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318" r:id="rId2"/>
    <p:sldId id="320" r:id="rId3"/>
    <p:sldId id="321" r:id="rId4"/>
    <p:sldId id="312" r:id="rId5"/>
    <p:sldId id="304" r:id="rId6"/>
    <p:sldId id="308" r:id="rId7"/>
    <p:sldId id="322" r:id="rId8"/>
    <p:sldId id="307" r:id="rId9"/>
    <p:sldId id="306" r:id="rId10"/>
    <p:sldId id="309" r:id="rId11"/>
    <p:sldId id="323" r:id="rId12"/>
    <p:sldId id="310" r:id="rId13"/>
    <p:sldId id="305" r:id="rId14"/>
    <p:sldId id="303" r:id="rId15"/>
    <p:sldId id="324" r:id="rId16"/>
    <p:sldId id="301" r:id="rId17"/>
    <p:sldId id="327" r:id="rId18"/>
    <p:sldId id="325" r:id="rId19"/>
    <p:sldId id="326" r:id="rId20"/>
    <p:sldId id="315" r:id="rId21"/>
    <p:sldId id="316" r:id="rId22"/>
  </p:sldIdLst>
  <p:sldSz cx="12192000" cy="6858000"/>
  <p:notesSz cx="6858000" cy="9144000"/>
  <p:embeddedFontLst>
    <p:embeddedFont>
      <p:font typeface="汉仪细等线简" panose="02010600030101010101" charset="-122"/>
      <p:regular r:id="rId23"/>
    </p:embeddedFont>
    <p:embeddedFont>
      <p:font typeface="汉仪中黑S" panose="02010600030101010101" charset="-122"/>
      <p:regular r:id="rId24"/>
    </p:embeddedFont>
    <p:embeddedFont>
      <p:font typeface="汉仪中宋S" panose="02010600030101010101"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CFC0"/>
    <a:srgbClr val="F0CB8D"/>
    <a:srgbClr val="D8A99B"/>
    <a:srgbClr val="D5CBBB"/>
    <a:srgbClr val="D19B8C"/>
    <a:srgbClr val="A6AF8B"/>
    <a:srgbClr val="D5A294"/>
    <a:srgbClr val="D3B397"/>
    <a:srgbClr val="D8CEBF"/>
    <a:srgbClr val="ACB3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8" d="100"/>
          <a:sy n="88" d="100"/>
        </p:scale>
        <p:origin x="342" y="8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l="39605" t="9259" r="10059" b="70238"/>
          <a:stretch/>
        </p:blipFill>
        <p:spPr>
          <a:xfrm rot="10800000" flipH="1">
            <a:off x="10095621" y="6594437"/>
            <a:ext cx="2096378" cy="274320"/>
          </a:xfrm>
          <a:prstGeom prst="rect">
            <a:avLst/>
          </a:prstGeom>
        </p:spPr>
      </p:pic>
      <p:pic>
        <p:nvPicPr>
          <p:cNvPr id="16" name="图片 15"/>
          <p:cNvPicPr>
            <a:picLocks noChangeAspect="1"/>
          </p:cNvPicPr>
          <p:nvPr userDrawn="1"/>
        </p:nvPicPr>
        <p:blipFill rotWithShape="1">
          <a:blip r:embed="rId7" cstate="print">
            <a:extLst>
              <a:ext uri="{28A0092B-C50C-407E-A947-70E740481C1C}">
                <a14:useLocalDpi xmlns:a14="http://schemas.microsoft.com/office/drawing/2010/main" val="0"/>
              </a:ext>
            </a:extLst>
          </a:blip>
          <a:srcRect l="361" t="68575" r="63706" b="14444"/>
          <a:stretch/>
        </p:blipFill>
        <p:spPr>
          <a:xfrm flipV="1">
            <a:off x="0" y="-5263"/>
            <a:ext cx="1985007" cy="247423"/>
          </a:xfrm>
          <a:prstGeom prst="rect">
            <a:avLst/>
          </a:prstGeom>
        </p:spPr>
      </p:pic>
      <p:pic>
        <p:nvPicPr>
          <p:cNvPr id="17" name="图片 16"/>
          <p:cNvPicPr>
            <a:picLocks noChangeAspect="1"/>
          </p:cNvPicPr>
          <p:nvPr userDrawn="1"/>
        </p:nvPicPr>
        <p:blipFill rotWithShape="1">
          <a:blip r:embed="rId8" cstate="print">
            <a:extLst>
              <a:ext uri="{28A0092B-C50C-407E-A947-70E740481C1C}">
                <a14:useLocalDpi xmlns:a14="http://schemas.microsoft.com/office/drawing/2010/main" val="0"/>
              </a:ext>
            </a:extLst>
          </a:blip>
          <a:srcRect l="43211" t="45679" r="11823" b="2346"/>
          <a:stretch/>
        </p:blipFill>
        <p:spPr>
          <a:xfrm rot="18626426">
            <a:off x="11084317" y="-1223575"/>
            <a:ext cx="2215365" cy="1828762"/>
          </a:xfrm>
          <a:prstGeom prst="rect">
            <a:avLst/>
          </a:prstGeom>
        </p:spPr>
      </p:pic>
      <p:pic>
        <p:nvPicPr>
          <p:cNvPr id="18" name="图片 17"/>
          <p:cNvPicPr>
            <a:picLocks noChangeAspect="1"/>
          </p:cNvPicPr>
          <p:nvPr userDrawn="1"/>
        </p:nvPicPr>
        <p:blipFill rotWithShape="1">
          <a:blip r:embed="rId9" cstate="print">
            <a:extLst>
              <a:ext uri="{28A0092B-C50C-407E-A947-70E740481C1C}">
                <a14:useLocalDpi xmlns:a14="http://schemas.microsoft.com/office/drawing/2010/main" val="0"/>
              </a:ext>
            </a:extLst>
          </a:blip>
          <a:srcRect l="60452" t="23934" r="23109" b="59136"/>
          <a:stretch/>
        </p:blipFill>
        <p:spPr>
          <a:xfrm rot="15250299">
            <a:off x="11855999" y="413495"/>
            <a:ext cx="751743" cy="552891"/>
          </a:xfrm>
          <a:prstGeom prst="rect">
            <a:avLst/>
          </a:prstGeom>
        </p:spPr>
      </p:pic>
      <p:pic>
        <p:nvPicPr>
          <p:cNvPr id="19" name="图片 18"/>
          <p:cNvPicPr>
            <a:picLocks noChangeAspect="1"/>
          </p:cNvPicPr>
          <p:nvPr userDrawn="1"/>
        </p:nvPicPr>
        <p:blipFill rotWithShape="1">
          <a:blip r:embed="rId10" cstate="print">
            <a:extLst>
              <a:ext uri="{28A0092B-C50C-407E-A947-70E740481C1C}">
                <a14:useLocalDpi xmlns:a14="http://schemas.microsoft.com/office/drawing/2010/main" val="0"/>
              </a:ext>
            </a:extLst>
          </a:blip>
          <a:srcRect l="11117" t="18148" r="72660" b="62222"/>
          <a:stretch/>
        </p:blipFill>
        <p:spPr>
          <a:xfrm rot="8544898">
            <a:off x="10412291" y="-506140"/>
            <a:ext cx="899101" cy="776941"/>
          </a:xfrm>
          <a:prstGeom prst="rect">
            <a:avLst/>
          </a:prstGeom>
        </p:spPr>
      </p:pic>
      <p:sp>
        <p:nvSpPr>
          <p:cNvPr id="20" name="矩形 8">
            <a:extLst>
              <a:ext uri="{FF2B5EF4-FFF2-40B4-BE49-F238E27FC236}">
                <a16:creationId xmlns:a16="http://schemas.microsoft.com/office/drawing/2014/main" id="{F8DC07AB-9287-4847-AC0C-2A591A1B2FF5}"/>
              </a:ext>
            </a:extLst>
          </p:cNvPr>
          <p:cNvSpPr/>
          <p:nvPr userDrawn="1">
            <p:custDataLst>
              <p:tags r:id="rId1"/>
            </p:custDataLst>
          </p:nvPr>
        </p:nvSpPr>
        <p:spPr>
          <a:xfrm>
            <a:off x="4920846" y="245595"/>
            <a:ext cx="2375522" cy="523220"/>
          </a:xfrm>
          <a:prstGeom prst="rect">
            <a:avLst/>
          </a:prstGeom>
        </p:spPr>
        <p:txBody>
          <a:bodyPr wrap="square">
            <a:spAutoFit/>
          </a:bodyPr>
          <a:lstStyle/>
          <a:p>
            <a:pPr lvl="0" algn="ctr" defTabSz="685800">
              <a:defRPr/>
            </a:pPr>
            <a:r>
              <a:rPr lang="zh-CN" altLang="en-US" sz="28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rPr>
              <a:t>工作内容回顾</a:t>
            </a:r>
          </a:p>
        </p:txBody>
      </p:sp>
      <p:sp>
        <p:nvSpPr>
          <p:cNvPr id="21" name="矩形 8">
            <a:extLst>
              <a:ext uri="{FF2B5EF4-FFF2-40B4-BE49-F238E27FC236}">
                <a16:creationId xmlns:a16="http://schemas.microsoft.com/office/drawing/2014/main" id="{CC522015-980D-4686-B4A2-65A700D18CCE}"/>
              </a:ext>
            </a:extLst>
          </p:cNvPr>
          <p:cNvSpPr/>
          <p:nvPr userDrawn="1">
            <p:custDataLst>
              <p:tags r:id="rId2"/>
            </p:custDataLst>
          </p:nvPr>
        </p:nvSpPr>
        <p:spPr>
          <a:xfrm>
            <a:off x="5221645" y="684397"/>
            <a:ext cx="1777123" cy="215444"/>
          </a:xfrm>
          <a:prstGeom prst="rect">
            <a:avLst/>
          </a:prstGeom>
        </p:spPr>
        <p:txBody>
          <a:bodyPr wrap="square">
            <a:spAutoFit/>
          </a:bodyPr>
          <a:lstStyle/>
          <a:p>
            <a:pPr lvl="0" algn="ctr" defTabSz="685800">
              <a:defRPr/>
            </a:pPr>
            <a:r>
              <a:rPr lang="en-US" altLang="zh-CN" sz="800" kern="0" dirty="0">
                <a:solidFill>
                  <a:srgbClr val="936B43"/>
                </a:solidFill>
                <a:latin typeface="汉仪中黑S" panose="00020600040101010101" pitchFamily="18" charset="-122"/>
                <a:ea typeface="汉仪中黑S" panose="00020600040101010101" pitchFamily="18" charset="-122"/>
              </a:rPr>
              <a:t>Review Of Work Content</a:t>
            </a:r>
          </a:p>
        </p:txBody>
      </p:sp>
      <p:cxnSp>
        <p:nvCxnSpPr>
          <p:cNvPr id="22" name="直接连接符 21">
            <a:extLst>
              <a:ext uri="{FF2B5EF4-FFF2-40B4-BE49-F238E27FC236}">
                <a16:creationId xmlns:a16="http://schemas.microsoft.com/office/drawing/2014/main" id="{000972A1-15A6-4086-9DE1-EF1F5DF3461B}"/>
              </a:ext>
            </a:extLst>
          </p:cNvPr>
          <p:cNvCxnSpPr/>
          <p:nvPr userDrawn="1"/>
        </p:nvCxnSpPr>
        <p:spPr>
          <a:xfrm>
            <a:off x="5667170" y="863061"/>
            <a:ext cx="884238" cy="0"/>
          </a:xfrm>
          <a:prstGeom prst="line">
            <a:avLst/>
          </a:prstGeom>
          <a:ln w="12700">
            <a:solidFill>
              <a:srgbClr val="D3B397"/>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301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857318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9714574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26888927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3828237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4184680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l="39605" t="9259" r="10059" b="70238"/>
          <a:stretch/>
        </p:blipFill>
        <p:spPr>
          <a:xfrm rot="10800000" flipH="1">
            <a:off x="10095621" y="6594437"/>
            <a:ext cx="2096378" cy="274320"/>
          </a:xfrm>
          <a:prstGeom prst="rect">
            <a:avLst/>
          </a:prstGeom>
        </p:spPr>
      </p:pic>
      <p:pic>
        <p:nvPicPr>
          <p:cNvPr id="16" name="图片 15"/>
          <p:cNvPicPr>
            <a:picLocks noChangeAspect="1"/>
          </p:cNvPicPr>
          <p:nvPr userDrawn="1"/>
        </p:nvPicPr>
        <p:blipFill rotWithShape="1">
          <a:blip r:embed="rId7" cstate="print">
            <a:extLst>
              <a:ext uri="{28A0092B-C50C-407E-A947-70E740481C1C}">
                <a14:useLocalDpi xmlns:a14="http://schemas.microsoft.com/office/drawing/2010/main" val="0"/>
              </a:ext>
            </a:extLst>
          </a:blip>
          <a:srcRect l="361" t="68575" r="63706" b="14444"/>
          <a:stretch/>
        </p:blipFill>
        <p:spPr>
          <a:xfrm flipV="1">
            <a:off x="0" y="-5263"/>
            <a:ext cx="1985007" cy="247423"/>
          </a:xfrm>
          <a:prstGeom prst="rect">
            <a:avLst/>
          </a:prstGeom>
        </p:spPr>
      </p:pic>
      <p:pic>
        <p:nvPicPr>
          <p:cNvPr id="17" name="图片 16"/>
          <p:cNvPicPr>
            <a:picLocks noChangeAspect="1"/>
          </p:cNvPicPr>
          <p:nvPr userDrawn="1"/>
        </p:nvPicPr>
        <p:blipFill rotWithShape="1">
          <a:blip r:embed="rId8" cstate="print">
            <a:extLst>
              <a:ext uri="{28A0092B-C50C-407E-A947-70E740481C1C}">
                <a14:useLocalDpi xmlns:a14="http://schemas.microsoft.com/office/drawing/2010/main" val="0"/>
              </a:ext>
            </a:extLst>
          </a:blip>
          <a:srcRect l="43211" t="45679" r="11823" b="2346"/>
          <a:stretch/>
        </p:blipFill>
        <p:spPr>
          <a:xfrm rot="18626426">
            <a:off x="11084317" y="-1223575"/>
            <a:ext cx="2215365" cy="1828762"/>
          </a:xfrm>
          <a:prstGeom prst="rect">
            <a:avLst/>
          </a:prstGeom>
        </p:spPr>
      </p:pic>
      <p:pic>
        <p:nvPicPr>
          <p:cNvPr id="18" name="图片 17"/>
          <p:cNvPicPr>
            <a:picLocks noChangeAspect="1"/>
          </p:cNvPicPr>
          <p:nvPr userDrawn="1"/>
        </p:nvPicPr>
        <p:blipFill rotWithShape="1">
          <a:blip r:embed="rId9" cstate="print">
            <a:extLst>
              <a:ext uri="{28A0092B-C50C-407E-A947-70E740481C1C}">
                <a14:useLocalDpi xmlns:a14="http://schemas.microsoft.com/office/drawing/2010/main" val="0"/>
              </a:ext>
            </a:extLst>
          </a:blip>
          <a:srcRect l="60452" t="23934" r="23109" b="59136"/>
          <a:stretch/>
        </p:blipFill>
        <p:spPr>
          <a:xfrm rot="15250299">
            <a:off x="11855999" y="413495"/>
            <a:ext cx="751743" cy="552891"/>
          </a:xfrm>
          <a:prstGeom prst="rect">
            <a:avLst/>
          </a:prstGeom>
        </p:spPr>
      </p:pic>
      <p:pic>
        <p:nvPicPr>
          <p:cNvPr id="19" name="图片 18"/>
          <p:cNvPicPr>
            <a:picLocks noChangeAspect="1"/>
          </p:cNvPicPr>
          <p:nvPr userDrawn="1"/>
        </p:nvPicPr>
        <p:blipFill rotWithShape="1">
          <a:blip r:embed="rId10" cstate="print">
            <a:extLst>
              <a:ext uri="{28A0092B-C50C-407E-A947-70E740481C1C}">
                <a14:useLocalDpi xmlns:a14="http://schemas.microsoft.com/office/drawing/2010/main" val="0"/>
              </a:ext>
            </a:extLst>
          </a:blip>
          <a:srcRect l="11117" t="18148" r="72660" b="62222"/>
          <a:stretch/>
        </p:blipFill>
        <p:spPr>
          <a:xfrm rot="8544898">
            <a:off x="10412291" y="-506140"/>
            <a:ext cx="899101" cy="776941"/>
          </a:xfrm>
          <a:prstGeom prst="rect">
            <a:avLst/>
          </a:prstGeom>
        </p:spPr>
      </p:pic>
      <p:sp>
        <p:nvSpPr>
          <p:cNvPr id="20" name="矩形 8">
            <a:extLst>
              <a:ext uri="{FF2B5EF4-FFF2-40B4-BE49-F238E27FC236}">
                <a16:creationId xmlns:a16="http://schemas.microsoft.com/office/drawing/2014/main" id="{F8DC07AB-9287-4847-AC0C-2A591A1B2FF5}"/>
              </a:ext>
            </a:extLst>
          </p:cNvPr>
          <p:cNvSpPr/>
          <p:nvPr userDrawn="1">
            <p:custDataLst>
              <p:tags r:id="rId1"/>
            </p:custDataLst>
          </p:nvPr>
        </p:nvSpPr>
        <p:spPr>
          <a:xfrm>
            <a:off x="4920846" y="245595"/>
            <a:ext cx="2375522" cy="523220"/>
          </a:xfrm>
          <a:prstGeom prst="rect">
            <a:avLst/>
          </a:prstGeom>
        </p:spPr>
        <p:txBody>
          <a:bodyPr wrap="square">
            <a:spAutoFit/>
          </a:bodyPr>
          <a:lstStyle/>
          <a:p>
            <a:pPr lvl="0" algn="ctr" defTabSz="685800">
              <a:defRPr/>
            </a:pPr>
            <a:r>
              <a:rPr lang="zh-CN" altLang="en-US" sz="28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rPr>
              <a:t>市场数据分析</a:t>
            </a:r>
          </a:p>
        </p:txBody>
      </p:sp>
      <p:sp>
        <p:nvSpPr>
          <p:cNvPr id="21" name="矩形 8">
            <a:extLst>
              <a:ext uri="{FF2B5EF4-FFF2-40B4-BE49-F238E27FC236}">
                <a16:creationId xmlns:a16="http://schemas.microsoft.com/office/drawing/2014/main" id="{CC522015-980D-4686-B4A2-65A700D18CCE}"/>
              </a:ext>
            </a:extLst>
          </p:cNvPr>
          <p:cNvSpPr/>
          <p:nvPr userDrawn="1">
            <p:custDataLst>
              <p:tags r:id="rId2"/>
            </p:custDataLst>
          </p:nvPr>
        </p:nvSpPr>
        <p:spPr>
          <a:xfrm>
            <a:off x="5221645" y="684397"/>
            <a:ext cx="1777123" cy="215444"/>
          </a:xfrm>
          <a:prstGeom prst="rect">
            <a:avLst/>
          </a:prstGeom>
        </p:spPr>
        <p:txBody>
          <a:bodyPr wrap="square">
            <a:spAutoFit/>
          </a:bodyPr>
          <a:lstStyle/>
          <a:p>
            <a:pPr lvl="0" algn="ctr" defTabSz="685800">
              <a:defRPr/>
            </a:pPr>
            <a:r>
              <a:rPr lang="en-US" altLang="zh-CN" sz="800" kern="0" dirty="0">
                <a:solidFill>
                  <a:srgbClr val="936B43"/>
                </a:solidFill>
                <a:latin typeface="汉仪中黑S" panose="00020600040101010101" pitchFamily="18" charset="-122"/>
                <a:ea typeface="汉仪中黑S" panose="00020600040101010101" pitchFamily="18" charset="-122"/>
              </a:rPr>
              <a:t>Market Data Analysis</a:t>
            </a:r>
          </a:p>
        </p:txBody>
      </p:sp>
      <p:cxnSp>
        <p:nvCxnSpPr>
          <p:cNvPr id="22" name="直接连接符 21">
            <a:extLst>
              <a:ext uri="{FF2B5EF4-FFF2-40B4-BE49-F238E27FC236}">
                <a16:creationId xmlns:a16="http://schemas.microsoft.com/office/drawing/2014/main" id="{000972A1-15A6-4086-9DE1-EF1F5DF3461B}"/>
              </a:ext>
            </a:extLst>
          </p:cNvPr>
          <p:cNvCxnSpPr/>
          <p:nvPr userDrawn="1"/>
        </p:nvCxnSpPr>
        <p:spPr>
          <a:xfrm>
            <a:off x="5667170" y="863061"/>
            <a:ext cx="884238" cy="0"/>
          </a:xfrm>
          <a:prstGeom prst="line">
            <a:avLst/>
          </a:prstGeom>
          <a:ln w="12700">
            <a:solidFill>
              <a:srgbClr val="D3B397"/>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880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l="39605" t="9259" r="10059" b="70238"/>
          <a:stretch/>
        </p:blipFill>
        <p:spPr>
          <a:xfrm rot="10800000" flipH="1">
            <a:off x="10095621" y="6594437"/>
            <a:ext cx="2096378" cy="274320"/>
          </a:xfrm>
          <a:prstGeom prst="rect">
            <a:avLst/>
          </a:prstGeom>
        </p:spPr>
      </p:pic>
      <p:pic>
        <p:nvPicPr>
          <p:cNvPr id="16" name="图片 15"/>
          <p:cNvPicPr>
            <a:picLocks noChangeAspect="1"/>
          </p:cNvPicPr>
          <p:nvPr userDrawn="1"/>
        </p:nvPicPr>
        <p:blipFill rotWithShape="1">
          <a:blip r:embed="rId7" cstate="print">
            <a:extLst>
              <a:ext uri="{28A0092B-C50C-407E-A947-70E740481C1C}">
                <a14:useLocalDpi xmlns:a14="http://schemas.microsoft.com/office/drawing/2010/main" val="0"/>
              </a:ext>
            </a:extLst>
          </a:blip>
          <a:srcRect l="361" t="68575" r="63706" b="14444"/>
          <a:stretch/>
        </p:blipFill>
        <p:spPr>
          <a:xfrm flipV="1">
            <a:off x="0" y="-5263"/>
            <a:ext cx="1985007" cy="247423"/>
          </a:xfrm>
          <a:prstGeom prst="rect">
            <a:avLst/>
          </a:prstGeom>
        </p:spPr>
      </p:pic>
      <p:pic>
        <p:nvPicPr>
          <p:cNvPr id="17" name="图片 16"/>
          <p:cNvPicPr>
            <a:picLocks noChangeAspect="1"/>
          </p:cNvPicPr>
          <p:nvPr userDrawn="1"/>
        </p:nvPicPr>
        <p:blipFill rotWithShape="1">
          <a:blip r:embed="rId8" cstate="print">
            <a:extLst>
              <a:ext uri="{28A0092B-C50C-407E-A947-70E740481C1C}">
                <a14:useLocalDpi xmlns:a14="http://schemas.microsoft.com/office/drawing/2010/main" val="0"/>
              </a:ext>
            </a:extLst>
          </a:blip>
          <a:srcRect l="43211" t="45679" r="11823" b="2346"/>
          <a:stretch/>
        </p:blipFill>
        <p:spPr>
          <a:xfrm rot="18626426">
            <a:off x="11084317" y="-1223575"/>
            <a:ext cx="2215365" cy="1828762"/>
          </a:xfrm>
          <a:prstGeom prst="rect">
            <a:avLst/>
          </a:prstGeom>
        </p:spPr>
      </p:pic>
      <p:pic>
        <p:nvPicPr>
          <p:cNvPr id="18" name="图片 17"/>
          <p:cNvPicPr>
            <a:picLocks noChangeAspect="1"/>
          </p:cNvPicPr>
          <p:nvPr userDrawn="1"/>
        </p:nvPicPr>
        <p:blipFill rotWithShape="1">
          <a:blip r:embed="rId9" cstate="print">
            <a:extLst>
              <a:ext uri="{28A0092B-C50C-407E-A947-70E740481C1C}">
                <a14:useLocalDpi xmlns:a14="http://schemas.microsoft.com/office/drawing/2010/main" val="0"/>
              </a:ext>
            </a:extLst>
          </a:blip>
          <a:srcRect l="60452" t="23934" r="23109" b="59136"/>
          <a:stretch/>
        </p:blipFill>
        <p:spPr>
          <a:xfrm rot="15250299">
            <a:off x="11855999" y="413495"/>
            <a:ext cx="751743" cy="552891"/>
          </a:xfrm>
          <a:prstGeom prst="rect">
            <a:avLst/>
          </a:prstGeom>
        </p:spPr>
      </p:pic>
      <p:pic>
        <p:nvPicPr>
          <p:cNvPr id="19" name="图片 18"/>
          <p:cNvPicPr>
            <a:picLocks noChangeAspect="1"/>
          </p:cNvPicPr>
          <p:nvPr userDrawn="1"/>
        </p:nvPicPr>
        <p:blipFill rotWithShape="1">
          <a:blip r:embed="rId10" cstate="print">
            <a:extLst>
              <a:ext uri="{28A0092B-C50C-407E-A947-70E740481C1C}">
                <a14:useLocalDpi xmlns:a14="http://schemas.microsoft.com/office/drawing/2010/main" val="0"/>
              </a:ext>
            </a:extLst>
          </a:blip>
          <a:srcRect l="11117" t="18148" r="72660" b="62222"/>
          <a:stretch/>
        </p:blipFill>
        <p:spPr>
          <a:xfrm rot="8544898">
            <a:off x="10412291" y="-506140"/>
            <a:ext cx="899101" cy="776941"/>
          </a:xfrm>
          <a:prstGeom prst="rect">
            <a:avLst/>
          </a:prstGeom>
        </p:spPr>
      </p:pic>
      <p:sp>
        <p:nvSpPr>
          <p:cNvPr id="20" name="矩形 8">
            <a:extLst>
              <a:ext uri="{FF2B5EF4-FFF2-40B4-BE49-F238E27FC236}">
                <a16:creationId xmlns:a16="http://schemas.microsoft.com/office/drawing/2014/main" id="{F8DC07AB-9287-4847-AC0C-2A591A1B2FF5}"/>
              </a:ext>
            </a:extLst>
          </p:cNvPr>
          <p:cNvSpPr/>
          <p:nvPr userDrawn="1">
            <p:custDataLst>
              <p:tags r:id="rId1"/>
            </p:custDataLst>
          </p:nvPr>
        </p:nvSpPr>
        <p:spPr>
          <a:xfrm>
            <a:off x="4701133" y="245595"/>
            <a:ext cx="2861495" cy="523220"/>
          </a:xfrm>
          <a:prstGeom prst="rect">
            <a:avLst/>
          </a:prstGeom>
        </p:spPr>
        <p:txBody>
          <a:bodyPr wrap="square">
            <a:spAutoFit/>
          </a:bodyPr>
          <a:lstStyle/>
          <a:p>
            <a:pPr lvl="0" algn="ctr" defTabSz="685800">
              <a:defRPr/>
            </a:pPr>
            <a:r>
              <a:rPr lang="zh-CN" altLang="en-US" sz="28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rPr>
              <a:t>面临问题及措施</a:t>
            </a:r>
          </a:p>
        </p:txBody>
      </p:sp>
      <p:sp>
        <p:nvSpPr>
          <p:cNvPr id="21" name="矩形 8">
            <a:extLst>
              <a:ext uri="{FF2B5EF4-FFF2-40B4-BE49-F238E27FC236}">
                <a16:creationId xmlns:a16="http://schemas.microsoft.com/office/drawing/2014/main" id="{CC522015-980D-4686-B4A2-65A700D18CCE}"/>
              </a:ext>
            </a:extLst>
          </p:cNvPr>
          <p:cNvSpPr/>
          <p:nvPr userDrawn="1">
            <p:custDataLst>
              <p:tags r:id="rId2"/>
            </p:custDataLst>
          </p:nvPr>
        </p:nvSpPr>
        <p:spPr>
          <a:xfrm>
            <a:off x="5232403" y="684397"/>
            <a:ext cx="2147343" cy="215444"/>
          </a:xfrm>
          <a:prstGeom prst="rect">
            <a:avLst/>
          </a:prstGeom>
        </p:spPr>
        <p:txBody>
          <a:bodyPr wrap="square">
            <a:spAutoFit/>
          </a:bodyPr>
          <a:lstStyle/>
          <a:p>
            <a:r>
              <a:rPr lang="en-US" altLang="zh-CN" sz="800" dirty="0">
                <a:solidFill>
                  <a:srgbClr val="936B43"/>
                </a:solidFill>
                <a:latin typeface="汉仪中黑S" panose="00020600040101010101" pitchFamily="18" charset="-122"/>
                <a:ea typeface="汉仪中黑S" panose="00020600040101010101" pitchFamily="18" charset="-122"/>
                <a:sym typeface="Calibri" panose="020F0502020204030204" pitchFamily="34" charset="0"/>
              </a:rPr>
              <a:t>Problems And Solutions In Work</a:t>
            </a:r>
          </a:p>
        </p:txBody>
      </p:sp>
      <p:cxnSp>
        <p:nvCxnSpPr>
          <p:cNvPr id="22" name="直接连接符 21">
            <a:extLst>
              <a:ext uri="{FF2B5EF4-FFF2-40B4-BE49-F238E27FC236}">
                <a16:creationId xmlns:a16="http://schemas.microsoft.com/office/drawing/2014/main" id="{000972A1-15A6-4086-9DE1-EF1F5DF3461B}"/>
              </a:ext>
            </a:extLst>
          </p:cNvPr>
          <p:cNvCxnSpPr/>
          <p:nvPr userDrawn="1"/>
        </p:nvCxnSpPr>
        <p:spPr>
          <a:xfrm>
            <a:off x="5667170" y="863061"/>
            <a:ext cx="884238" cy="0"/>
          </a:xfrm>
          <a:prstGeom prst="line">
            <a:avLst/>
          </a:prstGeom>
          <a:ln w="12700">
            <a:solidFill>
              <a:srgbClr val="D3B397"/>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227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15" name="图片 14"/>
          <p:cNvPicPr>
            <a:picLocks noChangeAspect="1"/>
          </p:cNvPicPr>
          <p:nvPr userDrawn="1"/>
        </p:nvPicPr>
        <p:blipFill rotWithShape="1">
          <a:blip r:embed="rId6" cstate="print">
            <a:extLst>
              <a:ext uri="{28A0092B-C50C-407E-A947-70E740481C1C}">
                <a14:useLocalDpi xmlns:a14="http://schemas.microsoft.com/office/drawing/2010/main" val="0"/>
              </a:ext>
            </a:extLst>
          </a:blip>
          <a:srcRect l="39605" t="9259" r="10059" b="70238"/>
          <a:stretch/>
        </p:blipFill>
        <p:spPr>
          <a:xfrm rot="10800000" flipH="1">
            <a:off x="10095621" y="6594437"/>
            <a:ext cx="2096378" cy="274320"/>
          </a:xfrm>
          <a:prstGeom prst="rect">
            <a:avLst/>
          </a:prstGeom>
        </p:spPr>
      </p:pic>
      <p:pic>
        <p:nvPicPr>
          <p:cNvPr id="16" name="图片 15"/>
          <p:cNvPicPr>
            <a:picLocks noChangeAspect="1"/>
          </p:cNvPicPr>
          <p:nvPr userDrawn="1"/>
        </p:nvPicPr>
        <p:blipFill rotWithShape="1">
          <a:blip r:embed="rId7" cstate="print">
            <a:extLst>
              <a:ext uri="{28A0092B-C50C-407E-A947-70E740481C1C}">
                <a14:useLocalDpi xmlns:a14="http://schemas.microsoft.com/office/drawing/2010/main" val="0"/>
              </a:ext>
            </a:extLst>
          </a:blip>
          <a:srcRect l="361" t="68575" r="63706" b="14444"/>
          <a:stretch/>
        </p:blipFill>
        <p:spPr>
          <a:xfrm flipV="1">
            <a:off x="0" y="-5263"/>
            <a:ext cx="1985007" cy="247423"/>
          </a:xfrm>
          <a:prstGeom prst="rect">
            <a:avLst/>
          </a:prstGeom>
        </p:spPr>
      </p:pic>
      <p:pic>
        <p:nvPicPr>
          <p:cNvPr id="17" name="图片 16"/>
          <p:cNvPicPr>
            <a:picLocks noChangeAspect="1"/>
          </p:cNvPicPr>
          <p:nvPr userDrawn="1"/>
        </p:nvPicPr>
        <p:blipFill rotWithShape="1">
          <a:blip r:embed="rId8" cstate="print">
            <a:extLst>
              <a:ext uri="{28A0092B-C50C-407E-A947-70E740481C1C}">
                <a14:useLocalDpi xmlns:a14="http://schemas.microsoft.com/office/drawing/2010/main" val="0"/>
              </a:ext>
            </a:extLst>
          </a:blip>
          <a:srcRect l="43211" t="45679" r="11823" b="2346"/>
          <a:stretch/>
        </p:blipFill>
        <p:spPr>
          <a:xfrm rot="18626426">
            <a:off x="11084317" y="-1223575"/>
            <a:ext cx="2215365" cy="1828762"/>
          </a:xfrm>
          <a:prstGeom prst="rect">
            <a:avLst/>
          </a:prstGeom>
        </p:spPr>
      </p:pic>
      <p:pic>
        <p:nvPicPr>
          <p:cNvPr id="18" name="图片 17"/>
          <p:cNvPicPr>
            <a:picLocks noChangeAspect="1"/>
          </p:cNvPicPr>
          <p:nvPr userDrawn="1"/>
        </p:nvPicPr>
        <p:blipFill rotWithShape="1">
          <a:blip r:embed="rId9" cstate="print">
            <a:extLst>
              <a:ext uri="{28A0092B-C50C-407E-A947-70E740481C1C}">
                <a14:useLocalDpi xmlns:a14="http://schemas.microsoft.com/office/drawing/2010/main" val="0"/>
              </a:ext>
            </a:extLst>
          </a:blip>
          <a:srcRect l="60452" t="23934" r="23109" b="59136"/>
          <a:stretch/>
        </p:blipFill>
        <p:spPr>
          <a:xfrm rot="15250299">
            <a:off x="11855999" y="413495"/>
            <a:ext cx="751743" cy="552891"/>
          </a:xfrm>
          <a:prstGeom prst="rect">
            <a:avLst/>
          </a:prstGeom>
        </p:spPr>
      </p:pic>
      <p:pic>
        <p:nvPicPr>
          <p:cNvPr id="19" name="图片 18"/>
          <p:cNvPicPr>
            <a:picLocks noChangeAspect="1"/>
          </p:cNvPicPr>
          <p:nvPr userDrawn="1"/>
        </p:nvPicPr>
        <p:blipFill rotWithShape="1">
          <a:blip r:embed="rId10" cstate="print">
            <a:extLst>
              <a:ext uri="{28A0092B-C50C-407E-A947-70E740481C1C}">
                <a14:useLocalDpi xmlns:a14="http://schemas.microsoft.com/office/drawing/2010/main" val="0"/>
              </a:ext>
            </a:extLst>
          </a:blip>
          <a:srcRect l="11117" t="18148" r="72660" b="62222"/>
          <a:stretch/>
        </p:blipFill>
        <p:spPr>
          <a:xfrm rot="8544898">
            <a:off x="10412291" y="-506140"/>
            <a:ext cx="899101" cy="776941"/>
          </a:xfrm>
          <a:prstGeom prst="rect">
            <a:avLst/>
          </a:prstGeom>
        </p:spPr>
      </p:pic>
      <p:sp>
        <p:nvSpPr>
          <p:cNvPr id="20" name="矩形 8">
            <a:extLst>
              <a:ext uri="{FF2B5EF4-FFF2-40B4-BE49-F238E27FC236}">
                <a16:creationId xmlns:a16="http://schemas.microsoft.com/office/drawing/2014/main" id="{F8DC07AB-9287-4847-AC0C-2A591A1B2FF5}"/>
              </a:ext>
            </a:extLst>
          </p:cNvPr>
          <p:cNvSpPr/>
          <p:nvPr userDrawn="1">
            <p:custDataLst>
              <p:tags r:id="rId1"/>
            </p:custDataLst>
          </p:nvPr>
        </p:nvSpPr>
        <p:spPr>
          <a:xfrm>
            <a:off x="4920846" y="245595"/>
            <a:ext cx="2375522" cy="523220"/>
          </a:xfrm>
          <a:prstGeom prst="rect">
            <a:avLst/>
          </a:prstGeom>
        </p:spPr>
        <p:txBody>
          <a:bodyPr wrap="square">
            <a:spAutoFit/>
          </a:bodyPr>
          <a:lstStyle/>
          <a:p>
            <a:pPr lvl="0" algn="ctr" defTabSz="685800">
              <a:defRPr/>
            </a:pPr>
            <a:r>
              <a:rPr lang="zh-CN" altLang="en-US" sz="28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rPr>
              <a:t>下步工作计划</a:t>
            </a:r>
          </a:p>
        </p:txBody>
      </p:sp>
      <p:sp>
        <p:nvSpPr>
          <p:cNvPr id="21" name="矩形 8">
            <a:extLst>
              <a:ext uri="{FF2B5EF4-FFF2-40B4-BE49-F238E27FC236}">
                <a16:creationId xmlns:a16="http://schemas.microsoft.com/office/drawing/2014/main" id="{CC522015-980D-4686-B4A2-65A700D18CCE}"/>
              </a:ext>
            </a:extLst>
          </p:cNvPr>
          <p:cNvSpPr/>
          <p:nvPr userDrawn="1">
            <p:custDataLst>
              <p:tags r:id="rId2"/>
            </p:custDataLst>
          </p:nvPr>
        </p:nvSpPr>
        <p:spPr>
          <a:xfrm>
            <a:off x="5221645" y="684397"/>
            <a:ext cx="1777123" cy="215444"/>
          </a:xfrm>
          <a:prstGeom prst="rect">
            <a:avLst/>
          </a:prstGeom>
        </p:spPr>
        <p:txBody>
          <a:bodyPr wrap="square">
            <a:spAutoFit/>
          </a:bodyPr>
          <a:lstStyle/>
          <a:p>
            <a:pPr lvl="0" algn="ctr" defTabSz="685800">
              <a:defRPr/>
            </a:pPr>
            <a:r>
              <a:rPr lang="en-US" altLang="zh-CN" sz="800" kern="0" dirty="0">
                <a:solidFill>
                  <a:srgbClr val="936B43"/>
                </a:solidFill>
                <a:latin typeface="汉仪中黑S" panose="00020600040101010101" pitchFamily="18" charset="-122"/>
                <a:ea typeface="汉仪中黑S" panose="00020600040101010101" pitchFamily="18" charset="-122"/>
              </a:rPr>
              <a:t>Next Work Planning</a:t>
            </a:r>
          </a:p>
        </p:txBody>
      </p:sp>
      <p:cxnSp>
        <p:nvCxnSpPr>
          <p:cNvPr id="22" name="直接连接符 21">
            <a:extLst>
              <a:ext uri="{FF2B5EF4-FFF2-40B4-BE49-F238E27FC236}">
                <a16:creationId xmlns:a16="http://schemas.microsoft.com/office/drawing/2014/main" id="{000972A1-15A6-4086-9DE1-EF1F5DF3461B}"/>
              </a:ext>
            </a:extLst>
          </p:cNvPr>
          <p:cNvCxnSpPr/>
          <p:nvPr userDrawn="1"/>
        </p:nvCxnSpPr>
        <p:spPr>
          <a:xfrm>
            <a:off x="5667170" y="863061"/>
            <a:ext cx="884238" cy="0"/>
          </a:xfrm>
          <a:prstGeom prst="line">
            <a:avLst/>
          </a:prstGeom>
          <a:ln w="12700">
            <a:solidFill>
              <a:srgbClr val="D3B397"/>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4393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2927740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1903848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1155119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1862599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72C3974-DABA-448A-869B-865DDCA6E6FF}" type="datetimeFigureOut">
              <a:rPr lang="zh-CN" altLang="en-US" smtClean="0"/>
              <a:t>2020/7/7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355187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2C3974-DABA-448A-869B-865DDCA6E6FF}" type="datetimeFigureOut">
              <a:rPr lang="zh-CN" altLang="en-US" smtClean="0"/>
              <a:t>2020/7/7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8FF553-6A72-4FE5-9462-C3C4BE613C7E}" type="slidenum">
              <a:rPr lang="zh-CN" altLang="en-US" smtClean="0"/>
              <a:t>‹#›</a:t>
            </a:fld>
            <a:endParaRPr lang="zh-CN" altLang="en-US"/>
          </a:p>
        </p:txBody>
      </p:sp>
    </p:spTree>
    <p:extLst>
      <p:ext uri="{BB962C8B-B14F-4D97-AF65-F5344CB8AC3E}">
        <p14:creationId xmlns:p14="http://schemas.microsoft.com/office/powerpoint/2010/main" val="2029499505"/>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74"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wdp"/><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3" Type="http://schemas.openxmlformats.org/officeDocument/2006/relationships/slideLayout" Target="../slideLayouts/slideLayout10.xml"/><Relationship Id="rId7" Type="http://schemas.openxmlformats.org/officeDocument/2006/relationships/image" Target="../media/image18.png"/><Relationship Id="rId12" Type="http://schemas.openxmlformats.org/officeDocument/2006/relationships/image" Target="../media/image6.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9.png"/><Relationship Id="rId11"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3" Type="http://schemas.openxmlformats.org/officeDocument/2006/relationships/slideLayout" Target="../slideLayouts/slideLayout10.xml"/><Relationship Id="rId7" Type="http://schemas.openxmlformats.org/officeDocument/2006/relationships/image" Target="../media/image18.png"/><Relationship Id="rId12" Type="http://schemas.openxmlformats.org/officeDocument/2006/relationships/image" Target="../media/image6.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9.png"/><Relationship Id="rId11"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wdp"/><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3.png"/><Relationship Id="rId3" Type="http://schemas.openxmlformats.org/officeDocument/2006/relationships/slideLayout" Target="../slideLayouts/slideLayout10.xml"/><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6.png"/><Relationship Id="rId11" Type="http://schemas.openxmlformats.org/officeDocument/2006/relationships/image" Target="../media/image6.png"/><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3" Type="http://schemas.openxmlformats.org/officeDocument/2006/relationships/slideLayout" Target="../slideLayouts/slideLayout10.xml"/><Relationship Id="rId7" Type="http://schemas.openxmlformats.org/officeDocument/2006/relationships/image" Target="../media/image18.png"/><Relationship Id="rId12"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9.png"/><Relationship Id="rId11"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3" Type="http://schemas.openxmlformats.org/officeDocument/2006/relationships/slideLayout" Target="../slideLayouts/slideLayout10.xml"/><Relationship Id="rId7" Type="http://schemas.openxmlformats.org/officeDocument/2006/relationships/image" Target="../media/image18.png"/><Relationship Id="rId12"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9.png"/><Relationship Id="rId11" Type="http://schemas.openxmlformats.org/officeDocument/2006/relationships/image" Target="../media/image5.png"/><Relationship Id="rId5" Type="http://schemas.microsoft.com/office/2007/relationships/hdphoto" Target="../media/hdphoto1.wdp"/><Relationship Id="rId10" Type="http://schemas.openxmlformats.org/officeDocument/2006/relationships/image" Target="../media/image4.png"/><Relationship Id="rId4" Type="http://schemas.openxmlformats.org/officeDocument/2006/relationships/image" Target="../media/image1.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361" t="68575" r="63706" b="14444"/>
          <a:stretch/>
        </p:blipFill>
        <p:spPr>
          <a:xfrm>
            <a:off x="1" y="5693434"/>
            <a:ext cx="3450566" cy="116456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46473" t="51481" r="10059" b="14444"/>
          <a:stretch/>
        </p:blipFill>
        <p:spPr>
          <a:xfrm>
            <a:off x="8017934" y="4768172"/>
            <a:ext cx="4174066" cy="2089828"/>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39605" t="9259" r="10059" b="70238"/>
          <a:stretch/>
        </p:blipFill>
        <p:spPr>
          <a:xfrm>
            <a:off x="7358332" y="0"/>
            <a:ext cx="4833668" cy="1406106"/>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60452" t="23934" r="23109" b="59136"/>
          <a:stretch/>
        </p:blipFill>
        <p:spPr>
          <a:xfrm>
            <a:off x="9609825" y="127159"/>
            <a:ext cx="1578635" cy="1161052"/>
          </a:xfrm>
          <a:prstGeom prst="rect">
            <a:avLst/>
          </a:prstGeom>
        </p:spPr>
      </p:pic>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l="11117" t="18148" r="72660" b="62222"/>
          <a:stretch/>
        </p:blipFill>
        <p:spPr>
          <a:xfrm>
            <a:off x="0" y="-177799"/>
            <a:ext cx="1557866" cy="1346200"/>
          </a:xfrm>
          <a:prstGeom prst="rect">
            <a:avLst/>
          </a:prstGeom>
        </p:spPr>
      </p:pic>
      <p:pic>
        <p:nvPicPr>
          <p:cNvPr id="15" name="图片 14"/>
          <p:cNvPicPr>
            <a:picLocks noChangeAspect="1"/>
          </p:cNvPicPr>
          <p:nvPr/>
        </p:nvPicPr>
        <p:blipFill rotWithShape="1">
          <a:blip r:embed="rId9" cstate="print">
            <a:extLst>
              <a:ext uri="{28A0092B-C50C-407E-A947-70E740481C1C}">
                <a14:useLocalDpi xmlns:a14="http://schemas.microsoft.com/office/drawing/2010/main" val="0"/>
              </a:ext>
            </a:extLst>
          </a:blip>
          <a:srcRect l="25910" t="21352" r="67971" b="59982"/>
          <a:stretch/>
        </p:blipFill>
        <p:spPr>
          <a:xfrm>
            <a:off x="4067" y="1"/>
            <a:ext cx="587604" cy="1280160"/>
          </a:xfrm>
          <a:prstGeom prst="rect">
            <a:avLst/>
          </a:prstGeom>
        </p:spPr>
      </p:pic>
      <p:sp>
        <p:nvSpPr>
          <p:cNvPr id="9" name="TextBox 26">
            <a:extLst>
              <a:ext uri="{FF2B5EF4-FFF2-40B4-BE49-F238E27FC236}">
                <a16:creationId xmlns:a16="http://schemas.microsoft.com/office/drawing/2014/main" id="{AD06BBEB-79EE-4497-AC44-CCC778D5E749}"/>
              </a:ext>
            </a:extLst>
          </p:cNvPr>
          <p:cNvSpPr txBox="1"/>
          <p:nvPr/>
        </p:nvSpPr>
        <p:spPr>
          <a:xfrm>
            <a:off x="3490016" y="3443414"/>
            <a:ext cx="5222188" cy="369332"/>
          </a:xfrm>
          <a:prstGeom prst="rect">
            <a:avLst/>
          </a:prstGeom>
          <a:noFill/>
        </p:spPr>
        <p:txBody>
          <a:bodyPr wrap="square" rtlCol="0">
            <a:spAutoFit/>
          </a:bodyPr>
          <a:lstStyle/>
          <a:p>
            <a:pPr algn="dist"/>
            <a:r>
              <a:rPr lang="en-US" altLang="zh-CN"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a:t>
            </a:r>
            <a:r>
              <a:rPr lang="zh-CN" altLang="en-US"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年中总结 </a:t>
            </a:r>
            <a:r>
              <a:rPr lang="en-US" altLang="zh-CN"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 </a:t>
            </a:r>
            <a:r>
              <a:rPr lang="zh-CN" altLang="en-US"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工作计划 </a:t>
            </a:r>
            <a:r>
              <a:rPr lang="en-US" altLang="zh-CN"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 </a:t>
            </a:r>
            <a:r>
              <a:rPr lang="zh-CN" altLang="en-US"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述职报告 </a:t>
            </a:r>
            <a:r>
              <a:rPr lang="en-US" altLang="zh-CN"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 </a:t>
            </a:r>
            <a:r>
              <a:rPr lang="zh-CN" altLang="en-US"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工作汇报</a:t>
            </a:r>
            <a:r>
              <a:rPr lang="en-US" altLang="zh-CN"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a:t>
            </a:r>
            <a:endParaRPr lang="zh-CN" altLang="en-US" dirty="0">
              <a:solidFill>
                <a:schemeClr val="bg1">
                  <a:lumMod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 name="矩形 9">
            <a:extLst>
              <a:ext uri="{FF2B5EF4-FFF2-40B4-BE49-F238E27FC236}">
                <a16:creationId xmlns:a16="http://schemas.microsoft.com/office/drawing/2014/main" id="{3B44ABC8-9E36-47B8-9C52-5BAFAE67F9E1}"/>
              </a:ext>
            </a:extLst>
          </p:cNvPr>
          <p:cNvSpPr/>
          <p:nvPr/>
        </p:nvSpPr>
        <p:spPr>
          <a:xfrm>
            <a:off x="1372797" y="2261693"/>
            <a:ext cx="9447601" cy="1107996"/>
          </a:xfrm>
          <a:prstGeom prst="rect">
            <a:avLst/>
          </a:prstGeom>
        </p:spPr>
        <p:txBody>
          <a:bodyPr wrap="square">
            <a:spAutoFit/>
          </a:bodyPr>
          <a:lstStyle/>
          <a:p>
            <a:pPr algn="ctr" fontAlgn="auto">
              <a:spcBef>
                <a:spcPts val="0"/>
              </a:spcBef>
              <a:spcAft>
                <a:spcPts val="0"/>
              </a:spcAft>
              <a:defRPr/>
            </a:pPr>
            <a:r>
              <a:rPr lang="zh-CN" altLang="en-US" sz="6600" dirty="0">
                <a:solidFill>
                  <a:schemeClr val="bg1">
                    <a:lumMod val="50000"/>
                  </a:schemeClr>
                </a:solidFill>
                <a:effectLst>
                  <a:innerShdw blurRad="63500" dist="50800" dir="16200000">
                    <a:prstClr val="black">
                      <a:alpha val="50000"/>
                    </a:prstClr>
                  </a:innerShdw>
                </a:effectLst>
                <a:latin typeface="汉仪中宋S" panose="00020600040101010101" pitchFamily="18" charset="-122"/>
                <a:ea typeface="汉仪中宋S" panose="00020600040101010101" pitchFamily="18" charset="-122"/>
                <a:cs typeface="经典圆体简" panose="02010609000101010101" pitchFamily="49" charset="-122"/>
                <a:sym typeface="汉仪细等线简" panose="00020600040101010101" pitchFamily="18" charset="-122"/>
              </a:rPr>
              <a:t>莫兰迪色系汇报总结</a:t>
            </a:r>
          </a:p>
        </p:txBody>
      </p:sp>
      <p:sp>
        <p:nvSpPr>
          <p:cNvPr id="11" name="圆角矩形 10"/>
          <p:cNvSpPr/>
          <p:nvPr/>
        </p:nvSpPr>
        <p:spPr>
          <a:xfrm>
            <a:off x="3742158" y="4531652"/>
            <a:ext cx="1656184" cy="199926"/>
          </a:xfrm>
          <a:prstGeom prst="roundRect">
            <a:avLst/>
          </a:prstGeom>
          <a:solidFill>
            <a:srgbClr val="D8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7CDBD"/>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 name="TextBox 25">
            <a:extLst>
              <a:ext uri="{FF2B5EF4-FFF2-40B4-BE49-F238E27FC236}">
                <a16:creationId xmlns:a16="http://schemas.microsoft.com/office/drawing/2014/main" id="{3548D136-8C28-4716-8750-485643913ED1}"/>
              </a:ext>
            </a:extLst>
          </p:cNvPr>
          <p:cNvSpPr txBox="1"/>
          <p:nvPr/>
        </p:nvSpPr>
        <p:spPr>
          <a:xfrm>
            <a:off x="3784493" y="4494628"/>
            <a:ext cx="1584286" cy="276999"/>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zh-CN" altLang="en-US"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部门：财务部</a:t>
            </a:r>
            <a:endParaRPr lang="en-US" altLang="zh-CN"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 name="矩形 12"/>
          <p:cNvSpPr/>
          <p:nvPr/>
        </p:nvSpPr>
        <p:spPr>
          <a:xfrm>
            <a:off x="3610835" y="1761864"/>
            <a:ext cx="4987264" cy="2308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900" spc="300" noProof="0" dirty="0">
                <a:solidFill>
                  <a:srgbClr val="C59765"/>
                </a:solidFill>
                <a:latin typeface="汉仪细等线简" panose="00020600040101010101" pitchFamily="18" charset="-122"/>
                <a:ea typeface="汉仪细等线简" panose="00020600040101010101" pitchFamily="18" charset="-122"/>
                <a:sym typeface="汉仪细等线简" panose="00020600040101010101" pitchFamily="18" charset="-122"/>
              </a:rPr>
              <a:t>SUMMARY OF THE REPORT ON THE RETRO-MORANDI WORK</a:t>
            </a:r>
            <a:endParaRPr kumimoji="0" lang="zh-CN" altLang="en-US" sz="900" i="0" u="none" strike="noStrike" kern="1200" cap="none" spc="300" normalizeH="0" baseline="0" noProof="0" dirty="0">
              <a:ln>
                <a:noFill/>
              </a:ln>
              <a:solidFill>
                <a:srgbClr val="C59765"/>
              </a:solidFill>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 name="矩形 13">
            <a:extLst>
              <a:ext uri="{FF2B5EF4-FFF2-40B4-BE49-F238E27FC236}">
                <a16:creationId xmlns:a16="http://schemas.microsoft.com/office/drawing/2014/main" id="{135AF500-6951-414F-8DFA-DCEA47327CD4}"/>
              </a:ext>
            </a:extLst>
          </p:cNvPr>
          <p:cNvSpPr/>
          <p:nvPr/>
        </p:nvSpPr>
        <p:spPr>
          <a:xfrm>
            <a:off x="3652822" y="3831474"/>
            <a:ext cx="4899508" cy="461665"/>
          </a:xfrm>
          <a:prstGeom prst="rect">
            <a:avLst/>
          </a:prstGeom>
        </p:spPr>
        <p:txBody>
          <a:bodyPr wrap="square">
            <a:spAutoFit/>
          </a:bodyPr>
          <a:lstStyle/>
          <a:p>
            <a:pPr algn="ctr"/>
            <a:r>
              <a:rPr lang="en-US" altLang="zh-CN"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
        <p:nvSpPr>
          <p:cNvPr id="18" name="圆角矩形 17"/>
          <p:cNvSpPr/>
          <p:nvPr/>
        </p:nvSpPr>
        <p:spPr>
          <a:xfrm>
            <a:off x="6764134" y="4525352"/>
            <a:ext cx="1656184" cy="199926"/>
          </a:xfrm>
          <a:prstGeom prst="roundRect">
            <a:avLst/>
          </a:prstGeom>
          <a:solidFill>
            <a:srgbClr val="D8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7CDBD"/>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TextBox 25">
            <a:extLst>
              <a:ext uri="{FF2B5EF4-FFF2-40B4-BE49-F238E27FC236}">
                <a16:creationId xmlns:a16="http://schemas.microsoft.com/office/drawing/2014/main" id="{3548D136-8C28-4716-8750-485643913ED1}"/>
              </a:ext>
            </a:extLst>
          </p:cNvPr>
          <p:cNvSpPr txBox="1"/>
          <p:nvPr/>
        </p:nvSpPr>
        <p:spPr>
          <a:xfrm>
            <a:off x="6806469" y="4488328"/>
            <a:ext cx="1584286" cy="276999"/>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zh-CN" altLang="en-US"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汇报人：</a:t>
            </a:r>
            <a:r>
              <a:rPr lang="en-US" altLang="zh-CN"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SENYAN</a:t>
            </a:r>
          </a:p>
        </p:txBody>
      </p:sp>
      <p:pic>
        <p:nvPicPr>
          <p:cNvPr id="20" name="图片 19"/>
          <p:cNvPicPr>
            <a:picLocks noChangeAspect="1"/>
          </p:cNvPicPr>
          <p:nvPr/>
        </p:nvPicPr>
        <p:blipFill rotWithShape="1">
          <a:blip r:embed="rId10" cstate="print">
            <a:extLst>
              <a:ext uri="{28A0092B-C50C-407E-A947-70E740481C1C}">
                <a14:useLocalDpi xmlns:a14="http://schemas.microsoft.com/office/drawing/2010/main" val="0"/>
              </a:ext>
            </a:extLst>
          </a:blip>
          <a:srcRect l="84490" t="21351" r="6806" b="63135"/>
          <a:stretch/>
        </p:blipFill>
        <p:spPr>
          <a:xfrm>
            <a:off x="-427951" y="4768172"/>
            <a:ext cx="835817" cy="1063925"/>
          </a:xfrm>
          <a:prstGeom prst="rect">
            <a:avLst/>
          </a:prstGeom>
        </p:spPr>
      </p:pic>
      <p:pic>
        <p:nvPicPr>
          <p:cNvPr id="21" name="图片 20"/>
          <p:cNvPicPr>
            <a:picLocks noChangeAspect="1"/>
          </p:cNvPicPr>
          <p:nvPr/>
        </p:nvPicPr>
        <p:blipFill rotWithShape="1">
          <a:blip r:embed="rId11" cstate="print">
            <a:extLst>
              <a:ext uri="{28A0092B-C50C-407E-A947-70E740481C1C}">
                <a14:useLocalDpi xmlns:a14="http://schemas.microsoft.com/office/drawing/2010/main" val="0"/>
              </a:ext>
            </a:extLst>
          </a:blip>
          <a:srcRect l="35596" t="53639" r="47699" b="6698"/>
          <a:stretch/>
        </p:blipFill>
        <p:spPr>
          <a:xfrm>
            <a:off x="-1" y="3206840"/>
            <a:ext cx="1604169" cy="2720027"/>
          </a:xfrm>
          <a:prstGeom prst="rect">
            <a:avLst/>
          </a:prstGeom>
        </p:spPr>
      </p:pic>
      <p:pic>
        <p:nvPicPr>
          <p:cNvPr id="6" name="图片 5"/>
          <p:cNvPicPr>
            <a:picLocks noChangeAspect="1"/>
          </p:cNvPicPr>
          <p:nvPr/>
        </p:nvPicPr>
        <p:blipFill rotWithShape="1">
          <a:blip r:embed="rId12" cstate="print">
            <a:extLst>
              <a:ext uri="{28A0092B-C50C-407E-A947-70E740481C1C}">
                <a14:useLocalDpi xmlns:a14="http://schemas.microsoft.com/office/drawing/2010/main" val="0"/>
              </a:ext>
            </a:extLst>
          </a:blip>
          <a:srcRect l="43211" t="45679" r="11823" b="2346"/>
          <a:stretch/>
        </p:blipFill>
        <p:spPr>
          <a:xfrm>
            <a:off x="-560925" y="5170336"/>
            <a:ext cx="3368854" cy="2780956"/>
          </a:xfrm>
          <a:prstGeom prst="rect">
            <a:avLst/>
          </a:prstGeom>
        </p:spPr>
      </p:pic>
    </p:spTree>
    <p:extLst>
      <p:ext uri="{BB962C8B-B14F-4D97-AF65-F5344CB8AC3E}">
        <p14:creationId xmlns:p14="http://schemas.microsoft.com/office/powerpoint/2010/main" val="39370216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8">
            <a:extLst>
              <a:ext uri="{FF2B5EF4-FFF2-40B4-BE49-F238E27FC236}">
                <a16:creationId xmlns:a16="http://schemas.microsoft.com/office/drawing/2014/main" id="{C68F713B-4A0B-4417-A191-6D74111A5FB3}"/>
              </a:ext>
            </a:extLst>
          </p:cNvPr>
          <p:cNvSpPr>
            <a:spLocks noChangeArrowheads="1"/>
          </p:cNvSpPr>
          <p:nvPr/>
        </p:nvSpPr>
        <p:spPr bwMode="auto">
          <a:xfrm>
            <a:off x="6423901" y="5018751"/>
            <a:ext cx="611731" cy="612559"/>
          </a:xfrm>
          <a:prstGeom prst="ellipse">
            <a:avLst/>
          </a:prstGeom>
          <a:solidFill>
            <a:srgbClr val="D8A99B"/>
          </a:solidFill>
          <a:ln w="9525">
            <a:noFill/>
            <a:round/>
            <a:headEnd/>
            <a:tailEnd/>
          </a:ln>
        </p:spPr>
        <p:txBody>
          <a:bodyPr vert="horz" wrap="square" lIns="45720" tIns="22860" rIns="45720" bIns="22860" numCol="1" anchor="t" anchorCtr="0" compatLnSpc="1">
            <a:prstTxWarp prst="textNoShape">
              <a:avLst/>
            </a:prstTxWarp>
          </a:bodyPr>
          <a:lstStyle/>
          <a:p>
            <a:endParaRPr lang="en-US" sz="1000">
              <a:solidFill>
                <a:srgbClr val="9A7954"/>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18" name="Oval 8">
            <a:extLst>
              <a:ext uri="{FF2B5EF4-FFF2-40B4-BE49-F238E27FC236}">
                <a16:creationId xmlns:a16="http://schemas.microsoft.com/office/drawing/2014/main" id="{1784FE6A-2FCD-4F9B-8E89-8720AA09DB88}"/>
              </a:ext>
            </a:extLst>
          </p:cNvPr>
          <p:cNvSpPr>
            <a:spLocks noChangeArrowheads="1"/>
          </p:cNvSpPr>
          <p:nvPr/>
        </p:nvSpPr>
        <p:spPr bwMode="auto">
          <a:xfrm>
            <a:off x="988002" y="5008851"/>
            <a:ext cx="611731" cy="612559"/>
          </a:xfrm>
          <a:prstGeom prst="ellipse">
            <a:avLst/>
          </a:prstGeom>
          <a:solidFill>
            <a:srgbClr val="F0CB8D"/>
          </a:solidFill>
          <a:ln w="9525">
            <a:noFill/>
            <a:round/>
            <a:headEnd/>
            <a:tailEnd/>
          </a:ln>
        </p:spPr>
        <p:txBody>
          <a:bodyPr vert="horz" wrap="square" lIns="45720" tIns="22860" rIns="45720" bIns="22860" numCol="1" anchor="t" anchorCtr="0" compatLnSpc="1">
            <a:prstTxWarp prst="textNoShape">
              <a:avLst/>
            </a:prstTxWarp>
          </a:bodyPr>
          <a:lstStyle/>
          <a:p>
            <a:endParaRPr lang="en-US" sz="1000" dirty="0">
              <a:solidFill>
                <a:srgbClr val="9A7954"/>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19" name="矩形 18">
            <a:extLst>
              <a:ext uri="{FF2B5EF4-FFF2-40B4-BE49-F238E27FC236}">
                <a16:creationId xmlns:a16="http://schemas.microsoft.com/office/drawing/2014/main" id="{86EC29D4-BCB8-420B-9A63-63F005B3809B}"/>
              </a:ext>
            </a:extLst>
          </p:cNvPr>
          <p:cNvSpPr/>
          <p:nvPr/>
        </p:nvSpPr>
        <p:spPr>
          <a:xfrm>
            <a:off x="1817939" y="5181455"/>
            <a:ext cx="4291179" cy="600164"/>
          </a:xfrm>
          <a:prstGeom prst="rect">
            <a:avLst/>
          </a:prstGeom>
        </p:spPr>
        <p:txBody>
          <a:bodyPr vert="horz" wrap="square">
            <a:spAutoFit/>
          </a:bodyPr>
          <a:lstStyle/>
          <a:p>
            <a:pPr lvl="0" defTabSz="1217930">
              <a:defRPr/>
            </a:pPr>
            <a:r>
              <a:rPr lang="zh-CN" altLang="en-US" sz="11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请在此处添加具体内容，文字尽量言简意赅，简单说明即可，不必过于繁琐，注意板面美观度。请在此处添加具体内容，文字尽量言简意赅，简单说明即可，不必过于繁琐，注意板面美观度。</a:t>
            </a:r>
          </a:p>
        </p:txBody>
      </p:sp>
      <p:sp>
        <p:nvSpPr>
          <p:cNvPr id="20" name="矩形 19">
            <a:extLst>
              <a:ext uri="{FF2B5EF4-FFF2-40B4-BE49-F238E27FC236}">
                <a16:creationId xmlns:a16="http://schemas.microsoft.com/office/drawing/2014/main" id="{58BFB707-590C-4FAE-B110-D022B15E2EF8}"/>
              </a:ext>
            </a:extLst>
          </p:cNvPr>
          <p:cNvSpPr/>
          <p:nvPr/>
        </p:nvSpPr>
        <p:spPr>
          <a:xfrm>
            <a:off x="1818712" y="4775028"/>
            <a:ext cx="1931872" cy="418576"/>
          </a:xfrm>
          <a:prstGeom prst="rect">
            <a:avLst/>
          </a:prstGeom>
        </p:spPr>
        <p:txBody>
          <a:bodyPr vert="horz" wrap="square">
            <a:spAutoFit/>
          </a:bodyPr>
          <a:lstStyle/>
          <a:p>
            <a:pPr>
              <a:lnSpc>
                <a:spcPct val="150000"/>
              </a:lnSpc>
            </a:pPr>
            <a:r>
              <a:rPr lang="zh-CN" altLang="en-US" sz="16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数据分析</a:t>
            </a:r>
          </a:p>
        </p:txBody>
      </p:sp>
      <p:sp>
        <p:nvSpPr>
          <p:cNvPr id="21" name="矩形 20">
            <a:extLst>
              <a:ext uri="{FF2B5EF4-FFF2-40B4-BE49-F238E27FC236}">
                <a16:creationId xmlns:a16="http://schemas.microsoft.com/office/drawing/2014/main" id="{EBD601DB-787A-416E-BF8A-6CCE088333C9}"/>
              </a:ext>
            </a:extLst>
          </p:cNvPr>
          <p:cNvSpPr/>
          <p:nvPr/>
        </p:nvSpPr>
        <p:spPr>
          <a:xfrm>
            <a:off x="7143923" y="5173299"/>
            <a:ext cx="4291179" cy="600164"/>
          </a:xfrm>
          <a:prstGeom prst="rect">
            <a:avLst/>
          </a:prstGeom>
        </p:spPr>
        <p:txBody>
          <a:bodyPr vert="horz" wrap="square">
            <a:spAutoFit/>
          </a:bodyPr>
          <a:lstStyle/>
          <a:p>
            <a:pPr lvl="0" defTabSz="1217930">
              <a:defRPr/>
            </a:pPr>
            <a:r>
              <a:rPr lang="zh-CN" altLang="en-US" sz="11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请在此处添加具体内容，文字尽量言简意赅，简单说明即可，不必过于繁琐，注意板面美观度。请在此处添加具体内容，文字尽量言简意赅，简单说明即可，不必过于繁琐，注意板面美观度。</a:t>
            </a:r>
          </a:p>
        </p:txBody>
      </p:sp>
      <p:sp>
        <p:nvSpPr>
          <p:cNvPr id="22" name="矩形 21">
            <a:extLst>
              <a:ext uri="{FF2B5EF4-FFF2-40B4-BE49-F238E27FC236}">
                <a16:creationId xmlns:a16="http://schemas.microsoft.com/office/drawing/2014/main" id="{977E5A86-0F23-43EB-9AE7-544483AA6A37}"/>
              </a:ext>
            </a:extLst>
          </p:cNvPr>
          <p:cNvSpPr/>
          <p:nvPr/>
        </p:nvSpPr>
        <p:spPr>
          <a:xfrm>
            <a:off x="7144696" y="4766872"/>
            <a:ext cx="1931872" cy="418576"/>
          </a:xfrm>
          <a:prstGeom prst="rect">
            <a:avLst/>
          </a:prstGeom>
        </p:spPr>
        <p:txBody>
          <a:bodyPr vert="horz" wrap="square">
            <a:spAutoFit/>
          </a:bodyPr>
          <a:lstStyle/>
          <a:p>
            <a:pPr>
              <a:lnSpc>
                <a:spcPct val="150000"/>
              </a:lnSpc>
            </a:pPr>
            <a:r>
              <a:rPr lang="zh-CN" altLang="en-US" sz="16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数据分析</a:t>
            </a:r>
          </a:p>
        </p:txBody>
      </p:sp>
      <p:sp>
        <p:nvSpPr>
          <p:cNvPr id="23" name="矩形 22">
            <a:extLst>
              <a:ext uri="{FF2B5EF4-FFF2-40B4-BE49-F238E27FC236}">
                <a16:creationId xmlns:a16="http://schemas.microsoft.com/office/drawing/2014/main" id="{E2B3FA86-954E-4C98-9F6C-5CA55D3187E4}"/>
              </a:ext>
            </a:extLst>
          </p:cNvPr>
          <p:cNvSpPr/>
          <p:nvPr/>
        </p:nvSpPr>
        <p:spPr>
          <a:xfrm>
            <a:off x="868802" y="5006504"/>
            <a:ext cx="829938" cy="553998"/>
          </a:xfrm>
          <a:prstGeom prst="rect">
            <a:avLst/>
          </a:prstGeom>
        </p:spPr>
        <p:txBody>
          <a:bodyPr vert="horz" wrap="square">
            <a:spAutoFit/>
          </a:bodyPr>
          <a:lstStyle/>
          <a:p>
            <a:pPr algn="ctr">
              <a:lnSpc>
                <a:spcPct val="150000"/>
              </a:lnSpc>
            </a:pPr>
            <a:r>
              <a:rPr lang="en-US" altLang="zh-CN" sz="2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65</a:t>
            </a:r>
            <a:r>
              <a:rPr lang="en-US" altLang="zh-CN" sz="1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a:t>
            </a:r>
            <a:endParaRPr lang="zh-CN" altLang="en-US" sz="1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24" name="矩形 23">
            <a:extLst>
              <a:ext uri="{FF2B5EF4-FFF2-40B4-BE49-F238E27FC236}">
                <a16:creationId xmlns:a16="http://schemas.microsoft.com/office/drawing/2014/main" id="{B2C8E4D0-F1C2-49A2-ACCA-6E26270C4924}"/>
              </a:ext>
            </a:extLst>
          </p:cNvPr>
          <p:cNvSpPr/>
          <p:nvPr/>
        </p:nvSpPr>
        <p:spPr>
          <a:xfrm>
            <a:off x="6314797" y="5006504"/>
            <a:ext cx="829938" cy="553998"/>
          </a:xfrm>
          <a:prstGeom prst="rect">
            <a:avLst/>
          </a:prstGeom>
        </p:spPr>
        <p:txBody>
          <a:bodyPr vert="horz" wrap="square">
            <a:spAutoFit/>
          </a:bodyPr>
          <a:lstStyle/>
          <a:p>
            <a:pPr algn="ctr">
              <a:lnSpc>
                <a:spcPct val="150000"/>
              </a:lnSpc>
            </a:pPr>
            <a:r>
              <a:rPr lang="en-US" altLang="zh-CN" sz="2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86</a:t>
            </a:r>
            <a:r>
              <a:rPr lang="en-US" altLang="zh-CN" sz="1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rPr>
              <a:t>%</a:t>
            </a:r>
            <a:endParaRPr lang="zh-CN" altLang="en-US" sz="1000" dirty="0">
              <a:solidFill>
                <a:schemeClr val="bg1"/>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25" name="矩形 24">
            <a:extLst>
              <a:ext uri="{FF2B5EF4-FFF2-40B4-BE49-F238E27FC236}">
                <a16:creationId xmlns:a16="http://schemas.microsoft.com/office/drawing/2014/main" id="{93F4CB48-AA89-4127-A7C3-F5D67E1BA779}"/>
              </a:ext>
            </a:extLst>
          </p:cNvPr>
          <p:cNvSpPr/>
          <p:nvPr/>
        </p:nvSpPr>
        <p:spPr>
          <a:xfrm>
            <a:off x="6209210" y="1458454"/>
            <a:ext cx="5037534" cy="3106825"/>
          </a:xfrm>
          <a:prstGeom prst="rect">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7713F"/>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26" name="矩形 25">
            <a:extLst>
              <a:ext uri="{FF2B5EF4-FFF2-40B4-BE49-F238E27FC236}">
                <a16:creationId xmlns:a16="http://schemas.microsoft.com/office/drawing/2014/main" id="{A586DDF4-9900-426B-ADC3-D058139B1201}"/>
              </a:ext>
            </a:extLst>
          </p:cNvPr>
          <p:cNvSpPr/>
          <p:nvPr/>
        </p:nvSpPr>
        <p:spPr>
          <a:xfrm>
            <a:off x="973044" y="1458454"/>
            <a:ext cx="5037534" cy="3106825"/>
          </a:xfrm>
          <a:prstGeom prst="rect">
            <a:avLst/>
          </a:prstGeom>
          <a:solidFill>
            <a:srgbClr val="F0C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7713F"/>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27" name="矩形 26">
            <a:extLst>
              <a:ext uri="{FF2B5EF4-FFF2-40B4-BE49-F238E27FC236}">
                <a16:creationId xmlns:a16="http://schemas.microsoft.com/office/drawing/2014/main" id="{7B2B4358-609F-4D62-861A-D170D07C210B}"/>
              </a:ext>
            </a:extLst>
          </p:cNvPr>
          <p:cNvSpPr/>
          <p:nvPr/>
        </p:nvSpPr>
        <p:spPr>
          <a:xfrm>
            <a:off x="6209210" y="1349555"/>
            <a:ext cx="5037534" cy="31068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7713F"/>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
        <p:nvSpPr>
          <p:cNvPr id="28" name="矩形 27">
            <a:extLst>
              <a:ext uri="{FF2B5EF4-FFF2-40B4-BE49-F238E27FC236}">
                <a16:creationId xmlns:a16="http://schemas.microsoft.com/office/drawing/2014/main" id="{AEDF39B2-FF80-4CD7-8A5E-585C57DD046F}"/>
              </a:ext>
            </a:extLst>
          </p:cNvPr>
          <p:cNvSpPr/>
          <p:nvPr/>
        </p:nvSpPr>
        <p:spPr>
          <a:xfrm>
            <a:off x="973044" y="1349555"/>
            <a:ext cx="5037534" cy="31068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7713F"/>
              </a:solidFill>
              <a:latin typeface="汉仪细等线简" panose="00020600040101010101" pitchFamily="18" charset="-122"/>
              <a:ea typeface="汉仪细等线简" panose="00020600040101010101" pitchFamily="18" charset="-122"/>
              <a:cs typeface="Calibri Light" panose="020F0302020204030204" pitchFamily="34" charset="0"/>
              <a:sym typeface="汉仪细等线简" panose="00020600040101010101" pitchFamily="18" charset="-122"/>
            </a:endParaRPr>
          </a:p>
        </p:txBody>
      </p:sp>
    </p:spTree>
    <p:extLst>
      <p:ext uri="{BB962C8B-B14F-4D97-AF65-F5344CB8AC3E}">
        <p14:creationId xmlns:p14="http://schemas.microsoft.com/office/powerpoint/2010/main" val="3833840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rot="13068237" flipH="1">
            <a:off x="108990" y="5954866"/>
            <a:ext cx="2011142" cy="2264920"/>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l="39605" t="9259" r="10059" b="70238"/>
          <a:stretch/>
        </p:blipFill>
        <p:spPr>
          <a:xfrm rot="5400000">
            <a:off x="9288332" y="3953204"/>
            <a:ext cx="4833668" cy="973667"/>
          </a:xfrm>
          <a:prstGeom prst="rect">
            <a:avLst/>
          </a:prstGeom>
        </p:spPr>
      </p:pic>
      <p:pic>
        <p:nvPicPr>
          <p:cNvPr id="3" name="图片 2"/>
          <p:cNvPicPr>
            <a:picLocks noChangeAspect="1"/>
          </p:cNvPicPr>
          <p:nvPr/>
        </p:nvPicPr>
        <p:blipFill rotWithShape="1">
          <a:blip r:embed="rId8" cstate="print">
            <a:extLst>
              <a:ext uri="{28A0092B-C50C-407E-A947-70E740481C1C}">
                <a14:useLocalDpi xmlns:a14="http://schemas.microsoft.com/office/drawing/2010/main" val="0"/>
              </a:ext>
            </a:extLst>
          </a:blip>
          <a:srcRect l="361" t="68575" r="63706" b="14444"/>
          <a:stretch/>
        </p:blipFill>
        <p:spPr>
          <a:xfrm rot="16200000" flipV="1">
            <a:off x="-886249" y="5068781"/>
            <a:ext cx="2675467" cy="902970"/>
          </a:xfrm>
          <a:prstGeom prst="rect">
            <a:avLst/>
          </a:prstGeom>
        </p:spPr>
      </p:pic>
      <p:pic>
        <p:nvPicPr>
          <p:cNvPr id="4" name="图片 3"/>
          <p:cNvPicPr>
            <a:picLocks noChangeAspect="1"/>
          </p:cNvPicPr>
          <p:nvPr/>
        </p:nvPicPr>
        <p:blipFill rotWithShape="1">
          <a:blip r:embed="rId9" cstate="print">
            <a:extLst>
              <a:ext uri="{28A0092B-C50C-407E-A947-70E740481C1C}">
                <a14:useLocalDpi xmlns:a14="http://schemas.microsoft.com/office/drawing/2010/main" val="0"/>
              </a:ext>
            </a:extLst>
          </a:blip>
          <a:srcRect l="46473" t="51481" r="10059" b="14444"/>
          <a:stretch/>
        </p:blipFill>
        <p:spPr>
          <a:xfrm>
            <a:off x="8017934" y="5832096"/>
            <a:ext cx="4174066" cy="1025903"/>
          </a:xfrm>
          <a:prstGeom prst="rect">
            <a:avLst/>
          </a:prstGeom>
        </p:spPr>
      </p:pic>
      <p:pic>
        <p:nvPicPr>
          <p:cNvPr id="6" name="图片 5"/>
          <p:cNvPicPr>
            <a:picLocks noChangeAspect="1"/>
          </p:cNvPicPr>
          <p:nvPr/>
        </p:nvPicPr>
        <p:blipFill rotWithShape="1">
          <a:blip r:embed="rId10" cstate="print">
            <a:extLst>
              <a:ext uri="{28A0092B-C50C-407E-A947-70E740481C1C}">
                <a14:useLocalDpi xmlns:a14="http://schemas.microsoft.com/office/drawing/2010/main" val="0"/>
              </a:ext>
            </a:extLst>
          </a:blip>
          <a:srcRect l="43211" t="45679" r="11823" b="2346"/>
          <a:stretch/>
        </p:blipFill>
        <p:spPr>
          <a:xfrm>
            <a:off x="10146079" y="5430666"/>
            <a:ext cx="2215365" cy="1828762"/>
          </a:xfrm>
          <a:prstGeom prst="rect">
            <a:avLst/>
          </a:prstGeom>
        </p:spPr>
      </p:pic>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l="60452" t="23934" r="23109" b="59136"/>
          <a:stretch/>
        </p:blipFill>
        <p:spPr>
          <a:xfrm rot="5400000">
            <a:off x="322393" y="6348141"/>
            <a:ext cx="751743" cy="552891"/>
          </a:xfrm>
          <a:prstGeom prst="rect">
            <a:avLst/>
          </a:prstGeom>
        </p:spPr>
      </p:pic>
      <p:pic>
        <p:nvPicPr>
          <p:cNvPr id="8" name="图片 7"/>
          <p:cNvPicPr>
            <a:picLocks noChangeAspect="1"/>
          </p:cNvPicPr>
          <p:nvPr/>
        </p:nvPicPr>
        <p:blipFill rotWithShape="1">
          <a:blip r:embed="rId12" cstate="print">
            <a:extLst>
              <a:ext uri="{28A0092B-C50C-407E-A947-70E740481C1C}">
                <a14:useLocalDpi xmlns:a14="http://schemas.microsoft.com/office/drawing/2010/main" val="0"/>
              </a:ext>
            </a:extLst>
          </a:blip>
          <a:srcRect l="11117" t="18148" r="72660" b="62222"/>
          <a:stretch/>
        </p:blipFill>
        <p:spPr>
          <a:xfrm rot="9156158">
            <a:off x="9580307" y="6468402"/>
            <a:ext cx="899101" cy="776941"/>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flipH="1">
            <a:off x="-1175016" y="2495572"/>
            <a:ext cx="2011142" cy="2264920"/>
          </a:xfrm>
          <a:prstGeom prst="rect">
            <a:avLst/>
          </a:prstGeom>
        </p:spPr>
      </p:pic>
      <p:pic>
        <p:nvPicPr>
          <p:cNvPr id="20" name="图片 19"/>
          <p:cNvPicPr>
            <a:picLocks noChangeAspect="1"/>
          </p:cNvPicPr>
          <p:nvPr/>
        </p:nvPicPr>
        <p:blipFill rotWithShape="1">
          <a:blip r:embed="rId13" cstate="print">
            <a:extLst>
              <a:ext uri="{28A0092B-C50C-407E-A947-70E740481C1C}">
                <a14:useLocalDpi xmlns:a14="http://schemas.microsoft.com/office/drawing/2010/main" val="0"/>
              </a:ext>
            </a:extLst>
          </a:blip>
          <a:srcRect l="84490" t="21351" r="6806" b="63135"/>
          <a:stretch/>
        </p:blipFill>
        <p:spPr>
          <a:xfrm>
            <a:off x="660068" y="6248715"/>
            <a:ext cx="835817" cy="1063925"/>
          </a:xfrm>
          <a:prstGeom prst="rect">
            <a:avLst/>
          </a:prstGeom>
        </p:spPr>
      </p:pic>
      <p:sp>
        <p:nvSpPr>
          <p:cNvPr id="13" name="矩形 8">
            <a:extLst>
              <a:ext uri="{FF2B5EF4-FFF2-40B4-BE49-F238E27FC236}">
                <a16:creationId xmlns:a16="http://schemas.microsoft.com/office/drawing/2014/main" id="{F8DC07AB-9287-4847-AC0C-2A591A1B2FF5}"/>
              </a:ext>
            </a:extLst>
          </p:cNvPr>
          <p:cNvSpPr/>
          <p:nvPr>
            <p:custDataLst>
              <p:tags r:id="rId1"/>
            </p:custDataLst>
          </p:nvPr>
        </p:nvSpPr>
        <p:spPr>
          <a:xfrm>
            <a:off x="4920846" y="1536513"/>
            <a:ext cx="2375522" cy="707886"/>
          </a:xfrm>
          <a:prstGeom prst="rect">
            <a:avLst/>
          </a:prstGeom>
        </p:spPr>
        <p:txBody>
          <a:bodyPr wrap="square">
            <a:spAutoFit/>
          </a:bodyPr>
          <a:lstStyle/>
          <a:p>
            <a:pPr lvl="0" algn="ctr" defTabSz="685800">
              <a:defRPr/>
            </a:pPr>
            <a:r>
              <a:rPr lang="zh-CN" altLang="en-US"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rPr>
              <a:t>第三章</a:t>
            </a:r>
            <a:endParaRPr lang="en-US" altLang="zh-CN"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endParaRPr>
          </a:p>
        </p:txBody>
      </p:sp>
      <p:sp>
        <p:nvSpPr>
          <p:cNvPr id="14" name="矩形 8">
            <a:extLst>
              <a:ext uri="{FF2B5EF4-FFF2-40B4-BE49-F238E27FC236}">
                <a16:creationId xmlns:a16="http://schemas.microsoft.com/office/drawing/2014/main" id="{CC522015-980D-4686-B4A2-65A700D18CCE}"/>
              </a:ext>
            </a:extLst>
          </p:cNvPr>
          <p:cNvSpPr/>
          <p:nvPr>
            <p:custDataLst>
              <p:tags r:id="rId2"/>
            </p:custDataLst>
          </p:nvPr>
        </p:nvSpPr>
        <p:spPr>
          <a:xfrm>
            <a:off x="5221645" y="2093650"/>
            <a:ext cx="1777123" cy="276999"/>
          </a:xfrm>
          <a:prstGeom prst="rect">
            <a:avLst/>
          </a:prstGeom>
        </p:spPr>
        <p:txBody>
          <a:bodyPr wrap="square">
            <a:spAutoFit/>
          </a:bodyPr>
          <a:lstStyle/>
          <a:p>
            <a:pPr lvl="0" algn="ctr" defTabSz="685800">
              <a:defRPr/>
            </a:pPr>
            <a:r>
              <a:rPr lang="en-US" altLang="zh-CN" sz="1200" kern="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PART THREE</a:t>
            </a:r>
          </a:p>
        </p:txBody>
      </p:sp>
      <p:cxnSp>
        <p:nvCxnSpPr>
          <p:cNvPr id="16" name="直接连接符 15">
            <a:extLst>
              <a:ext uri="{FF2B5EF4-FFF2-40B4-BE49-F238E27FC236}">
                <a16:creationId xmlns:a16="http://schemas.microsoft.com/office/drawing/2014/main" id="{000972A1-15A6-4086-9DE1-EF1F5DF3461B}"/>
              </a:ext>
            </a:extLst>
          </p:cNvPr>
          <p:cNvCxnSpPr/>
          <p:nvPr/>
        </p:nvCxnSpPr>
        <p:spPr>
          <a:xfrm>
            <a:off x="5667170" y="2336862"/>
            <a:ext cx="884238" cy="0"/>
          </a:xfrm>
          <a:prstGeom prst="line">
            <a:avLst/>
          </a:prstGeom>
          <a:ln w="12700">
            <a:solidFill>
              <a:srgbClr val="97713F"/>
            </a:solidFill>
            <a:prstDash val="lg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9E6C5EC-6BF7-4A60-A78F-7549B2BDC812}"/>
              </a:ext>
            </a:extLst>
          </p:cNvPr>
          <p:cNvSpPr txBox="1"/>
          <p:nvPr/>
        </p:nvSpPr>
        <p:spPr>
          <a:xfrm>
            <a:off x="2782771" y="2564545"/>
            <a:ext cx="6647975" cy="1200329"/>
          </a:xfrm>
          <a:prstGeom prst="rect">
            <a:avLst/>
          </a:prstGeom>
          <a:noFill/>
        </p:spPr>
        <p:txBody>
          <a:bodyPr wrap="none" rtlCol="0">
            <a:spAutoFit/>
          </a:bodyPr>
          <a:lstStyle/>
          <a:p>
            <a:pPr lvl="0" algn="ctr" defTabSz="609585">
              <a:defRPr/>
            </a:pPr>
            <a:r>
              <a:rPr kumimoji="1" lang="zh-CN" altLang="en-US" sz="72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面临问题及措施</a:t>
            </a:r>
          </a:p>
        </p:txBody>
      </p:sp>
      <p:sp>
        <p:nvSpPr>
          <p:cNvPr id="18" name="文本框 17">
            <a:extLst>
              <a:ext uri="{FF2B5EF4-FFF2-40B4-BE49-F238E27FC236}">
                <a16:creationId xmlns:a16="http://schemas.microsoft.com/office/drawing/2014/main" id="{7008DDB6-83EE-4B28-8F93-F10ABD3DAC4B}"/>
              </a:ext>
            </a:extLst>
          </p:cNvPr>
          <p:cNvSpPr txBox="1"/>
          <p:nvPr/>
        </p:nvSpPr>
        <p:spPr>
          <a:xfrm>
            <a:off x="4476541" y="3849546"/>
            <a:ext cx="3265638" cy="369332"/>
          </a:xfrm>
          <a:prstGeom prst="rect">
            <a:avLst/>
          </a:prstGeom>
          <a:noFill/>
        </p:spPr>
        <p:txBody>
          <a:bodyPr wrap="none" rtlCol="0">
            <a:spAutoFit/>
          </a:bodyPr>
          <a:lstStyle/>
          <a:p>
            <a:pPr lvl="0" algn="ctr" defTabSz="609585">
              <a:defRPr/>
            </a:pPr>
            <a:r>
              <a:rPr kumimoji="1" lang="en-US" altLang="zh-CN" kern="0" dirty="0">
                <a:solidFill>
                  <a:schemeClr val="bg1">
                    <a:lumMod val="65000"/>
                  </a:schemeClr>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Problems And Solutions In Work</a:t>
            </a:r>
          </a:p>
        </p:txBody>
      </p:sp>
      <p:sp>
        <p:nvSpPr>
          <p:cNvPr id="22" name="矩形 21">
            <a:extLst>
              <a:ext uri="{FF2B5EF4-FFF2-40B4-BE49-F238E27FC236}">
                <a16:creationId xmlns:a16="http://schemas.microsoft.com/office/drawing/2014/main" id="{135AF500-6951-414F-8DFA-DCEA47327CD4}"/>
              </a:ext>
            </a:extLst>
          </p:cNvPr>
          <p:cNvSpPr/>
          <p:nvPr/>
        </p:nvSpPr>
        <p:spPr>
          <a:xfrm>
            <a:off x="3987801" y="4175717"/>
            <a:ext cx="4216402" cy="584775"/>
          </a:xfrm>
          <a:prstGeom prst="rect">
            <a:avLst/>
          </a:prstGeom>
        </p:spPr>
        <p:txBody>
          <a:bodyPr wrap="square">
            <a:spAutoFit/>
          </a:bodyPr>
          <a:lstStyle/>
          <a:p>
            <a:pPr algn="ctr"/>
            <a:r>
              <a:rPr lang="en-US" altLang="zh-CN"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Tree>
    <p:extLst>
      <p:ext uri="{BB962C8B-B14F-4D97-AF65-F5344CB8AC3E}">
        <p14:creationId xmlns:p14="http://schemas.microsoft.com/office/powerpoint/2010/main" val="3028432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114E8A44-F739-42F4-A1B7-B136D9D97FCB}"/>
              </a:ext>
            </a:extLst>
          </p:cNvPr>
          <p:cNvSpPr/>
          <p:nvPr/>
        </p:nvSpPr>
        <p:spPr>
          <a:xfrm>
            <a:off x="-1" y="1622413"/>
            <a:ext cx="12188825" cy="2968547"/>
          </a:xfrm>
          <a:prstGeom prst="rect">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 name="椭圆 28">
            <a:extLst>
              <a:ext uri="{FF2B5EF4-FFF2-40B4-BE49-F238E27FC236}">
                <a16:creationId xmlns:a16="http://schemas.microsoft.com/office/drawing/2014/main" id="{B5124E36-5480-4F07-A0E7-DCD84D178B56}"/>
              </a:ext>
            </a:extLst>
          </p:cNvPr>
          <p:cNvSpPr/>
          <p:nvPr/>
        </p:nvSpPr>
        <p:spPr>
          <a:xfrm>
            <a:off x="659932" y="5156173"/>
            <a:ext cx="588056" cy="588056"/>
          </a:xfrm>
          <a:prstGeom prst="ellipse">
            <a:avLst/>
          </a:prstGeom>
          <a:solidFill>
            <a:srgbClr val="F0C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 name="椭圆 29">
            <a:extLst>
              <a:ext uri="{FF2B5EF4-FFF2-40B4-BE49-F238E27FC236}">
                <a16:creationId xmlns:a16="http://schemas.microsoft.com/office/drawing/2014/main" id="{7CC7ED1C-DA11-42CF-907B-ACD90D53DF68}"/>
              </a:ext>
            </a:extLst>
          </p:cNvPr>
          <p:cNvSpPr/>
          <p:nvPr/>
        </p:nvSpPr>
        <p:spPr>
          <a:xfrm>
            <a:off x="6539462" y="5170235"/>
            <a:ext cx="588056" cy="588056"/>
          </a:xfrm>
          <a:prstGeom prst="ellipse">
            <a:avLst/>
          </a:prstGeom>
          <a:solidFill>
            <a:srgbClr val="D8CF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 name="矩形 30">
            <a:extLst>
              <a:ext uri="{FF2B5EF4-FFF2-40B4-BE49-F238E27FC236}">
                <a16:creationId xmlns:a16="http://schemas.microsoft.com/office/drawing/2014/main" id="{1C0326D2-EE2A-4822-AFB1-15C8D8CD8770}"/>
              </a:ext>
            </a:extLst>
          </p:cNvPr>
          <p:cNvSpPr/>
          <p:nvPr/>
        </p:nvSpPr>
        <p:spPr>
          <a:xfrm>
            <a:off x="1415769" y="5048817"/>
            <a:ext cx="4365990" cy="738664"/>
          </a:xfrm>
          <a:prstGeom prst="rect">
            <a:avLst/>
          </a:prstGeom>
        </p:spPr>
        <p:txBody>
          <a:bodyPr wrap="square">
            <a:spAutoFit/>
          </a:bodyPr>
          <a:lstStyle/>
          <a:p>
            <a:pPr defTabSz="1218895">
              <a:lnSpc>
                <a:spcPct val="150000"/>
              </a:lnSpc>
              <a:defRPr/>
            </a:pPr>
            <a:r>
              <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为了完整的框架模块的设计和用户使用方便，各模块一般放在母版里面编辑，编辑的步骤参考“三”。</a:t>
            </a:r>
            <a:r>
              <a:rPr lang="en-US" altLang="zh-CN" sz="1400" kern="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a:t>
            </a:r>
          </a:p>
        </p:txBody>
      </p:sp>
      <p:sp>
        <p:nvSpPr>
          <p:cNvPr id="32" name="矩形 31">
            <a:extLst>
              <a:ext uri="{FF2B5EF4-FFF2-40B4-BE49-F238E27FC236}">
                <a16:creationId xmlns:a16="http://schemas.microsoft.com/office/drawing/2014/main" id="{4E677C4A-B6AB-4248-87C5-71B6BD02BE77}"/>
              </a:ext>
            </a:extLst>
          </p:cNvPr>
          <p:cNvSpPr/>
          <p:nvPr/>
        </p:nvSpPr>
        <p:spPr>
          <a:xfrm>
            <a:off x="7295299" y="5081408"/>
            <a:ext cx="4365990" cy="738664"/>
          </a:xfrm>
          <a:prstGeom prst="rect">
            <a:avLst/>
          </a:prstGeom>
        </p:spPr>
        <p:txBody>
          <a:bodyPr wrap="square">
            <a:spAutoFit/>
          </a:bodyPr>
          <a:lstStyle/>
          <a:p>
            <a:pPr defTabSz="1218895">
              <a:lnSpc>
                <a:spcPct val="150000"/>
              </a:lnSpc>
              <a:defRPr/>
            </a:pPr>
            <a:r>
              <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为了完整的框架模块的设计和用户使用方便，各模块一般放在母版里面编辑，编辑的步骤参考“三”。</a:t>
            </a:r>
            <a:endParaRPr lang="en-US" altLang="zh-CN" sz="1400" kern="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endParaRPr>
          </a:p>
        </p:txBody>
      </p:sp>
      <p:grpSp>
        <p:nvGrpSpPr>
          <p:cNvPr id="33" name="组合 32">
            <a:extLst>
              <a:ext uri="{FF2B5EF4-FFF2-40B4-BE49-F238E27FC236}">
                <a16:creationId xmlns:a16="http://schemas.microsoft.com/office/drawing/2014/main" id="{F6F7AE43-CE37-4DFA-B95E-9DBD7D23621C}"/>
              </a:ext>
            </a:extLst>
          </p:cNvPr>
          <p:cNvGrpSpPr/>
          <p:nvPr/>
        </p:nvGrpSpPr>
        <p:grpSpPr>
          <a:xfrm>
            <a:off x="6680431" y="5273909"/>
            <a:ext cx="261167" cy="380705"/>
            <a:chOff x="2528974" y="2863357"/>
            <a:chExt cx="246811" cy="359779"/>
          </a:xfrm>
          <a:solidFill>
            <a:schemeClr val="bg1"/>
          </a:solidFill>
        </p:grpSpPr>
        <p:sp>
          <p:nvSpPr>
            <p:cNvPr id="34" name="AutoShape 113">
              <a:extLst>
                <a:ext uri="{FF2B5EF4-FFF2-40B4-BE49-F238E27FC236}">
                  <a16:creationId xmlns:a16="http://schemas.microsoft.com/office/drawing/2014/main" id="{DEB6BC8F-5855-45AD-9ACF-9668037E3581}"/>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393" tIns="25393" rIns="25393" bIns="25393" anchor="ctr"/>
            <a:lstStyle/>
            <a:p>
              <a:pPr algn="ctr" defTabSz="304724" fontAlgn="base" hangingPunct="0">
                <a:spcBef>
                  <a:spcPct val="0"/>
                </a:spcBef>
                <a:spcAft>
                  <a:spcPct val="0"/>
                </a:spcAft>
                <a:defRPr/>
              </a:pPr>
              <a:endParaRPr lang="en-US" sz="2000" kern="0">
                <a:solidFill>
                  <a:schemeClr val="tx1">
                    <a:lumMod val="50000"/>
                    <a:lumOff val="50000"/>
                  </a:schemeClr>
                </a:solidFill>
                <a:effectLst>
                  <a:outerShdw blurRad="38100" dist="38100" dir="2700000" algn="tl">
                    <a:srgbClr val="000000"/>
                  </a:outerShdw>
                </a:effectLst>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 name="AutoShape 114">
              <a:extLst>
                <a:ext uri="{FF2B5EF4-FFF2-40B4-BE49-F238E27FC236}">
                  <a16:creationId xmlns:a16="http://schemas.microsoft.com/office/drawing/2014/main" id="{40C88116-FAB7-4219-B265-91EE50D80C34}"/>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393" tIns="25393" rIns="25393" bIns="25393" anchor="ctr"/>
            <a:lstStyle/>
            <a:p>
              <a:pPr algn="ctr" defTabSz="304724" fontAlgn="base" hangingPunct="0">
                <a:spcBef>
                  <a:spcPct val="0"/>
                </a:spcBef>
                <a:spcAft>
                  <a:spcPct val="0"/>
                </a:spcAft>
                <a:defRPr/>
              </a:pPr>
              <a:endParaRPr lang="en-US" sz="2000" kern="0">
                <a:solidFill>
                  <a:schemeClr val="tx1">
                    <a:lumMod val="50000"/>
                    <a:lumOff val="50000"/>
                  </a:schemeClr>
                </a:solidFill>
                <a:effectLst>
                  <a:outerShdw blurRad="38100" dist="38100" dir="2700000" algn="tl">
                    <a:srgbClr val="000000"/>
                  </a:outerShdw>
                </a:effectLst>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grpSp>
        <p:nvGrpSpPr>
          <p:cNvPr id="36" name="组合 35">
            <a:extLst>
              <a:ext uri="{FF2B5EF4-FFF2-40B4-BE49-F238E27FC236}">
                <a16:creationId xmlns:a16="http://schemas.microsoft.com/office/drawing/2014/main" id="{EFFA437A-470D-4A57-986A-2A6B74B765D1}"/>
              </a:ext>
            </a:extLst>
          </p:cNvPr>
          <p:cNvGrpSpPr/>
          <p:nvPr/>
        </p:nvGrpSpPr>
        <p:grpSpPr>
          <a:xfrm flipH="1">
            <a:off x="800902" y="5297143"/>
            <a:ext cx="306114" cy="306114"/>
            <a:chOff x="2473104" y="2145028"/>
            <a:chExt cx="359165" cy="359165"/>
          </a:xfrm>
          <a:solidFill>
            <a:schemeClr val="bg1"/>
          </a:solidFill>
        </p:grpSpPr>
        <p:sp>
          <p:nvSpPr>
            <p:cNvPr id="37" name="AutoShape 126">
              <a:extLst>
                <a:ext uri="{FF2B5EF4-FFF2-40B4-BE49-F238E27FC236}">
                  <a16:creationId xmlns:a16="http://schemas.microsoft.com/office/drawing/2014/main" id="{22E0323C-140D-409D-BBB1-C79EDCF15553}"/>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25393" tIns="25393" rIns="25393" bIns="25393" anchor="ctr"/>
            <a:lstStyle/>
            <a:p>
              <a:pPr algn="ctr" defTabSz="304724" fontAlgn="base" hangingPunct="0">
                <a:spcBef>
                  <a:spcPct val="0"/>
                </a:spcBef>
                <a:spcAft>
                  <a:spcPct val="0"/>
                </a:spcAft>
                <a:defRPr/>
              </a:pPr>
              <a:endParaRPr lang="en-US" sz="2000" kern="0">
                <a:solidFill>
                  <a:schemeClr val="tx1">
                    <a:lumMod val="50000"/>
                    <a:lumOff val="50000"/>
                  </a:schemeClr>
                </a:solidFill>
                <a:effectLst>
                  <a:outerShdw blurRad="38100" dist="38100" dir="2700000" algn="tl">
                    <a:srgbClr val="000000"/>
                  </a:outerShdw>
                </a:effectLst>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 name="AutoShape 127">
              <a:extLst>
                <a:ext uri="{FF2B5EF4-FFF2-40B4-BE49-F238E27FC236}">
                  <a16:creationId xmlns:a16="http://schemas.microsoft.com/office/drawing/2014/main" id="{3EAA99CF-1AD8-4396-B5E0-8F7FB2EC357F}"/>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25393" tIns="25393" rIns="25393" bIns="25393" anchor="ctr"/>
            <a:lstStyle/>
            <a:p>
              <a:pPr algn="ctr" defTabSz="304724" fontAlgn="base" hangingPunct="0">
                <a:spcBef>
                  <a:spcPct val="0"/>
                </a:spcBef>
                <a:spcAft>
                  <a:spcPct val="0"/>
                </a:spcAft>
                <a:defRPr/>
              </a:pPr>
              <a:endParaRPr lang="en-US" sz="2000" kern="0">
                <a:solidFill>
                  <a:schemeClr val="tx1">
                    <a:lumMod val="50000"/>
                    <a:lumOff val="50000"/>
                  </a:schemeClr>
                </a:solidFill>
                <a:effectLst>
                  <a:outerShdw blurRad="38100" dist="38100" dir="2700000" algn="tl">
                    <a:srgbClr val="000000"/>
                  </a:outerShdw>
                </a:effectLst>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39" name="文本框 38">
            <a:extLst>
              <a:ext uri="{FF2B5EF4-FFF2-40B4-BE49-F238E27FC236}">
                <a16:creationId xmlns:a16="http://schemas.microsoft.com/office/drawing/2014/main" id="{79F7B1AD-1274-4645-B1B1-E03D9C624C7D}"/>
              </a:ext>
            </a:extLst>
          </p:cNvPr>
          <p:cNvSpPr txBox="1"/>
          <p:nvPr/>
        </p:nvSpPr>
        <p:spPr>
          <a:xfrm>
            <a:off x="5913958" y="2089028"/>
            <a:ext cx="5489148" cy="584647"/>
          </a:xfrm>
          <a:prstGeom prst="rect">
            <a:avLst/>
          </a:prstGeom>
          <a:noFill/>
        </p:spPr>
        <p:txBody>
          <a:bodyPr wrap="square" rtlCol="0">
            <a:spAutoFit/>
          </a:bodyPr>
          <a:lstStyle/>
          <a:p>
            <a:r>
              <a:rPr lang="zh-CN" altLang="en-US" sz="3199"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工作中面临的问题</a:t>
            </a:r>
            <a:endParaRPr lang="en-US" altLang="zh-CN" sz="3199"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 name="矩形 39">
            <a:extLst>
              <a:ext uri="{FF2B5EF4-FFF2-40B4-BE49-F238E27FC236}">
                <a16:creationId xmlns:a16="http://schemas.microsoft.com/office/drawing/2014/main" id="{30F0A3B4-D0E0-49F2-8167-7FCA05E3CCFE}"/>
              </a:ext>
            </a:extLst>
          </p:cNvPr>
          <p:cNvSpPr/>
          <p:nvPr/>
        </p:nvSpPr>
        <p:spPr>
          <a:xfrm>
            <a:off x="5924718" y="2710436"/>
            <a:ext cx="5811875" cy="1384995"/>
          </a:xfrm>
          <a:prstGeom prst="rect">
            <a:avLst/>
          </a:prstGeom>
        </p:spPr>
        <p:txBody>
          <a:bodyPr wrap="square">
            <a:spAutoFit/>
          </a:bodyPr>
          <a:lstStyle/>
          <a:p>
            <a:pPr>
              <a:lnSpc>
                <a:spcPct val="150000"/>
              </a:lnSpc>
            </a:pPr>
            <a:r>
              <a:rPr lang="zh-CN" altLang="en-US" sz="14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为了完整的框架模块的设计和用户使用方便，各模块一般放在母版里面编辑，编辑的步骤参考“三”。在退出母版后，若哪张幻灯片要应用某个模块的样式，则选中此幻灯片→单击“开始”选项卡→单击“版式”→在下拉列表中选择你需要的某个模块所在的母版版式即可应用。</a:t>
            </a:r>
          </a:p>
        </p:txBody>
      </p:sp>
      <p:pic>
        <p:nvPicPr>
          <p:cNvPr id="41" name="图片 40">
            <a:extLst>
              <a:ext uri="{FF2B5EF4-FFF2-40B4-BE49-F238E27FC236}">
                <a16:creationId xmlns:a16="http://schemas.microsoft.com/office/drawing/2014/main" id="{A1684D0C-5B7B-4FC7-90B1-18766623DA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7470" y="1440148"/>
            <a:ext cx="5706941" cy="3350779"/>
          </a:xfrm>
          <a:prstGeom prst="rect">
            <a:avLst/>
          </a:prstGeom>
        </p:spPr>
      </p:pic>
      <p:pic>
        <p:nvPicPr>
          <p:cNvPr id="28" name="图片 27">
            <a:extLst>
              <a:ext uri="{FF2B5EF4-FFF2-40B4-BE49-F238E27FC236}">
                <a16:creationId xmlns:a16="http://schemas.microsoft.com/office/drawing/2014/main" id="{1E78B925-206D-4C4B-BC14-B63F2D9DEB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791" y="1611655"/>
            <a:ext cx="4425744" cy="2809738"/>
          </a:xfrm>
          <a:prstGeom prst="rect">
            <a:avLst/>
          </a:prstGeom>
        </p:spPr>
      </p:pic>
    </p:spTree>
    <p:extLst>
      <p:ext uri="{BB962C8B-B14F-4D97-AF65-F5344CB8AC3E}">
        <p14:creationId xmlns:p14="http://schemas.microsoft.com/office/powerpoint/2010/main" val="1517086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7C2EF999-604F-4DB1-B169-F39888CF3E0D}"/>
              </a:ext>
            </a:extLst>
          </p:cNvPr>
          <p:cNvGrpSpPr/>
          <p:nvPr/>
        </p:nvGrpSpPr>
        <p:grpSpPr>
          <a:xfrm>
            <a:off x="773850" y="1575317"/>
            <a:ext cx="2856371" cy="3927510"/>
            <a:chOff x="609600" y="1293091"/>
            <a:chExt cx="2142836" cy="2946400"/>
          </a:xfrm>
        </p:grpSpPr>
        <p:sp>
          <p:nvSpPr>
            <p:cNvPr id="22" name="矩形 21">
              <a:extLst>
                <a:ext uri="{FF2B5EF4-FFF2-40B4-BE49-F238E27FC236}">
                  <a16:creationId xmlns:a16="http://schemas.microsoft.com/office/drawing/2014/main" id="{31C11F79-B9C1-4DD1-AE33-81A38094A270}"/>
                </a:ext>
              </a:extLst>
            </p:cNvPr>
            <p:cNvSpPr/>
            <p:nvPr/>
          </p:nvSpPr>
          <p:spPr>
            <a:xfrm>
              <a:off x="609600" y="1293091"/>
              <a:ext cx="2142836" cy="2946400"/>
            </a:xfrm>
            <a:prstGeom prst="rect">
              <a:avLst/>
            </a:prstGeom>
            <a:solidFill>
              <a:schemeClr val="bg1"/>
            </a:solidFill>
            <a:ln>
              <a:noFill/>
            </a:ln>
            <a:effectLst>
              <a:outerShdw blurRad="1270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 name="矩形 22">
              <a:extLst>
                <a:ext uri="{FF2B5EF4-FFF2-40B4-BE49-F238E27FC236}">
                  <a16:creationId xmlns:a16="http://schemas.microsoft.com/office/drawing/2014/main" id="{9D6BDE1B-7FF0-473D-AB34-1A58B36B74AE}"/>
                </a:ext>
              </a:extLst>
            </p:cNvPr>
            <p:cNvSpPr/>
            <p:nvPr/>
          </p:nvSpPr>
          <p:spPr>
            <a:xfrm>
              <a:off x="609600" y="4091709"/>
              <a:ext cx="2142836" cy="147782"/>
            </a:xfrm>
            <a:prstGeom prst="rect">
              <a:avLst/>
            </a:prstGeom>
            <a:solidFill>
              <a:srgbClr val="D19B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grpSp>
        <p:nvGrpSpPr>
          <p:cNvPr id="24" name="组合 23">
            <a:extLst>
              <a:ext uri="{FF2B5EF4-FFF2-40B4-BE49-F238E27FC236}">
                <a16:creationId xmlns:a16="http://schemas.microsoft.com/office/drawing/2014/main" id="{7425CBE8-8306-4BFE-A4B5-C636EF1C18F6}"/>
              </a:ext>
            </a:extLst>
          </p:cNvPr>
          <p:cNvGrpSpPr/>
          <p:nvPr/>
        </p:nvGrpSpPr>
        <p:grpSpPr>
          <a:xfrm>
            <a:off x="4676737" y="1543768"/>
            <a:ext cx="2856371" cy="3927510"/>
            <a:chOff x="609600" y="1293091"/>
            <a:chExt cx="2142836" cy="2946400"/>
          </a:xfrm>
        </p:grpSpPr>
        <p:sp>
          <p:nvSpPr>
            <p:cNvPr id="25" name="矩形 24">
              <a:extLst>
                <a:ext uri="{FF2B5EF4-FFF2-40B4-BE49-F238E27FC236}">
                  <a16:creationId xmlns:a16="http://schemas.microsoft.com/office/drawing/2014/main" id="{AA2B64F4-2775-4AD9-A0B3-11C408725251}"/>
                </a:ext>
              </a:extLst>
            </p:cNvPr>
            <p:cNvSpPr/>
            <p:nvPr/>
          </p:nvSpPr>
          <p:spPr>
            <a:xfrm>
              <a:off x="609600" y="1293091"/>
              <a:ext cx="2142836" cy="2946400"/>
            </a:xfrm>
            <a:prstGeom prst="rect">
              <a:avLst/>
            </a:prstGeom>
            <a:solidFill>
              <a:schemeClr val="bg1"/>
            </a:solidFill>
            <a:ln>
              <a:noFill/>
            </a:ln>
            <a:effectLst>
              <a:outerShdw blurRad="1270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 name="矩形 25">
              <a:extLst>
                <a:ext uri="{FF2B5EF4-FFF2-40B4-BE49-F238E27FC236}">
                  <a16:creationId xmlns:a16="http://schemas.microsoft.com/office/drawing/2014/main" id="{694233EB-9E6A-4461-88A4-377CF8F297F7}"/>
                </a:ext>
              </a:extLst>
            </p:cNvPr>
            <p:cNvSpPr/>
            <p:nvPr/>
          </p:nvSpPr>
          <p:spPr>
            <a:xfrm>
              <a:off x="609600" y="4091709"/>
              <a:ext cx="2142836" cy="147782"/>
            </a:xfrm>
            <a:prstGeom prst="rect">
              <a:avLst/>
            </a:prstGeom>
            <a:solidFill>
              <a:srgbClr val="F0CB8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grpSp>
        <p:nvGrpSpPr>
          <p:cNvPr id="27" name="组合 26">
            <a:extLst>
              <a:ext uri="{FF2B5EF4-FFF2-40B4-BE49-F238E27FC236}">
                <a16:creationId xmlns:a16="http://schemas.microsoft.com/office/drawing/2014/main" id="{EF5978EF-2A3E-43A4-AD5E-6622D5DE249D}"/>
              </a:ext>
            </a:extLst>
          </p:cNvPr>
          <p:cNvGrpSpPr/>
          <p:nvPr/>
        </p:nvGrpSpPr>
        <p:grpSpPr>
          <a:xfrm>
            <a:off x="8579623" y="1575317"/>
            <a:ext cx="2856371" cy="3927510"/>
            <a:chOff x="609600" y="1293091"/>
            <a:chExt cx="2142836" cy="2946400"/>
          </a:xfrm>
        </p:grpSpPr>
        <p:sp>
          <p:nvSpPr>
            <p:cNvPr id="28" name="矩形 27">
              <a:extLst>
                <a:ext uri="{FF2B5EF4-FFF2-40B4-BE49-F238E27FC236}">
                  <a16:creationId xmlns:a16="http://schemas.microsoft.com/office/drawing/2014/main" id="{DEA57F68-48FC-4A8F-943D-A9AD17D9F917}"/>
                </a:ext>
              </a:extLst>
            </p:cNvPr>
            <p:cNvSpPr/>
            <p:nvPr/>
          </p:nvSpPr>
          <p:spPr>
            <a:xfrm>
              <a:off x="609600" y="1293091"/>
              <a:ext cx="2142836" cy="2946400"/>
            </a:xfrm>
            <a:prstGeom prst="rect">
              <a:avLst/>
            </a:prstGeom>
            <a:solidFill>
              <a:schemeClr val="bg1"/>
            </a:solidFill>
            <a:ln>
              <a:noFill/>
            </a:ln>
            <a:effectLst>
              <a:outerShdw blurRad="1270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 name="矩形 28">
              <a:extLst>
                <a:ext uri="{FF2B5EF4-FFF2-40B4-BE49-F238E27FC236}">
                  <a16:creationId xmlns:a16="http://schemas.microsoft.com/office/drawing/2014/main" id="{1EB2DFC6-AAB7-4041-BB77-C9E185BBFC3F}"/>
                </a:ext>
              </a:extLst>
            </p:cNvPr>
            <p:cNvSpPr/>
            <p:nvPr/>
          </p:nvSpPr>
          <p:spPr>
            <a:xfrm>
              <a:off x="609600" y="4091709"/>
              <a:ext cx="2142836" cy="147782"/>
            </a:xfrm>
            <a:prstGeom prst="rect">
              <a:avLst/>
            </a:prstGeom>
            <a:solidFill>
              <a:srgbClr val="D5CB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30" name="文本框 29"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A4720F85-825E-4B83-81BE-E770E1B2452E}"/>
              </a:ext>
            </a:extLst>
          </p:cNvPr>
          <p:cNvSpPr txBox="1"/>
          <p:nvPr/>
        </p:nvSpPr>
        <p:spPr>
          <a:xfrm>
            <a:off x="1288966" y="1779411"/>
            <a:ext cx="1826142" cy="584647"/>
          </a:xfrm>
          <a:prstGeom prst="rect">
            <a:avLst/>
          </a:prstGeom>
          <a:noFill/>
        </p:spPr>
        <p:txBody>
          <a:bodyPr wrap="none" rtlCol="0">
            <a:spAutoFit/>
          </a:bodyPr>
          <a:lstStyle/>
          <a:p>
            <a:pPr lvl="0" algn="ctr">
              <a:defRPr/>
            </a:pPr>
            <a:r>
              <a:rPr lang="zh-CN" altLang="en-US" sz="3199"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应对措施</a:t>
            </a:r>
          </a:p>
        </p:txBody>
      </p:sp>
      <p:sp>
        <p:nvSpPr>
          <p:cNvPr id="31" name="矩形 30"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266DA578-FEDA-4211-9AC7-1873F3BEEF9C}"/>
              </a:ext>
            </a:extLst>
          </p:cNvPr>
          <p:cNvSpPr/>
          <p:nvPr/>
        </p:nvSpPr>
        <p:spPr>
          <a:xfrm>
            <a:off x="1083782" y="2338395"/>
            <a:ext cx="2263708" cy="2862322"/>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 为了完整的框架模块的设计和用户使用方便，各模块一般放在母版里面编辑，编辑的步骤参考“三”。在退出母版后，若哪张幻灯片要应用某个模块的样式，则选中此幻灯片→单击“开始”选项卡→单击“版式”→在下拉列表中选择你需要的某个模块所在的母版版式即可应用。</a:t>
            </a:r>
          </a:p>
        </p:txBody>
      </p:sp>
      <p:sp>
        <p:nvSpPr>
          <p:cNvPr id="32" name="文本框 31"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213570E8-A9E0-4286-BD95-DA7B0E5A4C88}"/>
              </a:ext>
            </a:extLst>
          </p:cNvPr>
          <p:cNvSpPr txBox="1"/>
          <p:nvPr/>
        </p:nvSpPr>
        <p:spPr>
          <a:xfrm>
            <a:off x="5191851" y="1779411"/>
            <a:ext cx="1826141" cy="584647"/>
          </a:xfrm>
          <a:prstGeom prst="rect">
            <a:avLst/>
          </a:prstGeom>
          <a:noFill/>
        </p:spPr>
        <p:txBody>
          <a:bodyPr wrap="none" rtlCol="0">
            <a:spAutoFit/>
          </a:bodyPr>
          <a:lstStyle/>
          <a:p>
            <a:pPr lvl="0" algn="ctr">
              <a:defRPr/>
            </a:pPr>
            <a:r>
              <a:rPr lang="zh-CN" altLang="en-US" sz="3199"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应对措施</a:t>
            </a:r>
          </a:p>
        </p:txBody>
      </p:sp>
      <p:sp>
        <p:nvSpPr>
          <p:cNvPr id="33" name="文本框 32"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54C2DC6A-94CD-4F4A-A877-79E0420FD7B9}"/>
              </a:ext>
            </a:extLst>
          </p:cNvPr>
          <p:cNvSpPr txBox="1"/>
          <p:nvPr/>
        </p:nvSpPr>
        <p:spPr>
          <a:xfrm>
            <a:off x="9094736" y="1779411"/>
            <a:ext cx="1826141" cy="584647"/>
          </a:xfrm>
          <a:prstGeom prst="rect">
            <a:avLst/>
          </a:prstGeom>
          <a:noFill/>
        </p:spPr>
        <p:txBody>
          <a:bodyPr wrap="none" rtlCol="0">
            <a:spAutoFit/>
          </a:bodyPr>
          <a:lstStyle/>
          <a:p>
            <a:pPr lvl="0" algn="ctr">
              <a:defRPr/>
            </a:pPr>
            <a:r>
              <a:rPr lang="zh-CN" altLang="en-US" sz="3199"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应对措施</a:t>
            </a:r>
          </a:p>
        </p:txBody>
      </p:sp>
      <p:sp>
        <p:nvSpPr>
          <p:cNvPr id="34" name="矩形 33"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266DA578-FEDA-4211-9AC7-1873F3BEEF9C}"/>
              </a:ext>
            </a:extLst>
          </p:cNvPr>
          <p:cNvSpPr/>
          <p:nvPr/>
        </p:nvSpPr>
        <p:spPr>
          <a:xfrm>
            <a:off x="4969979" y="2338395"/>
            <a:ext cx="2263708" cy="2862322"/>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即可应用。为了完整的框架模块的设计和用户使用方便，各模块一般放在母版里面编辑，编辑的步骤参考“三”。在退出母版后，若哪张幻灯片要应用某个模块的样式，则选中此幻灯片→单击“开始”选项卡→单击“版式”→在下拉列表中选择你需要的某个模块所在的母版版式</a:t>
            </a:r>
          </a:p>
        </p:txBody>
      </p:sp>
      <p:sp>
        <p:nvSpPr>
          <p:cNvPr id="35" name="矩形 34" descr="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
            <a:extLst>
              <a:ext uri="{FF2B5EF4-FFF2-40B4-BE49-F238E27FC236}">
                <a16:creationId xmlns:a16="http://schemas.microsoft.com/office/drawing/2014/main" id="{266DA578-FEDA-4211-9AC7-1873F3BEEF9C}"/>
              </a:ext>
            </a:extLst>
          </p:cNvPr>
          <p:cNvSpPr/>
          <p:nvPr/>
        </p:nvSpPr>
        <p:spPr>
          <a:xfrm>
            <a:off x="8889552" y="2364058"/>
            <a:ext cx="2263708" cy="2862322"/>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 为了完整的框架模块的设计和用户使用方便，各模块一般放在母版里面编辑，编辑的步骤参考“三”。在退出母版后，若哪张幻灯片要应用某个模块的样式，则选中此幻灯片→单击“开始”选项卡→单击“版式”→在下拉列表中选择你需要的某个模块所在的母版版式即可应用。</a:t>
            </a:r>
          </a:p>
        </p:txBody>
      </p:sp>
    </p:spTree>
    <p:extLst>
      <p:ext uri="{BB962C8B-B14F-4D97-AF65-F5344CB8AC3E}">
        <p14:creationId xmlns:p14="http://schemas.microsoft.com/office/powerpoint/2010/main" val="2959835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06333" y="1638153"/>
            <a:ext cx="7076018" cy="396240"/>
          </a:xfrm>
          <a:prstGeom prst="rect">
            <a:avLst/>
          </a:prstGeom>
          <a:solidFill>
            <a:srgbClr val="B9A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 name="矩形 15"/>
          <p:cNvSpPr/>
          <p:nvPr/>
        </p:nvSpPr>
        <p:spPr>
          <a:xfrm>
            <a:off x="1077887" y="2324361"/>
            <a:ext cx="6004549"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cs typeface="阿里巴巴普惠体 R"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
        <p:nvSpPr>
          <p:cNvPr id="17" name="矩形 16"/>
          <p:cNvSpPr/>
          <p:nvPr/>
        </p:nvSpPr>
        <p:spPr>
          <a:xfrm>
            <a:off x="1039333" y="1516900"/>
            <a:ext cx="4057600" cy="646331"/>
          </a:xfrm>
          <a:prstGeom prst="rect">
            <a:avLst/>
          </a:prstGeom>
        </p:spPr>
        <p:txBody>
          <a:bodyPr wrap="square">
            <a:spAutoFit/>
          </a:bodyPr>
          <a:lstStyle/>
          <a:p>
            <a:r>
              <a:rPr lang="zh-CN" altLang="en-US" sz="36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工作经验总结</a:t>
            </a:r>
            <a:endParaRPr lang="en-US" altLang="zh-CN" sz="36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 name="矩形 17"/>
          <p:cNvSpPr/>
          <p:nvPr/>
        </p:nvSpPr>
        <p:spPr>
          <a:xfrm>
            <a:off x="1199408" y="3481042"/>
            <a:ext cx="6913503" cy="220376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19" name="组合">
            <a:extLst>
              <a:ext uri="{FF2B5EF4-FFF2-40B4-BE49-F238E27FC236}">
                <a16:creationId xmlns:a16="http://schemas.microsoft.com/office/drawing/2014/main" id="{9544006B-218A-49D4-A199-AA11CF57D740}"/>
              </a:ext>
            </a:extLst>
          </p:cNvPr>
          <p:cNvGrpSpPr/>
          <p:nvPr/>
        </p:nvGrpSpPr>
        <p:grpSpPr>
          <a:xfrm>
            <a:off x="8295061" y="2558467"/>
            <a:ext cx="2887290" cy="2722742"/>
            <a:chOff x="669925" y="1758275"/>
            <a:chExt cx="3112651" cy="2935261"/>
          </a:xfrm>
        </p:grpSpPr>
        <p:sp>
          <p:nvSpPr>
            <p:cNvPr id="20" name="文本框">
              <a:extLst>
                <a:ext uri="{FF2B5EF4-FFF2-40B4-BE49-F238E27FC236}">
                  <a16:creationId xmlns:a16="http://schemas.microsoft.com/office/drawing/2014/main" id="{97D55764-3967-4253-86DF-6E97BDB73E79}"/>
                </a:ext>
              </a:extLst>
            </p:cNvPr>
            <p:cNvSpPr txBox="1"/>
            <p:nvPr/>
          </p:nvSpPr>
          <p:spPr>
            <a:xfrm>
              <a:off x="669925" y="2205040"/>
              <a:ext cx="3112651" cy="2488496"/>
            </a:xfrm>
            <a:prstGeom prst="rect">
              <a:avLst/>
            </a:prstGeom>
          </p:spPr>
          <p:txBody>
            <a:bodyPr wrap="square">
              <a:spAutoFit/>
            </a:bodyPr>
            <a:lstStyle>
              <a:defPPr>
                <a:defRPr lang="zh-CN"/>
              </a:defPPr>
              <a:lvl1pPr algn="r">
                <a:lnSpc>
                  <a:spcPct val="150000"/>
                </a:lnSpc>
                <a:defRPr sz="1100" spc="200">
                  <a:solidFill>
                    <a:prstClr val="black">
                      <a:lumMod val="75000"/>
                      <a:lumOff val="25000"/>
                    </a:prstClr>
                  </a:solidFill>
                  <a:latin typeface="Calibri" panose="020F0502020204030204" pitchFamily="34" charset="0"/>
                  <a:ea typeface="微软雅黑" panose="020B0503020204020204" pitchFamily="34" charset="-122"/>
                  <a:cs typeface="+mn-ea"/>
                </a:defRPr>
              </a:lvl1pPr>
            </a:lstStyle>
            <a:p>
              <a:pPr algn="l"/>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图形中的图片（多因排版的需要，将图片填充在图形中）：选中图片→在窗口上方功能区位置单击→“绘图工具”</a:t>
              </a:r>
              <a:r>
                <a:rPr lang="en-US" altLang="zh-CN"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a:t>
              </a: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格式”→单击“形状填充”展开下拉菜单→选择“图片”→字弹出的“插入图片”的对话框窗口中选择需要的图片即可。</a:t>
              </a:r>
            </a:p>
          </p:txBody>
        </p:sp>
        <p:sp>
          <p:nvSpPr>
            <p:cNvPr id="21" name="文本框">
              <a:extLst>
                <a:ext uri="{FF2B5EF4-FFF2-40B4-BE49-F238E27FC236}">
                  <a16:creationId xmlns:a16="http://schemas.microsoft.com/office/drawing/2014/main" id="{E4ECA78A-5E6E-4BC5-86DD-72447A0D7D4C}"/>
                </a:ext>
              </a:extLst>
            </p:cNvPr>
            <p:cNvSpPr/>
            <p:nvPr/>
          </p:nvSpPr>
          <p:spPr>
            <a:xfrm>
              <a:off x="669925" y="1758275"/>
              <a:ext cx="3112651" cy="446763"/>
            </a:xfrm>
            <a:prstGeom prst="rect">
              <a:avLst/>
            </a:prstGeom>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342900" lvl="0" indent="-342900">
                <a:buFont typeface="Wingdings" panose="05000000000000000000" pitchFamily="2" charset="2"/>
                <a:buChar char="n"/>
              </a:pPr>
              <a:r>
                <a:rPr lang="zh-CN" altLang="en-US" sz="2000"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经验总结</a:t>
              </a:r>
            </a:p>
          </p:txBody>
        </p:sp>
      </p:grpSp>
    </p:spTree>
    <p:extLst>
      <p:ext uri="{BB962C8B-B14F-4D97-AF65-F5344CB8AC3E}">
        <p14:creationId xmlns:p14="http://schemas.microsoft.com/office/powerpoint/2010/main" val="1450712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rot="13068237" flipH="1">
            <a:off x="108990" y="5954866"/>
            <a:ext cx="2011142" cy="2264920"/>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l="39605" t="9259" r="10059" b="70238"/>
          <a:stretch/>
        </p:blipFill>
        <p:spPr>
          <a:xfrm rot="5400000">
            <a:off x="9288332" y="3953204"/>
            <a:ext cx="4833668" cy="973667"/>
          </a:xfrm>
          <a:prstGeom prst="rect">
            <a:avLst/>
          </a:prstGeom>
        </p:spPr>
      </p:pic>
      <p:pic>
        <p:nvPicPr>
          <p:cNvPr id="3" name="图片 2"/>
          <p:cNvPicPr>
            <a:picLocks noChangeAspect="1"/>
          </p:cNvPicPr>
          <p:nvPr/>
        </p:nvPicPr>
        <p:blipFill rotWithShape="1">
          <a:blip r:embed="rId8" cstate="print">
            <a:extLst>
              <a:ext uri="{28A0092B-C50C-407E-A947-70E740481C1C}">
                <a14:useLocalDpi xmlns:a14="http://schemas.microsoft.com/office/drawing/2010/main" val="0"/>
              </a:ext>
            </a:extLst>
          </a:blip>
          <a:srcRect l="361" t="68575" r="63706" b="14444"/>
          <a:stretch/>
        </p:blipFill>
        <p:spPr>
          <a:xfrm rot="16200000" flipV="1">
            <a:off x="-886249" y="5068781"/>
            <a:ext cx="2675467" cy="902970"/>
          </a:xfrm>
          <a:prstGeom prst="rect">
            <a:avLst/>
          </a:prstGeom>
        </p:spPr>
      </p:pic>
      <p:pic>
        <p:nvPicPr>
          <p:cNvPr id="4" name="图片 3"/>
          <p:cNvPicPr>
            <a:picLocks noChangeAspect="1"/>
          </p:cNvPicPr>
          <p:nvPr/>
        </p:nvPicPr>
        <p:blipFill rotWithShape="1">
          <a:blip r:embed="rId9" cstate="print">
            <a:extLst>
              <a:ext uri="{28A0092B-C50C-407E-A947-70E740481C1C}">
                <a14:useLocalDpi xmlns:a14="http://schemas.microsoft.com/office/drawing/2010/main" val="0"/>
              </a:ext>
            </a:extLst>
          </a:blip>
          <a:srcRect l="46473" t="51481" r="10059" b="14444"/>
          <a:stretch/>
        </p:blipFill>
        <p:spPr>
          <a:xfrm>
            <a:off x="8017934" y="5832096"/>
            <a:ext cx="4174066" cy="1025903"/>
          </a:xfrm>
          <a:prstGeom prst="rect">
            <a:avLst/>
          </a:prstGeom>
        </p:spPr>
      </p:pic>
      <p:pic>
        <p:nvPicPr>
          <p:cNvPr id="6" name="图片 5"/>
          <p:cNvPicPr>
            <a:picLocks noChangeAspect="1"/>
          </p:cNvPicPr>
          <p:nvPr/>
        </p:nvPicPr>
        <p:blipFill rotWithShape="1">
          <a:blip r:embed="rId10" cstate="print">
            <a:extLst>
              <a:ext uri="{28A0092B-C50C-407E-A947-70E740481C1C}">
                <a14:useLocalDpi xmlns:a14="http://schemas.microsoft.com/office/drawing/2010/main" val="0"/>
              </a:ext>
            </a:extLst>
          </a:blip>
          <a:srcRect l="43211" t="45679" r="11823" b="2346"/>
          <a:stretch/>
        </p:blipFill>
        <p:spPr>
          <a:xfrm>
            <a:off x="10146079" y="5430666"/>
            <a:ext cx="2215365" cy="1828762"/>
          </a:xfrm>
          <a:prstGeom prst="rect">
            <a:avLst/>
          </a:prstGeom>
        </p:spPr>
      </p:pic>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l="60452" t="23934" r="23109" b="59136"/>
          <a:stretch/>
        </p:blipFill>
        <p:spPr>
          <a:xfrm rot="5400000">
            <a:off x="322393" y="6348141"/>
            <a:ext cx="751743" cy="552891"/>
          </a:xfrm>
          <a:prstGeom prst="rect">
            <a:avLst/>
          </a:prstGeom>
        </p:spPr>
      </p:pic>
      <p:pic>
        <p:nvPicPr>
          <p:cNvPr id="8" name="图片 7"/>
          <p:cNvPicPr>
            <a:picLocks noChangeAspect="1"/>
          </p:cNvPicPr>
          <p:nvPr/>
        </p:nvPicPr>
        <p:blipFill rotWithShape="1">
          <a:blip r:embed="rId12" cstate="print">
            <a:extLst>
              <a:ext uri="{28A0092B-C50C-407E-A947-70E740481C1C}">
                <a14:useLocalDpi xmlns:a14="http://schemas.microsoft.com/office/drawing/2010/main" val="0"/>
              </a:ext>
            </a:extLst>
          </a:blip>
          <a:srcRect l="11117" t="18148" r="72660" b="62222"/>
          <a:stretch/>
        </p:blipFill>
        <p:spPr>
          <a:xfrm rot="9156158">
            <a:off x="9580307" y="6468402"/>
            <a:ext cx="899101" cy="776941"/>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flipH="1">
            <a:off x="-1175016" y="2495572"/>
            <a:ext cx="2011142" cy="2264920"/>
          </a:xfrm>
          <a:prstGeom prst="rect">
            <a:avLst/>
          </a:prstGeom>
        </p:spPr>
      </p:pic>
      <p:pic>
        <p:nvPicPr>
          <p:cNvPr id="20" name="图片 19"/>
          <p:cNvPicPr>
            <a:picLocks noChangeAspect="1"/>
          </p:cNvPicPr>
          <p:nvPr/>
        </p:nvPicPr>
        <p:blipFill rotWithShape="1">
          <a:blip r:embed="rId13" cstate="print">
            <a:extLst>
              <a:ext uri="{28A0092B-C50C-407E-A947-70E740481C1C}">
                <a14:useLocalDpi xmlns:a14="http://schemas.microsoft.com/office/drawing/2010/main" val="0"/>
              </a:ext>
            </a:extLst>
          </a:blip>
          <a:srcRect l="84490" t="21351" r="6806" b="63135"/>
          <a:stretch/>
        </p:blipFill>
        <p:spPr>
          <a:xfrm>
            <a:off x="660068" y="6248715"/>
            <a:ext cx="835817" cy="1063925"/>
          </a:xfrm>
          <a:prstGeom prst="rect">
            <a:avLst/>
          </a:prstGeom>
        </p:spPr>
      </p:pic>
      <p:sp>
        <p:nvSpPr>
          <p:cNvPr id="13" name="矩形 8">
            <a:extLst>
              <a:ext uri="{FF2B5EF4-FFF2-40B4-BE49-F238E27FC236}">
                <a16:creationId xmlns:a16="http://schemas.microsoft.com/office/drawing/2014/main" id="{F8DC07AB-9287-4847-AC0C-2A591A1B2FF5}"/>
              </a:ext>
            </a:extLst>
          </p:cNvPr>
          <p:cNvSpPr/>
          <p:nvPr>
            <p:custDataLst>
              <p:tags r:id="rId1"/>
            </p:custDataLst>
          </p:nvPr>
        </p:nvSpPr>
        <p:spPr>
          <a:xfrm>
            <a:off x="4920846" y="1536513"/>
            <a:ext cx="2375522" cy="707886"/>
          </a:xfrm>
          <a:prstGeom prst="rect">
            <a:avLst/>
          </a:prstGeom>
        </p:spPr>
        <p:txBody>
          <a:bodyPr wrap="square">
            <a:spAutoFit/>
          </a:bodyPr>
          <a:lstStyle/>
          <a:p>
            <a:pPr lvl="0" algn="ctr" defTabSz="685800">
              <a:defRPr/>
            </a:pPr>
            <a:r>
              <a:rPr lang="zh-CN" altLang="en-US"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rPr>
              <a:t>第四章</a:t>
            </a:r>
            <a:endParaRPr lang="en-US" altLang="zh-CN"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endParaRPr>
          </a:p>
        </p:txBody>
      </p:sp>
      <p:sp>
        <p:nvSpPr>
          <p:cNvPr id="14" name="矩形 8">
            <a:extLst>
              <a:ext uri="{FF2B5EF4-FFF2-40B4-BE49-F238E27FC236}">
                <a16:creationId xmlns:a16="http://schemas.microsoft.com/office/drawing/2014/main" id="{CC522015-980D-4686-B4A2-65A700D18CCE}"/>
              </a:ext>
            </a:extLst>
          </p:cNvPr>
          <p:cNvSpPr/>
          <p:nvPr>
            <p:custDataLst>
              <p:tags r:id="rId2"/>
            </p:custDataLst>
          </p:nvPr>
        </p:nvSpPr>
        <p:spPr>
          <a:xfrm>
            <a:off x="5221645" y="2093650"/>
            <a:ext cx="1777123" cy="276999"/>
          </a:xfrm>
          <a:prstGeom prst="rect">
            <a:avLst/>
          </a:prstGeom>
        </p:spPr>
        <p:txBody>
          <a:bodyPr wrap="square">
            <a:spAutoFit/>
          </a:bodyPr>
          <a:lstStyle/>
          <a:p>
            <a:pPr lvl="0" algn="ctr" defTabSz="685800">
              <a:defRPr/>
            </a:pPr>
            <a:r>
              <a:rPr lang="en-US" altLang="zh-CN" sz="1200" kern="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PART FOUR</a:t>
            </a:r>
          </a:p>
        </p:txBody>
      </p:sp>
      <p:cxnSp>
        <p:nvCxnSpPr>
          <p:cNvPr id="16" name="直接连接符 15">
            <a:extLst>
              <a:ext uri="{FF2B5EF4-FFF2-40B4-BE49-F238E27FC236}">
                <a16:creationId xmlns:a16="http://schemas.microsoft.com/office/drawing/2014/main" id="{000972A1-15A6-4086-9DE1-EF1F5DF3461B}"/>
              </a:ext>
            </a:extLst>
          </p:cNvPr>
          <p:cNvCxnSpPr/>
          <p:nvPr/>
        </p:nvCxnSpPr>
        <p:spPr>
          <a:xfrm>
            <a:off x="5667170" y="2336862"/>
            <a:ext cx="884238" cy="0"/>
          </a:xfrm>
          <a:prstGeom prst="line">
            <a:avLst/>
          </a:prstGeom>
          <a:ln w="12700">
            <a:solidFill>
              <a:srgbClr val="97713F"/>
            </a:solidFill>
            <a:prstDash val="lg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9E6C5EC-6BF7-4A60-A78F-7549B2BDC812}"/>
              </a:ext>
            </a:extLst>
          </p:cNvPr>
          <p:cNvSpPr txBox="1"/>
          <p:nvPr/>
        </p:nvSpPr>
        <p:spPr>
          <a:xfrm>
            <a:off x="3244436" y="2564545"/>
            <a:ext cx="5724644" cy="1200329"/>
          </a:xfrm>
          <a:prstGeom prst="rect">
            <a:avLst/>
          </a:prstGeom>
          <a:noFill/>
        </p:spPr>
        <p:txBody>
          <a:bodyPr wrap="none" rtlCol="0">
            <a:spAutoFit/>
          </a:bodyPr>
          <a:lstStyle/>
          <a:p>
            <a:pPr lvl="0" algn="ctr" defTabSz="609585">
              <a:defRPr/>
            </a:pPr>
            <a:r>
              <a:rPr kumimoji="1" lang="zh-CN" altLang="en-US" sz="72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下步工作计划</a:t>
            </a:r>
          </a:p>
        </p:txBody>
      </p:sp>
      <p:sp>
        <p:nvSpPr>
          <p:cNvPr id="18" name="文本框 17">
            <a:extLst>
              <a:ext uri="{FF2B5EF4-FFF2-40B4-BE49-F238E27FC236}">
                <a16:creationId xmlns:a16="http://schemas.microsoft.com/office/drawing/2014/main" id="{7008DDB6-83EE-4B28-8F93-F10ABD3DAC4B}"/>
              </a:ext>
            </a:extLst>
          </p:cNvPr>
          <p:cNvSpPr txBox="1"/>
          <p:nvPr/>
        </p:nvSpPr>
        <p:spPr>
          <a:xfrm>
            <a:off x="5091292" y="3849546"/>
            <a:ext cx="2036135" cy="369332"/>
          </a:xfrm>
          <a:prstGeom prst="rect">
            <a:avLst/>
          </a:prstGeom>
          <a:noFill/>
        </p:spPr>
        <p:txBody>
          <a:bodyPr wrap="none" rtlCol="0">
            <a:spAutoFit/>
          </a:bodyPr>
          <a:lstStyle/>
          <a:p>
            <a:pPr lvl="0" algn="ctr" defTabSz="609585">
              <a:defRPr/>
            </a:pPr>
            <a:r>
              <a:rPr kumimoji="1" lang="en-US" altLang="zh-CN" kern="0" dirty="0">
                <a:solidFill>
                  <a:schemeClr val="bg1">
                    <a:lumMod val="65000"/>
                  </a:schemeClr>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Next Work Planning</a:t>
            </a:r>
          </a:p>
        </p:txBody>
      </p:sp>
      <p:sp>
        <p:nvSpPr>
          <p:cNvPr id="22" name="矩形 21">
            <a:extLst>
              <a:ext uri="{FF2B5EF4-FFF2-40B4-BE49-F238E27FC236}">
                <a16:creationId xmlns:a16="http://schemas.microsoft.com/office/drawing/2014/main" id="{135AF500-6951-414F-8DFA-DCEA47327CD4}"/>
              </a:ext>
            </a:extLst>
          </p:cNvPr>
          <p:cNvSpPr/>
          <p:nvPr/>
        </p:nvSpPr>
        <p:spPr>
          <a:xfrm>
            <a:off x="3987801" y="4175717"/>
            <a:ext cx="4216402" cy="584775"/>
          </a:xfrm>
          <a:prstGeom prst="rect">
            <a:avLst/>
          </a:prstGeom>
        </p:spPr>
        <p:txBody>
          <a:bodyPr wrap="square">
            <a:spAutoFit/>
          </a:bodyPr>
          <a:lstStyle/>
          <a:p>
            <a:pPr algn="ctr"/>
            <a:r>
              <a:rPr lang="en-US" altLang="zh-CN"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Tree>
    <p:extLst>
      <p:ext uri="{BB962C8B-B14F-4D97-AF65-F5344CB8AC3E}">
        <p14:creationId xmlns:p14="http://schemas.microsoft.com/office/powerpoint/2010/main" val="2551257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202176" y="1394108"/>
            <a:ext cx="6584709" cy="439578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 name="矩形 17"/>
          <p:cNvSpPr/>
          <p:nvPr/>
        </p:nvSpPr>
        <p:spPr>
          <a:xfrm>
            <a:off x="8995296" y="1394108"/>
            <a:ext cx="2374900" cy="4395788"/>
          </a:xfrm>
          <a:prstGeom prst="rect">
            <a:avLst/>
          </a:prstGeom>
          <a:solidFill>
            <a:srgbClr val="D8A99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矩形 18"/>
          <p:cNvSpPr/>
          <p:nvPr/>
        </p:nvSpPr>
        <p:spPr>
          <a:xfrm>
            <a:off x="469839" y="1622708"/>
            <a:ext cx="6156327" cy="1016000"/>
          </a:xfrm>
          <a:prstGeom prst="rect">
            <a:avLst/>
          </a:prstGeom>
          <a:solidFill>
            <a:srgbClr val="F0C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 name="矩形 19"/>
          <p:cNvSpPr/>
          <p:nvPr/>
        </p:nvSpPr>
        <p:spPr>
          <a:xfrm>
            <a:off x="1102634" y="3342274"/>
            <a:ext cx="3756642" cy="572464"/>
          </a:xfrm>
          <a:prstGeom prst="rect">
            <a:avLst/>
          </a:prstGeom>
        </p:spPr>
        <p:txBody>
          <a:bodyPr wrap="square">
            <a:spAutoFit/>
          </a:bodyPr>
          <a:lstStyle/>
          <a:p>
            <a:pPr>
              <a:lnSpc>
                <a:spcPct val="120000"/>
              </a:lnSpc>
            </a:pPr>
            <a:r>
              <a:rPr lang="zh-CN" altLang="en-US" sz="1300" kern="100" dirty="0">
                <a:solidFill>
                  <a:schemeClr val="tx1">
                    <a:lumMod val="65000"/>
                    <a:lumOff val="35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保留图片的格式和动画效果不变，请不要直接删除图片，只将图片替换就可以</a:t>
            </a:r>
          </a:p>
        </p:txBody>
      </p:sp>
      <p:sp>
        <p:nvSpPr>
          <p:cNvPr id="21" name="矩形 20"/>
          <p:cNvSpPr/>
          <p:nvPr/>
        </p:nvSpPr>
        <p:spPr>
          <a:xfrm>
            <a:off x="1102634" y="4258468"/>
            <a:ext cx="3756642" cy="1292662"/>
          </a:xfrm>
          <a:prstGeom prst="rect">
            <a:avLst/>
          </a:prstGeom>
        </p:spPr>
        <p:txBody>
          <a:bodyPr wrap="square">
            <a:spAutoFit/>
          </a:bodyPr>
          <a:lstStyle/>
          <a:p>
            <a:pPr>
              <a:lnSpc>
                <a:spcPct val="120000"/>
              </a:lnSpc>
            </a:pPr>
            <a:r>
              <a:rPr lang="zh-CN" altLang="en-US" sz="1300" kern="100" dirty="0">
                <a:solidFill>
                  <a:schemeClr val="tx1">
                    <a:lumMod val="65000"/>
                    <a:lumOff val="35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保留图片的格式和动画效果不变，请不要直接删除图片，只将图片替换就可以。  情况</a:t>
            </a:r>
            <a:r>
              <a:rPr lang="en-US" altLang="zh-CN" sz="1300" kern="100" dirty="0">
                <a:solidFill>
                  <a:schemeClr val="tx1">
                    <a:lumMod val="65000"/>
                    <a:lumOff val="35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1</a:t>
            </a:r>
            <a:r>
              <a:rPr lang="zh-CN" altLang="en-US" sz="1300" kern="100" dirty="0">
                <a:solidFill>
                  <a:schemeClr val="tx1">
                    <a:lumMod val="65000"/>
                    <a:lumOff val="35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：若是直接插入的图  片：则右击图片→选择“更改图片”→在弹出的对话框窗口中重新选择你需要插入的图片即可。</a:t>
            </a:r>
          </a:p>
        </p:txBody>
      </p:sp>
      <p:sp>
        <p:nvSpPr>
          <p:cNvPr id="22" name="文本框 21"/>
          <p:cNvSpPr txBox="1"/>
          <p:nvPr/>
        </p:nvSpPr>
        <p:spPr>
          <a:xfrm>
            <a:off x="357126" y="3253753"/>
            <a:ext cx="749300" cy="769441"/>
          </a:xfrm>
          <a:prstGeom prst="rect">
            <a:avLst/>
          </a:prstGeom>
          <a:noFill/>
        </p:spPr>
        <p:txBody>
          <a:bodyPr wrap="square" rtlCol="0">
            <a:spAutoFit/>
          </a:bodyPr>
          <a:lstStyle/>
          <a:p>
            <a:pPr algn="ctr"/>
            <a:r>
              <a:rPr lang="en-US" altLang="zh-CN" sz="4400" dirty="0">
                <a:solidFill>
                  <a:srgbClr val="938177"/>
                </a:solidFill>
                <a:latin typeface="汉仪细等线简" panose="00020600040101010101" pitchFamily="18" charset="-122"/>
                <a:ea typeface="汉仪细等线简" panose="00020600040101010101" pitchFamily="18" charset="-122"/>
                <a:sym typeface="汉仪细等线简" panose="00020600040101010101" pitchFamily="18" charset="-122"/>
              </a:rPr>
              <a:t>1</a:t>
            </a:r>
            <a:endParaRPr lang="zh-CN" altLang="en-US" sz="4400" dirty="0">
              <a:solidFill>
                <a:srgbClr val="938177"/>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 name="文本框 22"/>
          <p:cNvSpPr txBox="1"/>
          <p:nvPr/>
        </p:nvSpPr>
        <p:spPr>
          <a:xfrm>
            <a:off x="357126" y="4169947"/>
            <a:ext cx="749300" cy="769441"/>
          </a:xfrm>
          <a:prstGeom prst="rect">
            <a:avLst/>
          </a:prstGeom>
          <a:noFill/>
        </p:spPr>
        <p:txBody>
          <a:bodyPr wrap="square" rtlCol="0">
            <a:spAutoFit/>
          </a:bodyPr>
          <a:lstStyle/>
          <a:p>
            <a:pPr algn="ctr"/>
            <a:r>
              <a:rPr lang="en-US" altLang="zh-CN" sz="4400" dirty="0">
                <a:solidFill>
                  <a:srgbClr val="938177"/>
                </a:solidFill>
                <a:latin typeface="汉仪细等线简" panose="00020600040101010101" pitchFamily="18" charset="-122"/>
                <a:ea typeface="汉仪细等线简" panose="00020600040101010101" pitchFamily="18" charset="-122"/>
                <a:sym typeface="汉仪细等线简" panose="00020600040101010101" pitchFamily="18" charset="-122"/>
              </a:rPr>
              <a:t>2</a:t>
            </a:r>
            <a:endParaRPr lang="zh-CN" altLang="en-US" sz="4400" dirty="0">
              <a:solidFill>
                <a:srgbClr val="938177"/>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 name="矩形 23"/>
          <p:cNvSpPr/>
          <p:nvPr/>
        </p:nvSpPr>
        <p:spPr>
          <a:xfrm>
            <a:off x="765249" y="1620920"/>
            <a:ext cx="6361037" cy="1015663"/>
          </a:xfrm>
          <a:prstGeom prst="rect">
            <a:avLst/>
          </a:prstGeom>
        </p:spPr>
        <p:txBody>
          <a:bodyPr wrap="none">
            <a:spAutoFit/>
          </a:bodyPr>
          <a:lstStyle/>
          <a:p>
            <a:r>
              <a:rPr lang="en-US" altLang="zh-CN" sz="60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Next Work Planning</a:t>
            </a:r>
          </a:p>
        </p:txBody>
      </p:sp>
      <p:sp>
        <p:nvSpPr>
          <p:cNvPr id="26" name="矩形 25"/>
          <p:cNvSpPr/>
          <p:nvPr/>
        </p:nvSpPr>
        <p:spPr>
          <a:xfrm>
            <a:off x="10207368" y="1957702"/>
            <a:ext cx="800219" cy="2144177"/>
          </a:xfrm>
          <a:prstGeom prst="rect">
            <a:avLst/>
          </a:prstGeom>
        </p:spPr>
        <p:txBody>
          <a:bodyPr vert="eaVert" wrap="none">
            <a:spAutoFit/>
          </a:bodyPr>
          <a:lstStyle/>
          <a:p>
            <a:r>
              <a:rPr lang="zh-CN" altLang="en-US" sz="40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工作计划</a:t>
            </a:r>
          </a:p>
        </p:txBody>
      </p:sp>
      <p:sp>
        <p:nvSpPr>
          <p:cNvPr id="27" name="矩形 26"/>
          <p:cNvSpPr/>
          <p:nvPr/>
        </p:nvSpPr>
        <p:spPr>
          <a:xfrm>
            <a:off x="9348224" y="1838320"/>
            <a:ext cx="1071062" cy="3806094"/>
          </a:xfrm>
          <a:prstGeom prst="rect">
            <a:avLst/>
          </a:prstGeom>
        </p:spPr>
        <p:txBody>
          <a:bodyPr vert="eaVert" wrap="square">
            <a:spAutoFit/>
          </a:bodyPr>
          <a:lstStyle/>
          <a:p>
            <a:pPr>
              <a:lnSpc>
                <a:spcPct val="120000"/>
              </a:lnSpc>
            </a:pPr>
            <a:r>
              <a:rPr lang="zh-CN" altLang="en-US" sz="1200" kern="100" dirty="0">
                <a:solidFill>
                  <a:schemeClr val="bg1">
                    <a:alpha val="7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保留图片的格式和动画效果不变，请不要直接删除图片，只将图片替换就可以。  情况</a:t>
            </a:r>
            <a:r>
              <a:rPr lang="en-US" altLang="zh-CN" sz="1200" kern="100" dirty="0">
                <a:solidFill>
                  <a:schemeClr val="bg1">
                    <a:alpha val="7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1</a:t>
            </a:r>
            <a:r>
              <a:rPr lang="zh-CN" altLang="en-US" sz="1200" kern="100" dirty="0">
                <a:solidFill>
                  <a:schemeClr val="bg1">
                    <a:alpha val="7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：若是直接插入的图  片：则右击图片→选择“更改图片”→在弹出的对话框窗口中重新选择你需要插入的图片即可。</a:t>
            </a:r>
          </a:p>
        </p:txBody>
      </p:sp>
    </p:spTree>
    <p:extLst>
      <p:ext uri="{BB962C8B-B14F-4D97-AF65-F5344CB8AC3E}">
        <p14:creationId xmlns:p14="http://schemas.microsoft.com/office/powerpoint/2010/main" val="1149561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
            <a:extLst>
              <a:ext uri="{FF2B5EF4-FFF2-40B4-BE49-F238E27FC236}">
                <a16:creationId xmlns:a16="http://schemas.microsoft.com/office/drawing/2014/main" id="{C014163C-2F77-4AFC-9DF1-17036AF8C175}"/>
              </a:ext>
            </a:extLst>
          </p:cNvPr>
          <p:cNvSpPr/>
          <p:nvPr/>
        </p:nvSpPr>
        <p:spPr>
          <a:xfrm>
            <a:off x="1059296" y="3523056"/>
            <a:ext cx="10073409" cy="58220"/>
          </a:xfrm>
          <a:prstGeom prst="rect">
            <a:avLst/>
          </a:prstGeom>
          <a:solidFill>
            <a:srgbClr val="D8CFC0"/>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endParaRPr lang="en-US" sz="9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 name="Oval 5">
            <a:extLst>
              <a:ext uri="{FF2B5EF4-FFF2-40B4-BE49-F238E27FC236}">
                <a16:creationId xmlns:a16="http://schemas.microsoft.com/office/drawing/2014/main" id="{95188085-200E-45F4-BC72-8680D66BCADF}"/>
              </a:ext>
            </a:extLst>
          </p:cNvPr>
          <p:cNvSpPr>
            <a:spLocks noChangeAspect="1"/>
          </p:cNvSpPr>
          <p:nvPr/>
        </p:nvSpPr>
        <p:spPr>
          <a:xfrm>
            <a:off x="1703512" y="3126908"/>
            <a:ext cx="792088" cy="792295"/>
          </a:xfrm>
          <a:prstGeom prst="ellipse">
            <a:avLst/>
          </a:prstGeom>
          <a:solidFill>
            <a:srgbClr val="D8A99B"/>
          </a:solidFill>
          <a:ln w="38100" cmpd="sng">
            <a:solidFill>
              <a:srgbClr val="D8CFC0"/>
            </a:solid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r>
              <a:rPr lang="en-US" sz="54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1</a:t>
            </a:r>
          </a:p>
        </p:txBody>
      </p:sp>
      <p:sp>
        <p:nvSpPr>
          <p:cNvPr id="14" name="TextBox 61">
            <a:extLst>
              <a:ext uri="{FF2B5EF4-FFF2-40B4-BE49-F238E27FC236}">
                <a16:creationId xmlns:a16="http://schemas.microsoft.com/office/drawing/2014/main" id="{D863BEA0-B51D-468B-A2D5-F8B6984DCBAD}"/>
              </a:ext>
            </a:extLst>
          </p:cNvPr>
          <p:cNvSpPr txBox="1"/>
          <p:nvPr/>
        </p:nvSpPr>
        <p:spPr>
          <a:xfrm>
            <a:off x="1212789" y="2323320"/>
            <a:ext cx="4061944" cy="646331"/>
          </a:xfrm>
          <a:prstGeom prst="rect">
            <a:avLst/>
          </a:prstGeom>
          <a:noFill/>
        </p:spPr>
        <p:txBody>
          <a:bodyPr wrap="square" lIns="0" tIns="0" rIns="0" bIns="0" rtlCol="0">
            <a:spAutoFit/>
          </a:bodyPr>
          <a:lstStyle/>
          <a:p>
            <a:pPr>
              <a:defRPr/>
            </a:pPr>
            <a:r>
              <a:rPr lang="zh-CN" altLang="en-US" sz="105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sz="1050"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Light" panose="020B0303030202020304" pitchFamily="34" charset="0"/>
              <a:sym typeface="汉仪细等线简" panose="00020600040101010101" pitchFamily="18" charset="-122"/>
            </a:endParaRPr>
          </a:p>
        </p:txBody>
      </p:sp>
      <p:sp>
        <p:nvSpPr>
          <p:cNvPr id="15" name="TextBox 62">
            <a:extLst>
              <a:ext uri="{FF2B5EF4-FFF2-40B4-BE49-F238E27FC236}">
                <a16:creationId xmlns:a16="http://schemas.microsoft.com/office/drawing/2014/main" id="{19261E3B-F69D-4D18-AF62-BC632759675F}"/>
              </a:ext>
            </a:extLst>
          </p:cNvPr>
          <p:cNvSpPr txBox="1"/>
          <p:nvPr/>
        </p:nvSpPr>
        <p:spPr>
          <a:xfrm>
            <a:off x="1212789" y="1882937"/>
            <a:ext cx="2565621" cy="369332"/>
          </a:xfrm>
          <a:prstGeom prst="rect">
            <a:avLst/>
          </a:prstGeom>
          <a:noFill/>
        </p:spPr>
        <p:txBody>
          <a:bodyPr wrap="square" lIns="0" tIns="0" rIns="0" bIns="0" rtlCol="0">
            <a:spAutoFit/>
          </a:bodyPr>
          <a:lstStyle/>
          <a:p>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panose="020B0503030202020304" pitchFamily="34" charset="0"/>
                <a:sym typeface="汉仪细等线简" panose="00020600040101010101" pitchFamily="18" charset="-122"/>
              </a:rPr>
              <a:t>下步工作计划</a:t>
            </a:r>
          </a:p>
        </p:txBody>
      </p:sp>
      <p:sp>
        <p:nvSpPr>
          <p:cNvPr id="16" name="TextBox 61">
            <a:extLst>
              <a:ext uri="{FF2B5EF4-FFF2-40B4-BE49-F238E27FC236}">
                <a16:creationId xmlns:a16="http://schemas.microsoft.com/office/drawing/2014/main" id="{5284D90E-94F2-4C21-A281-98BDC5FFEC64}"/>
              </a:ext>
            </a:extLst>
          </p:cNvPr>
          <p:cNvSpPr txBox="1"/>
          <p:nvPr/>
        </p:nvSpPr>
        <p:spPr>
          <a:xfrm>
            <a:off x="1677634" y="4637294"/>
            <a:ext cx="4061944" cy="646331"/>
          </a:xfrm>
          <a:prstGeom prst="rect">
            <a:avLst/>
          </a:prstGeom>
          <a:noFill/>
        </p:spPr>
        <p:txBody>
          <a:bodyPr wrap="square" lIns="0" tIns="0" rIns="0" bIns="0" rtlCol="0">
            <a:spAutoFit/>
          </a:bodyPr>
          <a:lstStyle/>
          <a:p>
            <a:pPr algn="r">
              <a:defRPr/>
            </a:pPr>
            <a:r>
              <a:rPr lang="zh-CN" altLang="en-US" sz="1050"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Light" panose="020B0303030202020304" pitchFamily="34" charset="0"/>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sz="1050"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Light" panose="020B0303030202020304" pitchFamily="34" charset="0"/>
              <a:sym typeface="汉仪细等线简" panose="00020600040101010101" pitchFamily="18" charset="-122"/>
            </a:endParaRPr>
          </a:p>
        </p:txBody>
      </p:sp>
      <p:sp>
        <p:nvSpPr>
          <p:cNvPr id="25" name="TextBox 61">
            <a:extLst>
              <a:ext uri="{FF2B5EF4-FFF2-40B4-BE49-F238E27FC236}">
                <a16:creationId xmlns:a16="http://schemas.microsoft.com/office/drawing/2014/main" id="{D7993775-433F-4F0D-973B-B297E323DC67}"/>
              </a:ext>
            </a:extLst>
          </p:cNvPr>
          <p:cNvSpPr txBox="1"/>
          <p:nvPr/>
        </p:nvSpPr>
        <p:spPr>
          <a:xfrm>
            <a:off x="6745685" y="2323320"/>
            <a:ext cx="4061944" cy="646331"/>
          </a:xfrm>
          <a:prstGeom prst="rect">
            <a:avLst/>
          </a:prstGeom>
          <a:noFill/>
        </p:spPr>
        <p:txBody>
          <a:bodyPr wrap="square" lIns="0" tIns="0" rIns="0" bIns="0" rtlCol="0">
            <a:spAutoFit/>
          </a:bodyPr>
          <a:lstStyle/>
          <a:p>
            <a:pPr>
              <a:defRPr/>
            </a:pPr>
            <a:r>
              <a:rPr lang="zh-CN" altLang="en-US" sz="105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sz="1050"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Light" panose="020B0303030202020304" pitchFamily="34" charset="0"/>
              <a:sym typeface="汉仪细等线简" panose="00020600040101010101" pitchFamily="18" charset="-122"/>
            </a:endParaRPr>
          </a:p>
        </p:txBody>
      </p:sp>
      <p:sp>
        <p:nvSpPr>
          <p:cNvPr id="28" name="TextBox 61">
            <a:extLst>
              <a:ext uri="{FF2B5EF4-FFF2-40B4-BE49-F238E27FC236}">
                <a16:creationId xmlns:a16="http://schemas.microsoft.com/office/drawing/2014/main" id="{169C8B02-B143-402C-9486-F2459B3CDF82}"/>
              </a:ext>
            </a:extLst>
          </p:cNvPr>
          <p:cNvSpPr txBox="1"/>
          <p:nvPr/>
        </p:nvSpPr>
        <p:spPr>
          <a:xfrm>
            <a:off x="7162649" y="4637294"/>
            <a:ext cx="4061944" cy="646331"/>
          </a:xfrm>
          <a:prstGeom prst="rect">
            <a:avLst/>
          </a:prstGeom>
          <a:noFill/>
        </p:spPr>
        <p:txBody>
          <a:bodyPr wrap="square" lIns="0" tIns="0" rIns="0" bIns="0" rtlCol="0">
            <a:spAutoFit/>
          </a:bodyPr>
          <a:lstStyle/>
          <a:p>
            <a:pPr algn="r">
              <a:defRPr/>
            </a:pPr>
            <a:r>
              <a:rPr lang="zh-CN" altLang="en-US" sz="105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sz="1050"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Light" panose="020B0303030202020304" pitchFamily="34" charset="0"/>
              <a:sym typeface="汉仪细等线简" panose="00020600040101010101" pitchFamily="18" charset="-122"/>
            </a:endParaRPr>
          </a:p>
        </p:txBody>
      </p:sp>
      <p:sp>
        <p:nvSpPr>
          <p:cNvPr id="29" name="TextBox 62">
            <a:extLst>
              <a:ext uri="{FF2B5EF4-FFF2-40B4-BE49-F238E27FC236}">
                <a16:creationId xmlns:a16="http://schemas.microsoft.com/office/drawing/2014/main" id="{19261E3B-F69D-4D18-AF62-BC632759675F}"/>
              </a:ext>
            </a:extLst>
          </p:cNvPr>
          <p:cNvSpPr txBox="1"/>
          <p:nvPr/>
        </p:nvSpPr>
        <p:spPr>
          <a:xfrm>
            <a:off x="6733153" y="1882937"/>
            <a:ext cx="2565621" cy="369332"/>
          </a:xfrm>
          <a:prstGeom prst="rect">
            <a:avLst/>
          </a:prstGeom>
          <a:noFill/>
        </p:spPr>
        <p:txBody>
          <a:bodyPr wrap="square" lIns="0" tIns="0" rIns="0" bIns="0" rtlCol="0">
            <a:spAutoFit/>
          </a:bodyPr>
          <a:lstStyle/>
          <a:p>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panose="020B0503030202020304" pitchFamily="34" charset="0"/>
                <a:sym typeface="汉仪细等线简" panose="00020600040101010101" pitchFamily="18" charset="-122"/>
              </a:rPr>
              <a:t>下步工作计划</a:t>
            </a:r>
          </a:p>
        </p:txBody>
      </p:sp>
      <p:sp>
        <p:nvSpPr>
          <p:cNvPr id="30" name="TextBox 62">
            <a:extLst>
              <a:ext uri="{FF2B5EF4-FFF2-40B4-BE49-F238E27FC236}">
                <a16:creationId xmlns:a16="http://schemas.microsoft.com/office/drawing/2014/main" id="{19261E3B-F69D-4D18-AF62-BC632759675F}"/>
              </a:ext>
            </a:extLst>
          </p:cNvPr>
          <p:cNvSpPr txBox="1"/>
          <p:nvPr/>
        </p:nvSpPr>
        <p:spPr>
          <a:xfrm>
            <a:off x="3864223" y="4224832"/>
            <a:ext cx="2565621" cy="369332"/>
          </a:xfrm>
          <a:prstGeom prst="rect">
            <a:avLst/>
          </a:prstGeom>
          <a:noFill/>
        </p:spPr>
        <p:txBody>
          <a:bodyPr wrap="square" lIns="0" tIns="0" rIns="0" bIns="0" rtlCol="0">
            <a:spAutoFit/>
          </a:bodyPr>
          <a:lstStyle/>
          <a:p>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panose="020B0503030202020304" pitchFamily="34" charset="0"/>
                <a:sym typeface="汉仪细等线简" panose="00020600040101010101" pitchFamily="18" charset="-122"/>
              </a:rPr>
              <a:t>下步工作计划</a:t>
            </a:r>
          </a:p>
        </p:txBody>
      </p:sp>
      <p:sp>
        <p:nvSpPr>
          <p:cNvPr id="31" name="TextBox 62">
            <a:extLst>
              <a:ext uri="{FF2B5EF4-FFF2-40B4-BE49-F238E27FC236}">
                <a16:creationId xmlns:a16="http://schemas.microsoft.com/office/drawing/2014/main" id="{19261E3B-F69D-4D18-AF62-BC632759675F}"/>
              </a:ext>
            </a:extLst>
          </p:cNvPr>
          <p:cNvSpPr txBox="1"/>
          <p:nvPr/>
        </p:nvSpPr>
        <p:spPr>
          <a:xfrm>
            <a:off x="9382286" y="4224832"/>
            <a:ext cx="2565621" cy="369332"/>
          </a:xfrm>
          <a:prstGeom prst="rect">
            <a:avLst/>
          </a:prstGeom>
          <a:noFill/>
        </p:spPr>
        <p:txBody>
          <a:bodyPr wrap="square" lIns="0" tIns="0" rIns="0" bIns="0" rtlCol="0">
            <a:spAutoFit/>
          </a:bodyPr>
          <a:lstStyle/>
          <a:p>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cs typeface="Clear Sans" panose="020B0503030202020304" pitchFamily="34" charset="0"/>
                <a:sym typeface="汉仪细等线简" panose="00020600040101010101" pitchFamily="18" charset="-122"/>
              </a:rPr>
              <a:t>下步工作计划</a:t>
            </a:r>
          </a:p>
        </p:txBody>
      </p:sp>
      <p:sp>
        <p:nvSpPr>
          <p:cNvPr id="32" name="Oval 5">
            <a:extLst>
              <a:ext uri="{FF2B5EF4-FFF2-40B4-BE49-F238E27FC236}">
                <a16:creationId xmlns:a16="http://schemas.microsoft.com/office/drawing/2014/main" id="{95188085-200E-45F4-BC72-8680D66BCADF}"/>
              </a:ext>
            </a:extLst>
          </p:cNvPr>
          <p:cNvSpPr>
            <a:spLocks noChangeAspect="1"/>
          </p:cNvSpPr>
          <p:nvPr/>
        </p:nvSpPr>
        <p:spPr>
          <a:xfrm>
            <a:off x="4343805" y="3126908"/>
            <a:ext cx="792088" cy="792295"/>
          </a:xfrm>
          <a:prstGeom prst="ellipse">
            <a:avLst/>
          </a:prstGeom>
          <a:solidFill>
            <a:srgbClr val="F0CB8D"/>
          </a:solidFill>
          <a:ln w="38100" cmpd="sng">
            <a:solidFill>
              <a:srgbClr val="D8CFC0"/>
            </a:solid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r>
              <a:rPr lang="en-US" sz="54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2</a:t>
            </a:r>
          </a:p>
        </p:txBody>
      </p:sp>
      <p:sp>
        <p:nvSpPr>
          <p:cNvPr id="33" name="Oval 5">
            <a:extLst>
              <a:ext uri="{FF2B5EF4-FFF2-40B4-BE49-F238E27FC236}">
                <a16:creationId xmlns:a16="http://schemas.microsoft.com/office/drawing/2014/main" id="{95188085-200E-45F4-BC72-8680D66BCADF}"/>
              </a:ext>
            </a:extLst>
          </p:cNvPr>
          <p:cNvSpPr>
            <a:spLocks noChangeAspect="1"/>
          </p:cNvSpPr>
          <p:nvPr/>
        </p:nvSpPr>
        <p:spPr>
          <a:xfrm>
            <a:off x="6984098" y="3126908"/>
            <a:ext cx="792088" cy="792295"/>
          </a:xfrm>
          <a:prstGeom prst="ellipse">
            <a:avLst/>
          </a:prstGeom>
          <a:solidFill>
            <a:srgbClr val="D8A99B"/>
          </a:solidFill>
          <a:ln w="38100" cmpd="sng">
            <a:solidFill>
              <a:srgbClr val="D8CFC0"/>
            </a:solid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r>
              <a:rPr lang="en-US" sz="54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3</a:t>
            </a:r>
          </a:p>
        </p:txBody>
      </p:sp>
      <p:sp>
        <p:nvSpPr>
          <p:cNvPr id="34" name="Oval 5">
            <a:extLst>
              <a:ext uri="{FF2B5EF4-FFF2-40B4-BE49-F238E27FC236}">
                <a16:creationId xmlns:a16="http://schemas.microsoft.com/office/drawing/2014/main" id="{95188085-200E-45F4-BC72-8680D66BCADF}"/>
              </a:ext>
            </a:extLst>
          </p:cNvPr>
          <p:cNvSpPr>
            <a:spLocks noChangeAspect="1"/>
          </p:cNvSpPr>
          <p:nvPr/>
        </p:nvSpPr>
        <p:spPr>
          <a:xfrm>
            <a:off x="9624392" y="3126908"/>
            <a:ext cx="792088" cy="792295"/>
          </a:xfrm>
          <a:prstGeom prst="ellipse">
            <a:avLst/>
          </a:prstGeom>
          <a:solidFill>
            <a:srgbClr val="F0CB8D"/>
          </a:solidFill>
          <a:ln w="38100" cmpd="sng">
            <a:solidFill>
              <a:srgbClr val="D8CFC0"/>
            </a:solid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a:r>
              <a:rPr lang="en-US" sz="54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4</a:t>
            </a:r>
          </a:p>
        </p:txBody>
      </p:sp>
    </p:spTree>
    <p:extLst>
      <p:ext uri="{BB962C8B-B14F-4D97-AF65-F5344CB8AC3E}">
        <p14:creationId xmlns:p14="http://schemas.microsoft.com/office/powerpoint/2010/main" val="2434382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10">
            <a:extLst>
              <a:ext uri="{FF2B5EF4-FFF2-40B4-BE49-F238E27FC236}">
                <a16:creationId xmlns:a16="http://schemas.microsoft.com/office/drawing/2014/main" id="{4E70C83B-0747-4810-9E5C-CB57B1E7F76A}"/>
              </a:ext>
            </a:extLst>
          </p:cNvPr>
          <p:cNvSpPr/>
          <p:nvPr/>
        </p:nvSpPr>
        <p:spPr>
          <a:xfrm>
            <a:off x="1334484" y="2015220"/>
            <a:ext cx="3867957" cy="1253194"/>
          </a:xfrm>
          <a:prstGeom prst="roundRect">
            <a:avLst>
              <a:gd name="adj" fmla="val 10733"/>
            </a:avLst>
          </a:prstGeom>
          <a:noFill/>
          <a:ln>
            <a:solidFill>
              <a:srgbClr val="8496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 name="矩形 42">
            <a:extLst>
              <a:ext uri="{FF2B5EF4-FFF2-40B4-BE49-F238E27FC236}">
                <a16:creationId xmlns:a16="http://schemas.microsoft.com/office/drawing/2014/main" id="{56329500-D3DD-455E-981B-68AF86AB288A}"/>
              </a:ext>
            </a:extLst>
          </p:cNvPr>
          <p:cNvSpPr/>
          <p:nvPr/>
        </p:nvSpPr>
        <p:spPr>
          <a:xfrm>
            <a:off x="1421897" y="2243929"/>
            <a:ext cx="370248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为了完整的框架模块的设计和用户使用方便，各模块一般放在母版里面编辑，编辑的步骤参考“三”。在退出母版后，若哪张幻灯片要应用某个模块的样式</a:t>
            </a:r>
          </a:p>
        </p:txBody>
      </p:sp>
      <p:sp>
        <p:nvSpPr>
          <p:cNvPr id="44" name="矩形: 圆角 16">
            <a:extLst>
              <a:ext uri="{FF2B5EF4-FFF2-40B4-BE49-F238E27FC236}">
                <a16:creationId xmlns:a16="http://schemas.microsoft.com/office/drawing/2014/main" id="{C6F6934C-40C7-4585-829C-6C06E67981B3}"/>
              </a:ext>
            </a:extLst>
          </p:cNvPr>
          <p:cNvSpPr/>
          <p:nvPr/>
        </p:nvSpPr>
        <p:spPr>
          <a:xfrm>
            <a:off x="1334484" y="4346219"/>
            <a:ext cx="3867957" cy="1253194"/>
          </a:xfrm>
          <a:prstGeom prst="roundRect">
            <a:avLst>
              <a:gd name="adj" fmla="val 10733"/>
            </a:avLst>
          </a:prstGeom>
          <a:noFill/>
          <a:ln>
            <a:solidFill>
              <a:srgbClr val="8496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 name="矩形 44">
            <a:extLst>
              <a:ext uri="{FF2B5EF4-FFF2-40B4-BE49-F238E27FC236}">
                <a16:creationId xmlns:a16="http://schemas.microsoft.com/office/drawing/2014/main" id="{727CCA0D-5492-4E72-BD40-D60BF75F9150}"/>
              </a:ext>
            </a:extLst>
          </p:cNvPr>
          <p:cNvSpPr/>
          <p:nvPr/>
        </p:nvSpPr>
        <p:spPr>
          <a:xfrm>
            <a:off x="1421897" y="4574928"/>
            <a:ext cx="370248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为了完整的框架模块的设计和用户使用方便，各模块一般放在母版里面编辑，编辑的步骤参考“三”。在退出母版后，若哪张幻灯片要应用某个模块的样式</a:t>
            </a:r>
          </a:p>
        </p:txBody>
      </p:sp>
      <p:sp>
        <p:nvSpPr>
          <p:cNvPr id="46" name="矩形: 圆角 20">
            <a:extLst>
              <a:ext uri="{FF2B5EF4-FFF2-40B4-BE49-F238E27FC236}">
                <a16:creationId xmlns:a16="http://schemas.microsoft.com/office/drawing/2014/main" id="{6C07FE58-A5EC-44FE-95F5-E9EFD40CED22}"/>
              </a:ext>
            </a:extLst>
          </p:cNvPr>
          <p:cNvSpPr/>
          <p:nvPr/>
        </p:nvSpPr>
        <p:spPr>
          <a:xfrm>
            <a:off x="6989561" y="2015220"/>
            <a:ext cx="3867957" cy="1253194"/>
          </a:xfrm>
          <a:prstGeom prst="roundRect">
            <a:avLst>
              <a:gd name="adj" fmla="val 10733"/>
            </a:avLst>
          </a:prstGeom>
          <a:noFill/>
          <a:ln>
            <a:solidFill>
              <a:srgbClr val="8496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7" name="矩形 46">
            <a:extLst>
              <a:ext uri="{FF2B5EF4-FFF2-40B4-BE49-F238E27FC236}">
                <a16:creationId xmlns:a16="http://schemas.microsoft.com/office/drawing/2014/main" id="{FFB80B24-2F48-4453-8CC0-3AF520AD0012}"/>
              </a:ext>
            </a:extLst>
          </p:cNvPr>
          <p:cNvSpPr/>
          <p:nvPr/>
        </p:nvSpPr>
        <p:spPr>
          <a:xfrm>
            <a:off x="7076974" y="2243929"/>
            <a:ext cx="370248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为了完整的框架模块的设计和用户使用方便，各模块一般放在母版里面编辑，编辑的步骤参考“三”。在退出母版后，若哪张幻灯片要应用某个模块的样式</a:t>
            </a:r>
          </a:p>
        </p:txBody>
      </p:sp>
      <p:sp>
        <p:nvSpPr>
          <p:cNvPr id="48" name="矩形: 圆角 24">
            <a:extLst>
              <a:ext uri="{FF2B5EF4-FFF2-40B4-BE49-F238E27FC236}">
                <a16:creationId xmlns:a16="http://schemas.microsoft.com/office/drawing/2014/main" id="{EBF0849F-EC5D-42A4-A73C-03F51A04C0C6}"/>
              </a:ext>
            </a:extLst>
          </p:cNvPr>
          <p:cNvSpPr/>
          <p:nvPr/>
        </p:nvSpPr>
        <p:spPr>
          <a:xfrm>
            <a:off x="6989561" y="4346219"/>
            <a:ext cx="3867957" cy="1253194"/>
          </a:xfrm>
          <a:prstGeom prst="roundRect">
            <a:avLst>
              <a:gd name="adj" fmla="val 10733"/>
            </a:avLst>
          </a:prstGeom>
          <a:noFill/>
          <a:ln>
            <a:solidFill>
              <a:srgbClr val="8496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9" name="矩形 48">
            <a:extLst>
              <a:ext uri="{FF2B5EF4-FFF2-40B4-BE49-F238E27FC236}">
                <a16:creationId xmlns:a16="http://schemas.microsoft.com/office/drawing/2014/main" id="{046A5084-611F-4E71-A56D-D7E58897E049}"/>
              </a:ext>
            </a:extLst>
          </p:cNvPr>
          <p:cNvSpPr/>
          <p:nvPr/>
        </p:nvSpPr>
        <p:spPr>
          <a:xfrm>
            <a:off x="7076974" y="4574928"/>
            <a:ext cx="370248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为了完整的框架模块的设计和用户使用方便，各模块一般放在母版里面编辑，编辑的步骤参考“三”。在退出母版后，若哪张幻灯片要应用某个模块的样式</a:t>
            </a:r>
          </a:p>
        </p:txBody>
      </p:sp>
      <p:sp>
        <p:nvSpPr>
          <p:cNvPr id="50" name="椭圆 49">
            <a:extLst>
              <a:ext uri="{FF2B5EF4-FFF2-40B4-BE49-F238E27FC236}">
                <a16:creationId xmlns:a16="http://schemas.microsoft.com/office/drawing/2014/main" id="{F8440F4A-019F-41DE-BF33-0C63E9F0D7DF}"/>
              </a:ext>
            </a:extLst>
          </p:cNvPr>
          <p:cNvSpPr/>
          <p:nvPr/>
        </p:nvSpPr>
        <p:spPr>
          <a:xfrm>
            <a:off x="5431256" y="3016731"/>
            <a:ext cx="1330799" cy="1330799"/>
          </a:xfrm>
          <a:prstGeom prst="ellipse">
            <a:avLst/>
          </a:prstGeom>
          <a:solidFill>
            <a:srgbClr val="F0C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pic>
        <p:nvPicPr>
          <p:cNvPr id="51" name="图片 50" descr="图片包含 游戏机&#10;&#10;描述已自动生成">
            <a:extLst>
              <a:ext uri="{FF2B5EF4-FFF2-40B4-BE49-F238E27FC236}">
                <a16:creationId xmlns:a16="http://schemas.microsoft.com/office/drawing/2014/main" id="{151043CA-037D-4FD6-B190-1B793057621B}"/>
              </a:ext>
            </a:extLst>
          </p:cNvPr>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4280" t="45557" r="11781" b="47910"/>
          <a:stretch/>
        </p:blipFill>
        <p:spPr>
          <a:xfrm>
            <a:off x="1459707" y="3270905"/>
            <a:ext cx="3702764" cy="205701"/>
          </a:xfrm>
          <a:prstGeom prst="rect">
            <a:avLst/>
          </a:prstGeom>
        </p:spPr>
      </p:pic>
      <p:pic>
        <p:nvPicPr>
          <p:cNvPr id="52" name="图片 51" descr="图片包含 游戏机&#10;&#10;描述已自动生成">
            <a:extLst>
              <a:ext uri="{FF2B5EF4-FFF2-40B4-BE49-F238E27FC236}">
                <a16:creationId xmlns:a16="http://schemas.microsoft.com/office/drawing/2014/main" id="{ED6A6D1E-F546-4406-B431-81570873972D}"/>
              </a:ext>
            </a:extLst>
          </p:cNvPr>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4280" t="45557" r="11781" b="47910"/>
          <a:stretch/>
        </p:blipFill>
        <p:spPr>
          <a:xfrm>
            <a:off x="1459707" y="5595944"/>
            <a:ext cx="3702764" cy="205701"/>
          </a:xfrm>
          <a:prstGeom prst="rect">
            <a:avLst/>
          </a:prstGeom>
        </p:spPr>
      </p:pic>
      <p:pic>
        <p:nvPicPr>
          <p:cNvPr id="53" name="图片 52" descr="图片包含 游戏机&#10;&#10;描述已自动生成">
            <a:extLst>
              <a:ext uri="{FF2B5EF4-FFF2-40B4-BE49-F238E27FC236}">
                <a16:creationId xmlns:a16="http://schemas.microsoft.com/office/drawing/2014/main" id="{5689A414-CEFC-48A9-89D5-B187FFC08833}"/>
              </a:ext>
            </a:extLst>
          </p:cNvPr>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4280" t="45557" r="11781" b="47910"/>
          <a:stretch/>
        </p:blipFill>
        <p:spPr>
          <a:xfrm>
            <a:off x="7112003" y="3270905"/>
            <a:ext cx="3702764" cy="205701"/>
          </a:xfrm>
          <a:prstGeom prst="rect">
            <a:avLst/>
          </a:prstGeom>
        </p:spPr>
      </p:pic>
      <p:pic>
        <p:nvPicPr>
          <p:cNvPr id="54" name="图片 53" descr="图片包含 游戏机&#10;&#10;描述已自动生成">
            <a:extLst>
              <a:ext uri="{FF2B5EF4-FFF2-40B4-BE49-F238E27FC236}">
                <a16:creationId xmlns:a16="http://schemas.microsoft.com/office/drawing/2014/main" id="{D9AE8F63-100B-4E89-BD76-231D5FC2BCDC}"/>
              </a:ext>
            </a:extLst>
          </p:cNvPr>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14280" t="45557" r="11781" b="47910"/>
          <a:stretch/>
        </p:blipFill>
        <p:spPr>
          <a:xfrm>
            <a:off x="7112003" y="5595944"/>
            <a:ext cx="3702764" cy="205701"/>
          </a:xfrm>
          <a:prstGeom prst="rect">
            <a:avLst/>
          </a:prstGeom>
        </p:spPr>
      </p:pic>
      <p:sp>
        <p:nvSpPr>
          <p:cNvPr id="56" name="矩形: 圆角 1">
            <a:extLst>
              <a:ext uri="{FF2B5EF4-FFF2-40B4-BE49-F238E27FC236}">
                <a16:creationId xmlns:a16="http://schemas.microsoft.com/office/drawing/2014/main" id="{83BAC0C9-F7C2-4781-8120-0D6228DBC565}"/>
              </a:ext>
            </a:extLst>
          </p:cNvPr>
          <p:cNvSpPr/>
          <p:nvPr/>
        </p:nvSpPr>
        <p:spPr>
          <a:xfrm>
            <a:off x="1909562" y="1763537"/>
            <a:ext cx="2717800" cy="447876"/>
          </a:xfrm>
          <a:prstGeom prst="roundRect">
            <a:avLst>
              <a:gd name="adj" fmla="val 50000"/>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7" name="矩形 56">
            <a:extLst>
              <a:ext uri="{FF2B5EF4-FFF2-40B4-BE49-F238E27FC236}">
                <a16:creationId xmlns:a16="http://schemas.microsoft.com/office/drawing/2014/main" id="{D8724671-4EC8-4202-9D49-719B16C7AA23}"/>
              </a:ext>
            </a:extLst>
          </p:cNvPr>
          <p:cNvSpPr/>
          <p:nvPr/>
        </p:nvSpPr>
        <p:spPr>
          <a:xfrm>
            <a:off x="2331627" y="1763291"/>
            <a:ext cx="1926734" cy="461665"/>
          </a:xfrm>
          <a:prstGeom prst="rect">
            <a:avLst/>
          </a:prstGeom>
        </p:spPr>
        <p:txBody>
          <a:bodyPr wrap="square">
            <a:spAutoFit/>
          </a:bodyPr>
          <a:lstStyle/>
          <a:p>
            <a:pPr algn="ctr"/>
            <a:r>
              <a:rPr lang="zh-CN" altLang="en-US" sz="2400" b="1" dirty="0">
                <a:solidFill>
                  <a:schemeClr val="bg1"/>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工作计划</a:t>
            </a:r>
          </a:p>
        </p:txBody>
      </p:sp>
      <p:sp>
        <p:nvSpPr>
          <p:cNvPr id="58" name="矩形: 圆角 15">
            <a:extLst>
              <a:ext uri="{FF2B5EF4-FFF2-40B4-BE49-F238E27FC236}">
                <a16:creationId xmlns:a16="http://schemas.microsoft.com/office/drawing/2014/main" id="{2D26ADF9-D6CF-49B6-AB0B-7A975FD1BE55}"/>
              </a:ext>
            </a:extLst>
          </p:cNvPr>
          <p:cNvSpPr/>
          <p:nvPr/>
        </p:nvSpPr>
        <p:spPr>
          <a:xfrm>
            <a:off x="1909562" y="4094536"/>
            <a:ext cx="2717800" cy="447876"/>
          </a:xfrm>
          <a:prstGeom prst="roundRect">
            <a:avLst>
              <a:gd name="adj" fmla="val 50000"/>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9" name="矩形 58">
            <a:extLst>
              <a:ext uri="{FF2B5EF4-FFF2-40B4-BE49-F238E27FC236}">
                <a16:creationId xmlns:a16="http://schemas.microsoft.com/office/drawing/2014/main" id="{62740477-EC66-47A9-B166-2F74C9FA200A}"/>
              </a:ext>
            </a:extLst>
          </p:cNvPr>
          <p:cNvSpPr/>
          <p:nvPr/>
        </p:nvSpPr>
        <p:spPr>
          <a:xfrm>
            <a:off x="2331627" y="4094290"/>
            <a:ext cx="1926734" cy="461665"/>
          </a:xfrm>
          <a:prstGeom prst="rect">
            <a:avLst/>
          </a:prstGeom>
        </p:spPr>
        <p:txBody>
          <a:bodyPr wrap="square">
            <a:spAutoFit/>
          </a:bodyPr>
          <a:lstStyle/>
          <a:p>
            <a:pPr algn="ctr"/>
            <a:r>
              <a:rPr lang="zh-CN" altLang="en-US" sz="2400" b="1" dirty="0">
                <a:solidFill>
                  <a:schemeClr val="bg1"/>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工作计划</a:t>
            </a:r>
          </a:p>
        </p:txBody>
      </p:sp>
      <p:sp>
        <p:nvSpPr>
          <p:cNvPr id="60" name="矩形: 圆角 19">
            <a:extLst>
              <a:ext uri="{FF2B5EF4-FFF2-40B4-BE49-F238E27FC236}">
                <a16:creationId xmlns:a16="http://schemas.microsoft.com/office/drawing/2014/main" id="{A2B5CF2D-6D76-4F1A-8A00-60C0398347EE}"/>
              </a:ext>
            </a:extLst>
          </p:cNvPr>
          <p:cNvSpPr/>
          <p:nvPr/>
        </p:nvSpPr>
        <p:spPr>
          <a:xfrm>
            <a:off x="7564639" y="1763537"/>
            <a:ext cx="2717800" cy="447876"/>
          </a:xfrm>
          <a:prstGeom prst="roundRect">
            <a:avLst>
              <a:gd name="adj" fmla="val 50000"/>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1" name="矩形 60">
            <a:extLst>
              <a:ext uri="{FF2B5EF4-FFF2-40B4-BE49-F238E27FC236}">
                <a16:creationId xmlns:a16="http://schemas.microsoft.com/office/drawing/2014/main" id="{8290BEC1-B4FD-4A70-A221-FB5EFDB3FCC1}"/>
              </a:ext>
            </a:extLst>
          </p:cNvPr>
          <p:cNvSpPr/>
          <p:nvPr/>
        </p:nvSpPr>
        <p:spPr>
          <a:xfrm>
            <a:off x="7986704" y="1763291"/>
            <a:ext cx="1926734" cy="461665"/>
          </a:xfrm>
          <a:prstGeom prst="rect">
            <a:avLst/>
          </a:prstGeom>
        </p:spPr>
        <p:txBody>
          <a:bodyPr wrap="square">
            <a:spAutoFit/>
          </a:bodyPr>
          <a:lstStyle/>
          <a:p>
            <a:pPr algn="ctr"/>
            <a:r>
              <a:rPr lang="zh-CN" altLang="en-US" sz="2400" b="1" dirty="0">
                <a:solidFill>
                  <a:schemeClr val="bg1"/>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工作计划</a:t>
            </a:r>
          </a:p>
        </p:txBody>
      </p:sp>
      <p:sp>
        <p:nvSpPr>
          <p:cNvPr id="62" name="矩形: 圆角 23">
            <a:extLst>
              <a:ext uri="{FF2B5EF4-FFF2-40B4-BE49-F238E27FC236}">
                <a16:creationId xmlns:a16="http://schemas.microsoft.com/office/drawing/2014/main" id="{6DBFC0DC-AB7A-437C-8B0A-27DB83516A7E}"/>
              </a:ext>
            </a:extLst>
          </p:cNvPr>
          <p:cNvSpPr/>
          <p:nvPr/>
        </p:nvSpPr>
        <p:spPr>
          <a:xfrm>
            <a:off x="7564639" y="4094536"/>
            <a:ext cx="2717800" cy="447876"/>
          </a:xfrm>
          <a:prstGeom prst="roundRect">
            <a:avLst>
              <a:gd name="adj" fmla="val 50000"/>
            </a:avLst>
          </a:pr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3" name="矩形 62">
            <a:extLst>
              <a:ext uri="{FF2B5EF4-FFF2-40B4-BE49-F238E27FC236}">
                <a16:creationId xmlns:a16="http://schemas.microsoft.com/office/drawing/2014/main" id="{5A238C11-47F9-4752-AC8F-EE93B47BB1B9}"/>
              </a:ext>
            </a:extLst>
          </p:cNvPr>
          <p:cNvSpPr/>
          <p:nvPr/>
        </p:nvSpPr>
        <p:spPr>
          <a:xfrm>
            <a:off x="7986704" y="4094290"/>
            <a:ext cx="1926734" cy="461665"/>
          </a:xfrm>
          <a:prstGeom prst="rect">
            <a:avLst/>
          </a:prstGeom>
        </p:spPr>
        <p:txBody>
          <a:bodyPr wrap="square">
            <a:spAutoFit/>
          </a:bodyPr>
          <a:lstStyle/>
          <a:p>
            <a:pPr algn="ctr"/>
            <a:r>
              <a:rPr lang="zh-CN" altLang="en-US" sz="2400" b="1" dirty="0">
                <a:solidFill>
                  <a:schemeClr val="bg1"/>
                </a:solidFill>
                <a:latin typeface="汉仪细等线简" panose="00020600040101010101" pitchFamily="18" charset="-122"/>
                <a:ea typeface="汉仪细等线简" panose="00020600040101010101" pitchFamily="18" charset="-122"/>
                <a:cs typeface="Arial" panose="020B0604020202020204" pitchFamily="34" charset="0"/>
                <a:sym typeface="汉仪细等线简" panose="00020600040101010101" pitchFamily="18" charset="-122"/>
              </a:rPr>
              <a:t>工作计划</a:t>
            </a:r>
          </a:p>
        </p:txBody>
      </p:sp>
      <p:sp>
        <p:nvSpPr>
          <p:cNvPr id="64" name="Freeform 181">
            <a:extLst>
              <a:ext uri="{FF2B5EF4-FFF2-40B4-BE49-F238E27FC236}">
                <a16:creationId xmlns:a16="http://schemas.microsoft.com/office/drawing/2014/main" id="{4EE09C8F-8AC2-4B01-9AAA-CF00C43F7C63}"/>
              </a:ext>
            </a:extLst>
          </p:cNvPr>
          <p:cNvSpPr>
            <a:spLocks noEditPoints="1"/>
          </p:cNvSpPr>
          <p:nvPr/>
        </p:nvSpPr>
        <p:spPr bwMode="auto">
          <a:xfrm>
            <a:off x="5711416" y="3255203"/>
            <a:ext cx="757397" cy="757399"/>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Tree>
    <p:extLst>
      <p:ext uri="{BB962C8B-B14F-4D97-AF65-F5344CB8AC3E}">
        <p14:creationId xmlns:p14="http://schemas.microsoft.com/office/powerpoint/2010/main" val="3447327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361" t="68575" r="63706" b="14444"/>
          <a:stretch/>
        </p:blipFill>
        <p:spPr>
          <a:xfrm>
            <a:off x="1" y="5693434"/>
            <a:ext cx="3450566" cy="116456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46473" t="51481" r="10059" b="14444"/>
          <a:stretch/>
        </p:blipFill>
        <p:spPr>
          <a:xfrm>
            <a:off x="8017934" y="4768172"/>
            <a:ext cx="4174066" cy="2089828"/>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39605" t="9259" r="10059" b="70238"/>
          <a:stretch/>
        </p:blipFill>
        <p:spPr>
          <a:xfrm>
            <a:off x="7358332" y="0"/>
            <a:ext cx="4833668" cy="1406106"/>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60452" t="23934" r="23109" b="59136"/>
          <a:stretch/>
        </p:blipFill>
        <p:spPr>
          <a:xfrm>
            <a:off x="9609825" y="127159"/>
            <a:ext cx="1578635" cy="1161052"/>
          </a:xfrm>
          <a:prstGeom prst="rect">
            <a:avLst/>
          </a:prstGeom>
        </p:spPr>
      </p:pic>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l="11117" t="18148" r="72660" b="62222"/>
          <a:stretch/>
        </p:blipFill>
        <p:spPr>
          <a:xfrm>
            <a:off x="0" y="-177799"/>
            <a:ext cx="1557866" cy="1346200"/>
          </a:xfrm>
          <a:prstGeom prst="rect">
            <a:avLst/>
          </a:prstGeom>
        </p:spPr>
      </p:pic>
      <p:pic>
        <p:nvPicPr>
          <p:cNvPr id="15" name="图片 14"/>
          <p:cNvPicPr>
            <a:picLocks noChangeAspect="1"/>
          </p:cNvPicPr>
          <p:nvPr/>
        </p:nvPicPr>
        <p:blipFill rotWithShape="1">
          <a:blip r:embed="rId9" cstate="print">
            <a:extLst>
              <a:ext uri="{28A0092B-C50C-407E-A947-70E740481C1C}">
                <a14:useLocalDpi xmlns:a14="http://schemas.microsoft.com/office/drawing/2010/main" val="0"/>
              </a:ext>
            </a:extLst>
          </a:blip>
          <a:srcRect l="25910" t="21352" r="67971" b="59982"/>
          <a:stretch/>
        </p:blipFill>
        <p:spPr>
          <a:xfrm>
            <a:off x="4067" y="1"/>
            <a:ext cx="587604" cy="1280160"/>
          </a:xfrm>
          <a:prstGeom prst="rect">
            <a:avLst/>
          </a:prstGeom>
        </p:spPr>
      </p:pic>
      <p:sp>
        <p:nvSpPr>
          <p:cNvPr id="10" name="矩形 9">
            <a:extLst>
              <a:ext uri="{FF2B5EF4-FFF2-40B4-BE49-F238E27FC236}">
                <a16:creationId xmlns:a16="http://schemas.microsoft.com/office/drawing/2014/main" id="{3B44ABC8-9E36-47B8-9C52-5BAFAE67F9E1}"/>
              </a:ext>
            </a:extLst>
          </p:cNvPr>
          <p:cNvSpPr/>
          <p:nvPr/>
        </p:nvSpPr>
        <p:spPr>
          <a:xfrm>
            <a:off x="3034558" y="2126467"/>
            <a:ext cx="6140822" cy="1631216"/>
          </a:xfrm>
          <a:prstGeom prst="rect">
            <a:avLst/>
          </a:prstGeom>
        </p:spPr>
        <p:txBody>
          <a:bodyPr wrap="square">
            <a:spAutoFit/>
          </a:bodyPr>
          <a:lstStyle/>
          <a:p>
            <a:pPr algn="dist" fontAlgn="auto">
              <a:spcBef>
                <a:spcPts val="0"/>
              </a:spcBef>
              <a:spcAft>
                <a:spcPts val="0"/>
              </a:spcAft>
              <a:defRPr/>
            </a:pPr>
            <a:r>
              <a:rPr lang="zh-CN" altLang="en-US" sz="10000" dirty="0">
                <a:solidFill>
                  <a:schemeClr val="bg1">
                    <a:lumMod val="50000"/>
                  </a:schemeClr>
                </a:solidFill>
                <a:effectLst>
                  <a:innerShdw blurRad="63500" dist="50800" dir="16200000">
                    <a:prstClr val="black">
                      <a:alpha val="50000"/>
                    </a:prstClr>
                  </a:innerShdw>
                </a:effectLst>
                <a:latin typeface="汉仪中宋S" panose="00020600040101010101" pitchFamily="18" charset="-122"/>
                <a:ea typeface="汉仪中宋S" panose="00020600040101010101" pitchFamily="18" charset="-122"/>
                <a:cs typeface="经典圆体简" panose="02010609000101010101" pitchFamily="49" charset="-122"/>
                <a:sym typeface="汉仪细等线简" panose="00020600040101010101" pitchFamily="18" charset="-122"/>
              </a:rPr>
              <a:t>谢谢大家</a:t>
            </a:r>
          </a:p>
        </p:txBody>
      </p:sp>
      <p:sp>
        <p:nvSpPr>
          <p:cNvPr id="13" name="矩形 12"/>
          <p:cNvSpPr/>
          <p:nvPr/>
        </p:nvSpPr>
        <p:spPr>
          <a:xfrm>
            <a:off x="4140627" y="1708073"/>
            <a:ext cx="3927678" cy="261610"/>
          </a:xfrm>
          <a:prstGeom prst="rect">
            <a:avLst/>
          </a:prstGeom>
        </p:spPr>
        <p:txBody>
          <a:bodyPr wrap="none">
            <a:spAutoFit/>
          </a:bodyPr>
          <a:lstStyle/>
          <a:p>
            <a:pPr lvl="0" algn="ctr">
              <a:defRPr/>
            </a:pPr>
            <a:r>
              <a:rPr lang="en-US" altLang="zh-CN" sz="1100" dirty="0">
                <a:solidFill>
                  <a:srgbClr val="D8CFC0"/>
                </a:solidFill>
                <a:latin typeface="汉仪细等线简" panose="00020600040101010101" pitchFamily="18" charset="-122"/>
                <a:ea typeface="汉仪细等线简" panose="00020600040101010101" pitchFamily="18" charset="-122"/>
                <a:sym typeface="汉仪细等线简" panose="00020600040101010101" pitchFamily="18" charset="-122"/>
              </a:rPr>
              <a:t>Thank you for your leadership and colleagues help and attention</a:t>
            </a:r>
            <a:endParaRPr kumimoji="0" lang="zh-CN" altLang="en-US" sz="1100" i="0" u="none" strike="noStrike" kern="1200" cap="none" normalizeH="0" baseline="0" noProof="0" dirty="0">
              <a:ln>
                <a:noFill/>
              </a:ln>
              <a:solidFill>
                <a:srgbClr val="D8CFC0"/>
              </a:solidFill>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pic>
        <p:nvPicPr>
          <p:cNvPr id="20" name="图片 19"/>
          <p:cNvPicPr>
            <a:picLocks noChangeAspect="1"/>
          </p:cNvPicPr>
          <p:nvPr/>
        </p:nvPicPr>
        <p:blipFill rotWithShape="1">
          <a:blip r:embed="rId10" cstate="print">
            <a:extLst>
              <a:ext uri="{28A0092B-C50C-407E-A947-70E740481C1C}">
                <a14:useLocalDpi xmlns:a14="http://schemas.microsoft.com/office/drawing/2010/main" val="0"/>
              </a:ext>
            </a:extLst>
          </a:blip>
          <a:srcRect l="84490" t="21351" r="6806" b="63135"/>
          <a:stretch/>
        </p:blipFill>
        <p:spPr>
          <a:xfrm>
            <a:off x="-427951" y="4768172"/>
            <a:ext cx="835817" cy="1063925"/>
          </a:xfrm>
          <a:prstGeom prst="rect">
            <a:avLst/>
          </a:prstGeom>
        </p:spPr>
      </p:pic>
      <p:pic>
        <p:nvPicPr>
          <p:cNvPr id="21" name="图片 20"/>
          <p:cNvPicPr>
            <a:picLocks noChangeAspect="1"/>
          </p:cNvPicPr>
          <p:nvPr/>
        </p:nvPicPr>
        <p:blipFill rotWithShape="1">
          <a:blip r:embed="rId11" cstate="print">
            <a:extLst>
              <a:ext uri="{28A0092B-C50C-407E-A947-70E740481C1C}">
                <a14:useLocalDpi xmlns:a14="http://schemas.microsoft.com/office/drawing/2010/main" val="0"/>
              </a:ext>
            </a:extLst>
          </a:blip>
          <a:srcRect l="35596" t="53639" r="47699" b="6698"/>
          <a:stretch/>
        </p:blipFill>
        <p:spPr>
          <a:xfrm>
            <a:off x="-1" y="3206840"/>
            <a:ext cx="1604169" cy="2720027"/>
          </a:xfrm>
          <a:prstGeom prst="rect">
            <a:avLst/>
          </a:prstGeom>
        </p:spPr>
      </p:pic>
      <p:pic>
        <p:nvPicPr>
          <p:cNvPr id="6" name="图片 5"/>
          <p:cNvPicPr>
            <a:picLocks noChangeAspect="1"/>
          </p:cNvPicPr>
          <p:nvPr/>
        </p:nvPicPr>
        <p:blipFill rotWithShape="1">
          <a:blip r:embed="rId12" cstate="print">
            <a:extLst>
              <a:ext uri="{28A0092B-C50C-407E-A947-70E740481C1C}">
                <a14:useLocalDpi xmlns:a14="http://schemas.microsoft.com/office/drawing/2010/main" val="0"/>
              </a:ext>
            </a:extLst>
          </a:blip>
          <a:srcRect l="43211" t="45679" r="11823" b="2346"/>
          <a:stretch/>
        </p:blipFill>
        <p:spPr>
          <a:xfrm>
            <a:off x="-560925" y="5170336"/>
            <a:ext cx="3368854" cy="2780956"/>
          </a:xfrm>
          <a:prstGeom prst="rect">
            <a:avLst/>
          </a:prstGeom>
        </p:spPr>
      </p:pic>
      <p:sp>
        <p:nvSpPr>
          <p:cNvPr id="9" name="TextBox 26">
            <a:extLst>
              <a:ext uri="{FF2B5EF4-FFF2-40B4-BE49-F238E27FC236}">
                <a16:creationId xmlns:a16="http://schemas.microsoft.com/office/drawing/2014/main" id="{AD06BBEB-79EE-4497-AC44-CCC778D5E749}"/>
              </a:ext>
            </a:extLst>
          </p:cNvPr>
          <p:cNvSpPr txBox="1"/>
          <p:nvPr/>
        </p:nvSpPr>
        <p:spPr>
          <a:xfrm>
            <a:off x="3490016" y="4045840"/>
            <a:ext cx="5222188" cy="400110"/>
          </a:xfrm>
          <a:prstGeom prst="rect">
            <a:avLst/>
          </a:prstGeom>
          <a:noFill/>
        </p:spPr>
        <p:txBody>
          <a:bodyPr wrap="square" rtlCol="0">
            <a:spAutoFit/>
          </a:bodyPr>
          <a:lstStyle/>
          <a:p>
            <a:pPr algn="ctr"/>
            <a:r>
              <a:rPr lang="zh-CN" altLang="en-US" sz="2000" dirty="0">
                <a:solidFill>
                  <a:schemeClr val="bg1">
                    <a:lumMod val="50000"/>
                  </a:schemeClr>
                </a:solidFill>
                <a:latin typeface="汉仪中宋S" panose="00020600040101010101" pitchFamily="18" charset="-122"/>
                <a:ea typeface="汉仪中宋S" panose="00020600040101010101" pitchFamily="18" charset="-122"/>
                <a:sym typeface="汉仪细等线简" panose="00020600040101010101" pitchFamily="18" charset="-122"/>
              </a:rPr>
              <a:t>谢谢领导及各位同仁的帮助及关照</a:t>
            </a:r>
          </a:p>
        </p:txBody>
      </p:sp>
      <p:sp>
        <p:nvSpPr>
          <p:cNvPr id="11" name="圆角矩形 10"/>
          <p:cNvSpPr/>
          <p:nvPr/>
        </p:nvSpPr>
        <p:spPr>
          <a:xfrm>
            <a:off x="4193982" y="4456343"/>
            <a:ext cx="1656184" cy="199926"/>
          </a:xfrm>
          <a:prstGeom prst="roundRect">
            <a:avLst/>
          </a:prstGeom>
          <a:solidFill>
            <a:srgbClr val="D8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7CDBD"/>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 name="TextBox 25">
            <a:extLst>
              <a:ext uri="{FF2B5EF4-FFF2-40B4-BE49-F238E27FC236}">
                <a16:creationId xmlns:a16="http://schemas.microsoft.com/office/drawing/2014/main" id="{3548D136-8C28-4716-8750-485643913ED1}"/>
              </a:ext>
            </a:extLst>
          </p:cNvPr>
          <p:cNvSpPr txBox="1"/>
          <p:nvPr/>
        </p:nvSpPr>
        <p:spPr>
          <a:xfrm>
            <a:off x="4236317" y="4419319"/>
            <a:ext cx="1584286" cy="276999"/>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zh-CN" altLang="en-US"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部门：财务部</a:t>
            </a:r>
            <a:endParaRPr lang="en-US" altLang="zh-CN"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 name="矩形 13">
            <a:extLst>
              <a:ext uri="{FF2B5EF4-FFF2-40B4-BE49-F238E27FC236}">
                <a16:creationId xmlns:a16="http://schemas.microsoft.com/office/drawing/2014/main" id="{135AF500-6951-414F-8DFA-DCEA47327CD4}"/>
              </a:ext>
            </a:extLst>
          </p:cNvPr>
          <p:cNvSpPr/>
          <p:nvPr/>
        </p:nvSpPr>
        <p:spPr>
          <a:xfrm>
            <a:off x="3151991" y="3519500"/>
            <a:ext cx="5909538" cy="507831"/>
          </a:xfrm>
          <a:prstGeom prst="rect">
            <a:avLst/>
          </a:prstGeom>
        </p:spPr>
        <p:txBody>
          <a:bodyPr wrap="square">
            <a:spAutoFit/>
          </a:bodyPr>
          <a:lstStyle/>
          <a:p>
            <a:pPr algn="ctr"/>
            <a:r>
              <a:rPr lang="en-US" altLang="zh-CN" sz="9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9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
        <p:nvSpPr>
          <p:cNvPr id="18" name="圆角矩形 17"/>
          <p:cNvSpPr/>
          <p:nvPr/>
        </p:nvSpPr>
        <p:spPr>
          <a:xfrm>
            <a:off x="6344585" y="4450043"/>
            <a:ext cx="1656184" cy="199926"/>
          </a:xfrm>
          <a:prstGeom prst="roundRect">
            <a:avLst/>
          </a:prstGeom>
          <a:solidFill>
            <a:srgbClr val="D8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7CDBD"/>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TextBox 25">
            <a:extLst>
              <a:ext uri="{FF2B5EF4-FFF2-40B4-BE49-F238E27FC236}">
                <a16:creationId xmlns:a16="http://schemas.microsoft.com/office/drawing/2014/main" id="{3548D136-8C28-4716-8750-485643913ED1}"/>
              </a:ext>
            </a:extLst>
          </p:cNvPr>
          <p:cNvSpPr txBox="1"/>
          <p:nvPr/>
        </p:nvSpPr>
        <p:spPr>
          <a:xfrm>
            <a:off x="6386920" y="4413019"/>
            <a:ext cx="1584286" cy="276999"/>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algn="dist"/>
            <a:r>
              <a:rPr lang="zh-CN" altLang="en-US"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汇报人：</a:t>
            </a:r>
            <a:r>
              <a:rPr lang="en-US" altLang="zh-CN" sz="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SENYAN</a:t>
            </a:r>
          </a:p>
        </p:txBody>
      </p:sp>
    </p:spTree>
    <p:extLst>
      <p:ext uri="{BB962C8B-B14F-4D97-AF65-F5344CB8AC3E}">
        <p14:creationId xmlns:p14="http://schemas.microsoft.com/office/powerpoint/2010/main" val="4050349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361" t="68575" r="63706" b="14444"/>
          <a:stretch/>
        </p:blipFill>
        <p:spPr>
          <a:xfrm rot="16200000" flipV="1">
            <a:off x="-886249" y="5068781"/>
            <a:ext cx="2675467" cy="902970"/>
          </a:xfrm>
          <a:prstGeom prst="rect">
            <a:avLst/>
          </a:prstGeom>
        </p:spPr>
      </p:pic>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l="46473" t="51481" r="10059" b="14444"/>
          <a:stretch/>
        </p:blipFill>
        <p:spPr>
          <a:xfrm>
            <a:off x="8017934" y="5832096"/>
            <a:ext cx="4174066" cy="1025903"/>
          </a:xfrm>
          <a:prstGeom prst="rect">
            <a:avLst/>
          </a:prstGeom>
        </p:spPr>
      </p:pic>
      <p:pic>
        <p:nvPicPr>
          <p:cNvPr id="5" name="图片 4"/>
          <p:cNvPicPr>
            <a:picLocks noChangeAspect="1"/>
          </p:cNvPicPr>
          <p:nvPr/>
        </p:nvPicPr>
        <p:blipFill rotWithShape="1">
          <a:blip r:embed="rId8" cstate="print">
            <a:extLst>
              <a:ext uri="{28A0092B-C50C-407E-A947-70E740481C1C}">
                <a14:useLocalDpi xmlns:a14="http://schemas.microsoft.com/office/drawing/2010/main" val="0"/>
              </a:ext>
            </a:extLst>
          </a:blip>
          <a:srcRect l="39605" t="9259" r="10059" b="70238"/>
          <a:stretch/>
        </p:blipFill>
        <p:spPr>
          <a:xfrm>
            <a:off x="7358332" y="0"/>
            <a:ext cx="4833668" cy="973667"/>
          </a:xfrm>
          <a:prstGeom prst="rect">
            <a:avLst/>
          </a:prstGeom>
        </p:spPr>
      </p:pic>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l="43211" t="45679" r="11823" b="2346"/>
          <a:stretch/>
        </p:blipFill>
        <p:spPr>
          <a:xfrm>
            <a:off x="10146079" y="5430666"/>
            <a:ext cx="2215365" cy="1828762"/>
          </a:xfrm>
          <a:prstGeom prst="rect">
            <a:avLst/>
          </a:prstGeom>
        </p:spPr>
      </p:pic>
      <p:pic>
        <p:nvPicPr>
          <p:cNvPr id="7" name="图片 6"/>
          <p:cNvPicPr>
            <a:picLocks noChangeAspect="1"/>
          </p:cNvPicPr>
          <p:nvPr/>
        </p:nvPicPr>
        <p:blipFill rotWithShape="1">
          <a:blip r:embed="rId10" cstate="print">
            <a:extLst>
              <a:ext uri="{28A0092B-C50C-407E-A947-70E740481C1C}">
                <a14:useLocalDpi xmlns:a14="http://schemas.microsoft.com/office/drawing/2010/main" val="0"/>
              </a:ext>
            </a:extLst>
          </a:blip>
          <a:srcRect l="60452" t="23934" r="23109" b="59136"/>
          <a:stretch/>
        </p:blipFill>
        <p:spPr>
          <a:xfrm rot="5400000">
            <a:off x="322393" y="6348141"/>
            <a:ext cx="751743" cy="552891"/>
          </a:xfrm>
          <a:prstGeom prst="rect">
            <a:avLst/>
          </a:prstGeom>
        </p:spPr>
      </p:pic>
      <p:pic>
        <p:nvPicPr>
          <p:cNvPr id="8" name="图片 7"/>
          <p:cNvPicPr>
            <a:picLocks noChangeAspect="1"/>
          </p:cNvPicPr>
          <p:nvPr/>
        </p:nvPicPr>
        <p:blipFill rotWithShape="1">
          <a:blip r:embed="rId11" cstate="print">
            <a:extLst>
              <a:ext uri="{28A0092B-C50C-407E-A947-70E740481C1C}">
                <a14:useLocalDpi xmlns:a14="http://schemas.microsoft.com/office/drawing/2010/main" val="0"/>
              </a:ext>
            </a:extLst>
          </a:blip>
          <a:srcRect l="11117" t="18148" r="72660" b="62222"/>
          <a:stretch/>
        </p:blipFill>
        <p:spPr>
          <a:xfrm rot="9156158">
            <a:off x="9580307" y="6468402"/>
            <a:ext cx="899101" cy="776941"/>
          </a:xfrm>
          <a:prstGeom prst="rect">
            <a:avLst/>
          </a:prstGeom>
        </p:spPr>
      </p:pic>
      <p:pic>
        <p:nvPicPr>
          <p:cNvPr id="15" name="图片 14"/>
          <p:cNvPicPr>
            <a:picLocks noChangeAspect="1"/>
          </p:cNvPicPr>
          <p:nvPr/>
        </p:nvPicPr>
        <p:blipFill rotWithShape="1">
          <a:blip r:embed="rId12" cstate="print">
            <a:extLst>
              <a:ext uri="{28A0092B-C50C-407E-A947-70E740481C1C}">
                <a14:useLocalDpi xmlns:a14="http://schemas.microsoft.com/office/drawing/2010/main" val="0"/>
              </a:ext>
            </a:extLst>
          </a:blip>
          <a:srcRect l="25910" t="72879" r="52943" b="6698"/>
          <a:stretch/>
        </p:blipFill>
        <p:spPr>
          <a:xfrm flipH="1">
            <a:off x="-1" y="0"/>
            <a:ext cx="1571424" cy="1083893"/>
          </a:xfrm>
          <a:prstGeom prst="rect">
            <a:avLst/>
          </a:prstGeom>
        </p:spPr>
      </p:pic>
      <p:pic>
        <p:nvPicPr>
          <p:cNvPr id="20" name="图片 19"/>
          <p:cNvPicPr>
            <a:picLocks noChangeAspect="1"/>
          </p:cNvPicPr>
          <p:nvPr/>
        </p:nvPicPr>
        <p:blipFill rotWithShape="1">
          <a:blip r:embed="rId13" cstate="print">
            <a:extLst>
              <a:ext uri="{28A0092B-C50C-407E-A947-70E740481C1C}">
                <a14:useLocalDpi xmlns:a14="http://schemas.microsoft.com/office/drawing/2010/main" val="0"/>
              </a:ext>
            </a:extLst>
          </a:blip>
          <a:srcRect l="84490" t="21351" r="6806" b="63135"/>
          <a:stretch/>
        </p:blipFill>
        <p:spPr>
          <a:xfrm>
            <a:off x="-624123" y="551930"/>
            <a:ext cx="835817" cy="1063925"/>
          </a:xfrm>
          <a:prstGeom prst="rect">
            <a:avLst/>
          </a:prstGeom>
        </p:spPr>
      </p:pic>
      <p:sp>
        <p:nvSpPr>
          <p:cNvPr id="13" name="矩形 8">
            <a:extLst>
              <a:ext uri="{FF2B5EF4-FFF2-40B4-BE49-F238E27FC236}">
                <a16:creationId xmlns:a16="http://schemas.microsoft.com/office/drawing/2014/main" id="{F8DC07AB-9287-4847-AC0C-2A591A1B2FF5}"/>
              </a:ext>
            </a:extLst>
          </p:cNvPr>
          <p:cNvSpPr/>
          <p:nvPr>
            <p:custDataLst>
              <p:tags r:id="rId1"/>
            </p:custDataLst>
          </p:nvPr>
        </p:nvSpPr>
        <p:spPr>
          <a:xfrm>
            <a:off x="4920846" y="1159996"/>
            <a:ext cx="2375522" cy="830997"/>
          </a:xfrm>
          <a:prstGeom prst="rect">
            <a:avLst/>
          </a:prstGeom>
        </p:spPr>
        <p:txBody>
          <a:bodyPr wrap="square">
            <a:spAutoFit/>
          </a:bodyPr>
          <a:lstStyle/>
          <a:p>
            <a:pPr lvl="0" algn="ctr" defTabSz="685800">
              <a:defRPr/>
            </a:pPr>
            <a:r>
              <a:rPr lang="zh-CN" altLang="en-US" sz="48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rPr>
              <a:t>目 录</a:t>
            </a:r>
            <a:endParaRPr lang="en-US" altLang="zh-CN" sz="48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endParaRPr>
          </a:p>
        </p:txBody>
      </p:sp>
      <p:sp>
        <p:nvSpPr>
          <p:cNvPr id="14" name="矩形 8">
            <a:extLst>
              <a:ext uri="{FF2B5EF4-FFF2-40B4-BE49-F238E27FC236}">
                <a16:creationId xmlns:a16="http://schemas.microsoft.com/office/drawing/2014/main" id="{CC522015-980D-4686-B4A2-65A700D18CCE}"/>
              </a:ext>
            </a:extLst>
          </p:cNvPr>
          <p:cNvSpPr/>
          <p:nvPr>
            <p:custDataLst>
              <p:tags r:id="rId2"/>
            </p:custDataLst>
          </p:nvPr>
        </p:nvSpPr>
        <p:spPr>
          <a:xfrm>
            <a:off x="5232403" y="1889254"/>
            <a:ext cx="1777123" cy="276999"/>
          </a:xfrm>
          <a:prstGeom prst="rect">
            <a:avLst/>
          </a:prstGeom>
        </p:spPr>
        <p:txBody>
          <a:bodyPr wrap="square">
            <a:spAutoFit/>
          </a:bodyPr>
          <a:lstStyle/>
          <a:p>
            <a:pPr lvl="0" algn="dist" defTabSz="685800">
              <a:defRPr/>
            </a:pPr>
            <a:r>
              <a:rPr lang="en-US" altLang="zh-CN" sz="1200" kern="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CONTENTS</a:t>
            </a:r>
          </a:p>
        </p:txBody>
      </p:sp>
      <p:cxnSp>
        <p:nvCxnSpPr>
          <p:cNvPr id="16" name="直接连接符 15">
            <a:extLst>
              <a:ext uri="{FF2B5EF4-FFF2-40B4-BE49-F238E27FC236}">
                <a16:creationId xmlns:a16="http://schemas.microsoft.com/office/drawing/2014/main" id="{000972A1-15A6-4086-9DE1-EF1F5DF3461B}"/>
              </a:ext>
            </a:extLst>
          </p:cNvPr>
          <p:cNvCxnSpPr/>
          <p:nvPr/>
        </p:nvCxnSpPr>
        <p:spPr>
          <a:xfrm>
            <a:off x="5333682" y="2132466"/>
            <a:ext cx="1571367" cy="0"/>
          </a:xfrm>
          <a:prstGeom prst="line">
            <a:avLst/>
          </a:prstGeom>
          <a:ln w="12700">
            <a:solidFill>
              <a:srgbClr val="97713F"/>
            </a:solidFill>
            <a:prstDash val="lg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9E6C5EC-6BF7-4A60-A78F-7549B2BDC812}"/>
              </a:ext>
            </a:extLst>
          </p:cNvPr>
          <p:cNvSpPr txBox="1"/>
          <p:nvPr/>
        </p:nvSpPr>
        <p:spPr>
          <a:xfrm>
            <a:off x="2175209" y="2548134"/>
            <a:ext cx="3647152" cy="646331"/>
          </a:xfrm>
          <a:prstGeom prst="rect">
            <a:avLst/>
          </a:prstGeom>
          <a:noFill/>
        </p:spPr>
        <p:txBody>
          <a:bodyPr wrap="none" rtlCol="0">
            <a:spAutoFit/>
          </a:bodyPr>
          <a:lstStyle/>
          <a:p>
            <a:pPr lvl="0" defTabSz="609585">
              <a:defRPr/>
            </a:pPr>
            <a:r>
              <a:rPr kumimoji="1" lang="en-US" altLang="zh-CN"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01.</a:t>
            </a:r>
            <a:r>
              <a:rPr kumimoji="1" lang="zh-CN" altLang="en-US"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工作内容回顾</a:t>
            </a:r>
          </a:p>
        </p:txBody>
      </p:sp>
      <p:sp>
        <p:nvSpPr>
          <p:cNvPr id="18" name="文本框 17">
            <a:extLst>
              <a:ext uri="{FF2B5EF4-FFF2-40B4-BE49-F238E27FC236}">
                <a16:creationId xmlns:a16="http://schemas.microsoft.com/office/drawing/2014/main" id="{7008DDB6-83EE-4B28-8F93-F10ABD3DAC4B}"/>
              </a:ext>
            </a:extLst>
          </p:cNvPr>
          <p:cNvSpPr txBox="1"/>
          <p:nvPr/>
        </p:nvSpPr>
        <p:spPr>
          <a:xfrm>
            <a:off x="2887816" y="3057519"/>
            <a:ext cx="1582484" cy="253916"/>
          </a:xfrm>
          <a:prstGeom prst="rect">
            <a:avLst/>
          </a:prstGeom>
          <a:noFill/>
        </p:spPr>
        <p:txBody>
          <a:bodyPr wrap="none" rtlCol="0">
            <a:spAutoFit/>
          </a:bodyPr>
          <a:lstStyle/>
          <a:p>
            <a:pPr lvl="0" defTabSz="609585">
              <a:defRPr/>
            </a:pPr>
            <a:r>
              <a:rPr kumimoji="1" lang="en-US" altLang="zh-CN" sz="1050" kern="0" dirty="0">
                <a:solidFill>
                  <a:srgbClr val="936B43"/>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Review Of Work Content</a:t>
            </a:r>
          </a:p>
        </p:txBody>
      </p:sp>
      <p:sp>
        <p:nvSpPr>
          <p:cNvPr id="19" name="文本框 18">
            <a:extLst>
              <a:ext uri="{FF2B5EF4-FFF2-40B4-BE49-F238E27FC236}">
                <a16:creationId xmlns:a16="http://schemas.microsoft.com/office/drawing/2014/main" id="{8E7BF397-967F-4613-AEB8-FAFBAFF09986}"/>
              </a:ext>
            </a:extLst>
          </p:cNvPr>
          <p:cNvSpPr txBox="1"/>
          <p:nvPr/>
        </p:nvSpPr>
        <p:spPr>
          <a:xfrm>
            <a:off x="2175209" y="3847154"/>
            <a:ext cx="4108817" cy="646331"/>
          </a:xfrm>
          <a:prstGeom prst="rect">
            <a:avLst/>
          </a:prstGeom>
          <a:noFill/>
        </p:spPr>
        <p:txBody>
          <a:bodyPr wrap="none" rtlCol="0">
            <a:spAutoFit/>
          </a:bodyPr>
          <a:lstStyle/>
          <a:p>
            <a:pPr lvl="0" defTabSz="609585">
              <a:defRPr/>
            </a:pPr>
            <a:r>
              <a:rPr kumimoji="1" lang="en-US" altLang="zh-CN"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03.</a:t>
            </a:r>
            <a:r>
              <a:rPr kumimoji="1" lang="zh-CN" altLang="en-US"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面临问题及措施</a:t>
            </a:r>
          </a:p>
        </p:txBody>
      </p:sp>
      <p:sp>
        <p:nvSpPr>
          <p:cNvPr id="23" name="文本框 22">
            <a:extLst>
              <a:ext uri="{FF2B5EF4-FFF2-40B4-BE49-F238E27FC236}">
                <a16:creationId xmlns:a16="http://schemas.microsoft.com/office/drawing/2014/main" id="{4CDDB733-1A76-44E4-9923-F54F29A9BDD7}"/>
              </a:ext>
            </a:extLst>
          </p:cNvPr>
          <p:cNvSpPr txBox="1"/>
          <p:nvPr/>
        </p:nvSpPr>
        <p:spPr>
          <a:xfrm>
            <a:off x="2887816" y="4356539"/>
            <a:ext cx="1984839" cy="253916"/>
          </a:xfrm>
          <a:prstGeom prst="rect">
            <a:avLst/>
          </a:prstGeom>
          <a:noFill/>
        </p:spPr>
        <p:txBody>
          <a:bodyPr wrap="none" rtlCol="0">
            <a:spAutoFit/>
          </a:bodyPr>
          <a:lstStyle/>
          <a:p>
            <a:r>
              <a:rPr lang="en-US" altLang="zh-CN" sz="105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Problems And Solutions In Work</a:t>
            </a:r>
          </a:p>
        </p:txBody>
      </p:sp>
      <p:sp>
        <p:nvSpPr>
          <p:cNvPr id="24" name="文本框 23">
            <a:extLst>
              <a:ext uri="{FF2B5EF4-FFF2-40B4-BE49-F238E27FC236}">
                <a16:creationId xmlns:a16="http://schemas.microsoft.com/office/drawing/2014/main" id="{14641BD9-834C-4FEA-AE17-56C7F2FA58CF}"/>
              </a:ext>
            </a:extLst>
          </p:cNvPr>
          <p:cNvSpPr txBox="1"/>
          <p:nvPr/>
        </p:nvSpPr>
        <p:spPr>
          <a:xfrm>
            <a:off x="6587091" y="2549051"/>
            <a:ext cx="3647152" cy="646331"/>
          </a:xfrm>
          <a:prstGeom prst="rect">
            <a:avLst/>
          </a:prstGeom>
          <a:noFill/>
        </p:spPr>
        <p:txBody>
          <a:bodyPr wrap="none" rtlCol="0">
            <a:spAutoFit/>
          </a:bodyPr>
          <a:lstStyle/>
          <a:p>
            <a:pPr lvl="0" defTabSz="609585">
              <a:defRPr/>
            </a:pPr>
            <a:r>
              <a:rPr kumimoji="1" lang="en-US" altLang="zh-CN"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02.</a:t>
            </a:r>
            <a:r>
              <a:rPr kumimoji="1" lang="zh-CN" altLang="en-US"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市场数据分析</a:t>
            </a:r>
          </a:p>
        </p:txBody>
      </p:sp>
      <p:sp>
        <p:nvSpPr>
          <p:cNvPr id="25" name="文本框 24">
            <a:extLst>
              <a:ext uri="{FF2B5EF4-FFF2-40B4-BE49-F238E27FC236}">
                <a16:creationId xmlns:a16="http://schemas.microsoft.com/office/drawing/2014/main" id="{A86EF1A7-9332-4399-ACEE-57530F2DD48D}"/>
              </a:ext>
            </a:extLst>
          </p:cNvPr>
          <p:cNvSpPr txBox="1"/>
          <p:nvPr/>
        </p:nvSpPr>
        <p:spPr>
          <a:xfrm>
            <a:off x="7299698" y="3058436"/>
            <a:ext cx="1346844" cy="253916"/>
          </a:xfrm>
          <a:prstGeom prst="rect">
            <a:avLst/>
          </a:prstGeom>
          <a:noFill/>
        </p:spPr>
        <p:txBody>
          <a:bodyPr wrap="none" rtlCol="0">
            <a:spAutoFit/>
          </a:bodyPr>
          <a:lstStyle>
            <a:defPPr>
              <a:defRPr lang="en-US"/>
            </a:defPPr>
            <a:lvl1pPr lvl="0" defTabSz="609585">
              <a:defRPr kumimoji="1" sz="1050" kern="0">
                <a:solidFill>
                  <a:schemeClr val="accent2"/>
                </a:solidFill>
                <a:latin typeface="+mj-lt"/>
                <a:ea typeface="微软雅黑" panose="020B0503020204020204" pitchFamily="34" charset="-122"/>
                <a:cs typeface="+mn-ea"/>
              </a:defRPr>
            </a:lvl1pPr>
          </a:lstStyle>
          <a:p>
            <a:pPr lvl="0">
              <a:defRPr/>
            </a:pPr>
            <a:r>
              <a:rPr lang="en-US" altLang="zh-CN"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Market Data Analysis</a:t>
            </a:r>
          </a:p>
        </p:txBody>
      </p:sp>
      <p:sp>
        <p:nvSpPr>
          <p:cNvPr id="26" name="文本框 25">
            <a:extLst>
              <a:ext uri="{FF2B5EF4-FFF2-40B4-BE49-F238E27FC236}">
                <a16:creationId xmlns:a16="http://schemas.microsoft.com/office/drawing/2014/main" id="{08B9F3C6-9AAE-4CB8-AB72-19A144216027}"/>
              </a:ext>
            </a:extLst>
          </p:cNvPr>
          <p:cNvSpPr txBox="1"/>
          <p:nvPr/>
        </p:nvSpPr>
        <p:spPr>
          <a:xfrm>
            <a:off x="6587091" y="3848071"/>
            <a:ext cx="3647152" cy="646331"/>
          </a:xfrm>
          <a:prstGeom prst="rect">
            <a:avLst/>
          </a:prstGeom>
          <a:noFill/>
        </p:spPr>
        <p:txBody>
          <a:bodyPr wrap="none" rtlCol="0">
            <a:spAutoFit/>
          </a:bodyPr>
          <a:lstStyle/>
          <a:p>
            <a:pPr lvl="0" defTabSz="609585">
              <a:defRPr/>
            </a:pPr>
            <a:r>
              <a:rPr kumimoji="1" lang="en-US" altLang="zh-CN"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04.</a:t>
            </a:r>
            <a:r>
              <a:rPr kumimoji="1" lang="zh-CN" altLang="en-US" sz="36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下步工作计划</a:t>
            </a:r>
          </a:p>
        </p:txBody>
      </p:sp>
      <p:sp>
        <p:nvSpPr>
          <p:cNvPr id="27" name="文本框 26">
            <a:extLst>
              <a:ext uri="{FF2B5EF4-FFF2-40B4-BE49-F238E27FC236}">
                <a16:creationId xmlns:a16="http://schemas.microsoft.com/office/drawing/2014/main" id="{AC9F3C24-2EC5-4710-B229-F070D387F923}"/>
              </a:ext>
            </a:extLst>
          </p:cNvPr>
          <p:cNvSpPr txBox="1"/>
          <p:nvPr/>
        </p:nvSpPr>
        <p:spPr>
          <a:xfrm>
            <a:off x="7299698" y="4356539"/>
            <a:ext cx="1266693" cy="253916"/>
          </a:xfrm>
          <a:prstGeom prst="rect">
            <a:avLst/>
          </a:prstGeom>
          <a:noFill/>
        </p:spPr>
        <p:txBody>
          <a:bodyPr wrap="none" rtlCol="0">
            <a:spAutoFit/>
          </a:bodyPr>
          <a:lstStyle/>
          <a:p>
            <a:pPr lvl="0" defTabSz="609585">
              <a:defRPr/>
            </a:pPr>
            <a:r>
              <a:rPr kumimoji="1" lang="en-US" altLang="zh-CN" sz="1050" kern="0" dirty="0">
                <a:solidFill>
                  <a:srgbClr val="936B43"/>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Next Work Planning</a:t>
            </a:r>
          </a:p>
        </p:txBody>
      </p:sp>
    </p:spTree>
    <p:extLst>
      <p:ext uri="{BB962C8B-B14F-4D97-AF65-F5344CB8AC3E}">
        <p14:creationId xmlns:p14="http://schemas.microsoft.com/office/powerpoint/2010/main" val="39566914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a:extLst>
              <a:ext uri="{FF2B5EF4-FFF2-40B4-BE49-F238E27FC236}">
                <a16:creationId xmlns:a16="http://schemas.microsoft.com/office/drawing/2014/main" id="{E799D24D-EB37-436E-AF3A-A219AEDE2AF7}"/>
              </a:ext>
            </a:extLst>
          </p:cNvPr>
          <p:cNvSpPr>
            <a:spLocks noChangeArrowheads="1"/>
          </p:cNvSpPr>
          <p:nvPr/>
        </p:nvSpPr>
        <p:spPr bwMode="auto">
          <a:xfrm>
            <a:off x="11080625"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 name="Oval 7">
            <a:extLst>
              <a:ext uri="{FF2B5EF4-FFF2-40B4-BE49-F238E27FC236}">
                <a16:creationId xmlns:a16="http://schemas.microsoft.com/office/drawing/2014/main" id="{C5AFD87D-5C9A-4A52-8D92-27065EB22144}"/>
              </a:ext>
            </a:extLst>
          </p:cNvPr>
          <p:cNvSpPr>
            <a:spLocks noChangeArrowheads="1"/>
          </p:cNvSpPr>
          <p:nvPr/>
        </p:nvSpPr>
        <p:spPr bwMode="auto">
          <a:xfrm>
            <a:off x="2058263" y="5120006"/>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 name="Oval 8">
            <a:extLst>
              <a:ext uri="{FF2B5EF4-FFF2-40B4-BE49-F238E27FC236}">
                <a16:creationId xmlns:a16="http://schemas.microsoft.com/office/drawing/2014/main" id="{A2E9AE82-5E04-4911-945C-2E336A233E4A}"/>
              </a:ext>
            </a:extLst>
          </p:cNvPr>
          <p:cNvSpPr>
            <a:spLocks noChangeArrowheads="1"/>
          </p:cNvSpPr>
          <p:nvPr/>
        </p:nvSpPr>
        <p:spPr bwMode="auto">
          <a:xfrm>
            <a:off x="3841625"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 name="Oval 9">
            <a:extLst>
              <a:ext uri="{FF2B5EF4-FFF2-40B4-BE49-F238E27FC236}">
                <a16:creationId xmlns:a16="http://schemas.microsoft.com/office/drawing/2014/main" id="{D2AC437F-C52C-404A-9C4A-086DF9339481}"/>
              </a:ext>
            </a:extLst>
          </p:cNvPr>
          <p:cNvSpPr>
            <a:spLocks noChangeArrowheads="1"/>
          </p:cNvSpPr>
          <p:nvPr/>
        </p:nvSpPr>
        <p:spPr bwMode="auto">
          <a:xfrm>
            <a:off x="3841625"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 name="Oval 11">
            <a:extLst>
              <a:ext uri="{FF2B5EF4-FFF2-40B4-BE49-F238E27FC236}">
                <a16:creationId xmlns:a16="http://schemas.microsoft.com/office/drawing/2014/main" id="{D8F4582B-3CAB-4DFE-B2F2-F9300EB82501}"/>
              </a:ext>
            </a:extLst>
          </p:cNvPr>
          <p:cNvSpPr>
            <a:spLocks noChangeArrowheads="1"/>
          </p:cNvSpPr>
          <p:nvPr/>
        </p:nvSpPr>
        <p:spPr bwMode="auto">
          <a:xfrm>
            <a:off x="5652963"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 name="Oval 12">
            <a:extLst>
              <a:ext uri="{FF2B5EF4-FFF2-40B4-BE49-F238E27FC236}">
                <a16:creationId xmlns:a16="http://schemas.microsoft.com/office/drawing/2014/main" id="{6E5AA02D-A31D-4BA5-91CD-12B8AE38BC11}"/>
              </a:ext>
            </a:extLst>
          </p:cNvPr>
          <p:cNvSpPr>
            <a:spLocks noChangeArrowheads="1"/>
          </p:cNvSpPr>
          <p:nvPr/>
        </p:nvSpPr>
        <p:spPr bwMode="auto">
          <a:xfrm>
            <a:off x="7461125"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 name="Oval 13">
            <a:extLst>
              <a:ext uri="{FF2B5EF4-FFF2-40B4-BE49-F238E27FC236}">
                <a16:creationId xmlns:a16="http://schemas.microsoft.com/office/drawing/2014/main" id="{70A82033-751A-447D-9DFD-2702026C69AA}"/>
              </a:ext>
            </a:extLst>
          </p:cNvPr>
          <p:cNvSpPr>
            <a:spLocks noChangeArrowheads="1"/>
          </p:cNvSpPr>
          <p:nvPr/>
        </p:nvSpPr>
        <p:spPr bwMode="auto">
          <a:xfrm>
            <a:off x="2938338"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 name="Oval 14">
            <a:extLst>
              <a:ext uri="{FF2B5EF4-FFF2-40B4-BE49-F238E27FC236}">
                <a16:creationId xmlns:a16="http://schemas.microsoft.com/office/drawing/2014/main" id="{574299A0-A4FB-4C55-87CC-5E81B83DEAF5}"/>
              </a:ext>
            </a:extLst>
          </p:cNvPr>
          <p:cNvSpPr>
            <a:spLocks noChangeArrowheads="1"/>
          </p:cNvSpPr>
          <p:nvPr/>
        </p:nvSpPr>
        <p:spPr bwMode="auto">
          <a:xfrm>
            <a:off x="5652963"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 name="Oval 15">
            <a:extLst>
              <a:ext uri="{FF2B5EF4-FFF2-40B4-BE49-F238E27FC236}">
                <a16:creationId xmlns:a16="http://schemas.microsoft.com/office/drawing/2014/main" id="{102C9475-0FF1-4F20-B3E6-661A2FBA20DA}"/>
              </a:ext>
            </a:extLst>
          </p:cNvPr>
          <p:cNvSpPr>
            <a:spLocks noChangeArrowheads="1"/>
          </p:cNvSpPr>
          <p:nvPr/>
        </p:nvSpPr>
        <p:spPr bwMode="auto">
          <a:xfrm>
            <a:off x="5652963"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 name="Oval 16">
            <a:extLst>
              <a:ext uri="{FF2B5EF4-FFF2-40B4-BE49-F238E27FC236}">
                <a16:creationId xmlns:a16="http://schemas.microsoft.com/office/drawing/2014/main" id="{5BBA40AD-D464-4E88-B77F-CA447C5C75BA}"/>
              </a:ext>
            </a:extLst>
          </p:cNvPr>
          <p:cNvSpPr>
            <a:spLocks noChangeArrowheads="1"/>
          </p:cNvSpPr>
          <p:nvPr/>
        </p:nvSpPr>
        <p:spPr bwMode="auto">
          <a:xfrm>
            <a:off x="3841625"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 name="Oval 17">
            <a:extLst>
              <a:ext uri="{FF2B5EF4-FFF2-40B4-BE49-F238E27FC236}">
                <a16:creationId xmlns:a16="http://schemas.microsoft.com/office/drawing/2014/main" id="{8399FA5E-6EAA-4E16-900E-C490C63D128F}"/>
              </a:ext>
            </a:extLst>
          </p:cNvPr>
          <p:cNvSpPr>
            <a:spLocks noChangeArrowheads="1"/>
          </p:cNvSpPr>
          <p:nvPr/>
        </p:nvSpPr>
        <p:spPr bwMode="auto">
          <a:xfrm>
            <a:off x="2938338"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 name="Oval 18">
            <a:extLst>
              <a:ext uri="{FF2B5EF4-FFF2-40B4-BE49-F238E27FC236}">
                <a16:creationId xmlns:a16="http://schemas.microsoft.com/office/drawing/2014/main" id="{D6826C9C-465D-4C01-8043-97FF840BEE05}"/>
              </a:ext>
            </a:extLst>
          </p:cNvPr>
          <p:cNvSpPr>
            <a:spLocks noChangeArrowheads="1"/>
          </p:cNvSpPr>
          <p:nvPr/>
        </p:nvSpPr>
        <p:spPr bwMode="auto">
          <a:xfrm>
            <a:off x="8366000"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 name="Oval 19">
            <a:extLst>
              <a:ext uri="{FF2B5EF4-FFF2-40B4-BE49-F238E27FC236}">
                <a16:creationId xmlns:a16="http://schemas.microsoft.com/office/drawing/2014/main" id="{060DA1D3-FAFF-41A3-B525-5DB0E8B89AC6}"/>
              </a:ext>
            </a:extLst>
          </p:cNvPr>
          <p:cNvSpPr>
            <a:spLocks noChangeArrowheads="1"/>
          </p:cNvSpPr>
          <p:nvPr/>
        </p:nvSpPr>
        <p:spPr bwMode="auto">
          <a:xfrm>
            <a:off x="2938338"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 name="Oval 20">
            <a:extLst>
              <a:ext uri="{FF2B5EF4-FFF2-40B4-BE49-F238E27FC236}">
                <a16:creationId xmlns:a16="http://schemas.microsoft.com/office/drawing/2014/main" id="{DE5E4156-6916-4F28-987F-E3325D596C16}"/>
              </a:ext>
            </a:extLst>
          </p:cNvPr>
          <p:cNvSpPr>
            <a:spLocks noChangeArrowheads="1"/>
          </p:cNvSpPr>
          <p:nvPr/>
        </p:nvSpPr>
        <p:spPr bwMode="auto">
          <a:xfrm>
            <a:off x="7461125"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 name="Oval 22">
            <a:extLst>
              <a:ext uri="{FF2B5EF4-FFF2-40B4-BE49-F238E27FC236}">
                <a16:creationId xmlns:a16="http://schemas.microsoft.com/office/drawing/2014/main" id="{0BACF033-2F24-46BC-B4E9-AD64E3CC9322}"/>
              </a:ext>
            </a:extLst>
          </p:cNvPr>
          <p:cNvSpPr>
            <a:spLocks noChangeArrowheads="1"/>
          </p:cNvSpPr>
          <p:nvPr/>
        </p:nvSpPr>
        <p:spPr bwMode="auto">
          <a:xfrm>
            <a:off x="4746500"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 name="Oval 23">
            <a:extLst>
              <a:ext uri="{FF2B5EF4-FFF2-40B4-BE49-F238E27FC236}">
                <a16:creationId xmlns:a16="http://schemas.microsoft.com/office/drawing/2014/main" id="{8290CBAC-47C4-4C8D-9E14-1FC9B1BB8040}"/>
              </a:ext>
            </a:extLst>
          </p:cNvPr>
          <p:cNvSpPr>
            <a:spLocks noChangeArrowheads="1"/>
          </p:cNvSpPr>
          <p:nvPr/>
        </p:nvSpPr>
        <p:spPr bwMode="auto">
          <a:xfrm>
            <a:off x="8366000"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 name="Oval 24">
            <a:extLst>
              <a:ext uri="{FF2B5EF4-FFF2-40B4-BE49-F238E27FC236}">
                <a16:creationId xmlns:a16="http://schemas.microsoft.com/office/drawing/2014/main" id="{0C52872B-8146-45A6-A6E6-B0D564141056}"/>
              </a:ext>
            </a:extLst>
          </p:cNvPr>
          <p:cNvSpPr>
            <a:spLocks noChangeArrowheads="1"/>
          </p:cNvSpPr>
          <p:nvPr/>
        </p:nvSpPr>
        <p:spPr bwMode="auto">
          <a:xfrm>
            <a:off x="11080625"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Oval 25">
            <a:extLst>
              <a:ext uri="{FF2B5EF4-FFF2-40B4-BE49-F238E27FC236}">
                <a16:creationId xmlns:a16="http://schemas.microsoft.com/office/drawing/2014/main" id="{2F84D46C-F88C-46D4-99CB-CF9B17869E34}"/>
              </a:ext>
            </a:extLst>
          </p:cNvPr>
          <p:cNvSpPr>
            <a:spLocks noChangeArrowheads="1"/>
          </p:cNvSpPr>
          <p:nvPr/>
        </p:nvSpPr>
        <p:spPr bwMode="auto">
          <a:xfrm>
            <a:off x="279118" y="3286442"/>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 name="Oval 27">
            <a:extLst>
              <a:ext uri="{FF2B5EF4-FFF2-40B4-BE49-F238E27FC236}">
                <a16:creationId xmlns:a16="http://schemas.microsoft.com/office/drawing/2014/main" id="{08F1C4D7-4C7F-499D-9A3D-2BE3BFC4A949}"/>
              </a:ext>
            </a:extLst>
          </p:cNvPr>
          <p:cNvSpPr>
            <a:spLocks noChangeArrowheads="1"/>
          </p:cNvSpPr>
          <p:nvPr/>
        </p:nvSpPr>
        <p:spPr bwMode="auto">
          <a:xfrm>
            <a:off x="11080625"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 name="Oval 28">
            <a:extLst>
              <a:ext uri="{FF2B5EF4-FFF2-40B4-BE49-F238E27FC236}">
                <a16:creationId xmlns:a16="http://schemas.microsoft.com/office/drawing/2014/main" id="{D7C97ED9-26E0-481D-B069-AB9A29196F09}"/>
              </a:ext>
            </a:extLst>
          </p:cNvPr>
          <p:cNvSpPr>
            <a:spLocks noChangeArrowheads="1"/>
          </p:cNvSpPr>
          <p:nvPr/>
        </p:nvSpPr>
        <p:spPr bwMode="auto">
          <a:xfrm>
            <a:off x="4746500"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 name="Oval 30">
            <a:extLst>
              <a:ext uri="{FF2B5EF4-FFF2-40B4-BE49-F238E27FC236}">
                <a16:creationId xmlns:a16="http://schemas.microsoft.com/office/drawing/2014/main" id="{AF2E95C4-461C-4F36-B469-0A5C5404E07D}"/>
              </a:ext>
            </a:extLst>
          </p:cNvPr>
          <p:cNvSpPr>
            <a:spLocks noChangeArrowheads="1"/>
          </p:cNvSpPr>
          <p:nvPr/>
        </p:nvSpPr>
        <p:spPr bwMode="auto">
          <a:xfrm>
            <a:off x="5652963"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 name="Oval 31">
            <a:extLst>
              <a:ext uri="{FF2B5EF4-FFF2-40B4-BE49-F238E27FC236}">
                <a16:creationId xmlns:a16="http://schemas.microsoft.com/office/drawing/2014/main" id="{9F03D69B-8587-4551-ACCA-EC16387AE3F1}"/>
              </a:ext>
            </a:extLst>
          </p:cNvPr>
          <p:cNvSpPr>
            <a:spLocks noChangeArrowheads="1"/>
          </p:cNvSpPr>
          <p:nvPr/>
        </p:nvSpPr>
        <p:spPr bwMode="auto">
          <a:xfrm>
            <a:off x="3841625"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 name="Oval 32">
            <a:extLst>
              <a:ext uri="{FF2B5EF4-FFF2-40B4-BE49-F238E27FC236}">
                <a16:creationId xmlns:a16="http://schemas.microsoft.com/office/drawing/2014/main" id="{A3493B8B-6DA8-4B91-A9D7-C535B890252F}"/>
              </a:ext>
            </a:extLst>
          </p:cNvPr>
          <p:cNvSpPr>
            <a:spLocks noChangeArrowheads="1"/>
          </p:cNvSpPr>
          <p:nvPr/>
        </p:nvSpPr>
        <p:spPr bwMode="auto">
          <a:xfrm>
            <a:off x="9272463"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 name="Oval 33">
            <a:extLst>
              <a:ext uri="{FF2B5EF4-FFF2-40B4-BE49-F238E27FC236}">
                <a16:creationId xmlns:a16="http://schemas.microsoft.com/office/drawing/2014/main" id="{DB97B109-94F5-4A5E-8DBE-22E215F37590}"/>
              </a:ext>
            </a:extLst>
          </p:cNvPr>
          <p:cNvSpPr>
            <a:spLocks noChangeArrowheads="1"/>
          </p:cNvSpPr>
          <p:nvPr/>
        </p:nvSpPr>
        <p:spPr bwMode="auto">
          <a:xfrm>
            <a:off x="10177338"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 name="Oval 34">
            <a:extLst>
              <a:ext uri="{FF2B5EF4-FFF2-40B4-BE49-F238E27FC236}">
                <a16:creationId xmlns:a16="http://schemas.microsoft.com/office/drawing/2014/main" id="{28E31472-1B1D-4C41-9F25-B9D02BDE9E99}"/>
              </a:ext>
            </a:extLst>
          </p:cNvPr>
          <p:cNvSpPr>
            <a:spLocks noChangeArrowheads="1"/>
          </p:cNvSpPr>
          <p:nvPr/>
        </p:nvSpPr>
        <p:spPr bwMode="auto">
          <a:xfrm>
            <a:off x="7461125"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 name="Oval 35">
            <a:extLst>
              <a:ext uri="{FF2B5EF4-FFF2-40B4-BE49-F238E27FC236}">
                <a16:creationId xmlns:a16="http://schemas.microsoft.com/office/drawing/2014/main" id="{F3A77764-8E0A-467A-897F-AA054D6EF5D1}"/>
              </a:ext>
            </a:extLst>
          </p:cNvPr>
          <p:cNvSpPr>
            <a:spLocks noChangeArrowheads="1"/>
          </p:cNvSpPr>
          <p:nvPr/>
        </p:nvSpPr>
        <p:spPr bwMode="auto">
          <a:xfrm>
            <a:off x="7461125"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 name="Oval 36">
            <a:extLst>
              <a:ext uri="{FF2B5EF4-FFF2-40B4-BE49-F238E27FC236}">
                <a16:creationId xmlns:a16="http://schemas.microsoft.com/office/drawing/2014/main" id="{C2C278C9-E2E6-4ABC-9095-5EBC03A3F1D1}"/>
              </a:ext>
            </a:extLst>
          </p:cNvPr>
          <p:cNvSpPr>
            <a:spLocks noChangeArrowheads="1"/>
          </p:cNvSpPr>
          <p:nvPr/>
        </p:nvSpPr>
        <p:spPr bwMode="auto">
          <a:xfrm>
            <a:off x="6557838"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 name="Oval 37">
            <a:extLst>
              <a:ext uri="{FF2B5EF4-FFF2-40B4-BE49-F238E27FC236}">
                <a16:creationId xmlns:a16="http://schemas.microsoft.com/office/drawing/2014/main" id="{7BF832D5-1E98-465A-AAB0-0DC3ECE7B630}"/>
              </a:ext>
            </a:extLst>
          </p:cNvPr>
          <p:cNvSpPr>
            <a:spLocks noChangeArrowheads="1"/>
          </p:cNvSpPr>
          <p:nvPr/>
        </p:nvSpPr>
        <p:spPr bwMode="auto">
          <a:xfrm>
            <a:off x="9272463"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 name="Oval 38">
            <a:extLst>
              <a:ext uri="{FF2B5EF4-FFF2-40B4-BE49-F238E27FC236}">
                <a16:creationId xmlns:a16="http://schemas.microsoft.com/office/drawing/2014/main" id="{458F6862-0FDF-40B0-90F6-1A6831DB47CF}"/>
              </a:ext>
            </a:extLst>
          </p:cNvPr>
          <p:cNvSpPr>
            <a:spLocks noChangeArrowheads="1"/>
          </p:cNvSpPr>
          <p:nvPr/>
        </p:nvSpPr>
        <p:spPr bwMode="auto">
          <a:xfrm>
            <a:off x="3841625"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 name="Oval 40">
            <a:extLst>
              <a:ext uri="{FF2B5EF4-FFF2-40B4-BE49-F238E27FC236}">
                <a16:creationId xmlns:a16="http://schemas.microsoft.com/office/drawing/2014/main" id="{F9E1AC8D-DC65-4E65-BAE8-0B313C033577}"/>
              </a:ext>
            </a:extLst>
          </p:cNvPr>
          <p:cNvSpPr>
            <a:spLocks noChangeArrowheads="1"/>
          </p:cNvSpPr>
          <p:nvPr/>
        </p:nvSpPr>
        <p:spPr bwMode="auto">
          <a:xfrm>
            <a:off x="6557838"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 name="Oval 41">
            <a:extLst>
              <a:ext uri="{FF2B5EF4-FFF2-40B4-BE49-F238E27FC236}">
                <a16:creationId xmlns:a16="http://schemas.microsoft.com/office/drawing/2014/main" id="{3D7A05B4-B36B-4823-A0DE-0412D429AD83}"/>
              </a:ext>
            </a:extLst>
          </p:cNvPr>
          <p:cNvSpPr>
            <a:spLocks noChangeArrowheads="1"/>
          </p:cNvSpPr>
          <p:nvPr/>
        </p:nvSpPr>
        <p:spPr bwMode="auto">
          <a:xfrm>
            <a:off x="10177338"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 name="Oval 42">
            <a:extLst>
              <a:ext uri="{FF2B5EF4-FFF2-40B4-BE49-F238E27FC236}">
                <a16:creationId xmlns:a16="http://schemas.microsoft.com/office/drawing/2014/main" id="{6A6FEB9E-B96F-4A69-A41C-FA1C4091A45A}"/>
              </a:ext>
            </a:extLst>
          </p:cNvPr>
          <p:cNvSpPr>
            <a:spLocks noChangeArrowheads="1"/>
          </p:cNvSpPr>
          <p:nvPr/>
        </p:nvSpPr>
        <p:spPr bwMode="auto">
          <a:xfrm>
            <a:off x="8366000"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 name="Oval 43">
            <a:extLst>
              <a:ext uri="{FF2B5EF4-FFF2-40B4-BE49-F238E27FC236}">
                <a16:creationId xmlns:a16="http://schemas.microsoft.com/office/drawing/2014/main" id="{9C64CF66-E5BF-4B31-97CB-F37742D1EB2E}"/>
              </a:ext>
            </a:extLst>
          </p:cNvPr>
          <p:cNvSpPr>
            <a:spLocks noChangeArrowheads="1"/>
          </p:cNvSpPr>
          <p:nvPr/>
        </p:nvSpPr>
        <p:spPr bwMode="auto">
          <a:xfrm>
            <a:off x="273914" y="4210367"/>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 name="Oval 44">
            <a:extLst>
              <a:ext uri="{FF2B5EF4-FFF2-40B4-BE49-F238E27FC236}">
                <a16:creationId xmlns:a16="http://schemas.microsoft.com/office/drawing/2014/main" id="{B52519FE-BC33-4523-A036-180C80C9BE94}"/>
              </a:ext>
            </a:extLst>
          </p:cNvPr>
          <p:cNvSpPr>
            <a:spLocks noChangeArrowheads="1"/>
          </p:cNvSpPr>
          <p:nvPr/>
        </p:nvSpPr>
        <p:spPr bwMode="auto">
          <a:xfrm>
            <a:off x="2938338"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 name="Oval 45">
            <a:extLst>
              <a:ext uri="{FF2B5EF4-FFF2-40B4-BE49-F238E27FC236}">
                <a16:creationId xmlns:a16="http://schemas.microsoft.com/office/drawing/2014/main" id="{A0E9BD82-89D2-4230-94AC-F925410101C5}"/>
              </a:ext>
            </a:extLst>
          </p:cNvPr>
          <p:cNvSpPr>
            <a:spLocks noChangeArrowheads="1"/>
          </p:cNvSpPr>
          <p:nvPr/>
        </p:nvSpPr>
        <p:spPr bwMode="auto">
          <a:xfrm>
            <a:off x="8366000"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 name="Oval 46">
            <a:extLst>
              <a:ext uri="{FF2B5EF4-FFF2-40B4-BE49-F238E27FC236}">
                <a16:creationId xmlns:a16="http://schemas.microsoft.com/office/drawing/2014/main" id="{C136E07D-A37D-4317-92E9-B5FAB773214D}"/>
              </a:ext>
            </a:extLst>
          </p:cNvPr>
          <p:cNvSpPr>
            <a:spLocks noChangeArrowheads="1"/>
          </p:cNvSpPr>
          <p:nvPr/>
        </p:nvSpPr>
        <p:spPr bwMode="auto">
          <a:xfrm>
            <a:off x="6557838"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 name="Oval 47">
            <a:extLst>
              <a:ext uri="{FF2B5EF4-FFF2-40B4-BE49-F238E27FC236}">
                <a16:creationId xmlns:a16="http://schemas.microsoft.com/office/drawing/2014/main" id="{21E65B97-C5E1-4D1C-9B28-872A89765C89}"/>
              </a:ext>
            </a:extLst>
          </p:cNvPr>
          <p:cNvSpPr>
            <a:spLocks noChangeArrowheads="1"/>
          </p:cNvSpPr>
          <p:nvPr/>
        </p:nvSpPr>
        <p:spPr bwMode="auto">
          <a:xfrm>
            <a:off x="5652963"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 name="Oval 50">
            <a:extLst>
              <a:ext uri="{FF2B5EF4-FFF2-40B4-BE49-F238E27FC236}">
                <a16:creationId xmlns:a16="http://schemas.microsoft.com/office/drawing/2014/main" id="{7A7301BF-E6FB-452B-B20E-EDEA5932C176}"/>
              </a:ext>
            </a:extLst>
          </p:cNvPr>
          <p:cNvSpPr>
            <a:spLocks noChangeArrowheads="1"/>
          </p:cNvSpPr>
          <p:nvPr/>
        </p:nvSpPr>
        <p:spPr bwMode="auto">
          <a:xfrm>
            <a:off x="10177338"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 name="Oval 51">
            <a:extLst>
              <a:ext uri="{FF2B5EF4-FFF2-40B4-BE49-F238E27FC236}">
                <a16:creationId xmlns:a16="http://schemas.microsoft.com/office/drawing/2014/main" id="{2B3C0AEB-420C-4EFD-BC5D-499F5ED1C276}"/>
              </a:ext>
            </a:extLst>
          </p:cNvPr>
          <p:cNvSpPr>
            <a:spLocks noChangeArrowheads="1"/>
          </p:cNvSpPr>
          <p:nvPr/>
        </p:nvSpPr>
        <p:spPr bwMode="auto">
          <a:xfrm>
            <a:off x="9272463"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 name="Oval 53">
            <a:extLst>
              <a:ext uri="{FF2B5EF4-FFF2-40B4-BE49-F238E27FC236}">
                <a16:creationId xmlns:a16="http://schemas.microsoft.com/office/drawing/2014/main" id="{32ECDE23-9873-467B-9F8C-65E4AAFB38A9}"/>
              </a:ext>
            </a:extLst>
          </p:cNvPr>
          <p:cNvSpPr>
            <a:spLocks noChangeArrowheads="1"/>
          </p:cNvSpPr>
          <p:nvPr/>
        </p:nvSpPr>
        <p:spPr bwMode="auto">
          <a:xfrm>
            <a:off x="4746500"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 name="Oval 54">
            <a:extLst>
              <a:ext uri="{FF2B5EF4-FFF2-40B4-BE49-F238E27FC236}">
                <a16:creationId xmlns:a16="http://schemas.microsoft.com/office/drawing/2014/main" id="{C02B3016-CE9B-4F89-8E48-3FC2DD9A2806}"/>
              </a:ext>
            </a:extLst>
          </p:cNvPr>
          <p:cNvSpPr>
            <a:spLocks noChangeArrowheads="1"/>
          </p:cNvSpPr>
          <p:nvPr/>
        </p:nvSpPr>
        <p:spPr bwMode="auto">
          <a:xfrm>
            <a:off x="298521" y="148165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 name="Oval 55">
            <a:extLst>
              <a:ext uri="{FF2B5EF4-FFF2-40B4-BE49-F238E27FC236}">
                <a16:creationId xmlns:a16="http://schemas.microsoft.com/office/drawing/2014/main" id="{17F69209-A3D7-4881-8C01-3C1822A77833}"/>
              </a:ext>
            </a:extLst>
          </p:cNvPr>
          <p:cNvSpPr>
            <a:spLocks noChangeArrowheads="1"/>
          </p:cNvSpPr>
          <p:nvPr/>
        </p:nvSpPr>
        <p:spPr bwMode="auto">
          <a:xfrm>
            <a:off x="1154976" y="5120006"/>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 name="Oval 57">
            <a:extLst>
              <a:ext uri="{FF2B5EF4-FFF2-40B4-BE49-F238E27FC236}">
                <a16:creationId xmlns:a16="http://schemas.microsoft.com/office/drawing/2014/main" id="{18DDBCA7-0E81-4FB7-955F-F7FBFAE04512}"/>
              </a:ext>
            </a:extLst>
          </p:cNvPr>
          <p:cNvSpPr>
            <a:spLocks noChangeArrowheads="1"/>
          </p:cNvSpPr>
          <p:nvPr/>
        </p:nvSpPr>
        <p:spPr bwMode="auto">
          <a:xfrm>
            <a:off x="2053501" y="4178617"/>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 name="Oval 58">
            <a:extLst>
              <a:ext uri="{FF2B5EF4-FFF2-40B4-BE49-F238E27FC236}">
                <a16:creationId xmlns:a16="http://schemas.microsoft.com/office/drawing/2014/main" id="{96DDA153-244C-4CA0-9AFD-E5AFCDF5E6AE}"/>
              </a:ext>
            </a:extLst>
          </p:cNvPr>
          <p:cNvSpPr>
            <a:spLocks noChangeArrowheads="1"/>
          </p:cNvSpPr>
          <p:nvPr/>
        </p:nvSpPr>
        <p:spPr bwMode="auto">
          <a:xfrm>
            <a:off x="2053502" y="14703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6" name="Oval 59">
            <a:extLst>
              <a:ext uri="{FF2B5EF4-FFF2-40B4-BE49-F238E27FC236}">
                <a16:creationId xmlns:a16="http://schemas.microsoft.com/office/drawing/2014/main" id="{4209CB2A-B9CA-4F7C-8632-542B8A922947}"/>
              </a:ext>
            </a:extLst>
          </p:cNvPr>
          <p:cNvSpPr>
            <a:spLocks noChangeArrowheads="1"/>
          </p:cNvSpPr>
          <p:nvPr/>
        </p:nvSpPr>
        <p:spPr bwMode="auto">
          <a:xfrm>
            <a:off x="1091606" y="330073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7" name="Oval 60">
            <a:extLst>
              <a:ext uri="{FF2B5EF4-FFF2-40B4-BE49-F238E27FC236}">
                <a16:creationId xmlns:a16="http://schemas.microsoft.com/office/drawing/2014/main" id="{FCAB0984-09AE-481B-A8D1-DC5C61C81A9C}"/>
              </a:ext>
            </a:extLst>
          </p:cNvPr>
          <p:cNvSpPr>
            <a:spLocks noChangeArrowheads="1"/>
          </p:cNvSpPr>
          <p:nvPr/>
        </p:nvSpPr>
        <p:spPr bwMode="auto">
          <a:xfrm>
            <a:off x="1151802" y="1473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8" name="Oval 61">
            <a:extLst>
              <a:ext uri="{FF2B5EF4-FFF2-40B4-BE49-F238E27FC236}">
                <a16:creationId xmlns:a16="http://schemas.microsoft.com/office/drawing/2014/main" id="{5B3F70A2-4A5D-4B6F-BF14-7E66E6E742CC}"/>
              </a:ext>
            </a:extLst>
          </p:cNvPr>
          <p:cNvSpPr>
            <a:spLocks noChangeArrowheads="1"/>
          </p:cNvSpPr>
          <p:nvPr/>
        </p:nvSpPr>
        <p:spPr bwMode="auto">
          <a:xfrm>
            <a:off x="1148626" y="4178617"/>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9" name="Oval 64">
            <a:extLst>
              <a:ext uri="{FF2B5EF4-FFF2-40B4-BE49-F238E27FC236}">
                <a16:creationId xmlns:a16="http://schemas.microsoft.com/office/drawing/2014/main" id="{A94F7A75-2413-4576-B26E-D3DB53AA2FE4}"/>
              </a:ext>
            </a:extLst>
          </p:cNvPr>
          <p:cNvSpPr>
            <a:spLocks noChangeArrowheads="1"/>
          </p:cNvSpPr>
          <p:nvPr/>
        </p:nvSpPr>
        <p:spPr bwMode="auto">
          <a:xfrm>
            <a:off x="7461125"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0" name="Oval 65">
            <a:extLst>
              <a:ext uri="{FF2B5EF4-FFF2-40B4-BE49-F238E27FC236}">
                <a16:creationId xmlns:a16="http://schemas.microsoft.com/office/drawing/2014/main" id="{FEDF68DC-06C0-43B8-AE0D-6E5FD791DC9E}"/>
              </a:ext>
            </a:extLst>
          </p:cNvPr>
          <p:cNvSpPr>
            <a:spLocks noChangeArrowheads="1"/>
          </p:cNvSpPr>
          <p:nvPr/>
        </p:nvSpPr>
        <p:spPr bwMode="auto">
          <a:xfrm>
            <a:off x="6557838" y="41833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1" name="Oval 66">
            <a:extLst>
              <a:ext uri="{FF2B5EF4-FFF2-40B4-BE49-F238E27FC236}">
                <a16:creationId xmlns:a16="http://schemas.microsoft.com/office/drawing/2014/main" id="{0ADEF9B1-E508-4297-B1E0-375905AA98D7}"/>
              </a:ext>
            </a:extLst>
          </p:cNvPr>
          <p:cNvSpPr>
            <a:spLocks noChangeArrowheads="1"/>
          </p:cNvSpPr>
          <p:nvPr/>
        </p:nvSpPr>
        <p:spPr bwMode="auto">
          <a:xfrm>
            <a:off x="10177338"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2" name="Oval 67">
            <a:extLst>
              <a:ext uri="{FF2B5EF4-FFF2-40B4-BE49-F238E27FC236}">
                <a16:creationId xmlns:a16="http://schemas.microsoft.com/office/drawing/2014/main" id="{4FAB269A-3320-465B-8F17-E1DB2094A126}"/>
              </a:ext>
            </a:extLst>
          </p:cNvPr>
          <p:cNvSpPr>
            <a:spLocks noChangeArrowheads="1"/>
          </p:cNvSpPr>
          <p:nvPr/>
        </p:nvSpPr>
        <p:spPr bwMode="auto">
          <a:xfrm>
            <a:off x="6557838" y="14512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3" name="Oval 68">
            <a:extLst>
              <a:ext uri="{FF2B5EF4-FFF2-40B4-BE49-F238E27FC236}">
                <a16:creationId xmlns:a16="http://schemas.microsoft.com/office/drawing/2014/main" id="{06A34CEC-3BA9-4621-B9D7-69925E9178D0}"/>
              </a:ext>
            </a:extLst>
          </p:cNvPr>
          <p:cNvSpPr>
            <a:spLocks noChangeArrowheads="1"/>
          </p:cNvSpPr>
          <p:nvPr/>
        </p:nvSpPr>
        <p:spPr bwMode="auto">
          <a:xfrm>
            <a:off x="10177338"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4" name="Oval 70">
            <a:extLst>
              <a:ext uri="{FF2B5EF4-FFF2-40B4-BE49-F238E27FC236}">
                <a16:creationId xmlns:a16="http://schemas.microsoft.com/office/drawing/2014/main" id="{18BAEA69-6F1B-42F9-BD57-D89624AC06F1}"/>
              </a:ext>
            </a:extLst>
          </p:cNvPr>
          <p:cNvSpPr>
            <a:spLocks noChangeArrowheads="1"/>
          </p:cNvSpPr>
          <p:nvPr/>
        </p:nvSpPr>
        <p:spPr bwMode="auto">
          <a:xfrm>
            <a:off x="295203" y="50898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5" name="Oval 73">
            <a:extLst>
              <a:ext uri="{FF2B5EF4-FFF2-40B4-BE49-F238E27FC236}">
                <a16:creationId xmlns:a16="http://schemas.microsoft.com/office/drawing/2014/main" id="{08AB9842-7D4E-45E7-A78A-9F0371348933}"/>
              </a:ext>
            </a:extLst>
          </p:cNvPr>
          <p:cNvSpPr>
            <a:spLocks noChangeArrowheads="1"/>
          </p:cNvSpPr>
          <p:nvPr/>
        </p:nvSpPr>
        <p:spPr bwMode="auto">
          <a:xfrm>
            <a:off x="11080625" y="509460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6" name="Oval 74">
            <a:extLst>
              <a:ext uri="{FF2B5EF4-FFF2-40B4-BE49-F238E27FC236}">
                <a16:creationId xmlns:a16="http://schemas.microsoft.com/office/drawing/2014/main" id="{0FED7C78-51A6-439B-A203-E504F0422F71}"/>
              </a:ext>
            </a:extLst>
          </p:cNvPr>
          <p:cNvSpPr>
            <a:spLocks noChangeArrowheads="1"/>
          </p:cNvSpPr>
          <p:nvPr/>
        </p:nvSpPr>
        <p:spPr bwMode="auto">
          <a:xfrm>
            <a:off x="8366000" y="327374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7" name="Oval 98">
            <a:extLst>
              <a:ext uri="{FF2B5EF4-FFF2-40B4-BE49-F238E27FC236}">
                <a16:creationId xmlns:a16="http://schemas.microsoft.com/office/drawing/2014/main" id="{4EF668A7-0524-474B-B6B3-E817BBC74113}"/>
              </a:ext>
            </a:extLst>
          </p:cNvPr>
          <p:cNvSpPr>
            <a:spLocks noChangeArrowheads="1"/>
          </p:cNvSpPr>
          <p:nvPr/>
        </p:nvSpPr>
        <p:spPr bwMode="auto">
          <a:xfrm>
            <a:off x="11080625" y="32800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8" name="Oval 105">
            <a:extLst>
              <a:ext uri="{FF2B5EF4-FFF2-40B4-BE49-F238E27FC236}">
                <a16:creationId xmlns:a16="http://schemas.microsoft.com/office/drawing/2014/main" id="{627488A2-2D4C-4352-BECB-565AE985CA6C}"/>
              </a:ext>
            </a:extLst>
          </p:cNvPr>
          <p:cNvSpPr>
            <a:spLocks noChangeArrowheads="1"/>
          </p:cNvSpPr>
          <p:nvPr/>
        </p:nvSpPr>
        <p:spPr bwMode="auto">
          <a:xfrm>
            <a:off x="4746500" y="3280093"/>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9" name="Oval 107">
            <a:extLst>
              <a:ext uri="{FF2B5EF4-FFF2-40B4-BE49-F238E27FC236}">
                <a16:creationId xmlns:a16="http://schemas.microsoft.com/office/drawing/2014/main" id="{CF2B6349-AEDA-4361-841E-34522D16A8D2}"/>
              </a:ext>
            </a:extLst>
          </p:cNvPr>
          <p:cNvSpPr>
            <a:spLocks noChangeArrowheads="1"/>
          </p:cNvSpPr>
          <p:nvPr/>
        </p:nvSpPr>
        <p:spPr bwMode="auto">
          <a:xfrm>
            <a:off x="9272463" y="2362518"/>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0" name="Oval 116">
            <a:extLst>
              <a:ext uri="{FF2B5EF4-FFF2-40B4-BE49-F238E27FC236}">
                <a16:creationId xmlns:a16="http://schemas.microsoft.com/office/drawing/2014/main" id="{87BEFE52-427B-4B82-8426-881555F89779}"/>
              </a:ext>
            </a:extLst>
          </p:cNvPr>
          <p:cNvSpPr>
            <a:spLocks noChangeArrowheads="1"/>
          </p:cNvSpPr>
          <p:nvPr/>
        </p:nvSpPr>
        <p:spPr bwMode="auto">
          <a:xfrm>
            <a:off x="1091606" y="32816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1" name="Oval 117">
            <a:extLst>
              <a:ext uri="{FF2B5EF4-FFF2-40B4-BE49-F238E27FC236}">
                <a16:creationId xmlns:a16="http://schemas.microsoft.com/office/drawing/2014/main" id="{45E01068-1500-4C0E-A4C2-2DC89D5B8991}"/>
              </a:ext>
            </a:extLst>
          </p:cNvPr>
          <p:cNvSpPr>
            <a:spLocks noChangeArrowheads="1"/>
          </p:cNvSpPr>
          <p:nvPr/>
        </p:nvSpPr>
        <p:spPr bwMode="auto">
          <a:xfrm>
            <a:off x="2938338" y="511365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2" name="Oval 121">
            <a:extLst>
              <a:ext uri="{FF2B5EF4-FFF2-40B4-BE49-F238E27FC236}">
                <a16:creationId xmlns:a16="http://schemas.microsoft.com/office/drawing/2014/main" id="{9D2CC9CD-7A45-4D9A-9FDD-BDD07F821621}"/>
              </a:ext>
            </a:extLst>
          </p:cNvPr>
          <p:cNvSpPr>
            <a:spLocks noChangeArrowheads="1"/>
          </p:cNvSpPr>
          <p:nvPr/>
        </p:nvSpPr>
        <p:spPr bwMode="auto">
          <a:xfrm>
            <a:off x="4746500" y="511365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3" name="Oval 129">
            <a:extLst>
              <a:ext uri="{FF2B5EF4-FFF2-40B4-BE49-F238E27FC236}">
                <a16:creationId xmlns:a16="http://schemas.microsoft.com/office/drawing/2014/main" id="{4D259E73-9DF7-4995-BBA6-12AA7FE99050}"/>
              </a:ext>
            </a:extLst>
          </p:cNvPr>
          <p:cNvSpPr>
            <a:spLocks noChangeArrowheads="1"/>
          </p:cNvSpPr>
          <p:nvPr/>
        </p:nvSpPr>
        <p:spPr bwMode="auto">
          <a:xfrm>
            <a:off x="1996481" y="3281680"/>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4" name="Oval 135">
            <a:extLst>
              <a:ext uri="{FF2B5EF4-FFF2-40B4-BE49-F238E27FC236}">
                <a16:creationId xmlns:a16="http://schemas.microsoft.com/office/drawing/2014/main" id="{A6A4A4E8-292A-4E21-B2AC-37A205FA0077}"/>
              </a:ext>
            </a:extLst>
          </p:cNvPr>
          <p:cNvSpPr>
            <a:spLocks noChangeArrowheads="1"/>
          </p:cNvSpPr>
          <p:nvPr/>
        </p:nvSpPr>
        <p:spPr bwMode="auto">
          <a:xfrm>
            <a:off x="9272463" y="5113655"/>
            <a:ext cx="758825" cy="758825"/>
          </a:xfrm>
          <a:prstGeom prst="ellipse">
            <a:avLst/>
          </a:prstGeom>
          <a:solidFill>
            <a:srgbClr val="D79575"/>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5" name="Freeform 145">
            <a:extLst>
              <a:ext uri="{FF2B5EF4-FFF2-40B4-BE49-F238E27FC236}">
                <a16:creationId xmlns:a16="http://schemas.microsoft.com/office/drawing/2014/main" id="{FD2D8BFF-189F-4012-9456-6E9D8C118D66}"/>
              </a:ext>
            </a:extLst>
          </p:cNvPr>
          <p:cNvSpPr>
            <a:spLocks noEditPoints="1"/>
          </p:cNvSpPr>
          <p:nvPr/>
        </p:nvSpPr>
        <p:spPr bwMode="auto">
          <a:xfrm>
            <a:off x="8548563" y="5289868"/>
            <a:ext cx="395287" cy="404813"/>
          </a:xfrm>
          <a:custGeom>
            <a:avLst/>
            <a:gdLst>
              <a:gd name="T0" fmla="*/ 115 w 125"/>
              <a:gd name="T1" fmla="*/ 45 h 128"/>
              <a:gd name="T2" fmla="*/ 112 w 125"/>
              <a:gd name="T3" fmla="*/ 15 h 128"/>
              <a:gd name="T4" fmla="*/ 27 w 125"/>
              <a:gd name="T5" fmla="*/ 0 h 128"/>
              <a:gd name="T6" fmla="*/ 12 w 125"/>
              <a:gd name="T7" fmla="*/ 54 h 128"/>
              <a:gd name="T8" fmla="*/ 0 w 125"/>
              <a:gd name="T9" fmla="*/ 114 h 128"/>
              <a:gd name="T10" fmla="*/ 110 w 125"/>
              <a:gd name="T11" fmla="*/ 128 h 128"/>
              <a:gd name="T12" fmla="*/ 125 w 125"/>
              <a:gd name="T13" fmla="*/ 68 h 128"/>
              <a:gd name="T14" fmla="*/ 125 w 125"/>
              <a:gd name="T15" fmla="*/ 66 h 128"/>
              <a:gd name="T16" fmla="*/ 27 w 125"/>
              <a:gd name="T17" fmla="*/ 8 h 128"/>
              <a:gd name="T18" fmla="*/ 105 w 125"/>
              <a:gd name="T19" fmla="*/ 15 h 128"/>
              <a:gd name="T20" fmla="*/ 85 w 125"/>
              <a:gd name="T21" fmla="*/ 45 h 128"/>
              <a:gd name="T22" fmla="*/ 73 w 125"/>
              <a:gd name="T23" fmla="*/ 50 h 128"/>
              <a:gd name="T24" fmla="*/ 20 w 125"/>
              <a:gd name="T25" fmla="*/ 54 h 128"/>
              <a:gd name="T26" fmla="*/ 27 w 125"/>
              <a:gd name="T27" fmla="*/ 8 h 128"/>
              <a:gd name="T28" fmla="*/ 117 w 125"/>
              <a:gd name="T29" fmla="*/ 66 h 128"/>
              <a:gd name="T30" fmla="*/ 117 w 125"/>
              <a:gd name="T31" fmla="*/ 67 h 128"/>
              <a:gd name="T32" fmla="*/ 117 w 125"/>
              <a:gd name="T33" fmla="*/ 114 h 128"/>
              <a:gd name="T34" fmla="*/ 110 w 125"/>
              <a:gd name="T35" fmla="*/ 120 h 128"/>
              <a:gd name="T36" fmla="*/ 10 w 125"/>
              <a:gd name="T37" fmla="*/ 119 h 128"/>
              <a:gd name="T38" fmla="*/ 8 w 125"/>
              <a:gd name="T39" fmla="*/ 68 h 128"/>
              <a:gd name="T40" fmla="*/ 15 w 125"/>
              <a:gd name="T41" fmla="*/ 62 h 128"/>
              <a:gd name="T42" fmla="*/ 74 w 125"/>
              <a:gd name="T43" fmla="*/ 62 h 128"/>
              <a:gd name="T44" fmla="*/ 82 w 125"/>
              <a:gd name="T45" fmla="*/ 53 h 128"/>
              <a:gd name="T46" fmla="*/ 115 w 125"/>
              <a:gd name="T47" fmla="*/ 52 h 128"/>
              <a:gd name="T48" fmla="*/ 117 w 125"/>
              <a:gd name="T49" fmla="*/ 53 h 128"/>
              <a:gd name="T50" fmla="*/ 27 w 125"/>
              <a:gd name="T51" fmla="*/ 24 h 128"/>
              <a:gd name="T52" fmla="*/ 96 w 125"/>
              <a:gd name="T53" fmla="*/ 21 h 128"/>
              <a:gd name="T54" fmla="*/ 96 w 125"/>
              <a:gd name="T55" fmla="*/ 26 h 128"/>
              <a:gd name="T56" fmla="*/ 27 w 125"/>
              <a:gd name="T57" fmla="*/ 24 h 128"/>
              <a:gd name="T58" fmla="*/ 29 w 125"/>
              <a:gd name="T59" fmla="*/ 33 h 128"/>
              <a:gd name="T60" fmla="*/ 98 w 125"/>
              <a:gd name="T61" fmla="*/ 35 h 128"/>
              <a:gd name="T62" fmla="*/ 29 w 125"/>
              <a:gd name="T63" fmla="*/ 37 h 128"/>
              <a:gd name="T64" fmla="*/ 110 w 125"/>
              <a:gd name="T65" fmla="*/ 100 h 128"/>
              <a:gd name="T66" fmla="*/ 109 w 125"/>
              <a:gd name="T67" fmla="*/ 106 h 128"/>
              <a:gd name="T68" fmla="*/ 106 w 125"/>
              <a:gd name="T69" fmla="*/ 107 h 128"/>
              <a:gd name="T70" fmla="*/ 106 w 125"/>
              <a:gd name="T71" fmla="*/ 114 h 128"/>
              <a:gd name="T72" fmla="*/ 102 w 125"/>
              <a:gd name="T73" fmla="*/ 110 h 128"/>
              <a:gd name="T74" fmla="*/ 98 w 125"/>
              <a:gd name="T75" fmla="*/ 110 h 128"/>
              <a:gd name="T76" fmla="*/ 94 w 125"/>
              <a:gd name="T77" fmla="*/ 110 h 128"/>
              <a:gd name="T78" fmla="*/ 89 w 125"/>
              <a:gd name="T79" fmla="*/ 114 h 128"/>
              <a:gd name="T80" fmla="*/ 90 w 125"/>
              <a:gd name="T81" fmla="*/ 107 h 128"/>
              <a:gd name="T82" fmla="*/ 87 w 125"/>
              <a:gd name="T83" fmla="*/ 106 h 128"/>
              <a:gd name="T84" fmla="*/ 85 w 125"/>
              <a:gd name="T85" fmla="*/ 100 h 128"/>
              <a:gd name="T86" fmla="*/ 87 w 125"/>
              <a:gd name="T87" fmla="*/ 95 h 128"/>
              <a:gd name="T88" fmla="*/ 90 w 125"/>
              <a:gd name="T89" fmla="*/ 91 h 128"/>
              <a:gd name="T90" fmla="*/ 95 w 125"/>
              <a:gd name="T91" fmla="*/ 88 h 128"/>
              <a:gd name="T92" fmla="*/ 101 w 125"/>
              <a:gd name="T93" fmla="*/ 88 h 128"/>
              <a:gd name="T94" fmla="*/ 105 w 125"/>
              <a:gd name="T95" fmla="*/ 91 h 128"/>
              <a:gd name="T96" fmla="*/ 109 w 125"/>
              <a:gd name="T97" fmla="*/ 95 h 128"/>
              <a:gd name="T98" fmla="*/ 110 w 125"/>
              <a:gd name="T99" fmla="*/ 10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5" h="128">
                <a:moveTo>
                  <a:pt x="125" y="53"/>
                </a:moveTo>
                <a:cubicBezTo>
                  <a:pt x="125" y="48"/>
                  <a:pt x="120" y="45"/>
                  <a:pt x="115" y="45"/>
                </a:cubicBezTo>
                <a:cubicBezTo>
                  <a:pt x="112" y="45"/>
                  <a:pt x="112" y="45"/>
                  <a:pt x="112" y="45"/>
                </a:cubicBezTo>
                <a:cubicBezTo>
                  <a:pt x="112" y="15"/>
                  <a:pt x="112" y="15"/>
                  <a:pt x="112" y="15"/>
                </a:cubicBezTo>
                <a:cubicBezTo>
                  <a:pt x="112" y="7"/>
                  <a:pt x="106" y="0"/>
                  <a:pt x="97" y="0"/>
                </a:cubicBezTo>
                <a:cubicBezTo>
                  <a:pt x="27" y="0"/>
                  <a:pt x="27" y="0"/>
                  <a:pt x="27" y="0"/>
                </a:cubicBezTo>
                <a:cubicBezTo>
                  <a:pt x="19" y="0"/>
                  <a:pt x="12" y="7"/>
                  <a:pt x="12" y="15"/>
                </a:cubicBezTo>
                <a:cubicBezTo>
                  <a:pt x="12" y="54"/>
                  <a:pt x="12" y="54"/>
                  <a:pt x="12" y="54"/>
                </a:cubicBezTo>
                <a:cubicBezTo>
                  <a:pt x="6" y="55"/>
                  <a:pt x="0" y="61"/>
                  <a:pt x="0" y="68"/>
                </a:cubicBezTo>
                <a:cubicBezTo>
                  <a:pt x="0" y="114"/>
                  <a:pt x="0" y="114"/>
                  <a:pt x="0" y="114"/>
                </a:cubicBezTo>
                <a:cubicBezTo>
                  <a:pt x="0" y="122"/>
                  <a:pt x="7" y="128"/>
                  <a:pt x="15" y="128"/>
                </a:cubicBezTo>
                <a:cubicBezTo>
                  <a:pt x="110" y="128"/>
                  <a:pt x="110" y="128"/>
                  <a:pt x="110" y="128"/>
                </a:cubicBezTo>
                <a:cubicBezTo>
                  <a:pt x="118" y="128"/>
                  <a:pt x="125" y="122"/>
                  <a:pt x="125" y="114"/>
                </a:cubicBezTo>
                <a:cubicBezTo>
                  <a:pt x="125" y="68"/>
                  <a:pt x="125" y="68"/>
                  <a:pt x="125" y="68"/>
                </a:cubicBezTo>
                <a:cubicBezTo>
                  <a:pt x="125" y="67"/>
                  <a:pt x="125" y="67"/>
                  <a:pt x="125" y="67"/>
                </a:cubicBezTo>
                <a:cubicBezTo>
                  <a:pt x="125" y="66"/>
                  <a:pt x="125" y="66"/>
                  <a:pt x="125" y="66"/>
                </a:cubicBezTo>
                <a:lnTo>
                  <a:pt x="125" y="53"/>
                </a:lnTo>
                <a:close/>
                <a:moveTo>
                  <a:pt x="27" y="8"/>
                </a:moveTo>
                <a:cubicBezTo>
                  <a:pt x="97" y="8"/>
                  <a:pt x="97" y="8"/>
                  <a:pt x="97" y="8"/>
                </a:cubicBezTo>
                <a:cubicBezTo>
                  <a:pt x="101" y="8"/>
                  <a:pt x="105" y="11"/>
                  <a:pt x="105" y="15"/>
                </a:cubicBezTo>
                <a:cubicBezTo>
                  <a:pt x="105" y="45"/>
                  <a:pt x="105" y="45"/>
                  <a:pt x="105" y="45"/>
                </a:cubicBezTo>
                <a:cubicBezTo>
                  <a:pt x="85" y="45"/>
                  <a:pt x="85" y="45"/>
                  <a:pt x="85" y="45"/>
                </a:cubicBezTo>
                <a:cubicBezTo>
                  <a:pt x="83" y="45"/>
                  <a:pt x="80" y="45"/>
                  <a:pt x="78" y="46"/>
                </a:cubicBezTo>
                <a:cubicBezTo>
                  <a:pt x="77" y="47"/>
                  <a:pt x="75" y="48"/>
                  <a:pt x="73" y="50"/>
                </a:cubicBezTo>
                <a:cubicBezTo>
                  <a:pt x="70" y="54"/>
                  <a:pt x="70" y="54"/>
                  <a:pt x="70" y="54"/>
                </a:cubicBezTo>
                <a:cubicBezTo>
                  <a:pt x="20" y="54"/>
                  <a:pt x="20" y="54"/>
                  <a:pt x="20" y="54"/>
                </a:cubicBezTo>
                <a:cubicBezTo>
                  <a:pt x="20" y="15"/>
                  <a:pt x="20" y="15"/>
                  <a:pt x="20" y="15"/>
                </a:cubicBezTo>
                <a:cubicBezTo>
                  <a:pt x="20" y="11"/>
                  <a:pt x="23" y="8"/>
                  <a:pt x="27" y="8"/>
                </a:cubicBezTo>
                <a:close/>
                <a:moveTo>
                  <a:pt x="117" y="66"/>
                </a:moveTo>
                <a:cubicBezTo>
                  <a:pt x="117" y="66"/>
                  <a:pt x="117" y="66"/>
                  <a:pt x="117" y="66"/>
                </a:cubicBezTo>
                <a:cubicBezTo>
                  <a:pt x="117" y="67"/>
                  <a:pt x="117" y="67"/>
                  <a:pt x="117" y="67"/>
                </a:cubicBezTo>
                <a:cubicBezTo>
                  <a:pt x="117" y="67"/>
                  <a:pt x="117" y="67"/>
                  <a:pt x="117" y="67"/>
                </a:cubicBezTo>
                <a:cubicBezTo>
                  <a:pt x="117" y="67"/>
                  <a:pt x="117" y="68"/>
                  <a:pt x="117" y="68"/>
                </a:cubicBezTo>
                <a:cubicBezTo>
                  <a:pt x="117" y="114"/>
                  <a:pt x="117" y="114"/>
                  <a:pt x="117" y="114"/>
                </a:cubicBezTo>
                <a:cubicBezTo>
                  <a:pt x="117" y="116"/>
                  <a:pt x="116" y="117"/>
                  <a:pt x="115" y="119"/>
                </a:cubicBezTo>
                <a:cubicBezTo>
                  <a:pt x="114" y="120"/>
                  <a:pt x="112" y="120"/>
                  <a:pt x="110" y="120"/>
                </a:cubicBezTo>
                <a:cubicBezTo>
                  <a:pt x="15" y="120"/>
                  <a:pt x="15" y="120"/>
                  <a:pt x="15" y="120"/>
                </a:cubicBezTo>
                <a:cubicBezTo>
                  <a:pt x="13" y="120"/>
                  <a:pt x="11" y="120"/>
                  <a:pt x="10" y="119"/>
                </a:cubicBezTo>
                <a:cubicBezTo>
                  <a:pt x="8" y="117"/>
                  <a:pt x="8" y="116"/>
                  <a:pt x="8" y="114"/>
                </a:cubicBezTo>
                <a:cubicBezTo>
                  <a:pt x="8" y="68"/>
                  <a:pt x="8" y="68"/>
                  <a:pt x="8" y="68"/>
                </a:cubicBezTo>
                <a:cubicBezTo>
                  <a:pt x="8" y="66"/>
                  <a:pt x="8" y="65"/>
                  <a:pt x="10" y="64"/>
                </a:cubicBezTo>
                <a:cubicBezTo>
                  <a:pt x="11" y="62"/>
                  <a:pt x="13" y="62"/>
                  <a:pt x="15" y="62"/>
                </a:cubicBezTo>
                <a:cubicBezTo>
                  <a:pt x="15" y="62"/>
                  <a:pt x="15" y="62"/>
                  <a:pt x="15" y="62"/>
                </a:cubicBezTo>
                <a:cubicBezTo>
                  <a:pt x="74" y="62"/>
                  <a:pt x="74" y="62"/>
                  <a:pt x="74" y="62"/>
                </a:cubicBezTo>
                <a:cubicBezTo>
                  <a:pt x="79" y="55"/>
                  <a:pt x="79" y="55"/>
                  <a:pt x="79" y="55"/>
                </a:cubicBezTo>
                <a:cubicBezTo>
                  <a:pt x="80" y="54"/>
                  <a:pt x="81" y="54"/>
                  <a:pt x="82" y="53"/>
                </a:cubicBezTo>
                <a:cubicBezTo>
                  <a:pt x="83" y="53"/>
                  <a:pt x="84" y="52"/>
                  <a:pt x="85" y="52"/>
                </a:cubicBezTo>
                <a:cubicBezTo>
                  <a:pt x="115" y="52"/>
                  <a:pt x="115" y="52"/>
                  <a:pt x="115" y="52"/>
                </a:cubicBezTo>
                <a:cubicBezTo>
                  <a:pt x="116" y="52"/>
                  <a:pt x="116" y="52"/>
                  <a:pt x="117" y="53"/>
                </a:cubicBezTo>
                <a:cubicBezTo>
                  <a:pt x="117" y="53"/>
                  <a:pt x="117" y="53"/>
                  <a:pt x="117" y="53"/>
                </a:cubicBezTo>
                <a:lnTo>
                  <a:pt x="117" y="66"/>
                </a:lnTo>
                <a:close/>
                <a:moveTo>
                  <a:pt x="27" y="24"/>
                </a:moveTo>
                <a:cubicBezTo>
                  <a:pt x="27" y="22"/>
                  <a:pt x="28" y="21"/>
                  <a:pt x="29" y="21"/>
                </a:cubicBezTo>
                <a:cubicBezTo>
                  <a:pt x="96" y="21"/>
                  <a:pt x="96" y="21"/>
                  <a:pt x="96" y="21"/>
                </a:cubicBezTo>
                <a:cubicBezTo>
                  <a:pt x="97" y="21"/>
                  <a:pt x="98" y="22"/>
                  <a:pt x="98" y="24"/>
                </a:cubicBezTo>
                <a:cubicBezTo>
                  <a:pt x="98" y="25"/>
                  <a:pt x="97" y="26"/>
                  <a:pt x="96" y="26"/>
                </a:cubicBezTo>
                <a:cubicBezTo>
                  <a:pt x="29" y="26"/>
                  <a:pt x="29" y="26"/>
                  <a:pt x="29" y="26"/>
                </a:cubicBezTo>
                <a:cubicBezTo>
                  <a:pt x="28" y="26"/>
                  <a:pt x="27" y="25"/>
                  <a:pt x="27" y="24"/>
                </a:cubicBezTo>
                <a:close/>
                <a:moveTo>
                  <a:pt x="27" y="35"/>
                </a:moveTo>
                <a:cubicBezTo>
                  <a:pt x="27" y="34"/>
                  <a:pt x="28" y="33"/>
                  <a:pt x="29" y="33"/>
                </a:cubicBezTo>
                <a:cubicBezTo>
                  <a:pt x="96" y="33"/>
                  <a:pt x="96" y="33"/>
                  <a:pt x="96" y="33"/>
                </a:cubicBezTo>
                <a:cubicBezTo>
                  <a:pt x="97" y="33"/>
                  <a:pt x="98" y="34"/>
                  <a:pt x="98" y="35"/>
                </a:cubicBezTo>
                <a:cubicBezTo>
                  <a:pt x="98" y="36"/>
                  <a:pt x="97" y="37"/>
                  <a:pt x="96" y="37"/>
                </a:cubicBezTo>
                <a:cubicBezTo>
                  <a:pt x="29" y="37"/>
                  <a:pt x="29" y="37"/>
                  <a:pt x="29" y="37"/>
                </a:cubicBezTo>
                <a:cubicBezTo>
                  <a:pt x="28" y="37"/>
                  <a:pt x="27" y="36"/>
                  <a:pt x="27" y="35"/>
                </a:cubicBezTo>
                <a:close/>
                <a:moveTo>
                  <a:pt x="110" y="100"/>
                </a:moveTo>
                <a:cubicBezTo>
                  <a:pt x="110" y="101"/>
                  <a:pt x="108" y="102"/>
                  <a:pt x="108" y="103"/>
                </a:cubicBezTo>
                <a:cubicBezTo>
                  <a:pt x="107" y="103"/>
                  <a:pt x="109" y="105"/>
                  <a:pt x="109" y="106"/>
                </a:cubicBezTo>
                <a:cubicBezTo>
                  <a:pt x="109" y="106"/>
                  <a:pt x="106" y="106"/>
                  <a:pt x="106" y="107"/>
                </a:cubicBezTo>
                <a:cubicBezTo>
                  <a:pt x="106" y="107"/>
                  <a:pt x="106" y="107"/>
                  <a:pt x="106" y="107"/>
                </a:cubicBezTo>
                <a:cubicBezTo>
                  <a:pt x="109" y="114"/>
                  <a:pt x="109" y="114"/>
                  <a:pt x="109" y="114"/>
                </a:cubicBezTo>
                <a:cubicBezTo>
                  <a:pt x="110" y="115"/>
                  <a:pt x="108" y="113"/>
                  <a:pt x="106" y="114"/>
                </a:cubicBezTo>
                <a:cubicBezTo>
                  <a:pt x="105" y="115"/>
                  <a:pt x="105" y="118"/>
                  <a:pt x="105" y="117"/>
                </a:cubicBezTo>
                <a:cubicBezTo>
                  <a:pt x="102" y="110"/>
                  <a:pt x="102" y="110"/>
                  <a:pt x="102" y="110"/>
                </a:cubicBezTo>
                <a:cubicBezTo>
                  <a:pt x="101" y="111"/>
                  <a:pt x="101" y="112"/>
                  <a:pt x="101" y="112"/>
                </a:cubicBezTo>
                <a:cubicBezTo>
                  <a:pt x="100" y="112"/>
                  <a:pt x="99" y="110"/>
                  <a:pt x="98" y="110"/>
                </a:cubicBezTo>
                <a:cubicBezTo>
                  <a:pt x="97" y="110"/>
                  <a:pt x="96" y="112"/>
                  <a:pt x="95" y="112"/>
                </a:cubicBezTo>
                <a:cubicBezTo>
                  <a:pt x="95" y="112"/>
                  <a:pt x="94" y="111"/>
                  <a:pt x="94" y="110"/>
                </a:cubicBezTo>
                <a:cubicBezTo>
                  <a:pt x="91" y="117"/>
                  <a:pt x="91" y="117"/>
                  <a:pt x="91" y="117"/>
                </a:cubicBezTo>
                <a:cubicBezTo>
                  <a:pt x="90" y="118"/>
                  <a:pt x="90" y="115"/>
                  <a:pt x="89" y="114"/>
                </a:cubicBezTo>
                <a:cubicBezTo>
                  <a:pt x="88" y="113"/>
                  <a:pt x="85" y="115"/>
                  <a:pt x="86" y="114"/>
                </a:cubicBezTo>
                <a:cubicBezTo>
                  <a:pt x="90" y="107"/>
                  <a:pt x="90" y="107"/>
                  <a:pt x="90" y="107"/>
                </a:cubicBezTo>
                <a:cubicBezTo>
                  <a:pt x="90" y="107"/>
                  <a:pt x="90" y="107"/>
                  <a:pt x="90" y="107"/>
                </a:cubicBezTo>
                <a:cubicBezTo>
                  <a:pt x="89" y="106"/>
                  <a:pt x="87" y="106"/>
                  <a:pt x="87" y="106"/>
                </a:cubicBezTo>
                <a:cubicBezTo>
                  <a:pt x="86" y="105"/>
                  <a:pt x="88" y="103"/>
                  <a:pt x="88" y="103"/>
                </a:cubicBezTo>
                <a:cubicBezTo>
                  <a:pt x="88" y="102"/>
                  <a:pt x="85" y="101"/>
                  <a:pt x="85" y="100"/>
                </a:cubicBezTo>
                <a:cubicBezTo>
                  <a:pt x="85" y="99"/>
                  <a:pt x="88" y="99"/>
                  <a:pt x="88" y="98"/>
                </a:cubicBezTo>
                <a:cubicBezTo>
                  <a:pt x="88" y="97"/>
                  <a:pt x="86" y="96"/>
                  <a:pt x="87" y="95"/>
                </a:cubicBezTo>
                <a:cubicBezTo>
                  <a:pt x="87" y="94"/>
                  <a:pt x="89" y="95"/>
                  <a:pt x="90" y="94"/>
                </a:cubicBezTo>
                <a:cubicBezTo>
                  <a:pt x="90" y="93"/>
                  <a:pt x="89" y="91"/>
                  <a:pt x="90" y="91"/>
                </a:cubicBezTo>
                <a:cubicBezTo>
                  <a:pt x="91" y="90"/>
                  <a:pt x="93" y="92"/>
                  <a:pt x="93" y="91"/>
                </a:cubicBezTo>
                <a:cubicBezTo>
                  <a:pt x="94" y="91"/>
                  <a:pt x="94" y="89"/>
                  <a:pt x="95" y="88"/>
                </a:cubicBezTo>
                <a:cubicBezTo>
                  <a:pt x="96" y="88"/>
                  <a:pt x="97" y="90"/>
                  <a:pt x="98" y="90"/>
                </a:cubicBezTo>
                <a:cubicBezTo>
                  <a:pt x="99" y="90"/>
                  <a:pt x="100" y="88"/>
                  <a:pt x="101" y="88"/>
                </a:cubicBezTo>
                <a:cubicBezTo>
                  <a:pt x="101" y="89"/>
                  <a:pt x="101" y="91"/>
                  <a:pt x="102" y="91"/>
                </a:cubicBezTo>
                <a:cubicBezTo>
                  <a:pt x="103" y="92"/>
                  <a:pt x="105" y="90"/>
                  <a:pt x="105" y="91"/>
                </a:cubicBezTo>
                <a:cubicBezTo>
                  <a:pt x="106" y="91"/>
                  <a:pt x="105" y="93"/>
                  <a:pt x="106" y="94"/>
                </a:cubicBezTo>
                <a:cubicBezTo>
                  <a:pt x="106" y="95"/>
                  <a:pt x="109" y="94"/>
                  <a:pt x="109" y="95"/>
                </a:cubicBezTo>
                <a:cubicBezTo>
                  <a:pt x="109" y="96"/>
                  <a:pt x="107" y="97"/>
                  <a:pt x="108" y="98"/>
                </a:cubicBezTo>
                <a:cubicBezTo>
                  <a:pt x="108" y="99"/>
                  <a:pt x="110" y="99"/>
                  <a:pt x="11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6" name="Freeform 146">
            <a:extLst>
              <a:ext uri="{FF2B5EF4-FFF2-40B4-BE49-F238E27FC236}">
                <a16:creationId xmlns:a16="http://schemas.microsoft.com/office/drawing/2014/main" id="{36099A4A-4AEA-4FB8-9464-3A551797DC5B}"/>
              </a:ext>
            </a:extLst>
          </p:cNvPr>
          <p:cNvSpPr>
            <a:spLocks noEditPoints="1"/>
          </p:cNvSpPr>
          <p:nvPr/>
        </p:nvSpPr>
        <p:spPr bwMode="auto">
          <a:xfrm>
            <a:off x="3071688" y="2532380"/>
            <a:ext cx="492125" cy="417513"/>
          </a:xfrm>
          <a:custGeom>
            <a:avLst/>
            <a:gdLst>
              <a:gd name="T0" fmla="*/ 29 w 156"/>
              <a:gd name="T1" fmla="*/ 65 h 132"/>
              <a:gd name="T2" fmla="*/ 156 w 156"/>
              <a:gd name="T3" fmla="*/ 51 h 132"/>
              <a:gd name="T4" fmla="*/ 141 w 156"/>
              <a:gd name="T5" fmla="*/ 64 h 132"/>
              <a:gd name="T6" fmla="*/ 131 w 156"/>
              <a:gd name="T7" fmla="*/ 106 h 132"/>
              <a:gd name="T8" fmla="*/ 114 w 156"/>
              <a:gd name="T9" fmla="*/ 132 h 132"/>
              <a:gd name="T10" fmla="*/ 97 w 156"/>
              <a:gd name="T11" fmla="*/ 126 h 132"/>
              <a:gd name="T12" fmla="*/ 62 w 156"/>
              <a:gd name="T13" fmla="*/ 127 h 132"/>
              <a:gd name="T14" fmla="*/ 61 w 156"/>
              <a:gd name="T15" fmla="*/ 127 h 132"/>
              <a:gd name="T16" fmla="*/ 43 w 156"/>
              <a:gd name="T17" fmla="*/ 132 h 132"/>
              <a:gd name="T18" fmla="*/ 13 w 156"/>
              <a:gd name="T19" fmla="*/ 97 h 132"/>
              <a:gd name="T20" fmla="*/ 0 w 156"/>
              <a:gd name="T21" fmla="*/ 75 h 132"/>
              <a:gd name="T22" fmla="*/ 14 w 156"/>
              <a:gd name="T23" fmla="*/ 65 h 132"/>
              <a:gd name="T24" fmla="*/ 28 w 156"/>
              <a:gd name="T25" fmla="*/ 28 h 132"/>
              <a:gd name="T26" fmla="*/ 32 w 156"/>
              <a:gd name="T27" fmla="*/ 24 h 132"/>
              <a:gd name="T28" fmla="*/ 73 w 156"/>
              <a:gd name="T29" fmla="*/ 27 h 132"/>
              <a:gd name="T30" fmla="*/ 133 w 156"/>
              <a:gd name="T31" fmla="*/ 61 h 132"/>
              <a:gd name="T32" fmla="*/ 138 w 156"/>
              <a:gd name="T33" fmla="*/ 60 h 132"/>
              <a:gd name="T34" fmla="*/ 133 w 156"/>
              <a:gd name="T35" fmla="*/ 52 h 132"/>
              <a:gd name="T36" fmla="*/ 147 w 156"/>
              <a:gd name="T37" fmla="*/ 53 h 132"/>
              <a:gd name="T38" fmla="*/ 148 w 156"/>
              <a:gd name="T39" fmla="*/ 54 h 132"/>
              <a:gd name="T40" fmla="*/ 156 w 156"/>
              <a:gd name="T41" fmla="*/ 51 h 132"/>
              <a:gd name="T42" fmla="*/ 80 w 156"/>
              <a:gd name="T43" fmla="*/ 32 h 132"/>
              <a:gd name="T44" fmla="*/ 53 w 156"/>
              <a:gd name="T45" fmla="*/ 38 h 132"/>
              <a:gd name="T46" fmla="*/ 40 w 156"/>
              <a:gd name="T47" fmla="*/ 50 h 132"/>
              <a:gd name="T48" fmla="*/ 34 w 156"/>
              <a:gd name="T49" fmla="*/ 47 h 132"/>
              <a:gd name="T50" fmla="*/ 30 w 156"/>
              <a:gd name="T51" fmla="*/ 48 h 132"/>
              <a:gd name="T52" fmla="*/ 12 w 156"/>
              <a:gd name="T53" fmla="*/ 73 h 132"/>
              <a:gd name="T54" fmla="*/ 5 w 156"/>
              <a:gd name="T55" fmla="*/ 90 h 132"/>
              <a:gd name="T56" fmla="*/ 17 w 156"/>
              <a:gd name="T57" fmla="*/ 94 h 132"/>
              <a:gd name="T58" fmla="*/ 62 w 156"/>
              <a:gd name="T59" fmla="*/ 121 h 132"/>
              <a:gd name="T60" fmla="*/ 98 w 156"/>
              <a:gd name="T61" fmla="*/ 119 h 132"/>
              <a:gd name="T62" fmla="*/ 142 w 156"/>
              <a:gd name="T63" fmla="*/ 53 h 132"/>
              <a:gd name="T64" fmla="*/ 138 w 156"/>
              <a:gd name="T65" fmla="*/ 53 h 132"/>
              <a:gd name="T66" fmla="*/ 141 w 156"/>
              <a:gd name="T67" fmla="*/ 56 h 132"/>
              <a:gd name="T68" fmla="*/ 60 w 156"/>
              <a:gd name="T69" fmla="*/ 22 h 132"/>
              <a:gd name="T70" fmla="*/ 81 w 156"/>
              <a:gd name="T71" fmla="*/ 17 h 132"/>
              <a:gd name="T72" fmla="*/ 59 w 156"/>
              <a:gd name="T73" fmla="*/ 17 h 132"/>
              <a:gd name="T74" fmla="*/ 60 w 156"/>
              <a:gd name="T75" fmla="*/ 14 h 132"/>
              <a:gd name="T76" fmla="*/ 81 w 156"/>
              <a:gd name="T77" fmla="*/ 9 h 132"/>
              <a:gd name="T78" fmla="*/ 59 w 156"/>
              <a:gd name="T79" fmla="*/ 9 h 132"/>
              <a:gd name="T80" fmla="*/ 60 w 156"/>
              <a:gd name="T81" fmla="*/ 6 h 132"/>
              <a:gd name="T82" fmla="*/ 81 w 156"/>
              <a:gd name="T83" fmla="*/ 2 h 132"/>
              <a:gd name="T84" fmla="*/ 59 w 156"/>
              <a:gd name="T85" fmla="*/ 2 h 132"/>
              <a:gd name="T86" fmla="*/ 84 w 156"/>
              <a:gd name="T87" fmla="*/ 22 h 132"/>
              <a:gd name="T88" fmla="*/ 106 w 156"/>
              <a:gd name="T89" fmla="*/ 17 h 132"/>
              <a:gd name="T90" fmla="*/ 83 w 156"/>
              <a:gd name="T91" fmla="*/ 17 h 132"/>
              <a:gd name="T92" fmla="*/ 84 w 156"/>
              <a:gd name="T93" fmla="*/ 14 h 132"/>
              <a:gd name="T94" fmla="*/ 106 w 156"/>
              <a:gd name="T95" fmla="*/ 9 h 132"/>
              <a:gd name="T96" fmla="*/ 83 w 156"/>
              <a:gd name="T97"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32">
                <a:moveTo>
                  <a:pt x="38" y="65"/>
                </a:moveTo>
                <a:cubicBezTo>
                  <a:pt x="38" y="68"/>
                  <a:pt x="36" y="71"/>
                  <a:pt x="33" y="71"/>
                </a:cubicBezTo>
                <a:cubicBezTo>
                  <a:pt x="31" y="71"/>
                  <a:pt x="29" y="68"/>
                  <a:pt x="29" y="65"/>
                </a:cubicBezTo>
                <a:cubicBezTo>
                  <a:pt x="29" y="61"/>
                  <a:pt x="31" y="58"/>
                  <a:pt x="33" y="58"/>
                </a:cubicBezTo>
                <a:cubicBezTo>
                  <a:pt x="36" y="58"/>
                  <a:pt x="38" y="61"/>
                  <a:pt x="38" y="65"/>
                </a:cubicBezTo>
                <a:close/>
                <a:moveTo>
                  <a:pt x="156" y="51"/>
                </a:moveTo>
                <a:cubicBezTo>
                  <a:pt x="155" y="54"/>
                  <a:pt x="153" y="56"/>
                  <a:pt x="151" y="58"/>
                </a:cubicBezTo>
                <a:cubicBezTo>
                  <a:pt x="149" y="59"/>
                  <a:pt x="147" y="61"/>
                  <a:pt x="144" y="61"/>
                </a:cubicBezTo>
                <a:cubicBezTo>
                  <a:pt x="143" y="62"/>
                  <a:pt x="142" y="63"/>
                  <a:pt x="141" y="64"/>
                </a:cubicBezTo>
                <a:cubicBezTo>
                  <a:pt x="139" y="65"/>
                  <a:pt x="136" y="66"/>
                  <a:pt x="135" y="66"/>
                </a:cubicBezTo>
                <a:cubicBezTo>
                  <a:pt x="136" y="71"/>
                  <a:pt x="137" y="76"/>
                  <a:pt x="137" y="82"/>
                </a:cubicBezTo>
                <a:cubicBezTo>
                  <a:pt x="137" y="90"/>
                  <a:pt x="135" y="99"/>
                  <a:pt x="131" y="106"/>
                </a:cubicBezTo>
                <a:cubicBezTo>
                  <a:pt x="128" y="111"/>
                  <a:pt x="123" y="115"/>
                  <a:pt x="118" y="118"/>
                </a:cubicBezTo>
                <a:cubicBezTo>
                  <a:pt x="118" y="128"/>
                  <a:pt x="118" y="128"/>
                  <a:pt x="118" y="128"/>
                </a:cubicBezTo>
                <a:cubicBezTo>
                  <a:pt x="118" y="130"/>
                  <a:pt x="116" y="132"/>
                  <a:pt x="114" y="132"/>
                </a:cubicBezTo>
                <a:cubicBezTo>
                  <a:pt x="100" y="132"/>
                  <a:pt x="100" y="132"/>
                  <a:pt x="100" y="132"/>
                </a:cubicBezTo>
                <a:cubicBezTo>
                  <a:pt x="98" y="132"/>
                  <a:pt x="97" y="130"/>
                  <a:pt x="97" y="128"/>
                </a:cubicBezTo>
                <a:cubicBezTo>
                  <a:pt x="97" y="127"/>
                  <a:pt x="97" y="126"/>
                  <a:pt x="97" y="126"/>
                </a:cubicBezTo>
                <a:cubicBezTo>
                  <a:pt x="97" y="125"/>
                  <a:pt x="97" y="125"/>
                  <a:pt x="97" y="125"/>
                </a:cubicBezTo>
                <a:cubicBezTo>
                  <a:pt x="88" y="126"/>
                  <a:pt x="80" y="127"/>
                  <a:pt x="72" y="127"/>
                </a:cubicBezTo>
                <a:cubicBezTo>
                  <a:pt x="69" y="127"/>
                  <a:pt x="65" y="127"/>
                  <a:pt x="62" y="127"/>
                </a:cubicBezTo>
                <a:cubicBezTo>
                  <a:pt x="61" y="127"/>
                  <a:pt x="61" y="127"/>
                  <a:pt x="61" y="127"/>
                </a:cubicBezTo>
                <a:cubicBezTo>
                  <a:pt x="61" y="127"/>
                  <a:pt x="61" y="127"/>
                  <a:pt x="61" y="127"/>
                </a:cubicBezTo>
                <a:cubicBezTo>
                  <a:pt x="61" y="127"/>
                  <a:pt x="61" y="127"/>
                  <a:pt x="61" y="127"/>
                </a:cubicBezTo>
                <a:cubicBezTo>
                  <a:pt x="61" y="127"/>
                  <a:pt x="61" y="127"/>
                  <a:pt x="61" y="128"/>
                </a:cubicBezTo>
                <a:cubicBezTo>
                  <a:pt x="61" y="130"/>
                  <a:pt x="59" y="132"/>
                  <a:pt x="57" y="132"/>
                </a:cubicBezTo>
                <a:cubicBezTo>
                  <a:pt x="43" y="132"/>
                  <a:pt x="43" y="132"/>
                  <a:pt x="43" y="132"/>
                </a:cubicBezTo>
                <a:cubicBezTo>
                  <a:pt x="41" y="132"/>
                  <a:pt x="39" y="130"/>
                  <a:pt x="39" y="128"/>
                </a:cubicBezTo>
                <a:cubicBezTo>
                  <a:pt x="39" y="122"/>
                  <a:pt x="39" y="122"/>
                  <a:pt x="39" y="122"/>
                </a:cubicBezTo>
                <a:cubicBezTo>
                  <a:pt x="29" y="119"/>
                  <a:pt x="18" y="111"/>
                  <a:pt x="13" y="97"/>
                </a:cubicBezTo>
                <a:cubicBezTo>
                  <a:pt x="7" y="97"/>
                  <a:pt x="7" y="97"/>
                  <a:pt x="7" y="97"/>
                </a:cubicBezTo>
                <a:cubicBezTo>
                  <a:pt x="3" y="97"/>
                  <a:pt x="0" y="94"/>
                  <a:pt x="0" y="90"/>
                </a:cubicBezTo>
                <a:cubicBezTo>
                  <a:pt x="0" y="75"/>
                  <a:pt x="0" y="75"/>
                  <a:pt x="0" y="75"/>
                </a:cubicBezTo>
                <a:cubicBezTo>
                  <a:pt x="0" y="71"/>
                  <a:pt x="3" y="68"/>
                  <a:pt x="7" y="68"/>
                </a:cubicBezTo>
                <a:cubicBezTo>
                  <a:pt x="12" y="68"/>
                  <a:pt x="12" y="68"/>
                  <a:pt x="12" y="68"/>
                </a:cubicBezTo>
                <a:cubicBezTo>
                  <a:pt x="12" y="68"/>
                  <a:pt x="14" y="67"/>
                  <a:pt x="14" y="65"/>
                </a:cubicBezTo>
                <a:cubicBezTo>
                  <a:pt x="14" y="65"/>
                  <a:pt x="16" y="56"/>
                  <a:pt x="24" y="46"/>
                </a:cubicBezTo>
                <a:cubicBezTo>
                  <a:pt x="27" y="43"/>
                  <a:pt x="29" y="41"/>
                  <a:pt x="33" y="38"/>
                </a:cubicBezTo>
                <a:cubicBezTo>
                  <a:pt x="32" y="34"/>
                  <a:pt x="30" y="30"/>
                  <a:pt x="28" y="28"/>
                </a:cubicBezTo>
                <a:cubicBezTo>
                  <a:pt x="28" y="27"/>
                  <a:pt x="28" y="26"/>
                  <a:pt x="28" y="25"/>
                </a:cubicBezTo>
                <a:cubicBezTo>
                  <a:pt x="28" y="24"/>
                  <a:pt x="29" y="24"/>
                  <a:pt x="30" y="24"/>
                </a:cubicBezTo>
                <a:cubicBezTo>
                  <a:pt x="30" y="24"/>
                  <a:pt x="31" y="24"/>
                  <a:pt x="32" y="24"/>
                </a:cubicBezTo>
                <a:cubicBezTo>
                  <a:pt x="33" y="24"/>
                  <a:pt x="37" y="24"/>
                  <a:pt x="42" y="26"/>
                </a:cubicBezTo>
                <a:cubicBezTo>
                  <a:pt x="44" y="27"/>
                  <a:pt x="46" y="28"/>
                  <a:pt x="48" y="30"/>
                </a:cubicBezTo>
                <a:cubicBezTo>
                  <a:pt x="55" y="28"/>
                  <a:pt x="63" y="27"/>
                  <a:pt x="73" y="27"/>
                </a:cubicBezTo>
                <a:cubicBezTo>
                  <a:pt x="75" y="27"/>
                  <a:pt x="78" y="27"/>
                  <a:pt x="81" y="27"/>
                </a:cubicBezTo>
                <a:cubicBezTo>
                  <a:pt x="98" y="28"/>
                  <a:pt x="116" y="34"/>
                  <a:pt x="127" y="49"/>
                </a:cubicBezTo>
                <a:cubicBezTo>
                  <a:pt x="130" y="52"/>
                  <a:pt x="132" y="57"/>
                  <a:pt x="133" y="61"/>
                </a:cubicBezTo>
                <a:cubicBezTo>
                  <a:pt x="133" y="61"/>
                  <a:pt x="134" y="61"/>
                  <a:pt x="134" y="61"/>
                </a:cubicBezTo>
                <a:cubicBezTo>
                  <a:pt x="134" y="61"/>
                  <a:pt x="134" y="61"/>
                  <a:pt x="134" y="61"/>
                </a:cubicBezTo>
                <a:cubicBezTo>
                  <a:pt x="134" y="61"/>
                  <a:pt x="136" y="61"/>
                  <a:pt x="138" y="60"/>
                </a:cubicBezTo>
                <a:cubicBezTo>
                  <a:pt x="138" y="60"/>
                  <a:pt x="137" y="59"/>
                  <a:pt x="136" y="59"/>
                </a:cubicBezTo>
                <a:cubicBezTo>
                  <a:pt x="135" y="57"/>
                  <a:pt x="133" y="55"/>
                  <a:pt x="133" y="53"/>
                </a:cubicBezTo>
                <a:cubicBezTo>
                  <a:pt x="133" y="53"/>
                  <a:pt x="133" y="53"/>
                  <a:pt x="133" y="52"/>
                </a:cubicBezTo>
                <a:cubicBezTo>
                  <a:pt x="134" y="48"/>
                  <a:pt x="137" y="45"/>
                  <a:pt x="140" y="45"/>
                </a:cubicBezTo>
                <a:cubicBezTo>
                  <a:pt x="142" y="45"/>
                  <a:pt x="144" y="46"/>
                  <a:pt x="145" y="47"/>
                </a:cubicBezTo>
                <a:cubicBezTo>
                  <a:pt x="146" y="49"/>
                  <a:pt x="147" y="51"/>
                  <a:pt x="147" y="53"/>
                </a:cubicBezTo>
                <a:cubicBezTo>
                  <a:pt x="147" y="53"/>
                  <a:pt x="147" y="53"/>
                  <a:pt x="147" y="53"/>
                </a:cubicBezTo>
                <a:cubicBezTo>
                  <a:pt x="147" y="54"/>
                  <a:pt x="147" y="54"/>
                  <a:pt x="147" y="55"/>
                </a:cubicBezTo>
                <a:cubicBezTo>
                  <a:pt x="147" y="55"/>
                  <a:pt x="147" y="54"/>
                  <a:pt x="148" y="54"/>
                </a:cubicBezTo>
                <a:cubicBezTo>
                  <a:pt x="149" y="53"/>
                  <a:pt x="151" y="51"/>
                  <a:pt x="151" y="49"/>
                </a:cubicBezTo>
                <a:cubicBezTo>
                  <a:pt x="152" y="48"/>
                  <a:pt x="153" y="48"/>
                  <a:pt x="155" y="48"/>
                </a:cubicBezTo>
                <a:cubicBezTo>
                  <a:pt x="156" y="49"/>
                  <a:pt x="156" y="50"/>
                  <a:pt x="156" y="51"/>
                </a:cubicBezTo>
                <a:close/>
                <a:moveTo>
                  <a:pt x="132" y="82"/>
                </a:moveTo>
                <a:cubicBezTo>
                  <a:pt x="132" y="71"/>
                  <a:pt x="129" y="60"/>
                  <a:pt x="123" y="52"/>
                </a:cubicBezTo>
                <a:cubicBezTo>
                  <a:pt x="114" y="39"/>
                  <a:pt x="96" y="33"/>
                  <a:pt x="80" y="32"/>
                </a:cubicBezTo>
                <a:cubicBezTo>
                  <a:pt x="78" y="32"/>
                  <a:pt x="75" y="32"/>
                  <a:pt x="73" y="32"/>
                </a:cubicBezTo>
                <a:cubicBezTo>
                  <a:pt x="65" y="32"/>
                  <a:pt x="58" y="33"/>
                  <a:pt x="52" y="35"/>
                </a:cubicBezTo>
                <a:cubicBezTo>
                  <a:pt x="52" y="36"/>
                  <a:pt x="53" y="37"/>
                  <a:pt x="53" y="38"/>
                </a:cubicBezTo>
                <a:cubicBezTo>
                  <a:pt x="54" y="38"/>
                  <a:pt x="54" y="39"/>
                  <a:pt x="54" y="39"/>
                </a:cubicBezTo>
                <a:cubicBezTo>
                  <a:pt x="53" y="39"/>
                  <a:pt x="53" y="42"/>
                  <a:pt x="51" y="44"/>
                </a:cubicBezTo>
                <a:cubicBezTo>
                  <a:pt x="49" y="47"/>
                  <a:pt x="46" y="50"/>
                  <a:pt x="40" y="50"/>
                </a:cubicBezTo>
                <a:cubicBezTo>
                  <a:pt x="40" y="50"/>
                  <a:pt x="40" y="50"/>
                  <a:pt x="40" y="50"/>
                </a:cubicBezTo>
                <a:cubicBezTo>
                  <a:pt x="39" y="50"/>
                  <a:pt x="37" y="49"/>
                  <a:pt x="36" y="49"/>
                </a:cubicBezTo>
                <a:cubicBezTo>
                  <a:pt x="35" y="49"/>
                  <a:pt x="34" y="48"/>
                  <a:pt x="34" y="47"/>
                </a:cubicBezTo>
                <a:cubicBezTo>
                  <a:pt x="34" y="47"/>
                  <a:pt x="34" y="46"/>
                  <a:pt x="34" y="45"/>
                </a:cubicBezTo>
                <a:cubicBezTo>
                  <a:pt x="34" y="45"/>
                  <a:pt x="34" y="44"/>
                  <a:pt x="34" y="44"/>
                </a:cubicBezTo>
                <a:cubicBezTo>
                  <a:pt x="32" y="45"/>
                  <a:pt x="31" y="46"/>
                  <a:pt x="30" y="48"/>
                </a:cubicBezTo>
                <a:cubicBezTo>
                  <a:pt x="22" y="56"/>
                  <a:pt x="20" y="64"/>
                  <a:pt x="19" y="66"/>
                </a:cubicBezTo>
                <a:cubicBezTo>
                  <a:pt x="19" y="66"/>
                  <a:pt x="19" y="66"/>
                  <a:pt x="19" y="66"/>
                </a:cubicBezTo>
                <a:cubicBezTo>
                  <a:pt x="19" y="70"/>
                  <a:pt x="15" y="73"/>
                  <a:pt x="12" y="73"/>
                </a:cubicBezTo>
                <a:cubicBezTo>
                  <a:pt x="7" y="73"/>
                  <a:pt x="7" y="73"/>
                  <a:pt x="7" y="73"/>
                </a:cubicBezTo>
                <a:cubicBezTo>
                  <a:pt x="6" y="73"/>
                  <a:pt x="5" y="74"/>
                  <a:pt x="5" y="75"/>
                </a:cubicBezTo>
                <a:cubicBezTo>
                  <a:pt x="5" y="90"/>
                  <a:pt x="5" y="90"/>
                  <a:pt x="5" y="90"/>
                </a:cubicBezTo>
                <a:cubicBezTo>
                  <a:pt x="5" y="91"/>
                  <a:pt x="6" y="92"/>
                  <a:pt x="7" y="92"/>
                </a:cubicBezTo>
                <a:cubicBezTo>
                  <a:pt x="17" y="92"/>
                  <a:pt x="17" y="92"/>
                  <a:pt x="17" y="92"/>
                </a:cubicBezTo>
                <a:cubicBezTo>
                  <a:pt x="17" y="94"/>
                  <a:pt x="17" y="94"/>
                  <a:pt x="17" y="94"/>
                </a:cubicBezTo>
                <a:cubicBezTo>
                  <a:pt x="21" y="106"/>
                  <a:pt x="29" y="112"/>
                  <a:pt x="38" y="116"/>
                </a:cubicBezTo>
                <a:cubicBezTo>
                  <a:pt x="48" y="120"/>
                  <a:pt x="57" y="121"/>
                  <a:pt x="60" y="121"/>
                </a:cubicBezTo>
                <a:cubicBezTo>
                  <a:pt x="62" y="121"/>
                  <a:pt x="62" y="121"/>
                  <a:pt x="62" y="121"/>
                </a:cubicBezTo>
                <a:cubicBezTo>
                  <a:pt x="62" y="121"/>
                  <a:pt x="62" y="121"/>
                  <a:pt x="62" y="121"/>
                </a:cubicBezTo>
                <a:cubicBezTo>
                  <a:pt x="65" y="121"/>
                  <a:pt x="69" y="121"/>
                  <a:pt x="72" y="121"/>
                </a:cubicBezTo>
                <a:cubicBezTo>
                  <a:pt x="81" y="121"/>
                  <a:pt x="89" y="121"/>
                  <a:pt x="98" y="119"/>
                </a:cubicBezTo>
                <a:cubicBezTo>
                  <a:pt x="108" y="117"/>
                  <a:pt x="121" y="112"/>
                  <a:pt x="126" y="104"/>
                </a:cubicBezTo>
                <a:cubicBezTo>
                  <a:pt x="130" y="97"/>
                  <a:pt x="132" y="90"/>
                  <a:pt x="132" y="82"/>
                </a:cubicBezTo>
                <a:close/>
                <a:moveTo>
                  <a:pt x="142" y="53"/>
                </a:moveTo>
                <a:cubicBezTo>
                  <a:pt x="142" y="52"/>
                  <a:pt x="142" y="51"/>
                  <a:pt x="141" y="51"/>
                </a:cubicBezTo>
                <a:cubicBezTo>
                  <a:pt x="141" y="50"/>
                  <a:pt x="141" y="50"/>
                  <a:pt x="140" y="50"/>
                </a:cubicBezTo>
                <a:cubicBezTo>
                  <a:pt x="139" y="50"/>
                  <a:pt x="138" y="51"/>
                  <a:pt x="138" y="53"/>
                </a:cubicBezTo>
                <a:cubicBezTo>
                  <a:pt x="138" y="53"/>
                  <a:pt x="138" y="53"/>
                  <a:pt x="138" y="53"/>
                </a:cubicBezTo>
                <a:cubicBezTo>
                  <a:pt x="138" y="53"/>
                  <a:pt x="138" y="54"/>
                  <a:pt x="139" y="55"/>
                </a:cubicBezTo>
                <a:cubicBezTo>
                  <a:pt x="140" y="55"/>
                  <a:pt x="141" y="56"/>
                  <a:pt x="141" y="56"/>
                </a:cubicBezTo>
                <a:cubicBezTo>
                  <a:pt x="142" y="55"/>
                  <a:pt x="142" y="54"/>
                  <a:pt x="142" y="53"/>
                </a:cubicBezTo>
                <a:cubicBezTo>
                  <a:pt x="142" y="53"/>
                  <a:pt x="142" y="53"/>
                  <a:pt x="142" y="53"/>
                </a:cubicBezTo>
                <a:close/>
                <a:moveTo>
                  <a:pt x="60" y="22"/>
                </a:moveTo>
                <a:cubicBezTo>
                  <a:pt x="80" y="22"/>
                  <a:pt x="80" y="22"/>
                  <a:pt x="80" y="22"/>
                </a:cubicBezTo>
                <a:cubicBezTo>
                  <a:pt x="81" y="22"/>
                  <a:pt x="81" y="22"/>
                  <a:pt x="81" y="21"/>
                </a:cubicBezTo>
                <a:cubicBezTo>
                  <a:pt x="81" y="17"/>
                  <a:pt x="81" y="17"/>
                  <a:pt x="81" y="17"/>
                </a:cubicBezTo>
                <a:cubicBezTo>
                  <a:pt x="81" y="17"/>
                  <a:pt x="81" y="16"/>
                  <a:pt x="80" y="16"/>
                </a:cubicBezTo>
                <a:cubicBezTo>
                  <a:pt x="60" y="16"/>
                  <a:pt x="60" y="16"/>
                  <a:pt x="60" y="16"/>
                </a:cubicBezTo>
                <a:cubicBezTo>
                  <a:pt x="59" y="16"/>
                  <a:pt x="59" y="17"/>
                  <a:pt x="59" y="17"/>
                </a:cubicBezTo>
                <a:cubicBezTo>
                  <a:pt x="59" y="21"/>
                  <a:pt x="59" y="21"/>
                  <a:pt x="59" y="21"/>
                </a:cubicBezTo>
                <a:cubicBezTo>
                  <a:pt x="59" y="22"/>
                  <a:pt x="59" y="22"/>
                  <a:pt x="60" y="22"/>
                </a:cubicBezTo>
                <a:close/>
                <a:moveTo>
                  <a:pt x="60" y="14"/>
                </a:moveTo>
                <a:cubicBezTo>
                  <a:pt x="80" y="14"/>
                  <a:pt x="80" y="14"/>
                  <a:pt x="80" y="14"/>
                </a:cubicBezTo>
                <a:cubicBezTo>
                  <a:pt x="81" y="14"/>
                  <a:pt x="81" y="14"/>
                  <a:pt x="81" y="13"/>
                </a:cubicBezTo>
                <a:cubicBezTo>
                  <a:pt x="81" y="9"/>
                  <a:pt x="81" y="9"/>
                  <a:pt x="81" y="9"/>
                </a:cubicBezTo>
                <a:cubicBezTo>
                  <a:pt x="81" y="9"/>
                  <a:pt x="81" y="8"/>
                  <a:pt x="80" y="8"/>
                </a:cubicBezTo>
                <a:cubicBezTo>
                  <a:pt x="60" y="8"/>
                  <a:pt x="60" y="8"/>
                  <a:pt x="60" y="8"/>
                </a:cubicBezTo>
                <a:cubicBezTo>
                  <a:pt x="59" y="8"/>
                  <a:pt x="59" y="9"/>
                  <a:pt x="59" y="9"/>
                </a:cubicBezTo>
                <a:cubicBezTo>
                  <a:pt x="59" y="13"/>
                  <a:pt x="59" y="13"/>
                  <a:pt x="59" y="13"/>
                </a:cubicBezTo>
                <a:cubicBezTo>
                  <a:pt x="59" y="14"/>
                  <a:pt x="59" y="14"/>
                  <a:pt x="60" y="14"/>
                </a:cubicBezTo>
                <a:close/>
                <a:moveTo>
                  <a:pt x="60" y="6"/>
                </a:moveTo>
                <a:cubicBezTo>
                  <a:pt x="80" y="6"/>
                  <a:pt x="80" y="6"/>
                  <a:pt x="80" y="6"/>
                </a:cubicBezTo>
                <a:cubicBezTo>
                  <a:pt x="81" y="6"/>
                  <a:pt x="81" y="6"/>
                  <a:pt x="81" y="5"/>
                </a:cubicBezTo>
                <a:cubicBezTo>
                  <a:pt x="81" y="2"/>
                  <a:pt x="81" y="2"/>
                  <a:pt x="81" y="2"/>
                </a:cubicBezTo>
                <a:cubicBezTo>
                  <a:pt x="81" y="1"/>
                  <a:pt x="81" y="0"/>
                  <a:pt x="80" y="0"/>
                </a:cubicBezTo>
                <a:cubicBezTo>
                  <a:pt x="60" y="0"/>
                  <a:pt x="60" y="0"/>
                  <a:pt x="60" y="0"/>
                </a:cubicBezTo>
                <a:cubicBezTo>
                  <a:pt x="59" y="0"/>
                  <a:pt x="59" y="1"/>
                  <a:pt x="59" y="2"/>
                </a:cubicBezTo>
                <a:cubicBezTo>
                  <a:pt x="59" y="5"/>
                  <a:pt x="59" y="5"/>
                  <a:pt x="59" y="5"/>
                </a:cubicBezTo>
                <a:cubicBezTo>
                  <a:pt x="59" y="6"/>
                  <a:pt x="59" y="6"/>
                  <a:pt x="60" y="6"/>
                </a:cubicBezTo>
                <a:close/>
                <a:moveTo>
                  <a:pt x="84" y="22"/>
                </a:moveTo>
                <a:cubicBezTo>
                  <a:pt x="105" y="22"/>
                  <a:pt x="105" y="22"/>
                  <a:pt x="105" y="22"/>
                </a:cubicBezTo>
                <a:cubicBezTo>
                  <a:pt x="105" y="22"/>
                  <a:pt x="106" y="22"/>
                  <a:pt x="106" y="21"/>
                </a:cubicBezTo>
                <a:cubicBezTo>
                  <a:pt x="106" y="17"/>
                  <a:pt x="106" y="17"/>
                  <a:pt x="106" y="17"/>
                </a:cubicBezTo>
                <a:cubicBezTo>
                  <a:pt x="106" y="17"/>
                  <a:pt x="105" y="16"/>
                  <a:pt x="105" y="16"/>
                </a:cubicBezTo>
                <a:cubicBezTo>
                  <a:pt x="84" y="16"/>
                  <a:pt x="84" y="16"/>
                  <a:pt x="84" y="16"/>
                </a:cubicBezTo>
                <a:cubicBezTo>
                  <a:pt x="84" y="16"/>
                  <a:pt x="83" y="17"/>
                  <a:pt x="83" y="17"/>
                </a:cubicBezTo>
                <a:cubicBezTo>
                  <a:pt x="83" y="21"/>
                  <a:pt x="83" y="21"/>
                  <a:pt x="83" y="21"/>
                </a:cubicBezTo>
                <a:cubicBezTo>
                  <a:pt x="83" y="22"/>
                  <a:pt x="84" y="22"/>
                  <a:pt x="84" y="22"/>
                </a:cubicBezTo>
                <a:close/>
                <a:moveTo>
                  <a:pt x="84" y="14"/>
                </a:moveTo>
                <a:cubicBezTo>
                  <a:pt x="105" y="14"/>
                  <a:pt x="105" y="14"/>
                  <a:pt x="105" y="14"/>
                </a:cubicBezTo>
                <a:cubicBezTo>
                  <a:pt x="105" y="14"/>
                  <a:pt x="106" y="14"/>
                  <a:pt x="106" y="13"/>
                </a:cubicBezTo>
                <a:cubicBezTo>
                  <a:pt x="106" y="9"/>
                  <a:pt x="106" y="9"/>
                  <a:pt x="106" y="9"/>
                </a:cubicBezTo>
                <a:cubicBezTo>
                  <a:pt x="106" y="9"/>
                  <a:pt x="105" y="8"/>
                  <a:pt x="105" y="8"/>
                </a:cubicBezTo>
                <a:cubicBezTo>
                  <a:pt x="84" y="8"/>
                  <a:pt x="84" y="8"/>
                  <a:pt x="84" y="8"/>
                </a:cubicBezTo>
                <a:cubicBezTo>
                  <a:pt x="84" y="8"/>
                  <a:pt x="83" y="9"/>
                  <a:pt x="83" y="9"/>
                </a:cubicBezTo>
                <a:cubicBezTo>
                  <a:pt x="83" y="13"/>
                  <a:pt x="83" y="13"/>
                  <a:pt x="83" y="13"/>
                </a:cubicBezTo>
                <a:cubicBezTo>
                  <a:pt x="83" y="14"/>
                  <a:pt x="84" y="14"/>
                  <a:pt x="84" y="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7" name="Freeform 147">
            <a:extLst>
              <a:ext uri="{FF2B5EF4-FFF2-40B4-BE49-F238E27FC236}">
                <a16:creationId xmlns:a16="http://schemas.microsoft.com/office/drawing/2014/main" id="{54134F3E-EE8D-4F64-B15D-4F03A484EAD0}"/>
              </a:ext>
            </a:extLst>
          </p:cNvPr>
          <p:cNvSpPr>
            <a:spLocks noEditPoints="1"/>
          </p:cNvSpPr>
          <p:nvPr/>
        </p:nvSpPr>
        <p:spPr bwMode="auto">
          <a:xfrm>
            <a:off x="4948113" y="1622743"/>
            <a:ext cx="354012" cy="404813"/>
          </a:xfrm>
          <a:custGeom>
            <a:avLst/>
            <a:gdLst>
              <a:gd name="T0" fmla="*/ 0 w 112"/>
              <a:gd name="T1" fmla="*/ 15 h 128"/>
              <a:gd name="T2" fmla="*/ 98 w 112"/>
              <a:gd name="T3" fmla="*/ 128 h 128"/>
              <a:gd name="T4" fmla="*/ 98 w 112"/>
              <a:gd name="T5" fmla="*/ 0 h 128"/>
              <a:gd name="T6" fmla="*/ 15 w 112"/>
              <a:gd name="T7" fmla="*/ 120 h 128"/>
              <a:gd name="T8" fmla="*/ 15 w 112"/>
              <a:gd name="T9" fmla="*/ 8 h 128"/>
              <a:gd name="T10" fmla="*/ 104 w 112"/>
              <a:gd name="T11" fmla="*/ 113 h 128"/>
              <a:gd name="T12" fmla="*/ 51 w 112"/>
              <a:gd name="T13" fmla="*/ 80 h 128"/>
              <a:gd name="T14" fmla="*/ 40 w 112"/>
              <a:gd name="T15" fmla="*/ 69 h 128"/>
              <a:gd name="T16" fmla="*/ 54 w 112"/>
              <a:gd name="T17" fmla="*/ 69 h 128"/>
              <a:gd name="T18" fmla="*/ 70 w 112"/>
              <a:gd name="T19" fmla="*/ 112 h 128"/>
              <a:gd name="T20" fmla="*/ 59 w 112"/>
              <a:gd name="T21" fmla="*/ 101 h 128"/>
              <a:gd name="T22" fmla="*/ 73 w 112"/>
              <a:gd name="T23" fmla="*/ 101 h 128"/>
              <a:gd name="T24" fmla="*/ 51 w 112"/>
              <a:gd name="T25" fmla="*/ 63 h 128"/>
              <a:gd name="T26" fmla="*/ 40 w 112"/>
              <a:gd name="T27" fmla="*/ 53 h 128"/>
              <a:gd name="T28" fmla="*/ 54 w 112"/>
              <a:gd name="T29" fmla="*/ 53 h 128"/>
              <a:gd name="T30" fmla="*/ 51 w 112"/>
              <a:gd name="T31" fmla="*/ 112 h 128"/>
              <a:gd name="T32" fmla="*/ 40 w 112"/>
              <a:gd name="T33" fmla="*/ 101 h 128"/>
              <a:gd name="T34" fmla="*/ 54 w 112"/>
              <a:gd name="T35" fmla="*/ 101 h 128"/>
              <a:gd name="T36" fmla="*/ 51 w 112"/>
              <a:gd name="T37" fmla="*/ 96 h 128"/>
              <a:gd name="T38" fmla="*/ 40 w 112"/>
              <a:gd name="T39" fmla="*/ 85 h 128"/>
              <a:gd name="T40" fmla="*/ 54 w 112"/>
              <a:gd name="T41" fmla="*/ 85 h 128"/>
              <a:gd name="T42" fmla="*/ 32 w 112"/>
              <a:gd name="T43" fmla="*/ 96 h 128"/>
              <a:gd name="T44" fmla="*/ 21 w 112"/>
              <a:gd name="T45" fmla="*/ 85 h 128"/>
              <a:gd name="T46" fmla="*/ 35 w 112"/>
              <a:gd name="T47" fmla="*/ 85 h 128"/>
              <a:gd name="T48" fmla="*/ 32 w 112"/>
              <a:gd name="T49" fmla="*/ 63 h 128"/>
              <a:gd name="T50" fmla="*/ 21 w 112"/>
              <a:gd name="T51" fmla="*/ 53 h 128"/>
              <a:gd name="T52" fmla="*/ 35 w 112"/>
              <a:gd name="T53" fmla="*/ 53 h 128"/>
              <a:gd name="T54" fmla="*/ 32 w 112"/>
              <a:gd name="T55" fmla="*/ 80 h 128"/>
              <a:gd name="T56" fmla="*/ 21 w 112"/>
              <a:gd name="T57" fmla="*/ 69 h 128"/>
              <a:gd name="T58" fmla="*/ 35 w 112"/>
              <a:gd name="T59" fmla="*/ 69 h 128"/>
              <a:gd name="T60" fmla="*/ 32 w 112"/>
              <a:gd name="T61" fmla="*/ 112 h 128"/>
              <a:gd name="T62" fmla="*/ 21 w 112"/>
              <a:gd name="T63" fmla="*/ 101 h 128"/>
              <a:gd name="T64" fmla="*/ 35 w 112"/>
              <a:gd name="T65" fmla="*/ 101 h 128"/>
              <a:gd name="T66" fmla="*/ 81 w 112"/>
              <a:gd name="T67" fmla="*/ 29 h 128"/>
              <a:gd name="T68" fmla="*/ 92 w 112"/>
              <a:gd name="T69" fmla="*/ 53 h 128"/>
              <a:gd name="T70" fmla="*/ 81 w 112"/>
              <a:gd name="T71" fmla="*/ 63 h 128"/>
              <a:gd name="T72" fmla="*/ 81 w 112"/>
              <a:gd name="T73" fmla="*/ 50 h 128"/>
              <a:gd name="T74" fmla="*/ 92 w 112"/>
              <a:gd name="T75" fmla="*/ 69 h 128"/>
              <a:gd name="T76" fmla="*/ 81 w 112"/>
              <a:gd name="T77" fmla="*/ 80 h 128"/>
              <a:gd name="T78" fmla="*/ 81 w 112"/>
              <a:gd name="T79" fmla="*/ 66 h 128"/>
              <a:gd name="T80" fmla="*/ 88 w 112"/>
              <a:gd name="T81" fmla="*/ 16 h 128"/>
              <a:gd name="T82" fmla="*/ 19 w 112"/>
              <a:gd name="T83" fmla="*/ 35 h 128"/>
              <a:gd name="T84" fmla="*/ 94 w 112"/>
              <a:gd name="T85" fmla="*/ 35 h 128"/>
              <a:gd name="T86" fmla="*/ 83 w 112"/>
              <a:gd name="T87" fmla="*/ 37 h 128"/>
              <a:gd name="T88" fmla="*/ 89 w 112"/>
              <a:gd name="T89" fmla="*/ 29 h 128"/>
              <a:gd name="T90" fmla="*/ 73 w 112"/>
              <a:gd name="T91" fmla="*/ 77 h 128"/>
              <a:gd name="T92" fmla="*/ 59 w 112"/>
              <a:gd name="T93" fmla="*/ 77 h 128"/>
              <a:gd name="T94" fmla="*/ 70 w 112"/>
              <a:gd name="T95" fmla="*/ 66 h 128"/>
              <a:gd name="T96" fmla="*/ 73 w 112"/>
              <a:gd name="T97" fmla="*/ 93 h 128"/>
              <a:gd name="T98" fmla="*/ 59 w 112"/>
              <a:gd name="T99" fmla="*/ 93 h 128"/>
              <a:gd name="T100" fmla="*/ 70 w 112"/>
              <a:gd name="T101" fmla="*/ 82 h 128"/>
              <a:gd name="T102" fmla="*/ 92 w 112"/>
              <a:gd name="T103" fmla="*/ 93 h 128"/>
              <a:gd name="T104" fmla="*/ 78 w 112"/>
              <a:gd name="T105" fmla="*/ 93 h 128"/>
              <a:gd name="T106" fmla="*/ 89 w 112"/>
              <a:gd name="T107" fmla="*/ 82 h 128"/>
              <a:gd name="T108" fmla="*/ 73 w 112"/>
              <a:gd name="T109" fmla="*/ 60 h 128"/>
              <a:gd name="T110" fmla="*/ 59 w 112"/>
              <a:gd name="T111" fmla="*/ 60 h 128"/>
              <a:gd name="T112" fmla="*/ 70 w 112"/>
              <a:gd name="T113" fmla="*/ 50 h 128"/>
              <a:gd name="T114" fmla="*/ 92 w 112"/>
              <a:gd name="T115" fmla="*/ 109 h 128"/>
              <a:gd name="T116" fmla="*/ 78 w 112"/>
              <a:gd name="T117" fmla="*/ 109 h 128"/>
              <a:gd name="T118" fmla="*/ 89 w 112"/>
              <a:gd name="T119" fmla="*/ 9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 h="128">
                <a:moveTo>
                  <a:pt x="98" y="0"/>
                </a:moveTo>
                <a:cubicBezTo>
                  <a:pt x="15" y="0"/>
                  <a:pt x="15" y="0"/>
                  <a:pt x="15" y="0"/>
                </a:cubicBezTo>
                <a:cubicBezTo>
                  <a:pt x="7" y="0"/>
                  <a:pt x="0" y="7"/>
                  <a:pt x="0" y="15"/>
                </a:cubicBezTo>
                <a:cubicBezTo>
                  <a:pt x="0" y="113"/>
                  <a:pt x="0" y="113"/>
                  <a:pt x="0" y="113"/>
                </a:cubicBezTo>
                <a:cubicBezTo>
                  <a:pt x="0" y="121"/>
                  <a:pt x="7" y="128"/>
                  <a:pt x="15" y="128"/>
                </a:cubicBezTo>
                <a:cubicBezTo>
                  <a:pt x="98" y="128"/>
                  <a:pt x="98" y="128"/>
                  <a:pt x="98" y="128"/>
                </a:cubicBezTo>
                <a:cubicBezTo>
                  <a:pt x="106" y="128"/>
                  <a:pt x="112" y="121"/>
                  <a:pt x="112" y="113"/>
                </a:cubicBezTo>
                <a:cubicBezTo>
                  <a:pt x="112" y="15"/>
                  <a:pt x="112" y="15"/>
                  <a:pt x="112" y="15"/>
                </a:cubicBezTo>
                <a:cubicBezTo>
                  <a:pt x="112" y="7"/>
                  <a:pt x="106" y="0"/>
                  <a:pt x="98" y="0"/>
                </a:cubicBezTo>
                <a:close/>
                <a:moveTo>
                  <a:pt x="104" y="113"/>
                </a:moveTo>
                <a:cubicBezTo>
                  <a:pt x="104" y="117"/>
                  <a:pt x="101" y="120"/>
                  <a:pt x="98" y="120"/>
                </a:cubicBezTo>
                <a:cubicBezTo>
                  <a:pt x="15" y="120"/>
                  <a:pt x="15" y="120"/>
                  <a:pt x="15" y="120"/>
                </a:cubicBezTo>
                <a:cubicBezTo>
                  <a:pt x="12" y="120"/>
                  <a:pt x="9" y="117"/>
                  <a:pt x="9" y="113"/>
                </a:cubicBezTo>
                <a:cubicBezTo>
                  <a:pt x="9" y="15"/>
                  <a:pt x="9" y="15"/>
                  <a:pt x="9" y="15"/>
                </a:cubicBezTo>
                <a:cubicBezTo>
                  <a:pt x="9" y="11"/>
                  <a:pt x="12" y="8"/>
                  <a:pt x="15" y="8"/>
                </a:cubicBezTo>
                <a:cubicBezTo>
                  <a:pt x="98" y="8"/>
                  <a:pt x="98" y="8"/>
                  <a:pt x="98" y="8"/>
                </a:cubicBezTo>
                <a:cubicBezTo>
                  <a:pt x="101" y="8"/>
                  <a:pt x="104" y="11"/>
                  <a:pt x="104" y="15"/>
                </a:cubicBezTo>
                <a:lnTo>
                  <a:pt x="104" y="113"/>
                </a:lnTo>
                <a:close/>
                <a:moveTo>
                  <a:pt x="54" y="69"/>
                </a:moveTo>
                <a:cubicBezTo>
                  <a:pt x="54" y="77"/>
                  <a:pt x="54" y="77"/>
                  <a:pt x="54" y="77"/>
                </a:cubicBezTo>
                <a:cubicBezTo>
                  <a:pt x="54" y="78"/>
                  <a:pt x="52" y="80"/>
                  <a:pt x="51" y="80"/>
                </a:cubicBezTo>
                <a:cubicBezTo>
                  <a:pt x="43" y="80"/>
                  <a:pt x="43" y="80"/>
                  <a:pt x="43" y="80"/>
                </a:cubicBezTo>
                <a:cubicBezTo>
                  <a:pt x="41" y="80"/>
                  <a:pt x="40" y="78"/>
                  <a:pt x="40" y="77"/>
                </a:cubicBezTo>
                <a:cubicBezTo>
                  <a:pt x="40" y="69"/>
                  <a:pt x="40" y="69"/>
                  <a:pt x="40" y="69"/>
                </a:cubicBezTo>
                <a:cubicBezTo>
                  <a:pt x="40" y="67"/>
                  <a:pt x="41" y="66"/>
                  <a:pt x="43" y="66"/>
                </a:cubicBezTo>
                <a:cubicBezTo>
                  <a:pt x="51" y="66"/>
                  <a:pt x="51" y="66"/>
                  <a:pt x="51" y="66"/>
                </a:cubicBezTo>
                <a:cubicBezTo>
                  <a:pt x="52" y="66"/>
                  <a:pt x="54" y="67"/>
                  <a:pt x="54" y="69"/>
                </a:cubicBezTo>
                <a:close/>
                <a:moveTo>
                  <a:pt x="73" y="101"/>
                </a:moveTo>
                <a:cubicBezTo>
                  <a:pt x="73" y="109"/>
                  <a:pt x="73" y="109"/>
                  <a:pt x="73" y="109"/>
                </a:cubicBezTo>
                <a:cubicBezTo>
                  <a:pt x="73" y="110"/>
                  <a:pt x="71" y="112"/>
                  <a:pt x="70" y="112"/>
                </a:cubicBezTo>
                <a:cubicBezTo>
                  <a:pt x="62" y="112"/>
                  <a:pt x="62" y="112"/>
                  <a:pt x="62" y="112"/>
                </a:cubicBezTo>
                <a:cubicBezTo>
                  <a:pt x="60" y="112"/>
                  <a:pt x="59" y="110"/>
                  <a:pt x="59" y="109"/>
                </a:cubicBezTo>
                <a:cubicBezTo>
                  <a:pt x="59" y="101"/>
                  <a:pt x="59" y="101"/>
                  <a:pt x="59" y="101"/>
                </a:cubicBezTo>
                <a:cubicBezTo>
                  <a:pt x="59" y="99"/>
                  <a:pt x="60" y="98"/>
                  <a:pt x="62" y="98"/>
                </a:cubicBezTo>
                <a:cubicBezTo>
                  <a:pt x="70" y="98"/>
                  <a:pt x="70" y="98"/>
                  <a:pt x="70" y="98"/>
                </a:cubicBezTo>
                <a:cubicBezTo>
                  <a:pt x="71" y="98"/>
                  <a:pt x="73" y="99"/>
                  <a:pt x="73" y="101"/>
                </a:cubicBezTo>
                <a:close/>
                <a:moveTo>
                  <a:pt x="54" y="53"/>
                </a:moveTo>
                <a:cubicBezTo>
                  <a:pt x="54" y="60"/>
                  <a:pt x="54" y="60"/>
                  <a:pt x="54" y="60"/>
                </a:cubicBezTo>
                <a:cubicBezTo>
                  <a:pt x="54" y="62"/>
                  <a:pt x="52" y="63"/>
                  <a:pt x="51" y="63"/>
                </a:cubicBezTo>
                <a:cubicBezTo>
                  <a:pt x="43" y="63"/>
                  <a:pt x="43" y="63"/>
                  <a:pt x="43" y="63"/>
                </a:cubicBezTo>
                <a:cubicBezTo>
                  <a:pt x="41" y="63"/>
                  <a:pt x="40" y="62"/>
                  <a:pt x="40" y="60"/>
                </a:cubicBezTo>
                <a:cubicBezTo>
                  <a:pt x="40" y="53"/>
                  <a:pt x="40" y="53"/>
                  <a:pt x="40" y="53"/>
                </a:cubicBezTo>
                <a:cubicBezTo>
                  <a:pt x="40" y="51"/>
                  <a:pt x="41" y="50"/>
                  <a:pt x="43" y="50"/>
                </a:cubicBezTo>
                <a:cubicBezTo>
                  <a:pt x="51" y="50"/>
                  <a:pt x="51" y="50"/>
                  <a:pt x="51" y="50"/>
                </a:cubicBezTo>
                <a:cubicBezTo>
                  <a:pt x="52" y="50"/>
                  <a:pt x="54" y="51"/>
                  <a:pt x="54" y="53"/>
                </a:cubicBezTo>
                <a:close/>
                <a:moveTo>
                  <a:pt x="54" y="101"/>
                </a:moveTo>
                <a:cubicBezTo>
                  <a:pt x="54" y="109"/>
                  <a:pt x="54" y="109"/>
                  <a:pt x="54" y="109"/>
                </a:cubicBezTo>
                <a:cubicBezTo>
                  <a:pt x="54" y="110"/>
                  <a:pt x="52" y="112"/>
                  <a:pt x="51" y="112"/>
                </a:cubicBezTo>
                <a:cubicBezTo>
                  <a:pt x="43" y="112"/>
                  <a:pt x="43" y="112"/>
                  <a:pt x="43" y="112"/>
                </a:cubicBezTo>
                <a:cubicBezTo>
                  <a:pt x="41" y="112"/>
                  <a:pt x="40" y="110"/>
                  <a:pt x="40" y="109"/>
                </a:cubicBezTo>
                <a:cubicBezTo>
                  <a:pt x="40" y="101"/>
                  <a:pt x="40" y="101"/>
                  <a:pt x="40" y="101"/>
                </a:cubicBezTo>
                <a:cubicBezTo>
                  <a:pt x="40" y="99"/>
                  <a:pt x="41" y="98"/>
                  <a:pt x="43" y="98"/>
                </a:cubicBezTo>
                <a:cubicBezTo>
                  <a:pt x="51" y="98"/>
                  <a:pt x="51" y="98"/>
                  <a:pt x="51" y="98"/>
                </a:cubicBezTo>
                <a:cubicBezTo>
                  <a:pt x="52" y="98"/>
                  <a:pt x="54" y="99"/>
                  <a:pt x="54" y="101"/>
                </a:cubicBezTo>
                <a:close/>
                <a:moveTo>
                  <a:pt x="54" y="85"/>
                </a:moveTo>
                <a:cubicBezTo>
                  <a:pt x="54" y="93"/>
                  <a:pt x="54" y="93"/>
                  <a:pt x="54" y="93"/>
                </a:cubicBezTo>
                <a:cubicBezTo>
                  <a:pt x="54" y="94"/>
                  <a:pt x="52" y="96"/>
                  <a:pt x="51" y="96"/>
                </a:cubicBezTo>
                <a:cubicBezTo>
                  <a:pt x="43" y="96"/>
                  <a:pt x="43" y="96"/>
                  <a:pt x="43" y="96"/>
                </a:cubicBezTo>
                <a:cubicBezTo>
                  <a:pt x="41" y="96"/>
                  <a:pt x="40" y="94"/>
                  <a:pt x="40" y="93"/>
                </a:cubicBezTo>
                <a:cubicBezTo>
                  <a:pt x="40" y="85"/>
                  <a:pt x="40" y="85"/>
                  <a:pt x="40" y="85"/>
                </a:cubicBezTo>
                <a:cubicBezTo>
                  <a:pt x="40" y="83"/>
                  <a:pt x="41" y="82"/>
                  <a:pt x="43" y="82"/>
                </a:cubicBezTo>
                <a:cubicBezTo>
                  <a:pt x="51" y="82"/>
                  <a:pt x="51" y="82"/>
                  <a:pt x="51" y="82"/>
                </a:cubicBezTo>
                <a:cubicBezTo>
                  <a:pt x="52" y="82"/>
                  <a:pt x="54" y="83"/>
                  <a:pt x="54" y="85"/>
                </a:cubicBezTo>
                <a:close/>
                <a:moveTo>
                  <a:pt x="35" y="85"/>
                </a:moveTo>
                <a:cubicBezTo>
                  <a:pt x="35" y="93"/>
                  <a:pt x="35" y="93"/>
                  <a:pt x="35" y="93"/>
                </a:cubicBezTo>
                <a:cubicBezTo>
                  <a:pt x="35" y="94"/>
                  <a:pt x="33" y="96"/>
                  <a:pt x="32" y="96"/>
                </a:cubicBezTo>
                <a:cubicBezTo>
                  <a:pt x="24" y="96"/>
                  <a:pt x="24" y="96"/>
                  <a:pt x="24" y="96"/>
                </a:cubicBezTo>
                <a:cubicBezTo>
                  <a:pt x="22" y="96"/>
                  <a:pt x="21" y="94"/>
                  <a:pt x="21" y="93"/>
                </a:cubicBezTo>
                <a:cubicBezTo>
                  <a:pt x="21" y="85"/>
                  <a:pt x="21" y="85"/>
                  <a:pt x="21" y="85"/>
                </a:cubicBezTo>
                <a:cubicBezTo>
                  <a:pt x="21" y="83"/>
                  <a:pt x="22" y="82"/>
                  <a:pt x="24" y="82"/>
                </a:cubicBezTo>
                <a:cubicBezTo>
                  <a:pt x="32" y="82"/>
                  <a:pt x="32" y="82"/>
                  <a:pt x="32" y="82"/>
                </a:cubicBezTo>
                <a:cubicBezTo>
                  <a:pt x="33" y="82"/>
                  <a:pt x="35" y="83"/>
                  <a:pt x="35" y="85"/>
                </a:cubicBezTo>
                <a:close/>
                <a:moveTo>
                  <a:pt x="35" y="53"/>
                </a:moveTo>
                <a:cubicBezTo>
                  <a:pt x="35" y="60"/>
                  <a:pt x="35" y="60"/>
                  <a:pt x="35" y="60"/>
                </a:cubicBezTo>
                <a:cubicBezTo>
                  <a:pt x="35" y="62"/>
                  <a:pt x="33" y="63"/>
                  <a:pt x="32" y="63"/>
                </a:cubicBezTo>
                <a:cubicBezTo>
                  <a:pt x="24" y="63"/>
                  <a:pt x="24" y="63"/>
                  <a:pt x="24" y="63"/>
                </a:cubicBezTo>
                <a:cubicBezTo>
                  <a:pt x="22" y="63"/>
                  <a:pt x="21" y="62"/>
                  <a:pt x="21" y="60"/>
                </a:cubicBezTo>
                <a:cubicBezTo>
                  <a:pt x="21" y="53"/>
                  <a:pt x="21" y="53"/>
                  <a:pt x="21" y="53"/>
                </a:cubicBezTo>
                <a:cubicBezTo>
                  <a:pt x="21" y="51"/>
                  <a:pt x="22" y="50"/>
                  <a:pt x="24" y="50"/>
                </a:cubicBezTo>
                <a:cubicBezTo>
                  <a:pt x="32" y="50"/>
                  <a:pt x="32" y="50"/>
                  <a:pt x="32" y="50"/>
                </a:cubicBezTo>
                <a:cubicBezTo>
                  <a:pt x="33" y="50"/>
                  <a:pt x="35" y="51"/>
                  <a:pt x="35" y="53"/>
                </a:cubicBezTo>
                <a:close/>
                <a:moveTo>
                  <a:pt x="35" y="69"/>
                </a:moveTo>
                <a:cubicBezTo>
                  <a:pt x="35" y="77"/>
                  <a:pt x="35" y="77"/>
                  <a:pt x="35" y="77"/>
                </a:cubicBezTo>
                <a:cubicBezTo>
                  <a:pt x="35" y="78"/>
                  <a:pt x="33" y="80"/>
                  <a:pt x="32" y="80"/>
                </a:cubicBezTo>
                <a:cubicBezTo>
                  <a:pt x="24" y="80"/>
                  <a:pt x="24" y="80"/>
                  <a:pt x="24" y="80"/>
                </a:cubicBezTo>
                <a:cubicBezTo>
                  <a:pt x="22" y="80"/>
                  <a:pt x="21" y="78"/>
                  <a:pt x="21" y="77"/>
                </a:cubicBezTo>
                <a:cubicBezTo>
                  <a:pt x="21" y="69"/>
                  <a:pt x="21" y="69"/>
                  <a:pt x="21" y="69"/>
                </a:cubicBezTo>
                <a:cubicBezTo>
                  <a:pt x="21" y="67"/>
                  <a:pt x="22" y="66"/>
                  <a:pt x="24" y="66"/>
                </a:cubicBezTo>
                <a:cubicBezTo>
                  <a:pt x="32" y="66"/>
                  <a:pt x="32" y="66"/>
                  <a:pt x="32" y="66"/>
                </a:cubicBezTo>
                <a:cubicBezTo>
                  <a:pt x="33" y="66"/>
                  <a:pt x="35" y="67"/>
                  <a:pt x="35" y="69"/>
                </a:cubicBezTo>
                <a:close/>
                <a:moveTo>
                  <a:pt x="35" y="101"/>
                </a:moveTo>
                <a:cubicBezTo>
                  <a:pt x="35" y="109"/>
                  <a:pt x="35" y="109"/>
                  <a:pt x="35" y="109"/>
                </a:cubicBezTo>
                <a:cubicBezTo>
                  <a:pt x="35" y="110"/>
                  <a:pt x="33" y="112"/>
                  <a:pt x="32" y="112"/>
                </a:cubicBezTo>
                <a:cubicBezTo>
                  <a:pt x="24" y="112"/>
                  <a:pt x="24" y="112"/>
                  <a:pt x="24" y="112"/>
                </a:cubicBezTo>
                <a:cubicBezTo>
                  <a:pt x="22" y="112"/>
                  <a:pt x="21" y="110"/>
                  <a:pt x="21" y="109"/>
                </a:cubicBezTo>
                <a:cubicBezTo>
                  <a:pt x="21" y="101"/>
                  <a:pt x="21" y="101"/>
                  <a:pt x="21" y="101"/>
                </a:cubicBezTo>
                <a:cubicBezTo>
                  <a:pt x="21" y="99"/>
                  <a:pt x="22" y="98"/>
                  <a:pt x="24" y="98"/>
                </a:cubicBezTo>
                <a:cubicBezTo>
                  <a:pt x="32" y="98"/>
                  <a:pt x="32" y="98"/>
                  <a:pt x="32" y="98"/>
                </a:cubicBezTo>
                <a:cubicBezTo>
                  <a:pt x="33" y="98"/>
                  <a:pt x="35" y="99"/>
                  <a:pt x="35" y="101"/>
                </a:cubicBezTo>
                <a:close/>
                <a:moveTo>
                  <a:pt x="85" y="29"/>
                </a:moveTo>
                <a:cubicBezTo>
                  <a:pt x="85" y="32"/>
                  <a:pt x="85" y="34"/>
                  <a:pt x="83" y="34"/>
                </a:cubicBezTo>
                <a:cubicBezTo>
                  <a:pt x="82" y="34"/>
                  <a:pt x="81" y="32"/>
                  <a:pt x="81" y="29"/>
                </a:cubicBezTo>
                <a:cubicBezTo>
                  <a:pt x="81" y="25"/>
                  <a:pt x="82" y="23"/>
                  <a:pt x="83" y="23"/>
                </a:cubicBezTo>
                <a:cubicBezTo>
                  <a:pt x="85" y="23"/>
                  <a:pt x="85" y="25"/>
                  <a:pt x="85" y="29"/>
                </a:cubicBezTo>
                <a:close/>
                <a:moveTo>
                  <a:pt x="92" y="53"/>
                </a:moveTo>
                <a:cubicBezTo>
                  <a:pt x="92" y="60"/>
                  <a:pt x="92" y="60"/>
                  <a:pt x="92" y="60"/>
                </a:cubicBezTo>
                <a:cubicBezTo>
                  <a:pt x="92" y="62"/>
                  <a:pt x="91" y="63"/>
                  <a:pt x="89" y="63"/>
                </a:cubicBezTo>
                <a:cubicBezTo>
                  <a:pt x="81" y="63"/>
                  <a:pt x="81" y="63"/>
                  <a:pt x="81" y="63"/>
                </a:cubicBezTo>
                <a:cubicBezTo>
                  <a:pt x="80" y="63"/>
                  <a:pt x="78" y="62"/>
                  <a:pt x="78" y="60"/>
                </a:cubicBezTo>
                <a:cubicBezTo>
                  <a:pt x="78" y="53"/>
                  <a:pt x="78" y="53"/>
                  <a:pt x="78" y="53"/>
                </a:cubicBezTo>
                <a:cubicBezTo>
                  <a:pt x="78" y="51"/>
                  <a:pt x="80" y="50"/>
                  <a:pt x="81" y="50"/>
                </a:cubicBezTo>
                <a:cubicBezTo>
                  <a:pt x="89" y="50"/>
                  <a:pt x="89" y="50"/>
                  <a:pt x="89" y="50"/>
                </a:cubicBezTo>
                <a:cubicBezTo>
                  <a:pt x="91" y="50"/>
                  <a:pt x="92" y="51"/>
                  <a:pt x="92" y="53"/>
                </a:cubicBezTo>
                <a:close/>
                <a:moveTo>
                  <a:pt x="92" y="69"/>
                </a:moveTo>
                <a:cubicBezTo>
                  <a:pt x="92" y="77"/>
                  <a:pt x="92" y="77"/>
                  <a:pt x="92" y="77"/>
                </a:cubicBezTo>
                <a:cubicBezTo>
                  <a:pt x="92" y="78"/>
                  <a:pt x="91" y="80"/>
                  <a:pt x="89" y="80"/>
                </a:cubicBezTo>
                <a:cubicBezTo>
                  <a:pt x="81" y="80"/>
                  <a:pt x="81" y="80"/>
                  <a:pt x="81" y="80"/>
                </a:cubicBezTo>
                <a:cubicBezTo>
                  <a:pt x="80" y="80"/>
                  <a:pt x="78" y="78"/>
                  <a:pt x="78" y="77"/>
                </a:cubicBezTo>
                <a:cubicBezTo>
                  <a:pt x="78" y="69"/>
                  <a:pt x="78" y="69"/>
                  <a:pt x="78" y="69"/>
                </a:cubicBezTo>
                <a:cubicBezTo>
                  <a:pt x="78" y="67"/>
                  <a:pt x="80" y="66"/>
                  <a:pt x="81" y="66"/>
                </a:cubicBezTo>
                <a:cubicBezTo>
                  <a:pt x="89" y="66"/>
                  <a:pt x="89" y="66"/>
                  <a:pt x="89" y="66"/>
                </a:cubicBezTo>
                <a:cubicBezTo>
                  <a:pt x="91" y="66"/>
                  <a:pt x="92" y="67"/>
                  <a:pt x="92" y="69"/>
                </a:cubicBezTo>
                <a:close/>
                <a:moveTo>
                  <a:pt x="88" y="16"/>
                </a:moveTo>
                <a:cubicBezTo>
                  <a:pt x="24" y="16"/>
                  <a:pt x="24" y="16"/>
                  <a:pt x="24" y="16"/>
                </a:cubicBezTo>
                <a:cubicBezTo>
                  <a:pt x="22" y="16"/>
                  <a:pt x="19" y="19"/>
                  <a:pt x="19" y="22"/>
                </a:cubicBezTo>
                <a:cubicBezTo>
                  <a:pt x="19" y="35"/>
                  <a:pt x="19" y="35"/>
                  <a:pt x="19" y="35"/>
                </a:cubicBezTo>
                <a:cubicBezTo>
                  <a:pt x="19" y="39"/>
                  <a:pt x="22" y="42"/>
                  <a:pt x="24" y="42"/>
                </a:cubicBezTo>
                <a:cubicBezTo>
                  <a:pt x="88" y="42"/>
                  <a:pt x="88" y="42"/>
                  <a:pt x="88" y="42"/>
                </a:cubicBezTo>
                <a:cubicBezTo>
                  <a:pt x="91" y="42"/>
                  <a:pt x="94" y="39"/>
                  <a:pt x="94" y="35"/>
                </a:cubicBezTo>
                <a:cubicBezTo>
                  <a:pt x="94" y="22"/>
                  <a:pt x="94" y="22"/>
                  <a:pt x="94" y="22"/>
                </a:cubicBezTo>
                <a:cubicBezTo>
                  <a:pt x="94" y="19"/>
                  <a:pt x="91" y="16"/>
                  <a:pt x="88" y="16"/>
                </a:cubicBezTo>
                <a:close/>
                <a:moveTo>
                  <a:pt x="83" y="37"/>
                </a:moveTo>
                <a:cubicBezTo>
                  <a:pt x="79" y="37"/>
                  <a:pt x="77" y="33"/>
                  <a:pt x="77" y="29"/>
                </a:cubicBezTo>
                <a:cubicBezTo>
                  <a:pt x="77" y="24"/>
                  <a:pt x="79" y="20"/>
                  <a:pt x="83" y="20"/>
                </a:cubicBezTo>
                <a:cubicBezTo>
                  <a:pt x="87" y="20"/>
                  <a:pt x="89" y="24"/>
                  <a:pt x="89" y="29"/>
                </a:cubicBezTo>
                <a:cubicBezTo>
                  <a:pt x="89" y="33"/>
                  <a:pt x="87" y="37"/>
                  <a:pt x="83" y="37"/>
                </a:cubicBezTo>
                <a:close/>
                <a:moveTo>
                  <a:pt x="73" y="69"/>
                </a:moveTo>
                <a:cubicBezTo>
                  <a:pt x="73" y="77"/>
                  <a:pt x="73" y="77"/>
                  <a:pt x="73" y="77"/>
                </a:cubicBezTo>
                <a:cubicBezTo>
                  <a:pt x="73" y="78"/>
                  <a:pt x="71" y="80"/>
                  <a:pt x="70" y="80"/>
                </a:cubicBezTo>
                <a:cubicBezTo>
                  <a:pt x="62" y="80"/>
                  <a:pt x="62" y="80"/>
                  <a:pt x="62" y="80"/>
                </a:cubicBezTo>
                <a:cubicBezTo>
                  <a:pt x="60" y="80"/>
                  <a:pt x="59" y="78"/>
                  <a:pt x="59" y="77"/>
                </a:cubicBezTo>
                <a:cubicBezTo>
                  <a:pt x="59" y="69"/>
                  <a:pt x="59" y="69"/>
                  <a:pt x="59" y="69"/>
                </a:cubicBezTo>
                <a:cubicBezTo>
                  <a:pt x="59" y="67"/>
                  <a:pt x="60" y="66"/>
                  <a:pt x="62" y="66"/>
                </a:cubicBezTo>
                <a:cubicBezTo>
                  <a:pt x="70" y="66"/>
                  <a:pt x="70" y="66"/>
                  <a:pt x="70" y="66"/>
                </a:cubicBezTo>
                <a:cubicBezTo>
                  <a:pt x="71" y="66"/>
                  <a:pt x="73" y="67"/>
                  <a:pt x="73" y="69"/>
                </a:cubicBezTo>
                <a:close/>
                <a:moveTo>
                  <a:pt x="73" y="85"/>
                </a:moveTo>
                <a:cubicBezTo>
                  <a:pt x="73" y="93"/>
                  <a:pt x="73" y="93"/>
                  <a:pt x="73" y="93"/>
                </a:cubicBezTo>
                <a:cubicBezTo>
                  <a:pt x="73" y="94"/>
                  <a:pt x="71" y="96"/>
                  <a:pt x="70" y="96"/>
                </a:cubicBezTo>
                <a:cubicBezTo>
                  <a:pt x="62" y="96"/>
                  <a:pt x="62" y="96"/>
                  <a:pt x="62" y="96"/>
                </a:cubicBezTo>
                <a:cubicBezTo>
                  <a:pt x="60" y="96"/>
                  <a:pt x="59" y="94"/>
                  <a:pt x="59" y="93"/>
                </a:cubicBezTo>
                <a:cubicBezTo>
                  <a:pt x="59" y="85"/>
                  <a:pt x="59" y="85"/>
                  <a:pt x="59" y="85"/>
                </a:cubicBezTo>
                <a:cubicBezTo>
                  <a:pt x="59" y="83"/>
                  <a:pt x="60" y="82"/>
                  <a:pt x="62" y="82"/>
                </a:cubicBezTo>
                <a:cubicBezTo>
                  <a:pt x="70" y="82"/>
                  <a:pt x="70" y="82"/>
                  <a:pt x="70" y="82"/>
                </a:cubicBezTo>
                <a:cubicBezTo>
                  <a:pt x="71" y="82"/>
                  <a:pt x="73" y="83"/>
                  <a:pt x="73" y="85"/>
                </a:cubicBezTo>
                <a:close/>
                <a:moveTo>
                  <a:pt x="92" y="85"/>
                </a:moveTo>
                <a:cubicBezTo>
                  <a:pt x="92" y="93"/>
                  <a:pt x="92" y="93"/>
                  <a:pt x="92" y="93"/>
                </a:cubicBezTo>
                <a:cubicBezTo>
                  <a:pt x="92" y="94"/>
                  <a:pt x="91" y="96"/>
                  <a:pt x="89" y="96"/>
                </a:cubicBezTo>
                <a:cubicBezTo>
                  <a:pt x="81" y="96"/>
                  <a:pt x="81" y="96"/>
                  <a:pt x="81" y="96"/>
                </a:cubicBezTo>
                <a:cubicBezTo>
                  <a:pt x="80" y="96"/>
                  <a:pt x="78" y="94"/>
                  <a:pt x="78" y="93"/>
                </a:cubicBezTo>
                <a:cubicBezTo>
                  <a:pt x="78" y="85"/>
                  <a:pt x="78" y="85"/>
                  <a:pt x="78" y="85"/>
                </a:cubicBezTo>
                <a:cubicBezTo>
                  <a:pt x="78" y="83"/>
                  <a:pt x="80" y="82"/>
                  <a:pt x="81" y="82"/>
                </a:cubicBezTo>
                <a:cubicBezTo>
                  <a:pt x="89" y="82"/>
                  <a:pt x="89" y="82"/>
                  <a:pt x="89" y="82"/>
                </a:cubicBezTo>
                <a:cubicBezTo>
                  <a:pt x="91" y="82"/>
                  <a:pt x="92" y="83"/>
                  <a:pt x="92" y="85"/>
                </a:cubicBezTo>
                <a:close/>
                <a:moveTo>
                  <a:pt x="73" y="53"/>
                </a:moveTo>
                <a:cubicBezTo>
                  <a:pt x="73" y="60"/>
                  <a:pt x="73" y="60"/>
                  <a:pt x="73" y="60"/>
                </a:cubicBezTo>
                <a:cubicBezTo>
                  <a:pt x="73" y="62"/>
                  <a:pt x="71" y="63"/>
                  <a:pt x="70" y="63"/>
                </a:cubicBezTo>
                <a:cubicBezTo>
                  <a:pt x="62" y="63"/>
                  <a:pt x="62" y="63"/>
                  <a:pt x="62" y="63"/>
                </a:cubicBezTo>
                <a:cubicBezTo>
                  <a:pt x="60" y="63"/>
                  <a:pt x="59" y="62"/>
                  <a:pt x="59" y="60"/>
                </a:cubicBezTo>
                <a:cubicBezTo>
                  <a:pt x="59" y="53"/>
                  <a:pt x="59" y="53"/>
                  <a:pt x="59" y="53"/>
                </a:cubicBezTo>
                <a:cubicBezTo>
                  <a:pt x="59" y="51"/>
                  <a:pt x="60" y="50"/>
                  <a:pt x="62" y="50"/>
                </a:cubicBezTo>
                <a:cubicBezTo>
                  <a:pt x="70" y="50"/>
                  <a:pt x="70" y="50"/>
                  <a:pt x="70" y="50"/>
                </a:cubicBezTo>
                <a:cubicBezTo>
                  <a:pt x="71" y="50"/>
                  <a:pt x="73" y="51"/>
                  <a:pt x="73" y="53"/>
                </a:cubicBezTo>
                <a:close/>
                <a:moveTo>
                  <a:pt x="92" y="101"/>
                </a:moveTo>
                <a:cubicBezTo>
                  <a:pt x="92" y="109"/>
                  <a:pt x="92" y="109"/>
                  <a:pt x="92" y="109"/>
                </a:cubicBezTo>
                <a:cubicBezTo>
                  <a:pt x="92" y="110"/>
                  <a:pt x="91" y="112"/>
                  <a:pt x="89" y="112"/>
                </a:cubicBezTo>
                <a:cubicBezTo>
                  <a:pt x="81" y="112"/>
                  <a:pt x="81" y="112"/>
                  <a:pt x="81" y="112"/>
                </a:cubicBezTo>
                <a:cubicBezTo>
                  <a:pt x="80" y="112"/>
                  <a:pt x="78" y="110"/>
                  <a:pt x="78" y="109"/>
                </a:cubicBezTo>
                <a:cubicBezTo>
                  <a:pt x="78" y="101"/>
                  <a:pt x="78" y="101"/>
                  <a:pt x="78" y="101"/>
                </a:cubicBezTo>
                <a:cubicBezTo>
                  <a:pt x="78" y="99"/>
                  <a:pt x="80" y="98"/>
                  <a:pt x="81" y="98"/>
                </a:cubicBezTo>
                <a:cubicBezTo>
                  <a:pt x="89" y="98"/>
                  <a:pt x="89" y="98"/>
                  <a:pt x="89" y="98"/>
                </a:cubicBezTo>
                <a:cubicBezTo>
                  <a:pt x="91" y="98"/>
                  <a:pt x="92" y="99"/>
                  <a:pt x="92"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8" name="Freeform 148">
            <a:extLst>
              <a:ext uri="{FF2B5EF4-FFF2-40B4-BE49-F238E27FC236}">
                <a16:creationId xmlns:a16="http://schemas.microsoft.com/office/drawing/2014/main" id="{F7A82D8D-8317-4FC3-9D1E-A59907740A27}"/>
              </a:ext>
            </a:extLst>
          </p:cNvPr>
          <p:cNvSpPr>
            <a:spLocks noEditPoints="1"/>
          </p:cNvSpPr>
          <p:nvPr/>
        </p:nvSpPr>
        <p:spPr bwMode="auto">
          <a:xfrm>
            <a:off x="10334500" y="5315268"/>
            <a:ext cx="442912" cy="354013"/>
          </a:xfrm>
          <a:custGeom>
            <a:avLst/>
            <a:gdLst>
              <a:gd name="T0" fmla="*/ 75 w 140"/>
              <a:gd name="T1" fmla="*/ 19 h 112"/>
              <a:gd name="T2" fmla="*/ 76 w 140"/>
              <a:gd name="T3" fmla="*/ 28 h 112"/>
              <a:gd name="T4" fmla="*/ 115 w 140"/>
              <a:gd name="T5" fmla="*/ 83 h 112"/>
              <a:gd name="T6" fmla="*/ 15 w 140"/>
              <a:gd name="T7" fmla="*/ 109 h 112"/>
              <a:gd name="T8" fmla="*/ 7 w 140"/>
              <a:gd name="T9" fmla="*/ 28 h 112"/>
              <a:gd name="T10" fmla="*/ 104 w 140"/>
              <a:gd name="T11" fmla="*/ 112 h 112"/>
              <a:gd name="T12" fmla="*/ 140 w 140"/>
              <a:gd name="T13" fmla="*/ 84 h 112"/>
              <a:gd name="T14" fmla="*/ 102 w 140"/>
              <a:gd name="T15" fmla="*/ 109 h 112"/>
              <a:gd name="T16" fmla="*/ 115 w 140"/>
              <a:gd name="T17" fmla="*/ 85 h 112"/>
              <a:gd name="T18" fmla="*/ 12 w 140"/>
              <a:gd name="T19" fmla="*/ 43 h 112"/>
              <a:gd name="T20" fmla="*/ 16 w 140"/>
              <a:gd name="T21" fmla="*/ 49 h 112"/>
              <a:gd name="T22" fmla="*/ 22 w 140"/>
              <a:gd name="T23" fmla="*/ 55 h 112"/>
              <a:gd name="T24" fmla="*/ 17 w 140"/>
              <a:gd name="T25" fmla="*/ 72 h 112"/>
              <a:gd name="T26" fmla="*/ 39 w 140"/>
              <a:gd name="T27" fmla="*/ 59 h 112"/>
              <a:gd name="T28" fmla="*/ 56 w 140"/>
              <a:gd name="T29" fmla="*/ 81 h 112"/>
              <a:gd name="T30" fmla="*/ 62 w 140"/>
              <a:gd name="T31" fmla="*/ 55 h 112"/>
              <a:gd name="T32" fmla="*/ 65 w 140"/>
              <a:gd name="T33" fmla="*/ 44 h 112"/>
              <a:gd name="T34" fmla="*/ 68 w 140"/>
              <a:gd name="T35" fmla="*/ 32 h 112"/>
              <a:gd name="T36" fmla="*/ 68 w 140"/>
              <a:gd name="T37" fmla="*/ 25 h 112"/>
              <a:gd name="T38" fmla="*/ 68 w 140"/>
              <a:gd name="T39" fmla="*/ 14 h 112"/>
              <a:gd name="T40" fmla="*/ 56 w 140"/>
              <a:gd name="T41" fmla="*/ 4 h 112"/>
              <a:gd name="T42" fmla="*/ 42 w 140"/>
              <a:gd name="T43" fmla="*/ 0 h 112"/>
              <a:gd name="T44" fmla="*/ 27 w 140"/>
              <a:gd name="T45" fmla="*/ 4 h 112"/>
              <a:gd name="T46" fmla="*/ 16 w 140"/>
              <a:gd name="T47" fmla="*/ 14 h 112"/>
              <a:gd name="T48" fmla="*/ 15 w 140"/>
              <a:gd name="T49" fmla="*/ 26 h 112"/>
              <a:gd name="T50" fmla="*/ 11 w 140"/>
              <a:gd name="T51" fmla="*/ 35 h 112"/>
              <a:gd name="T52" fmla="*/ 18 w 140"/>
              <a:gd name="T53" fmla="*/ 27 h 112"/>
              <a:gd name="T54" fmla="*/ 20 w 140"/>
              <a:gd name="T55" fmla="*/ 20 h 112"/>
              <a:gd name="T56" fmla="*/ 27 w 140"/>
              <a:gd name="T57" fmla="*/ 12 h 112"/>
              <a:gd name="T58" fmla="*/ 38 w 140"/>
              <a:gd name="T59" fmla="*/ 8 h 112"/>
              <a:gd name="T60" fmla="*/ 46 w 140"/>
              <a:gd name="T61" fmla="*/ 8 h 112"/>
              <a:gd name="T62" fmla="*/ 56 w 140"/>
              <a:gd name="T63" fmla="*/ 12 h 112"/>
              <a:gd name="T64" fmla="*/ 63 w 140"/>
              <a:gd name="T65" fmla="*/ 20 h 112"/>
              <a:gd name="T66" fmla="*/ 66 w 140"/>
              <a:gd name="T67" fmla="*/ 27 h 112"/>
              <a:gd name="T68" fmla="*/ 66 w 140"/>
              <a:gd name="T69" fmla="*/ 33 h 112"/>
              <a:gd name="T70" fmla="*/ 63 w 140"/>
              <a:gd name="T71" fmla="*/ 44 h 112"/>
              <a:gd name="T72" fmla="*/ 56 w 140"/>
              <a:gd name="T73" fmla="*/ 51 h 112"/>
              <a:gd name="T74" fmla="*/ 49 w 140"/>
              <a:gd name="T75" fmla="*/ 55 h 112"/>
              <a:gd name="T76" fmla="*/ 40 w 140"/>
              <a:gd name="T77" fmla="*/ 56 h 112"/>
              <a:gd name="T78" fmla="*/ 32 w 140"/>
              <a:gd name="T79" fmla="*/ 54 h 112"/>
              <a:gd name="T80" fmla="*/ 24 w 140"/>
              <a:gd name="T81" fmla="*/ 49 h 112"/>
              <a:gd name="T82" fmla="*/ 18 w 140"/>
              <a:gd name="T83" fmla="*/ 38 h 112"/>
              <a:gd name="T84" fmla="*/ 17 w 140"/>
              <a:gd name="T85" fmla="*/ 31 h 112"/>
              <a:gd name="T86" fmla="*/ 20 w 140"/>
              <a:gd name="T87" fmla="*/ 29 h 112"/>
              <a:gd name="T88" fmla="*/ 21 w 140"/>
              <a:gd name="T89" fmla="*/ 26 h 112"/>
              <a:gd name="T90" fmla="*/ 24 w 140"/>
              <a:gd name="T91" fmla="*/ 19 h 112"/>
              <a:gd name="T92" fmla="*/ 57 w 140"/>
              <a:gd name="T93" fmla="*/ 16 h 112"/>
              <a:gd name="T94" fmla="*/ 61 w 140"/>
              <a:gd name="T95" fmla="*/ 22 h 112"/>
              <a:gd name="T96" fmla="*/ 63 w 140"/>
              <a:gd name="T97" fmla="*/ 28 h 112"/>
              <a:gd name="T98" fmla="*/ 63 w 140"/>
              <a:gd name="T99" fmla="*/ 32 h 112"/>
              <a:gd name="T100" fmla="*/ 62 w 140"/>
              <a:gd name="T101" fmla="*/ 38 h 112"/>
              <a:gd name="T102" fmla="*/ 59 w 140"/>
              <a:gd name="T103" fmla="*/ 45 h 112"/>
              <a:gd name="T104" fmla="*/ 49 w 140"/>
              <a:gd name="T105" fmla="*/ 52 h 112"/>
              <a:gd name="T106" fmla="*/ 28 w 140"/>
              <a:gd name="T107" fmla="*/ 48 h 112"/>
              <a:gd name="T108" fmla="*/ 23 w 140"/>
              <a:gd name="T109" fmla="*/ 42 h 112"/>
              <a:gd name="T110" fmla="*/ 20 w 140"/>
              <a:gd name="T111" fmla="*/ 3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12">
                <a:moveTo>
                  <a:pt x="127" y="16"/>
                </a:moveTo>
                <a:cubicBezTo>
                  <a:pt x="69" y="16"/>
                  <a:pt x="69" y="16"/>
                  <a:pt x="69" y="16"/>
                </a:cubicBezTo>
                <a:cubicBezTo>
                  <a:pt x="68" y="18"/>
                  <a:pt x="68" y="18"/>
                  <a:pt x="68" y="18"/>
                </a:cubicBezTo>
                <a:cubicBezTo>
                  <a:pt x="75" y="19"/>
                  <a:pt x="75" y="19"/>
                  <a:pt x="75" y="19"/>
                </a:cubicBezTo>
                <a:cubicBezTo>
                  <a:pt x="71" y="24"/>
                  <a:pt x="71" y="24"/>
                  <a:pt x="71" y="24"/>
                </a:cubicBezTo>
                <a:cubicBezTo>
                  <a:pt x="74" y="26"/>
                  <a:pt x="74" y="26"/>
                  <a:pt x="74" y="26"/>
                </a:cubicBezTo>
                <a:cubicBezTo>
                  <a:pt x="77" y="27"/>
                  <a:pt x="77" y="27"/>
                  <a:pt x="77" y="27"/>
                </a:cubicBezTo>
                <a:cubicBezTo>
                  <a:pt x="76" y="28"/>
                  <a:pt x="76" y="28"/>
                  <a:pt x="76" y="28"/>
                </a:cubicBezTo>
                <a:cubicBezTo>
                  <a:pt x="113" y="28"/>
                  <a:pt x="113" y="28"/>
                  <a:pt x="113" y="28"/>
                </a:cubicBezTo>
                <a:cubicBezTo>
                  <a:pt x="120" y="28"/>
                  <a:pt x="126" y="34"/>
                  <a:pt x="126" y="41"/>
                </a:cubicBezTo>
                <a:cubicBezTo>
                  <a:pt x="126" y="83"/>
                  <a:pt x="126" y="83"/>
                  <a:pt x="126" y="83"/>
                </a:cubicBezTo>
                <a:cubicBezTo>
                  <a:pt x="115" y="83"/>
                  <a:pt x="115" y="83"/>
                  <a:pt x="115" y="83"/>
                </a:cubicBezTo>
                <a:cubicBezTo>
                  <a:pt x="107" y="83"/>
                  <a:pt x="100" y="89"/>
                  <a:pt x="100" y="97"/>
                </a:cubicBezTo>
                <a:cubicBezTo>
                  <a:pt x="100" y="97"/>
                  <a:pt x="100" y="98"/>
                  <a:pt x="100" y="98"/>
                </a:cubicBezTo>
                <a:cubicBezTo>
                  <a:pt x="100" y="109"/>
                  <a:pt x="100" y="109"/>
                  <a:pt x="100" y="109"/>
                </a:cubicBezTo>
                <a:cubicBezTo>
                  <a:pt x="15" y="109"/>
                  <a:pt x="15" y="109"/>
                  <a:pt x="15" y="109"/>
                </a:cubicBezTo>
                <a:cubicBezTo>
                  <a:pt x="8" y="109"/>
                  <a:pt x="3" y="103"/>
                  <a:pt x="3" y="96"/>
                </a:cubicBezTo>
                <a:cubicBezTo>
                  <a:pt x="3" y="41"/>
                  <a:pt x="3" y="41"/>
                  <a:pt x="3" y="41"/>
                </a:cubicBezTo>
                <a:cubicBezTo>
                  <a:pt x="3" y="36"/>
                  <a:pt x="5" y="32"/>
                  <a:pt x="9" y="30"/>
                </a:cubicBezTo>
                <a:cubicBezTo>
                  <a:pt x="7" y="28"/>
                  <a:pt x="7" y="28"/>
                  <a:pt x="7" y="28"/>
                </a:cubicBezTo>
                <a:cubicBezTo>
                  <a:pt x="3" y="30"/>
                  <a:pt x="0" y="35"/>
                  <a:pt x="0" y="40"/>
                </a:cubicBezTo>
                <a:cubicBezTo>
                  <a:pt x="0" y="97"/>
                  <a:pt x="0" y="97"/>
                  <a:pt x="0" y="97"/>
                </a:cubicBezTo>
                <a:cubicBezTo>
                  <a:pt x="0" y="105"/>
                  <a:pt x="6" y="112"/>
                  <a:pt x="14" y="112"/>
                </a:cubicBezTo>
                <a:cubicBezTo>
                  <a:pt x="104" y="112"/>
                  <a:pt x="104" y="112"/>
                  <a:pt x="104" y="112"/>
                </a:cubicBezTo>
                <a:cubicBezTo>
                  <a:pt x="104" y="111"/>
                  <a:pt x="104" y="111"/>
                  <a:pt x="104" y="111"/>
                </a:cubicBezTo>
                <a:cubicBezTo>
                  <a:pt x="118" y="97"/>
                  <a:pt x="118" y="97"/>
                  <a:pt x="118" y="97"/>
                </a:cubicBezTo>
                <a:cubicBezTo>
                  <a:pt x="127" y="97"/>
                  <a:pt x="127" y="97"/>
                  <a:pt x="127" y="97"/>
                </a:cubicBezTo>
                <a:cubicBezTo>
                  <a:pt x="134" y="97"/>
                  <a:pt x="140" y="91"/>
                  <a:pt x="140" y="84"/>
                </a:cubicBezTo>
                <a:cubicBezTo>
                  <a:pt x="140" y="29"/>
                  <a:pt x="140" y="29"/>
                  <a:pt x="140" y="29"/>
                </a:cubicBezTo>
                <a:cubicBezTo>
                  <a:pt x="140" y="22"/>
                  <a:pt x="134" y="16"/>
                  <a:pt x="127" y="16"/>
                </a:cubicBezTo>
                <a:close/>
                <a:moveTo>
                  <a:pt x="114" y="97"/>
                </a:moveTo>
                <a:cubicBezTo>
                  <a:pt x="102" y="109"/>
                  <a:pt x="102" y="109"/>
                  <a:pt x="102" y="109"/>
                </a:cubicBezTo>
                <a:cubicBezTo>
                  <a:pt x="102" y="108"/>
                  <a:pt x="102" y="108"/>
                  <a:pt x="102" y="108"/>
                </a:cubicBezTo>
                <a:cubicBezTo>
                  <a:pt x="102" y="98"/>
                  <a:pt x="102" y="98"/>
                  <a:pt x="102" y="98"/>
                </a:cubicBezTo>
                <a:cubicBezTo>
                  <a:pt x="102" y="98"/>
                  <a:pt x="102" y="98"/>
                  <a:pt x="103" y="97"/>
                </a:cubicBezTo>
                <a:cubicBezTo>
                  <a:pt x="103" y="91"/>
                  <a:pt x="108" y="85"/>
                  <a:pt x="115" y="85"/>
                </a:cubicBezTo>
                <a:cubicBezTo>
                  <a:pt x="126" y="85"/>
                  <a:pt x="126" y="85"/>
                  <a:pt x="126" y="85"/>
                </a:cubicBezTo>
                <a:lnTo>
                  <a:pt x="114" y="97"/>
                </a:lnTo>
                <a:close/>
                <a:moveTo>
                  <a:pt x="16" y="38"/>
                </a:moveTo>
                <a:cubicBezTo>
                  <a:pt x="12" y="43"/>
                  <a:pt x="12" y="43"/>
                  <a:pt x="12" y="43"/>
                </a:cubicBezTo>
                <a:cubicBezTo>
                  <a:pt x="17" y="44"/>
                  <a:pt x="17" y="44"/>
                  <a:pt x="17" y="44"/>
                </a:cubicBezTo>
                <a:cubicBezTo>
                  <a:pt x="18" y="44"/>
                  <a:pt x="18" y="44"/>
                  <a:pt x="18" y="44"/>
                </a:cubicBezTo>
                <a:cubicBezTo>
                  <a:pt x="17" y="48"/>
                  <a:pt x="17" y="48"/>
                  <a:pt x="17" y="48"/>
                </a:cubicBezTo>
                <a:cubicBezTo>
                  <a:pt x="16" y="49"/>
                  <a:pt x="16" y="49"/>
                  <a:pt x="16" y="49"/>
                </a:cubicBezTo>
                <a:cubicBezTo>
                  <a:pt x="17" y="49"/>
                  <a:pt x="17" y="49"/>
                  <a:pt x="17" y="49"/>
                </a:cubicBezTo>
                <a:cubicBezTo>
                  <a:pt x="22" y="49"/>
                  <a:pt x="22" y="49"/>
                  <a:pt x="22" y="49"/>
                </a:cubicBezTo>
                <a:cubicBezTo>
                  <a:pt x="21" y="55"/>
                  <a:pt x="21" y="55"/>
                  <a:pt x="21" y="55"/>
                </a:cubicBezTo>
                <a:cubicBezTo>
                  <a:pt x="22" y="55"/>
                  <a:pt x="22" y="55"/>
                  <a:pt x="22" y="55"/>
                </a:cubicBezTo>
                <a:cubicBezTo>
                  <a:pt x="20" y="58"/>
                  <a:pt x="20" y="58"/>
                  <a:pt x="20" y="58"/>
                </a:cubicBezTo>
                <a:cubicBezTo>
                  <a:pt x="17" y="64"/>
                  <a:pt x="17" y="64"/>
                  <a:pt x="17" y="64"/>
                </a:cubicBezTo>
                <a:cubicBezTo>
                  <a:pt x="12" y="72"/>
                  <a:pt x="12" y="72"/>
                  <a:pt x="12" y="72"/>
                </a:cubicBezTo>
                <a:cubicBezTo>
                  <a:pt x="17" y="72"/>
                  <a:pt x="17" y="72"/>
                  <a:pt x="17" y="72"/>
                </a:cubicBezTo>
                <a:cubicBezTo>
                  <a:pt x="23" y="71"/>
                  <a:pt x="23" y="71"/>
                  <a:pt x="23" y="71"/>
                </a:cubicBezTo>
                <a:cubicBezTo>
                  <a:pt x="27" y="81"/>
                  <a:pt x="27" y="81"/>
                  <a:pt x="27" y="81"/>
                </a:cubicBezTo>
                <a:cubicBezTo>
                  <a:pt x="37" y="63"/>
                  <a:pt x="37" y="63"/>
                  <a:pt x="37" y="63"/>
                </a:cubicBezTo>
                <a:cubicBezTo>
                  <a:pt x="39" y="59"/>
                  <a:pt x="39" y="59"/>
                  <a:pt x="39" y="59"/>
                </a:cubicBezTo>
                <a:cubicBezTo>
                  <a:pt x="42" y="63"/>
                  <a:pt x="42" y="63"/>
                  <a:pt x="42" y="63"/>
                </a:cubicBezTo>
                <a:cubicBezTo>
                  <a:pt x="44" y="59"/>
                  <a:pt x="44" y="59"/>
                  <a:pt x="44" y="59"/>
                </a:cubicBezTo>
                <a:cubicBezTo>
                  <a:pt x="46" y="62"/>
                  <a:pt x="46" y="62"/>
                  <a:pt x="46" y="62"/>
                </a:cubicBezTo>
                <a:cubicBezTo>
                  <a:pt x="56" y="81"/>
                  <a:pt x="56" y="81"/>
                  <a:pt x="56" y="81"/>
                </a:cubicBezTo>
                <a:cubicBezTo>
                  <a:pt x="61" y="71"/>
                  <a:pt x="61" y="71"/>
                  <a:pt x="61" y="71"/>
                </a:cubicBezTo>
                <a:cubicBezTo>
                  <a:pt x="71" y="72"/>
                  <a:pt x="71" y="72"/>
                  <a:pt x="71" y="72"/>
                </a:cubicBezTo>
                <a:cubicBezTo>
                  <a:pt x="63" y="58"/>
                  <a:pt x="63" y="58"/>
                  <a:pt x="63" y="58"/>
                </a:cubicBezTo>
                <a:cubicBezTo>
                  <a:pt x="62" y="55"/>
                  <a:pt x="62" y="55"/>
                  <a:pt x="62" y="55"/>
                </a:cubicBezTo>
                <a:cubicBezTo>
                  <a:pt x="63" y="55"/>
                  <a:pt x="63" y="55"/>
                  <a:pt x="63" y="55"/>
                </a:cubicBezTo>
                <a:cubicBezTo>
                  <a:pt x="62" y="49"/>
                  <a:pt x="62" y="49"/>
                  <a:pt x="62" y="49"/>
                </a:cubicBezTo>
                <a:cubicBezTo>
                  <a:pt x="68" y="49"/>
                  <a:pt x="68" y="49"/>
                  <a:pt x="68" y="49"/>
                </a:cubicBezTo>
                <a:cubicBezTo>
                  <a:pt x="65" y="44"/>
                  <a:pt x="65" y="44"/>
                  <a:pt x="65" y="44"/>
                </a:cubicBezTo>
                <a:cubicBezTo>
                  <a:pt x="71" y="43"/>
                  <a:pt x="71" y="43"/>
                  <a:pt x="71" y="43"/>
                </a:cubicBezTo>
                <a:cubicBezTo>
                  <a:pt x="68" y="38"/>
                  <a:pt x="68" y="38"/>
                  <a:pt x="68" y="38"/>
                </a:cubicBezTo>
                <a:cubicBezTo>
                  <a:pt x="73" y="35"/>
                  <a:pt x="73" y="35"/>
                  <a:pt x="73" y="35"/>
                </a:cubicBezTo>
                <a:cubicBezTo>
                  <a:pt x="68" y="32"/>
                  <a:pt x="68" y="32"/>
                  <a:pt x="68" y="32"/>
                </a:cubicBezTo>
                <a:cubicBezTo>
                  <a:pt x="72" y="28"/>
                  <a:pt x="72" y="28"/>
                  <a:pt x="72" y="28"/>
                </a:cubicBezTo>
                <a:cubicBezTo>
                  <a:pt x="73" y="28"/>
                  <a:pt x="73" y="28"/>
                  <a:pt x="73" y="28"/>
                </a:cubicBezTo>
                <a:cubicBezTo>
                  <a:pt x="69" y="26"/>
                  <a:pt x="69" y="26"/>
                  <a:pt x="69" y="26"/>
                </a:cubicBezTo>
                <a:cubicBezTo>
                  <a:pt x="68" y="25"/>
                  <a:pt x="68" y="25"/>
                  <a:pt x="68" y="25"/>
                </a:cubicBezTo>
                <a:cubicBezTo>
                  <a:pt x="71" y="21"/>
                  <a:pt x="71" y="21"/>
                  <a:pt x="71" y="21"/>
                </a:cubicBezTo>
                <a:cubicBezTo>
                  <a:pt x="65" y="19"/>
                  <a:pt x="65" y="19"/>
                  <a:pt x="65" y="19"/>
                </a:cubicBezTo>
                <a:cubicBezTo>
                  <a:pt x="67" y="16"/>
                  <a:pt x="67" y="16"/>
                  <a:pt x="67" y="16"/>
                </a:cubicBezTo>
                <a:cubicBezTo>
                  <a:pt x="68" y="14"/>
                  <a:pt x="68" y="14"/>
                  <a:pt x="68" y="14"/>
                </a:cubicBezTo>
                <a:cubicBezTo>
                  <a:pt x="62" y="14"/>
                  <a:pt x="62" y="14"/>
                  <a:pt x="62" y="14"/>
                </a:cubicBezTo>
                <a:cubicBezTo>
                  <a:pt x="63" y="8"/>
                  <a:pt x="63" y="8"/>
                  <a:pt x="63" y="8"/>
                </a:cubicBezTo>
                <a:cubicBezTo>
                  <a:pt x="57" y="10"/>
                  <a:pt x="57" y="10"/>
                  <a:pt x="57" y="10"/>
                </a:cubicBezTo>
                <a:cubicBezTo>
                  <a:pt x="56" y="4"/>
                  <a:pt x="56" y="4"/>
                  <a:pt x="56" y="4"/>
                </a:cubicBezTo>
                <a:cubicBezTo>
                  <a:pt x="51" y="7"/>
                  <a:pt x="51" y="7"/>
                  <a:pt x="51" y="7"/>
                </a:cubicBezTo>
                <a:cubicBezTo>
                  <a:pt x="49" y="1"/>
                  <a:pt x="49" y="1"/>
                  <a:pt x="49" y="1"/>
                </a:cubicBezTo>
                <a:cubicBezTo>
                  <a:pt x="45" y="5"/>
                  <a:pt x="45" y="5"/>
                  <a:pt x="45" y="5"/>
                </a:cubicBezTo>
                <a:cubicBezTo>
                  <a:pt x="42" y="0"/>
                  <a:pt x="42" y="0"/>
                  <a:pt x="42" y="0"/>
                </a:cubicBezTo>
                <a:cubicBezTo>
                  <a:pt x="39" y="5"/>
                  <a:pt x="39" y="5"/>
                  <a:pt x="39" y="5"/>
                </a:cubicBezTo>
                <a:cubicBezTo>
                  <a:pt x="34" y="1"/>
                  <a:pt x="34" y="1"/>
                  <a:pt x="34" y="1"/>
                </a:cubicBezTo>
                <a:cubicBezTo>
                  <a:pt x="32" y="7"/>
                  <a:pt x="32" y="7"/>
                  <a:pt x="32" y="7"/>
                </a:cubicBezTo>
                <a:cubicBezTo>
                  <a:pt x="27" y="4"/>
                  <a:pt x="27" y="4"/>
                  <a:pt x="27" y="4"/>
                </a:cubicBezTo>
                <a:cubicBezTo>
                  <a:pt x="27" y="10"/>
                  <a:pt x="27" y="10"/>
                  <a:pt x="27" y="10"/>
                </a:cubicBezTo>
                <a:cubicBezTo>
                  <a:pt x="21" y="8"/>
                  <a:pt x="21" y="8"/>
                  <a:pt x="21" y="8"/>
                </a:cubicBezTo>
                <a:cubicBezTo>
                  <a:pt x="22" y="14"/>
                  <a:pt x="22" y="14"/>
                  <a:pt x="22" y="14"/>
                </a:cubicBezTo>
                <a:cubicBezTo>
                  <a:pt x="16" y="14"/>
                  <a:pt x="16" y="14"/>
                  <a:pt x="16" y="14"/>
                </a:cubicBezTo>
                <a:cubicBezTo>
                  <a:pt x="18" y="19"/>
                  <a:pt x="18" y="19"/>
                  <a:pt x="18" y="19"/>
                </a:cubicBezTo>
                <a:cubicBezTo>
                  <a:pt x="12" y="21"/>
                  <a:pt x="12" y="21"/>
                  <a:pt x="12" y="21"/>
                </a:cubicBezTo>
                <a:cubicBezTo>
                  <a:pt x="16" y="25"/>
                  <a:pt x="16" y="25"/>
                  <a:pt x="16" y="25"/>
                </a:cubicBezTo>
                <a:cubicBezTo>
                  <a:pt x="15" y="26"/>
                  <a:pt x="15" y="26"/>
                  <a:pt x="15" y="26"/>
                </a:cubicBezTo>
                <a:cubicBezTo>
                  <a:pt x="11" y="28"/>
                  <a:pt x="11" y="28"/>
                  <a:pt x="11" y="28"/>
                </a:cubicBezTo>
                <a:cubicBezTo>
                  <a:pt x="12" y="29"/>
                  <a:pt x="12" y="29"/>
                  <a:pt x="12" y="29"/>
                </a:cubicBezTo>
                <a:cubicBezTo>
                  <a:pt x="15" y="32"/>
                  <a:pt x="15" y="32"/>
                  <a:pt x="15" y="32"/>
                </a:cubicBezTo>
                <a:cubicBezTo>
                  <a:pt x="11" y="35"/>
                  <a:pt x="11" y="35"/>
                  <a:pt x="11" y="35"/>
                </a:cubicBezTo>
                <a:lnTo>
                  <a:pt x="16" y="38"/>
                </a:lnTo>
                <a:close/>
                <a:moveTo>
                  <a:pt x="17" y="31"/>
                </a:moveTo>
                <a:cubicBezTo>
                  <a:pt x="17" y="30"/>
                  <a:pt x="18" y="29"/>
                  <a:pt x="18" y="28"/>
                </a:cubicBezTo>
                <a:cubicBezTo>
                  <a:pt x="18" y="28"/>
                  <a:pt x="18" y="27"/>
                  <a:pt x="18" y="27"/>
                </a:cubicBezTo>
                <a:cubicBezTo>
                  <a:pt x="18" y="26"/>
                  <a:pt x="18" y="26"/>
                  <a:pt x="18" y="26"/>
                </a:cubicBezTo>
                <a:cubicBezTo>
                  <a:pt x="18" y="26"/>
                  <a:pt x="18" y="25"/>
                  <a:pt x="18" y="25"/>
                </a:cubicBezTo>
                <a:cubicBezTo>
                  <a:pt x="19" y="24"/>
                  <a:pt x="19" y="22"/>
                  <a:pt x="20" y="21"/>
                </a:cubicBezTo>
                <a:cubicBezTo>
                  <a:pt x="20" y="21"/>
                  <a:pt x="20" y="20"/>
                  <a:pt x="20" y="20"/>
                </a:cubicBezTo>
                <a:cubicBezTo>
                  <a:pt x="20" y="20"/>
                  <a:pt x="21" y="20"/>
                  <a:pt x="21" y="20"/>
                </a:cubicBezTo>
                <a:cubicBezTo>
                  <a:pt x="21" y="18"/>
                  <a:pt x="22" y="17"/>
                  <a:pt x="23" y="16"/>
                </a:cubicBezTo>
                <a:cubicBezTo>
                  <a:pt x="23" y="16"/>
                  <a:pt x="24" y="15"/>
                  <a:pt x="24" y="15"/>
                </a:cubicBezTo>
                <a:cubicBezTo>
                  <a:pt x="25" y="14"/>
                  <a:pt x="26" y="13"/>
                  <a:pt x="27" y="12"/>
                </a:cubicBezTo>
                <a:cubicBezTo>
                  <a:pt x="28" y="12"/>
                  <a:pt x="28" y="11"/>
                  <a:pt x="29" y="11"/>
                </a:cubicBezTo>
                <a:cubicBezTo>
                  <a:pt x="30" y="10"/>
                  <a:pt x="31" y="10"/>
                  <a:pt x="32" y="9"/>
                </a:cubicBezTo>
                <a:cubicBezTo>
                  <a:pt x="33" y="9"/>
                  <a:pt x="33" y="9"/>
                  <a:pt x="34" y="9"/>
                </a:cubicBezTo>
                <a:cubicBezTo>
                  <a:pt x="35" y="8"/>
                  <a:pt x="37" y="8"/>
                  <a:pt x="38" y="8"/>
                </a:cubicBezTo>
                <a:cubicBezTo>
                  <a:pt x="38" y="8"/>
                  <a:pt x="39" y="7"/>
                  <a:pt x="40" y="7"/>
                </a:cubicBezTo>
                <a:cubicBezTo>
                  <a:pt x="40" y="7"/>
                  <a:pt x="41" y="7"/>
                  <a:pt x="42" y="7"/>
                </a:cubicBezTo>
                <a:cubicBezTo>
                  <a:pt x="42" y="7"/>
                  <a:pt x="43" y="7"/>
                  <a:pt x="44" y="7"/>
                </a:cubicBezTo>
                <a:cubicBezTo>
                  <a:pt x="44" y="7"/>
                  <a:pt x="45" y="8"/>
                  <a:pt x="46" y="8"/>
                </a:cubicBezTo>
                <a:cubicBezTo>
                  <a:pt x="47" y="8"/>
                  <a:pt x="48" y="8"/>
                  <a:pt x="49" y="9"/>
                </a:cubicBezTo>
                <a:cubicBezTo>
                  <a:pt x="50" y="9"/>
                  <a:pt x="51" y="9"/>
                  <a:pt x="51" y="9"/>
                </a:cubicBezTo>
                <a:cubicBezTo>
                  <a:pt x="53" y="10"/>
                  <a:pt x="54" y="10"/>
                  <a:pt x="55" y="11"/>
                </a:cubicBezTo>
                <a:cubicBezTo>
                  <a:pt x="55" y="11"/>
                  <a:pt x="56" y="12"/>
                  <a:pt x="56" y="12"/>
                </a:cubicBezTo>
                <a:cubicBezTo>
                  <a:pt x="57" y="13"/>
                  <a:pt x="58" y="14"/>
                  <a:pt x="59" y="15"/>
                </a:cubicBezTo>
                <a:cubicBezTo>
                  <a:pt x="60" y="15"/>
                  <a:pt x="60" y="16"/>
                  <a:pt x="61" y="16"/>
                </a:cubicBezTo>
                <a:cubicBezTo>
                  <a:pt x="61" y="16"/>
                  <a:pt x="61" y="16"/>
                  <a:pt x="61" y="16"/>
                </a:cubicBezTo>
                <a:cubicBezTo>
                  <a:pt x="61" y="17"/>
                  <a:pt x="62" y="18"/>
                  <a:pt x="63" y="20"/>
                </a:cubicBezTo>
                <a:cubicBezTo>
                  <a:pt x="63" y="20"/>
                  <a:pt x="63" y="21"/>
                  <a:pt x="64" y="21"/>
                </a:cubicBezTo>
                <a:cubicBezTo>
                  <a:pt x="64" y="22"/>
                  <a:pt x="65" y="24"/>
                  <a:pt x="65" y="25"/>
                </a:cubicBezTo>
                <a:cubicBezTo>
                  <a:pt x="65" y="25"/>
                  <a:pt x="65" y="26"/>
                  <a:pt x="65" y="26"/>
                </a:cubicBezTo>
                <a:cubicBezTo>
                  <a:pt x="65" y="26"/>
                  <a:pt x="66" y="26"/>
                  <a:pt x="66" y="27"/>
                </a:cubicBezTo>
                <a:cubicBezTo>
                  <a:pt x="66" y="27"/>
                  <a:pt x="66" y="28"/>
                  <a:pt x="66" y="28"/>
                </a:cubicBezTo>
                <a:cubicBezTo>
                  <a:pt x="66" y="29"/>
                  <a:pt x="66" y="30"/>
                  <a:pt x="66" y="31"/>
                </a:cubicBezTo>
                <a:cubicBezTo>
                  <a:pt x="66" y="31"/>
                  <a:pt x="66" y="31"/>
                  <a:pt x="66" y="32"/>
                </a:cubicBezTo>
                <a:cubicBezTo>
                  <a:pt x="66" y="32"/>
                  <a:pt x="66" y="32"/>
                  <a:pt x="66" y="33"/>
                </a:cubicBezTo>
                <a:cubicBezTo>
                  <a:pt x="66" y="34"/>
                  <a:pt x="66" y="35"/>
                  <a:pt x="66" y="37"/>
                </a:cubicBezTo>
                <a:cubicBezTo>
                  <a:pt x="65" y="37"/>
                  <a:pt x="65" y="38"/>
                  <a:pt x="65" y="38"/>
                </a:cubicBezTo>
                <a:cubicBezTo>
                  <a:pt x="65" y="40"/>
                  <a:pt x="64" y="41"/>
                  <a:pt x="64" y="42"/>
                </a:cubicBezTo>
                <a:cubicBezTo>
                  <a:pt x="63" y="43"/>
                  <a:pt x="63" y="43"/>
                  <a:pt x="63" y="44"/>
                </a:cubicBezTo>
                <a:cubicBezTo>
                  <a:pt x="62" y="45"/>
                  <a:pt x="61" y="46"/>
                  <a:pt x="61" y="47"/>
                </a:cubicBezTo>
                <a:cubicBezTo>
                  <a:pt x="60" y="48"/>
                  <a:pt x="60" y="48"/>
                  <a:pt x="59" y="49"/>
                </a:cubicBezTo>
                <a:cubicBezTo>
                  <a:pt x="59" y="49"/>
                  <a:pt x="58" y="50"/>
                  <a:pt x="57" y="51"/>
                </a:cubicBezTo>
                <a:cubicBezTo>
                  <a:pt x="57" y="51"/>
                  <a:pt x="57" y="51"/>
                  <a:pt x="56" y="51"/>
                </a:cubicBezTo>
                <a:cubicBezTo>
                  <a:pt x="56" y="52"/>
                  <a:pt x="55" y="52"/>
                  <a:pt x="55" y="52"/>
                </a:cubicBezTo>
                <a:cubicBezTo>
                  <a:pt x="54" y="53"/>
                  <a:pt x="53" y="54"/>
                  <a:pt x="51" y="54"/>
                </a:cubicBezTo>
                <a:cubicBezTo>
                  <a:pt x="51" y="54"/>
                  <a:pt x="50" y="54"/>
                  <a:pt x="50" y="55"/>
                </a:cubicBezTo>
                <a:cubicBezTo>
                  <a:pt x="50" y="55"/>
                  <a:pt x="50" y="55"/>
                  <a:pt x="49" y="55"/>
                </a:cubicBezTo>
                <a:cubicBezTo>
                  <a:pt x="48" y="55"/>
                  <a:pt x="47" y="55"/>
                  <a:pt x="46" y="56"/>
                </a:cubicBezTo>
                <a:cubicBezTo>
                  <a:pt x="45" y="56"/>
                  <a:pt x="44" y="56"/>
                  <a:pt x="44" y="56"/>
                </a:cubicBezTo>
                <a:cubicBezTo>
                  <a:pt x="43" y="56"/>
                  <a:pt x="42" y="56"/>
                  <a:pt x="42" y="56"/>
                </a:cubicBezTo>
                <a:cubicBezTo>
                  <a:pt x="41" y="56"/>
                  <a:pt x="40" y="56"/>
                  <a:pt x="40" y="56"/>
                </a:cubicBezTo>
                <a:cubicBezTo>
                  <a:pt x="39" y="56"/>
                  <a:pt x="38" y="56"/>
                  <a:pt x="38" y="56"/>
                </a:cubicBezTo>
                <a:cubicBezTo>
                  <a:pt x="37" y="55"/>
                  <a:pt x="35" y="55"/>
                  <a:pt x="34" y="55"/>
                </a:cubicBezTo>
                <a:cubicBezTo>
                  <a:pt x="34" y="55"/>
                  <a:pt x="33" y="55"/>
                  <a:pt x="33" y="54"/>
                </a:cubicBezTo>
                <a:cubicBezTo>
                  <a:pt x="33" y="54"/>
                  <a:pt x="32" y="54"/>
                  <a:pt x="32" y="54"/>
                </a:cubicBezTo>
                <a:cubicBezTo>
                  <a:pt x="31" y="54"/>
                  <a:pt x="30" y="53"/>
                  <a:pt x="29" y="52"/>
                </a:cubicBezTo>
                <a:cubicBezTo>
                  <a:pt x="28" y="52"/>
                  <a:pt x="28" y="52"/>
                  <a:pt x="27" y="51"/>
                </a:cubicBezTo>
                <a:cubicBezTo>
                  <a:pt x="27" y="51"/>
                  <a:pt x="27" y="51"/>
                  <a:pt x="27" y="51"/>
                </a:cubicBezTo>
                <a:cubicBezTo>
                  <a:pt x="26" y="50"/>
                  <a:pt x="25" y="49"/>
                  <a:pt x="24" y="49"/>
                </a:cubicBezTo>
                <a:cubicBezTo>
                  <a:pt x="24" y="48"/>
                  <a:pt x="23" y="48"/>
                  <a:pt x="23" y="47"/>
                </a:cubicBezTo>
                <a:cubicBezTo>
                  <a:pt x="22" y="46"/>
                  <a:pt x="21" y="45"/>
                  <a:pt x="21" y="44"/>
                </a:cubicBezTo>
                <a:cubicBezTo>
                  <a:pt x="20" y="43"/>
                  <a:pt x="20" y="43"/>
                  <a:pt x="20" y="42"/>
                </a:cubicBezTo>
                <a:cubicBezTo>
                  <a:pt x="19" y="41"/>
                  <a:pt x="19" y="40"/>
                  <a:pt x="18" y="38"/>
                </a:cubicBezTo>
                <a:cubicBezTo>
                  <a:pt x="18" y="38"/>
                  <a:pt x="18" y="37"/>
                  <a:pt x="18" y="37"/>
                </a:cubicBezTo>
                <a:cubicBezTo>
                  <a:pt x="18" y="35"/>
                  <a:pt x="17" y="34"/>
                  <a:pt x="17" y="33"/>
                </a:cubicBezTo>
                <a:cubicBezTo>
                  <a:pt x="17" y="32"/>
                  <a:pt x="17" y="32"/>
                  <a:pt x="17" y="32"/>
                </a:cubicBezTo>
                <a:cubicBezTo>
                  <a:pt x="17" y="31"/>
                  <a:pt x="17" y="31"/>
                  <a:pt x="17" y="31"/>
                </a:cubicBezTo>
                <a:close/>
                <a:moveTo>
                  <a:pt x="20" y="33"/>
                </a:moveTo>
                <a:cubicBezTo>
                  <a:pt x="20" y="32"/>
                  <a:pt x="20" y="32"/>
                  <a:pt x="20" y="32"/>
                </a:cubicBezTo>
                <a:cubicBezTo>
                  <a:pt x="20" y="31"/>
                  <a:pt x="20" y="31"/>
                  <a:pt x="20" y="31"/>
                </a:cubicBezTo>
                <a:cubicBezTo>
                  <a:pt x="20" y="31"/>
                  <a:pt x="20" y="30"/>
                  <a:pt x="20" y="29"/>
                </a:cubicBezTo>
                <a:cubicBezTo>
                  <a:pt x="20" y="29"/>
                  <a:pt x="20" y="29"/>
                  <a:pt x="21" y="28"/>
                </a:cubicBezTo>
                <a:cubicBezTo>
                  <a:pt x="21" y="28"/>
                  <a:pt x="21" y="28"/>
                  <a:pt x="21" y="28"/>
                </a:cubicBezTo>
                <a:cubicBezTo>
                  <a:pt x="21" y="27"/>
                  <a:pt x="21" y="26"/>
                  <a:pt x="21" y="26"/>
                </a:cubicBezTo>
                <a:cubicBezTo>
                  <a:pt x="21" y="26"/>
                  <a:pt x="21" y="26"/>
                  <a:pt x="21" y="26"/>
                </a:cubicBezTo>
                <a:cubicBezTo>
                  <a:pt x="21" y="25"/>
                  <a:pt x="21" y="25"/>
                  <a:pt x="22" y="24"/>
                </a:cubicBezTo>
                <a:cubicBezTo>
                  <a:pt x="22" y="24"/>
                  <a:pt x="22" y="23"/>
                  <a:pt x="22" y="22"/>
                </a:cubicBezTo>
                <a:cubicBezTo>
                  <a:pt x="23" y="22"/>
                  <a:pt x="23" y="21"/>
                  <a:pt x="23" y="21"/>
                </a:cubicBezTo>
                <a:cubicBezTo>
                  <a:pt x="24" y="20"/>
                  <a:pt x="24" y="20"/>
                  <a:pt x="24" y="19"/>
                </a:cubicBezTo>
                <a:cubicBezTo>
                  <a:pt x="25" y="18"/>
                  <a:pt x="25" y="18"/>
                  <a:pt x="26" y="17"/>
                </a:cubicBezTo>
                <a:cubicBezTo>
                  <a:pt x="26" y="17"/>
                  <a:pt x="26" y="17"/>
                  <a:pt x="26" y="17"/>
                </a:cubicBezTo>
                <a:cubicBezTo>
                  <a:pt x="30" y="13"/>
                  <a:pt x="36" y="10"/>
                  <a:pt x="42" y="10"/>
                </a:cubicBezTo>
                <a:cubicBezTo>
                  <a:pt x="48" y="10"/>
                  <a:pt x="53" y="12"/>
                  <a:pt x="57" y="16"/>
                </a:cubicBezTo>
                <a:cubicBezTo>
                  <a:pt x="57" y="17"/>
                  <a:pt x="57" y="17"/>
                  <a:pt x="58" y="17"/>
                </a:cubicBezTo>
                <a:cubicBezTo>
                  <a:pt x="58" y="18"/>
                  <a:pt x="59" y="18"/>
                  <a:pt x="59" y="19"/>
                </a:cubicBezTo>
                <a:cubicBezTo>
                  <a:pt x="59" y="20"/>
                  <a:pt x="60" y="20"/>
                  <a:pt x="60" y="21"/>
                </a:cubicBezTo>
                <a:cubicBezTo>
                  <a:pt x="61" y="21"/>
                  <a:pt x="61" y="22"/>
                  <a:pt x="61" y="22"/>
                </a:cubicBezTo>
                <a:cubicBezTo>
                  <a:pt x="61" y="23"/>
                  <a:pt x="62" y="24"/>
                  <a:pt x="62" y="24"/>
                </a:cubicBezTo>
                <a:cubicBezTo>
                  <a:pt x="62" y="25"/>
                  <a:pt x="62" y="25"/>
                  <a:pt x="62" y="26"/>
                </a:cubicBezTo>
                <a:cubicBezTo>
                  <a:pt x="62" y="26"/>
                  <a:pt x="62" y="26"/>
                  <a:pt x="62" y="26"/>
                </a:cubicBezTo>
                <a:cubicBezTo>
                  <a:pt x="63" y="26"/>
                  <a:pt x="63" y="27"/>
                  <a:pt x="63" y="28"/>
                </a:cubicBezTo>
                <a:cubicBezTo>
                  <a:pt x="63" y="28"/>
                  <a:pt x="63" y="28"/>
                  <a:pt x="63" y="28"/>
                </a:cubicBezTo>
                <a:cubicBezTo>
                  <a:pt x="63" y="29"/>
                  <a:pt x="63" y="29"/>
                  <a:pt x="63" y="29"/>
                </a:cubicBezTo>
                <a:cubicBezTo>
                  <a:pt x="63" y="30"/>
                  <a:pt x="63" y="31"/>
                  <a:pt x="63" y="31"/>
                </a:cubicBezTo>
                <a:cubicBezTo>
                  <a:pt x="63" y="31"/>
                  <a:pt x="63" y="31"/>
                  <a:pt x="63" y="32"/>
                </a:cubicBezTo>
                <a:cubicBezTo>
                  <a:pt x="63" y="32"/>
                  <a:pt x="63" y="32"/>
                  <a:pt x="63" y="33"/>
                </a:cubicBezTo>
                <a:cubicBezTo>
                  <a:pt x="63" y="33"/>
                  <a:pt x="63" y="34"/>
                  <a:pt x="63" y="35"/>
                </a:cubicBezTo>
                <a:cubicBezTo>
                  <a:pt x="63" y="35"/>
                  <a:pt x="63" y="36"/>
                  <a:pt x="63" y="36"/>
                </a:cubicBezTo>
                <a:cubicBezTo>
                  <a:pt x="63" y="37"/>
                  <a:pt x="62" y="37"/>
                  <a:pt x="62" y="38"/>
                </a:cubicBezTo>
                <a:cubicBezTo>
                  <a:pt x="62" y="39"/>
                  <a:pt x="62" y="39"/>
                  <a:pt x="62" y="40"/>
                </a:cubicBezTo>
                <a:cubicBezTo>
                  <a:pt x="61" y="40"/>
                  <a:pt x="61" y="41"/>
                  <a:pt x="61" y="42"/>
                </a:cubicBezTo>
                <a:cubicBezTo>
                  <a:pt x="61" y="42"/>
                  <a:pt x="60" y="43"/>
                  <a:pt x="60" y="43"/>
                </a:cubicBezTo>
                <a:cubicBezTo>
                  <a:pt x="59" y="44"/>
                  <a:pt x="59" y="44"/>
                  <a:pt x="59" y="45"/>
                </a:cubicBezTo>
                <a:cubicBezTo>
                  <a:pt x="58" y="46"/>
                  <a:pt x="58" y="46"/>
                  <a:pt x="57" y="47"/>
                </a:cubicBezTo>
                <a:cubicBezTo>
                  <a:pt x="56" y="47"/>
                  <a:pt x="56" y="48"/>
                  <a:pt x="55" y="48"/>
                </a:cubicBezTo>
                <a:cubicBezTo>
                  <a:pt x="54" y="49"/>
                  <a:pt x="53" y="50"/>
                  <a:pt x="53" y="50"/>
                </a:cubicBezTo>
                <a:cubicBezTo>
                  <a:pt x="51" y="51"/>
                  <a:pt x="50" y="51"/>
                  <a:pt x="49" y="52"/>
                </a:cubicBezTo>
                <a:cubicBezTo>
                  <a:pt x="47" y="53"/>
                  <a:pt x="44" y="53"/>
                  <a:pt x="42" y="53"/>
                </a:cubicBezTo>
                <a:cubicBezTo>
                  <a:pt x="39" y="53"/>
                  <a:pt x="37" y="53"/>
                  <a:pt x="35" y="52"/>
                </a:cubicBezTo>
                <a:cubicBezTo>
                  <a:pt x="33" y="51"/>
                  <a:pt x="32" y="51"/>
                  <a:pt x="31" y="50"/>
                </a:cubicBezTo>
                <a:cubicBezTo>
                  <a:pt x="30" y="50"/>
                  <a:pt x="29" y="49"/>
                  <a:pt x="28" y="48"/>
                </a:cubicBezTo>
                <a:cubicBezTo>
                  <a:pt x="28" y="48"/>
                  <a:pt x="27" y="47"/>
                  <a:pt x="26" y="47"/>
                </a:cubicBezTo>
                <a:cubicBezTo>
                  <a:pt x="26" y="46"/>
                  <a:pt x="25" y="46"/>
                  <a:pt x="25" y="45"/>
                </a:cubicBezTo>
                <a:cubicBezTo>
                  <a:pt x="24" y="44"/>
                  <a:pt x="24" y="44"/>
                  <a:pt x="24" y="43"/>
                </a:cubicBezTo>
                <a:cubicBezTo>
                  <a:pt x="23" y="43"/>
                  <a:pt x="23" y="42"/>
                  <a:pt x="23" y="42"/>
                </a:cubicBezTo>
                <a:cubicBezTo>
                  <a:pt x="22" y="41"/>
                  <a:pt x="22" y="40"/>
                  <a:pt x="22" y="40"/>
                </a:cubicBezTo>
                <a:cubicBezTo>
                  <a:pt x="22" y="39"/>
                  <a:pt x="21" y="39"/>
                  <a:pt x="21" y="38"/>
                </a:cubicBezTo>
                <a:cubicBezTo>
                  <a:pt x="21" y="37"/>
                  <a:pt x="21" y="37"/>
                  <a:pt x="21" y="36"/>
                </a:cubicBezTo>
                <a:cubicBezTo>
                  <a:pt x="21" y="36"/>
                  <a:pt x="21" y="35"/>
                  <a:pt x="20" y="35"/>
                </a:cubicBezTo>
                <a:cubicBezTo>
                  <a:pt x="20" y="34"/>
                  <a:pt x="20" y="33"/>
                  <a:pt x="20"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9" name="Freeform 149">
            <a:extLst>
              <a:ext uri="{FF2B5EF4-FFF2-40B4-BE49-F238E27FC236}">
                <a16:creationId xmlns:a16="http://schemas.microsoft.com/office/drawing/2014/main" id="{2D2A07B4-2BF8-401B-A9D1-0EABAF48E87D}"/>
              </a:ext>
            </a:extLst>
          </p:cNvPr>
          <p:cNvSpPr>
            <a:spLocks noEditPoints="1"/>
          </p:cNvSpPr>
          <p:nvPr/>
        </p:nvSpPr>
        <p:spPr bwMode="auto">
          <a:xfrm>
            <a:off x="2210664" y="1613218"/>
            <a:ext cx="442912" cy="434975"/>
          </a:xfrm>
          <a:custGeom>
            <a:avLst/>
            <a:gdLst>
              <a:gd name="T0" fmla="*/ 21 w 140"/>
              <a:gd name="T1" fmla="*/ 60 h 138"/>
              <a:gd name="T2" fmla="*/ 21 w 140"/>
              <a:gd name="T3" fmla="*/ 57 h 138"/>
              <a:gd name="T4" fmla="*/ 31 w 140"/>
              <a:gd name="T5" fmla="*/ 46 h 138"/>
              <a:gd name="T6" fmla="*/ 35 w 140"/>
              <a:gd name="T7" fmla="*/ 46 h 138"/>
              <a:gd name="T8" fmla="*/ 67 w 140"/>
              <a:gd name="T9" fmla="*/ 78 h 138"/>
              <a:gd name="T10" fmla="*/ 67 w 140"/>
              <a:gd name="T11" fmla="*/ 81 h 138"/>
              <a:gd name="T12" fmla="*/ 56 w 140"/>
              <a:gd name="T13" fmla="*/ 92 h 138"/>
              <a:gd name="T14" fmla="*/ 52 w 140"/>
              <a:gd name="T15" fmla="*/ 92 h 138"/>
              <a:gd name="T16" fmla="*/ 21 w 140"/>
              <a:gd name="T17" fmla="*/ 60 h 138"/>
              <a:gd name="T18" fmla="*/ 97 w 140"/>
              <a:gd name="T19" fmla="*/ 47 h 138"/>
              <a:gd name="T20" fmla="*/ 101 w 140"/>
              <a:gd name="T21" fmla="*/ 47 h 138"/>
              <a:gd name="T22" fmla="*/ 111 w 140"/>
              <a:gd name="T23" fmla="*/ 37 h 138"/>
              <a:gd name="T24" fmla="*/ 111 w 140"/>
              <a:gd name="T25" fmla="*/ 33 h 138"/>
              <a:gd name="T26" fmla="*/ 80 w 140"/>
              <a:gd name="T27" fmla="*/ 1 h 138"/>
              <a:gd name="T28" fmla="*/ 76 w 140"/>
              <a:gd name="T29" fmla="*/ 1 h 138"/>
              <a:gd name="T30" fmla="*/ 65 w 140"/>
              <a:gd name="T31" fmla="*/ 12 h 138"/>
              <a:gd name="T32" fmla="*/ 65 w 140"/>
              <a:gd name="T33" fmla="*/ 16 h 138"/>
              <a:gd name="T34" fmla="*/ 97 w 140"/>
              <a:gd name="T35" fmla="*/ 47 h 138"/>
              <a:gd name="T36" fmla="*/ 74 w 140"/>
              <a:gd name="T37" fmla="*/ 124 h 138"/>
              <a:gd name="T38" fmla="*/ 3 w 140"/>
              <a:gd name="T39" fmla="*/ 124 h 138"/>
              <a:gd name="T40" fmla="*/ 0 w 140"/>
              <a:gd name="T41" fmla="*/ 127 h 138"/>
              <a:gd name="T42" fmla="*/ 0 w 140"/>
              <a:gd name="T43" fmla="*/ 135 h 138"/>
              <a:gd name="T44" fmla="*/ 3 w 140"/>
              <a:gd name="T45" fmla="*/ 138 h 138"/>
              <a:gd name="T46" fmla="*/ 74 w 140"/>
              <a:gd name="T47" fmla="*/ 138 h 138"/>
              <a:gd name="T48" fmla="*/ 77 w 140"/>
              <a:gd name="T49" fmla="*/ 135 h 138"/>
              <a:gd name="T50" fmla="*/ 77 w 140"/>
              <a:gd name="T51" fmla="*/ 127 h 138"/>
              <a:gd name="T52" fmla="*/ 74 w 140"/>
              <a:gd name="T53" fmla="*/ 124 h 138"/>
              <a:gd name="T54" fmla="*/ 139 w 140"/>
              <a:gd name="T55" fmla="*/ 108 h 138"/>
              <a:gd name="T56" fmla="*/ 95 w 140"/>
              <a:gd name="T57" fmla="*/ 64 h 138"/>
              <a:gd name="T58" fmla="*/ 91 w 140"/>
              <a:gd name="T59" fmla="*/ 64 h 138"/>
              <a:gd name="T60" fmla="*/ 91 w 140"/>
              <a:gd name="T61" fmla="*/ 64 h 138"/>
              <a:gd name="T62" fmla="*/ 83 w 140"/>
              <a:gd name="T63" fmla="*/ 56 h 138"/>
              <a:gd name="T64" fmla="*/ 90 w 140"/>
              <a:gd name="T65" fmla="*/ 49 h 138"/>
              <a:gd name="T66" fmla="*/ 90 w 140"/>
              <a:gd name="T67" fmla="*/ 45 h 138"/>
              <a:gd name="T68" fmla="*/ 67 w 140"/>
              <a:gd name="T69" fmla="*/ 23 h 138"/>
              <a:gd name="T70" fmla="*/ 64 w 140"/>
              <a:gd name="T71" fmla="*/ 23 h 138"/>
              <a:gd name="T72" fmla="*/ 42 w 140"/>
              <a:gd name="T73" fmla="*/ 44 h 138"/>
              <a:gd name="T74" fmla="*/ 42 w 140"/>
              <a:gd name="T75" fmla="*/ 48 h 138"/>
              <a:gd name="T76" fmla="*/ 65 w 140"/>
              <a:gd name="T77" fmla="*/ 71 h 138"/>
              <a:gd name="T78" fmla="*/ 69 w 140"/>
              <a:gd name="T79" fmla="*/ 71 h 138"/>
              <a:gd name="T80" fmla="*/ 76 w 140"/>
              <a:gd name="T81" fmla="*/ 63 h 138"/>
              <a:gd name="T82" fmla="*/ 84 w 140"/>
              <a:gd name="T83" fmla="*/ 71 h 138"/>
              <a:gd name="T84" fmla="*/ 83 w 140"/>
              <a:gd name="T85" fmla="*/ 72 h 138"/>
              <a:gd name="T86" fmla="*/ 83 w 140"/>
              <a:gd name="T87" fmla="*/ 76 h 138"/>
              <a:gd name="T88" fmla="*/ 128 w 140"/>
              <a:gd name="T89" fmla="*/ 120 h 138"/>
              <a:gd name="T90" fmla="*/ 131 w 140"/>
              <a:gd name="T91" fmla="*/ 120 h 138"/>
              <a:gd name="T92" fmla="*/ 139 w 140"/>
              <a:gd name="T93" fmla="*/ 112 h 138"/>
              <a:gd name="T94" fmla="*/ 139 w 140"/>
              <a:gd name="T95"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138">
                <a:moveTo>
                  <a:pt x="21" y="60"/>
                </a:moveTo>
                <a:cubicBezTo>
                  <a:pt x="20" y="59"/>
                  <a:pt x="20" y="58"/>
                  <a:pt x="21" y="57"/>
                </a:cubicBezTo>
                <a:cubicBezTo>
                  <a:pt x="31" y="46"/>
                  <a:pt x="31" y="46"/>
                  <a:pt x="31" y="46"/>
                </a:cubicBezTo>
                <a:cubicBezTo>
                  <a:pt x="32" y="45"/>
                  <a:pt x="34" y="45"/>
                  <a:pt x="35" y="46"/>
                </a:cubicBezTo>
                <a:cubicBezTo>
                  <a:pt x="67" y="78"/>
                  <a:pt x="67" y="78"/>
                  <a:pt x="67" y="78"/>
                </a:cubicBezTo>
                <a:cubicBezTo>
                  <a:pt x="68" y="79"/>
                  <a:pt x="68" y="80"/>
                  <a:pt x="67" y="81"/>
                </a:cubicBezTo>
                <a:cubicBezTo>
                  <a:pt x="56" y="92"/>
                  <a:pt x="56" y="92"/>
                  <a:pt x="56" y="92"/>
                </a:cubicBezTo>
                <a:cubicBezTo>
                  <a:pt x="55" y="93"/>
                  <a:pt x="53" y="93"/>
                  <a:pt x="52" y="92"/>
                </a:cubicBezTo>
                <a:lnTo>
                  <a:pt x="21" y="60"/>
                </a:lnTo>
                <a:close/>
                <a:moveTo>
                  <a:pt x="97" y="47"/>
                </a:moveTo>
                <a:cubicBezTo>
                  <a:pt x="98" y="48"/>
                  <a:pt x="100" y="48"/>
                  <a:pt x="101" y="47"/>
                </a:cubicBezTo>
                <a:cubicBezTo>
                  <a:pt x="111" y="37"/>
                  <a:pt x="111" y="37"/>
                  <a:pt x="111" y="37"/>
                </a:cubicBezTo>
                <a:cubicBezTo>
                  <a:pt x="113" y="36"/>
                  <a:pt x="113" y="34"/>
                  <a:pt x="111" y="33"/>
                </a:cubicBezTo>
                <a:cubicBezTo>
                  <a:pt x="80" y="1"/>
                  <a:pt x="80" y="1"/>
                  <a:pt x="80" y="1"/>
                </a:cubicBezTo>
                <a:cubicBezTo>
                  <a:pt x="79" y="0"/>
                  <a:pt x="77" y="0"/>
                  <a:pt x="76" y="1"/>
                </a:cubicBezTo>
                <a:cubicBezTo>
                  <a:pt x="65" y="12"/>
                  <a:pt x="65" y="12"/>
                  <a:pt x="65" y="12"/>
                </a:cubicBezTo>
                <a:cubicBezTo>
                  <a:pt x="64" y="13"/>
                  <a:pt x="64" y="15"/>
                  <a:pt x="65" y="16"/>
                </a:cubicBezTo>
                <a:lnTo>
                  <a:pt x="97" y="47"/>
                </a:lnTo>
                <a:close/>
                <a:moveTo>
                  <a:pt x="74" y="124"/>
                </a:moveTo>
                <a:cubicBezTo>
                  <a:pt x="3" y="124"/>
                  <a:pt x="3" y="124"/>
                  <a:pt x="3" y="124"/>
                </a:cubicBezTo>
                <a:cubicBezTo>
                  <a:pt x="1" y="124"/>
                  <a:pt x="0" y="125"/>
                  <a:pt x="0" y="127"/>
                </a:cubicBezTo>
                <a:cubicBezTo>
                  <a:pt x="0" y="135"/>
                  <a:pt x="0" y="135"/>
                  <a:pt x="0" y="135"/>
                </a:cubicBezTo>
                <a:cubicBezTo>
                  <a:pt x="0" y="136"/>
                  <a:pt x="1" y="138"/>
                  <a:pt x="3" y="138"/>
                </a:cubicBezTo>
                <a:cubicBezTo>
                  <a:pt x="74" y="138"/>
                  <a:pt x="74" y="138"/>
                  <a:pt x="74" y="138"/>
                </a:cubicBezTo>
                <a:cubicBezTo>
                  <a:pt x="75" y="138"/>
                  <a:pt x="77" y="136"/>
                  <a:pt x="77" y="135"/>
                </a:cubicBezTo>
                <a:cubicBezTo>
                  <a:pt x="77" y="127"/>
                  <a:pt x="77" y="127"/>
                  <a:pt x="77" y="127"/>
                </a:cubicBezTo>
                <a:cubicBezTo>
                  <a:pt x="77" y="125"/>
                  <a:pt x="75" y="124"/>
                  <a:pt x="74" y="124"/>
                </a:cubicBezTo>
                <a:close/>
                <a:moveTo>
                  <a:pt x="139" y="108"/>
                </a:moveTo>
                <a:cubicBezTo>
                  <a:pt x="95" y="64"/>
                  <a:pt x="95" y="64"/>
                  <a:pt x="95" y="64"/>
                </a:cubicBezTo>
                <a:cubicBezTo>
                  <a:pt x="94" y="63"/>
                  <a:pt x="92" y="63"/>
                  <a:pt x="91" y="64"/>
                </a:cubicBezTo>
                <a:cubicBezTo>
                  <a:pt x="91" y="64"/>
                  <a:pt x="91" y="64"/>
                  <a:pt x="91" y="64"/>
                </a:cubicBezTo>
                <a:cubicBezTo>
                  <a:pt x="83" y="56"/>
                  <a:pt x="83" y="56"/>
                  <a:pt x="83" y="56"/>
                </a:cubicBezTo>
                <a:cubicBezTo>
                  <a:pt x="90" y="49"/>
                  <a:pt x="90" y="49"/>
                  <a:pt x="90" y="49"/>
                </a:cubicBezTo>
                <a:cubicBezTo>
                  <a:pt x="91" y="48"/>
                  <a:pt x="91" y="46"/>
                  <a:pt x="90" y="45"/>
                </a:cubicBezTo>
                <a:cubicBezTo>
                  <a:pt x="67" y="23"/>
                  <a:pt x="67" y="23"/>
                  <a:pt x="67" y="23"/>
                </a:cubicBezTo>
                <a:cubicBezTo>
                  <a:pt x="66" y="22"/>
                  <a:pt x="65" y="22"/>
                  <a:pt x="64" y="23"/>
                </a:cubicBezTo>
                <a:cubicBezTo>
                  <a:pt x="42" y="44"/>
                  <a:pt x="42" y="44"/>
                  <a:pt x="42" y="44"/>
                </a:cubicBezTo>
                <a:cubicBezTo>
                  <a:pt x="41" y="45"/>
                  <a:pt x="41" y="47"/>
                  <a:pt x="42" y="48"/>
                </a:cubicBezTo>
                <a:cubicBezTo>
                  <a:pt x="65" y="71"/>
                  <a:pt x="65" y="71"/>
                  <a:pt x="65" y="71"/>
                </a:cubicBezTo>
                <a:cubicBezTo>
                  <a:pt x="66" y="72"/>
                  <a:pt x="68" y="72"/>
                  <a:pt x="69" y="71"/>
                </a:cubicBezTo>
                <a:cubicBezTo>
                  <a:pt x="76" y="63"/>
                  <a:pt x="76" y="63"/>
                  <a:pt x="76" y="63"/>
                </a:cubicBezTo>
                <a:cubicBezTo>
                  <a:pt x="84" y="71"/>
                  <a:pt x="84" y="71"/>
                  <a:pt x="84" y="71"/>
                </a:cubicBezTo>
                <a:cubicBezTo>
                  <a:pt x="83" y="72"/>
                  <a:pt x="83" y="72"/>
                  <a:pt x="83" y="72"/>
                </a:cubicBezTo>
                <a:cubicBezTo>
                  <a:pt x="82" y="73"/>
                  <a:pt x="82" y="74"/>
                  <a:pt x="83" y="76"/>
                </a:cubicBezTo>
                <a:cubicBezTo>
                  <a:pt x="128" y="120"/>
                  <a:pt x="128" y="120"/>
                  <a:pt x="128" y="120"/>
                </a:cubicBezTo>
                <a:cubicBezTo>
                  <a:pt x="129" y="121"/>
                  <a:pt x="130" y="121"/>
                  <a:pt x="131" y="120"/>
                </a:cubicBezTo>
                <a:cubicBezTo>
                  <a:pt x="139" y="112"/>
                  <a:pt x="139" y="112"/>
                  <a:pt x="139" y="112"/>
                </a:cubicBezTo>
                <a:cubicBezTo>
                  <a:pt x="140" y="111"/>
                  <a:pt x="140" y="109"/>
                  <a:pt x="139" y="1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0" name="Freeform 150">
            <a:extLst>
              <a:ext uri="{FF2B5EF4-FFF2-40B4-BE49-F238E27FC236}">
                <a16:creationId xmlns:a16="http://schemas.microsoft.com/office/drawing/2014/main" id="{A8B4F9C7-DFD9-4AFB-85FB-22E8C5D59C46}"/>
              </a:ext>
            </a:extLst>
          </p:cNvPr>
          <p:cNvSpPr>
            <a:spLocks noEditPoints="1"/>
          </p:cNvSpPr>
          <p:nvPr/>
        </p:nvSpPr>
        <p:spPr bwMode="auto">
          <a:xfrm>
            <a:off x="6727700" y="3481705"/>
            <a:ext cx="417512" cy="354013"/>
          </a:xfrm>
          <a:custGeom>
            <a:avLst/>
            <a:gdLst>
              <a:gd name="T0" fmla="*/ 26 w 132"/>
              <a:gd name="T1" fmla="*/ 112 h 112"/>
              <a:gd name="T2" fmla="*/ 1 w 132"/>
              <a:gd name="T3" fmla="*/ 106 h 112"/>
              <a:gd name="T4" fmla="*/ 28 w 132"/>
              <a:gd name="T5" fmla="*/ 106 h 112"/>
              <a:gd name="T6" fmla="*/ 1 w 132"/>
              <a:gd name="T7" fmla="*/ 94 h 112"/>
              <a:gd name="T8" fmla="*/ 26 w 132"/>
              <a:gd name="T9" fmla="*/ 100 h 112"/>
              <a:gd name="T10" fmla="*/ 26 w 132"/>
              <a:gd name="T11" fmla="*/ 92 h 112"/>
              <a:gd name="T12" fmla="*/ 1 w 132"/>
              <a:gd name="T13" fmla="*/ 81 h 112"/>
              <a:gd name="T14" fmla="*/ 26 w 132"/>
              <a:gd name="T15" fmla="*/ 88 h 112"/>
              <a:gd name="T16" fmla="*/ 26 w 132"/>
              <a:gd name="T17" fmla="*/ 79 h 112"/>
              <a:gd name="T18" fmla="*/ 34 w 132"/>
              <a:gd name="T19" fmla="*/ 106 h 112"/>
              <a:gd name="T20" fmla="*/ 59 w 132"/>
              <a:gd name="T21" fmla="*/ 112 h 112"/>
              <a:gd name="T22" fmla="*/ 59 w 132"/>
              <a:gd name="T23" fmla="*/ 104 h 112"/>
              <a:gd name="T24" fmla="*/ 34 w 132"/>
              <a:gd name="T25" fmla="*/ 94 h 112"/>
              <a:gd name="T26" fmla="*/ 59 w 132"/>
              <a:gd name="T27" fmla="*/ 100 h 112"/>
              <a:gd name="T28" fmla="*/ 59 w 132"/>
              <a:gd name="T29" fmla="*/ 92 h 112"/>
              <a:gd name="T30" fmla="*/ 34 w 132"/>
              <a:gd name="T31" fmla="*/ 81 h 112"/>
              <a:gd name="T32" fmla="*/ 59 w 132"/>
              <a:gd name="T33" fmla="*/ 88 h 112"/>
              <a:gd name="T34" fmla="*/ 59 w 132"/>
              <a:gd name="T35" fmla="*/ 79 h 112"/>
              <a:gd name="T36" fmla="*/ 34 w 132"/>
              <a:gd name="T37" fmla="*/ 69 h 112"/>
              <a:gd name="T38" fmla="*/ 59 w 132"/>
              <a:gd name="T39" fmla="*/ 75 h 112"/>
              <a:gd name="T40" fmla="*/ 59 w 132"/>
              <a:gd name="T41" fmla="*/ 67 h 112"/>
              <a:gd name="T42" fmla="*/ 34 w 132"/>
              <a:gd name="T43" fmla="*/ 57 h 112"/>
              <a:gd name="T44" fmla="*/ 59 w 132"/>
              <a:gd name="T45" fmla="*/ 63 h 112"/>
              <a:gd name="T46" fmla="*/ 59 w 132"/>
              <a:gd name="T47" fmla="*/ 55 h 112"/>
              <a:gd name="T48" fmla="*/ 67 w 132"/>
              <a:gd name="T49" fmla="*/ 106 h 112"/>
              <a:gd name="T50" fmla="*/ 92 w 132"/>
              <a:gd name="T51" fmla="*/ 112 h 112"/>
              <a:gd name="T52" fmla="*/ 92 w 132"/>
              <a:gd name="T53" fmla="*/ 104 h 112"/>
              <a:gd name="T54" fmla="*/ 67 w 132"/>
              <a:gd name="T55" fmla="*/ 94 h 112"/>
              <a:gd name="T56" fmla="*/ 92 w 132"/>
              <a:gd name="T57" fmla="*/ 100 h 112"/>
              <a:gd name="T58" fmla="*/ 92 w 132"/>
              <a:gd name="T59" fmla="*/ 92 h 112"/>
              <a:gd name="T60" fmla="*/ 0 w 132"/>
              <a:gd name="T61" fmla="*/ 12 h 112"/>
              <a:gd name="T62" fmla="*/ 132 w 132"/>
              <a:gd name="T63" fmla="*/ 12 h 112"/>
              <a:gd name="T64" fmla="*/ 3 w 132"/>
              <a:gd name="T65" fmla="*/ 76 h 112"/>
              <a:gd name="T66" fmla="*/ 32 w 132"/>
              <a:gd name="T67" fmla="*/ 77 h 112"/>
              <a:gd name="T68" fmla="*/ 32 w 132"/>
              <a:gd name="T69" fmla="*/ 65 h 112"/>
              <a:gd name="T70" fmla="*/ 36 w 132"/>
              <a:gd name="T71" fmla="*/ 51 h 112"/>
              <a:gd name="T72" fmla="*/ 65 w 132"/>
              <a:gd name="T73" fmla="*/ 61 h 112"/>
              <a:gd name="T74" fmla="*/ 65 w 132"/>
              <a:gd name="T75" fmla="*/ 73 h 112"/>
              <a:gd name="T76" fmla="*/ 65 w 132"/>
              <a:gd name="T77" fmla="*/ 86 h 112"/>
              <a:gd name="T78" fmla="*/ 69 w 132"/>
              <a:gd name="T79" fmla="*/ 88 h 112"/>
              <a:gd name="T80" fmla="*/ 98 w 132"/>
              <a:gd name="T81" fmla="*/ 95 h 112"/>
              <a:gd name="T82" fmla="*/ 132 w 132"/>
              <a:gd name="T83" fmla="*/ 4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12">
                <a:moveTo>
                  <a:pt x="28" y="106"/>
                </a:moveTo>
                <a:cubicBezTo>
                  <a:pt x="28" y="110"/>
                  <a:pt x="28" y="110"/>
                  <a:pt x="28" y="110"/>
                </a:cubicBezTo>
                <a:cubicBezTo>
                  <a:pt x="28" y="111"/>
                  <a:pt x="27" y="112"/>
                  <a:pt x="26" y="112"/>
                </a:cubicBezTo>
                <a:cubicBezTo>
                  <a:pt x="3" y="112"/>
                  <a:pt x="3" y="112"/>
                  <a:pt x="3" y="112"/>
                </a:cubicBezTo>
                <a:cubicBezTo>
                  <a:pt x="2" y="112"/>
                  <a:pt x="1" y="111"/>
                  <a:pt x="1" y="110"/>
                </a:cubicBezTo>
                <a:cubicBezTo>
                  <a:pt x="1" y="106"/>
                  <a:pt x="1" y="106"/>
                  <a:pt x="1" y="106"/>
                </a:cubicBezTo>
                <a:cubicBezTo>
                  <a:pt x="1" y="105"/>
                  <a:pt x="2" y="104"/>
                  <a:pt x="3" y="104"/>
                </a:cubicBezTo>
                <a:cubicBezTo>
                  <a:pt x="26" y="104"/>
                  <a:pt x="26" y="104"/>
                  <a:pt x="26" y="104"/>
                </a:cubicBezTo>
                <a:cubicBezTo>
                  <a:pt x="27" y="104"/>
                  <a:pt x="28" y="105"/>
                  <a:pt x="28" y="106"/>
                </a:cubicBezTo>
                <a:close/>
                <a:moveTo>
                  <a:pt x="26" y="92"/>
                </a:moveTo>
                <a:cubicBezTo>
                  <a:pt x="3" y="92"/>
                  <a:pt x="3" y="92"/>
                  <a:pt x="3" y="92"/>
                </a:cubicBezTo>
                <a:cubicBezTo>
                  <a:pt x="2" y="92"/>
                  <a:pt x="1" y="92"/>
                  <a:pt x="1" y="94"/>
                </a:cubicBezTo>
                <a:cubicBezTo>
                  <a:pt x="1" y="98"/>
                  <a:pt x="1" y="98"/>
                  <a:pt x="1" y="98"/>
                </a:cubicBezTo>
                <a:cubicBezTo>
                  <a:pt x="1" y="99"/>
                  <a:pt x="2" y="100"/>
                  <a:pt x="3" y="100"/>
                </a:cubicBezTo>
                <a:cubicBezTo>
                  <a:pt x="26" y="100"/>
                  <a:pt x="26" y="100"/>
                  <a:pt x="26" y="100"/>
                </a:cubicBezTo>
                <a:cubicBezTo>
                  <a:pt x="27" y="100"/>
                  <a:pt x="28" y="99"/>
                  <a:pt x="28" y="98"/>
                </a:cubicBezTo>
                <a:cubicBezTo>
                  <a:pt x="28" y="94"/>
                  <a:pt x="28" y="94"/>
                  <a:pt x="28" y="94"/>
                </a:cubicBezTo>
                <a:cubicBezTo>
                  <a:pt x="28" y="92"/>
                  <a:pt x="27" y="92"/>
                  <a:pt x="26" y="92"/>
                </a:cubicBezTo>
                <a:close/>
                <a:moveTo>
                  <a:pt x="26" y="79"/>
                </a:moveTo>
                <a:cubicBezTo>
                  <a:pt x="3" y="79"/>
                  <a:pt x="3" y="79"/>
                  <a:pt x="3" y="79"/>
                </a:cubicBezTo>
                <a:cubicBezTo>
                  <a:pt x="2" y="79"/>
                  <a:pt x="1" y="80"/>
                  <a:pt x="1" y="81"/>
                </a:cubicBezTo>
                <a:cubicBezTo>
                  <a:pt x="1" y="86"/>
                  <a:pt x="1" y="86"/>
                  <a:pt x="1" y="86"/>
                </a:cubicBezTo>
                <a:cubicBezTo>
                  <a:pt x="1" y="87"/>
                  <a:pt x="2" y="88"/>
                  <a:pt x="3" y="88"/>
                </a:cubicBezTo>
                <a:cubicBezTo>
                  <a:pt x="26" y="88"/>
                  <a:pt x="26" y="88"/>
                  <a:pt x="26" y="88"/>
                </a:cubicBezTo>
                <a:cubicBezTo>
                  <a:pt x="27" y="88"/>
                  <a:pt x="28" y="87"/>
                  <a:pt x="28" y="86"/>
                </a:cubicBezTo>
                <a:cubicBezTo>
                  <a:pt x="28" y="81"/>
                  <a:pt x="28" y="81"/>
                  <a:pt x="28" y="81"/>
                </a:cubicBezTo>
                <a:cubicBezTo>
                  <a:pt x="28" y="80"/>
                  <a:pt x="27" y="79"/>
                  <a:pt x="26" y="79"/>
                </a:cubicBezTo>
                <a:close/>
                <a:moveTo>
                  <a:pt x="59" y="104"/>
                </a:moveTo>
                <a:cubicBezTo>
                  <a:pt x="36" y="104"/>
                  <a:pt x="36" y="104"/>
                  <a:pt x="36" y="104"/>
                </a:cubicBezTo>
                <a:cubicBezTo>
                  <a:pt x="35" y="104"/>
                  <a:pt x="34" y="105"/>
                  <a:pt x="34" y="106"/>
                </a:cubicBezTo>
                <a:cubicBezTo>
                  <a:pt x="34" y="110"/>
                  <a:pt x="34" y="110"/>
                  <a:pt x="34" y="110"/>
                </a:cubicBezTo>
                <a:cubicBezTo>
                  <a:pt x="34" y="111"/>
                  <a:pt x="35" y="112"/>
                  <a:pt x="36" y="112"/>
                </a:cubicBezTo>
                <a:cubicBezTo>
                  <a:pt x="59" y="112"/>
                  <a:pt x="59" y="112"/>
                  <a:pt x="59" y="112"/>
                </a:cubicBezTo>
                <a:cubicBezTo>
                  <a:pt x="61" y="112"/>
                  <a:pt x="61" y="111"/>
                  <a:pt x="61" y="110"/>
                </a:cubicBezTo>
                <a:cubicBezTo>
                  <a:pt x="61" y="106"/>
                  <a:pt x="61" y="106"/>
                  <a:pt x="61" y="106"/>
                </a:cubicBezTo>
                <a:cubicBezTo>
                  <a:pt x="61" y="105"/>
                  <a:pt x="61" y="104"/>
                  <a:pt x="59" y="104"/>
                </a:cubicBezTo>
                <a:close/>
                <a:moveTo>
                  <a:pt x="59" y="92"/>
                </a:moveTo>
                <a:cubicBezTo>
                  <a:pt x="36" y="92"/>
                  <a:pt x="36" y="92"/>
                  <a:pt x="36" y="92"/>
                </a:cubicBezTo>
                <a:cubicBezTo>
                  <a:pt x="35" y="92"/>
                  <a:pt x="34" y="92"/>
                  <a:pt x="34" y="94"/>
                </a:cubicBezTo>
                <a:cubicBezTo>
                  <a:pt x="34" y="98"/>
                  <a:pt x="34" y="98"/>
                  <a:pt x="34" y="98"/>
                </a:cubicBezTo>
                <a:cubicBezTo>
                  <a:pt x="34" y="99"/>
                  <a:pt x="35" y="100"/>
                  <a:pt x="36" y="100"/>
                </a:cubicBezTo>
                <a:cubicBezTo>
                  <a:pt x="59" y="100"/>
                  <a:pt x="59" y="100"/>
                  <a:pt x="59" y="100"/>
                </a:cubicBezTo>
                <a:cubicBezTo>
                  <a:pt x="61" y="100"/>
                  <a:pt x="61" y="99"/>
                  <a:pt x="61" y="98"/>
                </a:cubicBezTo>
                <a:cubicBezTo>
                  <a:pt x="61" y="94"/>
                  <a:pt x="61" y="94"/>
                  <a:pt x="61" y="94"/>
                </a:cubicBezTo>
                <a:cubicBezTo>
                  <a:pt x="61" y="92"/>
                  <a:pt x="61" y="92"/>
                  <a:pt x="59" y="92"/>
                </a:cubicBezTo>
                <a:close/>
                <a:moveTo>
                  <a:pt x="59" y="79"/>
                </a:moveTo>
                <a:cubicBezTo>
                  <a:pt x="36" y="79"/>
                  <a:pt x="36" y="79"/>
                  <a:pt x="36" y="79"/>
                </a:cubicBezTo>
                <a:cubicBezTo>
                  <a:pt x="35" y="79"/>
                  <a:pt x="34" y="80"/>
                  <a:pt x="34" y="81"/>
                </a:cubicBezTo>
                <a:cubicBezTo>
                  <a:pt x="34" y="86"/>
                  <a:pt x="34" y="86"/>
                  <a:pt x="34" y="86"/>
                </a:cubicBezTo>
                <a:cubicBezTo>
                  <a:pt x="34" y="87"/>
                  <a:pt x="35" y="88"/>
                  <a:pt x="36" y="88"/>
                </a:cubicBezTo>
                <a:cubicBezTo>
                  <a:pt x="59" y="88"/>
                  <a:pt x="59" y="88"/>
                  <a:pt x="59" y="88"/>
                </a:cubicBezTo>
                <a:cubicBezTo>
                  <a:pt x="61" y="88"/>
                  <a:pt x="61" y="87"/>
                  <a:pt x="61" y="86"/>
                </a:cubicBezTo>
                <a:cubicBezTo>
                  <a:pt x="61" y="81"/>
                  <a:pt x="61" y="81"/>
                  <a:pt x="61" y="81"/>
                </a:cubicBezTo>
                <a:cubicBezTo>
                  <a:pt x="61" y="80"/>
                  <a:pt x="61" y="79"/>
                  <a:pt x="59" y="79"/>
                </a:cubicBezTo>
                <a:close/>
                <a:moveTo>
                  <a:pt x="59" y="67"/>
                </a:moveTo>
                <a:cubicBezTo>
                  <a:pt x="36" y="67"/>
                  <a:pt x="36" y="67"/>
                  <a:pt x="36" y="67"/>
                </a:cubicBezTo>
                <a:cubicBezTo>
                  <a:pt x="35" y="67"/>
                  <a:pt x="34" y="68"/>
                  <a:pt x="34" y="69"/>
                </a:cubicBezTo>
                <a:cubicBezTo>
                  <a:pt x="34" y="73"/>
                  <a:pt x="34" y="73"/>
                  <a:pt x="34" y="73"/>
                </a:cubicBezTo>
                <a:cubicBezTo>
                  <a:pt x="34" y="74"/>
                  <a:pt x="35" y="75"/>
                  <a:pt x="36" y="75"/>
                </a:cubicBezTo>
                <a:cubicBezTo>
                  <a:pt x="59" y="75"/>
                  <a:pt x="59" y="75"/>
                  <a:pt x="59" y="75"/>
                </a:cubicBezTo>
                <a:cubicBezTo>
                  <a:pt x="61" y="75"/>
                  <a:pt x="61" y="74"/>
                  <a:pt x="61" y="73"/>
                </a:cubicBezTo>
                <a:cubicBezTo>
                  <a:pt x="61" y="69"/>
                  <a:pt x="61" y="69"/>
                  <a:pt x="61" y="69"/>
                </a:cubicBezTo>
                <a:cubicBezTo>
                  <a:pt x="61" y="68"/>
                  <a:pt x="61" y="67"/>
                  <a:pt x="59" y="67"/>
                </a:cubicBezTo>
                <a:close/>
                <a:moveTo>
                  <a:pt x="59" y="55"/>
                </a:moveTo>
                <a:cubicBezTo>
                  <a:pt x="36" y="55"/>
                  <a:pt x="36" y="55"/>
                  <a:pt x="36" y="55"/>
                </a:cubicBezTo>
                <a:cubicBezTo>
                  <a:pt x="35" y="55"/>
                  <a:pt x="34" y="55"/>
                  <a:pt x="34" y="57"/>
                </a:cubicBezTo>
                <a:cubicBezTo>
                  <a:pt x="34" y="61"/>
                  <a:pt x="34" y="61"/>
                  <a:pt x="34" y="61"/>
                </a:cubicBezTo>
                <a:cubicBezTo>
                  <a:pt x="34" y="62"/>
                  <a:pt x="35" y="63"/>
                  <a:pt x="36" y="63"/>
                </a:cubicBezTo>
                <a:cubicBezTo>
                  <a:pt x="59" y="63"/>
                  <a:pt x="59" y="63"/>
                  <a:pt x="59" y="63"/>
                </a:cubicBezTo>
                <a:cubicBezTo>
                  <a:pt x="61" y="63"/>
                  <a:pt x="61" y="62"/>
                  <a:pt x="61" y="61"/>
                </a:cubicBezTo>
                <a:cubicBezTo>
                  <a:pt x="61" y="57"/>
                  <a:pt x="61" y="57"/>
                  <a:pt x="61" y="57"/>
                </a:cubicBezTo>
                <a:cubicBezTo>
                  <a:pt x="61" y="55"/>
                  <a:pt x="61" y="55"/>
                  <a:pt x="59" y="55"/>
                </a:cubicBezTo>
                <a:close/>
                <a:moveTo>
                  <a:pt x="92" y="104"/>
                </a:moveTo>
                <a:cubicBezTo>
                  <a:pt x="69" y="104"/>
                  <a:pt x="69" y="104"/>
                  <a:pt x="69" y="104"/>
                </a:cubicBezTo>
                <a:cubicBezTo>
                  <a:pt x="68" y="104"/>
                  <a:pt x="67" y="105"/>
                  <a:pt x="67" y="106"/>
                </a:cubicBezTo>
                <a:cubicBezTo>
                  <a:pt x="67" y="110"/>
                  <a:pt x="67" y="110"/>
                  <a:pt x="67" y="110"/>
                </a:cubicBezTo>
                <a:cubicBezTo>
                  <a:pt x="67" y="111"/>
                  <a:pt x="68" y="112"/>
                  <a:pt x="69" y="112"/>
                </a:cubicBezTo>
                <a:cubicBezTo>
                  <a:pt x="92" y="112"/>
                  <a:pt x="92" y="112"/>
                  <a:pt x="92" y="112"/>
                </a:cubicBezTo>
                <a:cubicBezTo>
                  <a:pt x="94" y="112"/>
                  <a:pt x="94" y="111"/>
                  <a:pt x="94" y="110"/>
                </a:cubicBezTo>
                <a:cubicBezTo>
                  <a:pt x="94" y="106"/>
                  <a:pt x="94" y="106"/>
                  <a:pt x="94" y="106"/>
                </a:cubicBezTo>
                <a:cubicBezTo>
                  <a:pt x="94" y="105"/>
                  <a:pt x="94" y="104"/>
                  <a:pt x="92" y="104"/>
                </a:cubicBezTo>
                <a:close/>
                <a:moveTo>
                  <a:pt x="92" y="92"/>
                </a:moveTo>
                <a:cubicBezTo>
                  <a:pt x="69" y="92"/>
                  <a:pt x="69" y="92"/>
                  <a:pt x="69" y="92"/>
                </a:cubicBezTo>
                <a:cubicBezTo>
                  <a:pt x="68" y="92"/>
                  <a:pt x="67" y="92"/>
                  <a:pt x="67" y="94"/>
                </a:cubicBezTo>
                <a:cubicBezTo>
                  <a:pt x="67" y="98"/>
                  <a:pt x="67" y="98"/>
                  <a:pt x="67" y="98"/>
                </a:cubicBezTo>
                <a:cubicBezTo>
                  <a:pt x="67" y="99"/>
                  <a:pt x="68" y="100"/>
                  <a:pt x="69" y="100"/>
                </a:cubicBezTo>
                <a:cubicBezTo>
                  <a:pt x="92" y="100"/>
                  <a:pt x="92" y="100"/>
                  <a:pt x="92" y="100"/>
                </a:cubicBezTo>
                <a:cubicBezTo>
                  <a:pt x="94" y="100"/>
                  <a:pt x="94" y="99"/>
                  <a:pt x="94" y="98"/>
                </a:cubicBezTo>
                <a:cubicBezTo>
                  <a:pt x="94" y="94"/>
                  <a:pt x="94" y="94"/>
                  <a:pt x="94" y="94"/>
                </a:cubicBezTo>
                <a:cubicBezTo>
                  <a:pt x="94" y="92"/>
                  <a:pt x="94" y="92"/>
                  <a:pt x="92" y="92"/>
                </a:cubicBezTo>
                <a:close/>
                <a:moveTo>
                  <a:pt x="119" y="0"/>
                </a:moveTo>
                <a:cubicBezTo>
                  <a:pt x="13" y="0"/>
                  <a:pt x="13" y="0"/>
                  <a:pt x="13" y="0"/>
                </a:cubicBezTo>
                <a:cubicBezTo>
                  <a:pt x="6" y="0"/>
                  <a:pt x="0" y="5"/>
                  <a:pt x="0" y="12"/>
                </a:cubicBezTo>
                <a:cubicBezTo>
                  <a:pt x="0" y="21"/>
                  <a:pt x="0" y="21"/>
                  <a:pt x="0" y="21"/>
                </a:cubicBezTo>
                <a:cubicBezTo>
                  <a:pt x="132" y="21"/>
                  <a:pt x="132" y="21"/>
                  <a:pt x="132" y="21"/>
                </a:cubicBezTo>
                <a:cubicBezTo>
                  <a:pt x="132" y="12"/>
                  <a:pt x="132" y="12"/>
                  <a:pt x="132" y="12"/>
                </a:cubicBezTo>
                <a:cubicBezTo>
                  <a:pt x="132" y="5"/>
                  <a:pt x="126" y="0"/>
                  <a:pt x="119" y="0"/>
                </a:cubicBezTo>
                <a:close/>
                <a:moveTo>
                  <a:pt x="0" y="76"/>
                </a:moveTo>
                <a:cubicBezTo>
                  <a:pt x="1" y="76"/>
                  <a:pt x="2" y="76"/>
                  <a:pt x="3" y="76"/>
                </a:cubicBezTo>
                <a:cubicBezTo>
                  <a:pt x="26" y="76"/>
                  <a:pt x="26" y="76"/>
                  <a:pt x="26" y="76"/>
                </a:cubicBezTo>
                <a:cubicBezTo>
                  <a:pt x="28" y="76"/>
                  <a:pt x="30" y="77"/>
                  <a:pt x="31" y="78"/>
                </a:cubicBezTo>
                <a:cubicBezTo>
                  <a:pt x="31" y="78"/>
                  <a:pt x="31" y="78"/>
                  <a:pt x="32" y="77"/>
                </a:cubicBezTo>
                <a:cubicBezTo>
                  <a:pt x="31" y="76"/>
                  <a:pt x="30" y="75"/>
                  <a:pt x="30" y="73"/>
                </a:cubicBezTo>
                <a:cubicBezTo>
                  <a:pt x="30" y="69"/>
                  <a:pt x="30" y="69"/>
                  <a:pt x="30" y="69"/>
                </a:cubicBezTo>
                <a:cubicBezTo>
                  <a:pt x="30" y="67"/>
                  <a:pt x="31" y="66"/>
                  <a:pt x="32" y="65"/>
                </a:cubicBezTo>
                <a:cubicBezTo>
                  <a:pt x="31" y="64"/>
                  <a:pt x="30" y="63"/>
                  <a:pt x="30" y="61"/>
                </a:cubicBezTo>
                <a:cubicBezTo>
                  <a:pt x="30" y="57"/>
                  <a:pt x="30" y="57"/>
                  <a:pt x="30" y="57"/>
                </a:cubicBezTo>
                <a:cubicBezTo>
                  <a:pt x="30" y="53"/>
                  <a:pt x="33" y="51"/>
                  <a:pt x="36" y="51"/>
                </a:cubicBezTo>
                <a:cubicBezTo>
                  <a:pt x="59" y="51"/>
                  <a:pt x="59" y="51"/>
                  <a:pt x="59" y="51"/>
                </a:cubicBezTo>
                <a:cubicBezTo>
                  <a:pt x="63" y="51"/>
                  <a:pt x="65" y="53"/>
                  <a:pt x="65" y="57"/>
                </a:cubicBezTo>
                <a:cubicBezTo>
                  <a:pt x="65" y="61"/>
                  <a:pt x="65" y="61"/>
                  <a:pt x="65" y="61"/>
                </a:cubicBezTo>
                <a:cubicBezTo>
                  <a:pt x="65" y="63"/>
                  <a:pt x="64" y="64"/>
                  <a:pt x="63" y="65"/>
                </a:cubicBezTo>
                <a:cubicBezTo>
                  <a:pt x="64" y="66"/>
                  <a:pt x="65" y="67"/>
                  <a:pt x="65" y="69"/>
                </a:cubicBezTo>
                <a:cubicBezTo>
                  <a:pt x="65" y="73"/>
                  <a:pt x="65" y="73"/>
                  <a:pt x="65" y="73"/>
                </a:cubicBezTo>
                <a:cubicBezTo>
                  <a:pt x="65" y="75"/>
                  <a:pt x="64" y="76"/>
                  <a:pt x="63" y="77"/>
                </a:cubicBezTo>
                <a:cubicBezTo>
                  <a:pt x="64" y="78"/>
                  <a:pt x="65" y="80"/>
                  <a:pt x="65" y="81"/>
                </a:cubicBezTo>
                <a:cubicBezTo>
                  <a:pt x="65" y="86"/>
                  <a:pt x="65" y="86"/>
                  <a:pt x="65" y="86"/>
                </a:cubicBezTo>
                <a:cubicBezTo>
                  <a:pt x="65" y="87"/>
                  <a:pt x="64" y="89"/>
                  <a:pt x="63" y="90"/>
                </a:cubicBezTo>
                <a:cubicBezTo>
                  <a:pt x="64" y="90"/>
                  <a:pt x="64" y="90"/>
                  <a:pt x="64" y="90"/>
                </a:cubicBezTo>
                <a:cubicBezTo>
                  <a:pt x="65" y="89"/>
                  <a:pt x="67" y="88"/>
                  <a:pt x="69" y="88"/>
                </a:cubicBezTo>
                <a:cubicBezTo>
                  <a:pt x="92" y="88"/>
                  <a:pt x="92" y="88"/>
                  <a:pt x="92" y="88"/>
                </a:cubicBezTo>
                <a:cubicBezTo>
                  <a:pt x="96" y="88"/>
                  <a:pt x="98" y="90"/>
                  <a:pt x="98" y="94"/>
                </a:cubicBezTo>
                <a:cubicBezTo>
                  <a:pt x="98" y="95"/>
                  <a:pt x="98" y="95"/>
                  <a:pt x="98" y="95"/>
                </a:cubicBezTo>
                <a:cubicBezTo>
                  <a:pt x="119" y="95"/>
                  <a:pt x="119" y="95"/>
                  <a:pt x="119" y="95"/>
                </a:cubicBezTo>
                <a:cubicBezTo>
                  <a:pt x="126" y="95"/>
                  <a:pt x="132" y="89"/>
                  <a:pt x="132" y="82"/>
                </a:cubicBezTo>
                <a:cubicBezTo>
                  <a:pt x="132" y="40"/>
                  <a:pt x="132" y="40"/>
                  <a:pt x="132" y="40"/>
                </a:cubicBezTo>
                <a:cubicBezTo>
                  <a:pt x="0" y="40"/>
                  <a:pt x="0" y="40"/>
                  <a:pt x="0" y="40"/>
                </a:cubicBezTo>
                <a:lnTo>
                  <a:pt x="0"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1" name="Oval 56">
            <a:extLst>
              <a:ext uri="{FF2B5EF4-FFF2-40B4-BE49-F238E27FC236}">
                <a16:creationId xmlns:a16="http://schemas.microsoft.com/office/drawing/2014/main" id="{53D43E04-6E82-4615-87C3-76BE3700F336}"/>
              </a:ext>
            </a:extLst>
          </p:cNvPr>
          <p:cNvSpPr>
            <a:spLocks noChangeArrowheads="1"/>
          </p:cNvSpPr>
          <p:nvPr/>
        </p:nvSpPr>
        <p:spPr bwMode="auto">
          <a:xfrm>
            <a:off x="1999124" y="2342643"/>
            <a:ext cx="758825" cy="758825"/>
          </a:xfrm>
          <a:prstGeom prst="ellipse">
            <a:avLst/>
          </a:prstGeom>
          <a:solidFill>
            <a:srgbClr val="D79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2" name="Freeform 151">
            <a:extLst>
              <a:ext uri="{FF2B5EF4-FFF2-40B4-BE49-F238E27FC236}">
                <a16:creationId xmlns:a16="http://schemas.microsoft.com/office/drawing/2014/main" id="{6F55D31C-CBA6-4F2A-B9B8-30641852213B}"/>
              </a:ext>
            </a:extLst>
          </p:cNvPr>
          <p:cNvSpPr>
            <a:spLocks noEditPoints="1"/>
          </p:cNvSpPr>
          <p:nvPr/>
        </p:nvSpPr>
        <p:spPr bwMode="auto">
          <a:xfrm>
            <a:off x="2157874" y="2482343"/>
            <a:ext cx="442912" cy="441325"/>
          </a:xfrm>
          <a:custGeom>
            <a:avLst/>
            <a:gdLst>
              <a:gd name="T0" fmla="*/ 35 w 140"/>
              <a:gd name="T1" fmla="*/ 94 h 140"/>
              <a:gd name="T2" fmla="*/ 20 w 140"/>
              <a:gd name="T3" fmla="*/ 94 h 140"/>
              <a:gd name="T4" fmla="*/ 0 w 140"/>
              <a:gd name="T5" fmla="*/ 74 h 140"/>
              <a:gd name="T6" fmla="*/ 0 w 140"/>
              <a:gd name="T7" fmla="*/ 74 h 140"/>
              <a:gd name="T8" fmla="*/ 55 w 140"/>
              <a:gd name="T9" fmla="*/ 74 h 140"/>
              <a:gd name="T10" fmla="*/ 55 w 140"/>
              <a:gd name="T11" fmla="*/ 74 h 140"/>
              <a:gd name="T12" fmla="*/ 35 w 140"/>
              <a:gd name="T13" fmla="*/ 94 h 140"/>
              <a:gd name="T14" fmla="*/ 96 w 140"/>
              <a:gd name="T15" fmla="*/ 135 h 140"/>
              <a:gd name="T16" fmla="*/ 91 w 140"/>
              <a:gd name="T17" fmla="*/ 140 h 140"/>
              <a:gd name="T18" fmla="*/ 48 w 140"/>
              <a:gd name="T19" fmla="*/ 140 h 140"/>
              <a:gd name="T20" fmla="*/ 43 w 140"/>
              <a:gd name="T21" fmla="*/ 135 h 140"/>
              <a:gd name="T22" fmla="*/ 48 w 140"/>
              <a:gd name="T23" fmla="*/ 130 h 140"/>
              <a:gd name="T24" fmla="*/ 65 w 140"/>
              <a:gd name="T25" fmla="*/ 130 h 140"/>
              <a:gd name="T26" fmla="*/ 65 w 140"/>
              <a:gd name="T27" fmla="*/ 44 h 140"/>
              <a:gd name="T28" fmla="*/ 52 w 140"/>
              <a:gd name="T29" fmla="*/ 30 h 140"/>
              <a:gd name="T30" fmla="*/ 32 w 140"/>
              <a:gd name="T31" fmla="*/ 30 h 140"/>
              <a:gd name="T32" fmla="*/ 54 w 140"/>
              <a:gd name="T33" fmla="*/ 73 h 140"/>
              <a:gd name="T34" fmla="*/ 51 w 140"/>
              <a:gd name="T35" fmla="*/ 73 h 140"/>
              <a:gd name="T36" fmla="*/ 29 w 140"/>
              <a:gd name="T37" fmla="*/ 30 h 140"/>
              <a:gd name="T38" fmla="*/ 26 w 140"/>
              <a:gd name="T39" fmla="*/ 30 h 140"/>
              <a:gd name="T40" fmla="*/ 4 w 140"/>
              <a:gd name="T41" fmla="*/ 73 h 140"/>
              <a:gd name="T42" fmla="*/ 0 w 140"/>
              <a:gd name="T43" fmla="*/ 73 h 140"/>
              <a:gd name="T44" fmla="*/ 22 w 140"/>
              <a:gd name="T45" fmla="*/ 30 h 140"/>
              <a:gd name="T46" fmla="*/ 4 w 140"/>
              <a:gd name="T47" fmla="*/ 30 h 140"/>
              <a:gd name="T48" fmla="*/ 0 w 140"/>
              <a:gd name="T49" fmla="*/ 26 h 140"/>
              <a:gd name="T50" fmla="*/ 4 w 140"/>
              <a:gd name="T51" fmla="*/ 22 h 140"/>
              <a:gd name="T52" fmla="*/ 52 w 140"/>
              <a:gd name="T53" fmla="*/ 22 h 140"/>
              <a:gd name="T54" fmla="*/ 65 w 140"/>
              <a:gd name="T55" fmla="*/ 9 h 140"/>
              <a:gd name="T56" fmla="*/ 65 w 140"/>
              <a:gd name="T57" fmla="*/ 2 h 140"/>
              <a:gd name="T58" fmla="*/ 67 w 140"/>
              <a:gd name="T59" fmla="*/ 0 h 140"/>
              <a:gd name="T60" fmla="*/ 72 w 140"/>
              <a:gd name="T61" fmla="*/ 0 h 140"/>
              <a:gd name="T62" fmla="*/ 74 w 140"/>
              <a:gd name="T63" fmla="*/ 2 h 140"/>
              <a:gd name="T64" fmla="*/ 74 w 140"/>
              <a:gd name="T65" fmla="*/ 9 h 140"/>
              <a:gd name="T66" fmla="*/ 88 w 140"/>
              <a:gd name="T67" fmla="*/ 22 h 140"/>
              <a:gd name="T68" fmla="*/ 136 w 140"/>
              <a:gd name="T69" fmla="*/ 22 h 140"/>
              <a:gd name="T70" fmla="*/ 140 w 140"/>
              <a:gd name="T71" fmla="*/ 26 h 140"/>
              <a:gd name="T72" fmla="*/ 136 w 140"/>
              <a:gd name="T73" fmla="*/ 30 h 140"/>
              <a:gd name="T74" fmla="*/ 117 w 140"/>
              <a:gd name="T75" fmla="*/ 30 h 140"/>
              <a:gd name="T76" fmla="*/ 139 w 140"/>
              <a:gd name="T77" fmla="*/ 73 h 140"/>
              <a:gd name="T78" fmla="*/ 136 w 140"/>
              <a:gd name="T79" fmla="*/ 73 h 140"/>
              <a:gd name="T80" fmla="*/ 114 w 140"/>
              <a:gd name="T81" fmla="*/ 30 h 140"/>
              <a:gd name="T82" fmla="*/ 111 w 140"/>
              <a:gd name="T83" fmla="*/ 30 h 140"/>
              <a:gd name="T84" fmla="*/ 89 w 140"/>
              <a:gd name="T85" fmla="*/ 73 h 140"/>
              <a:gd name="T86" fmla="*/ 86 w 140"/>
              <a:gd name="T87" fmla="*/ 73 h 140"/>
              <a:gd name="T88" fmla="*/ 107 w 140"/>
              <a:gd name="T89" fmla="*/ 30 h 140"/>
              <a:gd name="T90" fmla="*/ 88 w 140"/>
              <a:gd name="T91" fmla="*/ 30 h 140"/>
              <a:gd name="T92" fmla="*/ 74 w 140"/>
              <a:gd name="T93" fmla="*/ 44 h 140"/>
              <a:gd name="T94" fmla="*/ 74 w 140"/>
              <a:gd name="T95" fmla="*/ 130 h 140"/>
              <a:gd name="T96" fmla="*/ 91 w 140"/>
              <a:gd name="T97" fmla="*/ 130 h 140"/>
              <a:gd name="T98" fmla="*/ 96 w 140"/>
              <a:gd name="T99" fmla="*/ 135 h 140"/>
              <a:gd name="T100" fmla="*/ 70 w 140"/>
              <a:gd name="T101" fmla="*/ 37 h 140"/>
              <a:gd name="T102" fmla="*/ 80 w 140"/>
              <a:gd name="T103" fmla="*/ 27 h 140"/>
              <a:gd name="T104" fmla="*/ 70 w 140"/>
              <a:gd name="T105" fmla="*/ 16 h 140"/>
              <a:gd name="T106" fmla="*/ 59 w 140"/>
              <a:gd name="T107" fmla="*/ 27 h 140"/>
              <a:gd name="T108" fmla="*/ 70 w 140"/>
              <a:gd name="T109" fmla="*/ 37 h 140"/>
              <a:gd name="T110" fmla="*/ 140 w 140"/>
              <a:gd name="T111" fmla="*/ 74 h 140"/>
              <a:gd name="T112" fmla="*/ 85 w 140"/>
              <a:gd name="T113" fmla="*/ 74 h 140"/>
              <a:gd name="T114" fmla="*/ 85 w 140"/>
              <a:gd name="T115" fmla="*/ 74 h 140"/>
              <a:gd name="T116" fmla="*/ 105 w 140"/>
              <a:gd name="T117" fmla="*/ 94 h 140"/>
              <a:gd name="T118" fmla="*/ 120 w 140"/>
              <a:gd name="T119" fmla="*/ 94 h 140"/>
              <a:gd name="T120" fmla="*/ 140 w 140"/>
              <a:gd name="T121" fmla="*/ 74 h 140"/>
              <a:gd name="T122" fmla="*/ 140 w 140"/>
              <a:gd name="T123" fmla="*/ 7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40">
                <a:moveTo>
                  <a:pt x="35" y="94"/>
                </a:moveTo>
                <a:cubicBezTo>
                  <a:pt x="20" y="94"/>
                  <a:pt x="20" y="94"/>
                  <a:pt x="20" y="94"/>
                </a:cubicBezTo>
                <a:cubicBezTo>
                  <a:pt x="9" y="94"/>
                  <a:pt x="0" y="85"/>
                  <a:pt x="0" y="74"/>
                </a:cubicBezTo>
                <a:cubicBezTo>
                  <a:pt x="0" y="74"/>
                  <a:pt x="0" y="74"/>
                  <a:pt x="0" y="74"/>
                </a:cubicBezTo>
                <a:cubicBezTo>
                  <a:pt x="55" y="74"/>
                  <a:pt x="55" y="74"/>
                  <a:pt x="55" y="74"/>
                </a:cubicBezTo>
                <a:cubicBezTo>
                  <a:pt x="55" y="74"/>
                  <a:pt x="55" y="74"/>
                  <a:pt x="55" y="74"/>
                </a:cubicBezTo>
                <a:cubicBezTo>
                  <a:pt x="55" y="85"/>
                  <a:pt x="46" y="94"/>
                  <a:pt x="35" y="94"/>
                </a:cubicBezTo>
                <a:close/>
                <a:moveTo>
                  <a:pt x="96" y="135"/>
                </a:moveTo>
                <a:cubicBezTo>
                  <a:pt x="96" y="138"/>
                  <a:pt x="94" y="140"/>
                  <a:pt x="91" y="140"/>
                </a:cubicBezTo>
                <a:cubicBezTo>
                  <a:pt x="48" y="140"/>
                  <a:pt x="48" y="140"/>
                  <a:pt x="48" y="140"/>
                </a:cubicBezTo>
                <a:cubicBezTo>
                  <a:pt x="45" y="140"/>
                  <a:pt x="43" y="138"/>
                  <a:pt x="43" y="135"/>
                </a:cubicBezTo>
                <a:cubicBezTo>
                  <a:pt x="43" y="132"/>
                  <a:pt x="45" y="130"/>
                  <a:pt x="48" y="130"/>
                </a:cubicBezTo>
                <a:cubicBezTo>
                  <a:pt x="65" y="130"/>
                  <a:pt x="65" y="130"/>
                  <a:pt x="65" y="130"/>
                </a:cubicBezTo>
                <a:cubicBezTo>
                  <a:pt x="65" y="44"/>
                  <a:pt x="65" y="44"/>
                  <a:pt x="65" y="44"/>
                </a:cubicBezTo>
                <a:cubicBezTo>
                  <a:pt x="58" y="43"/>
                  <a:pt x="53" y="37"/>
                  <a:pt x="52" y="30"/>
                </a:cubicBezTo>
                <a:cubicBezTo>
                  <a:pt x="32" y="30"/>
                  <a:pt x="32" y="30"/>
                  <a:pt x="32" y="30"/>
                </a:cubicBezTo>
                <a:cubicBezTo>
                  <a:pt x="54" y="73"/>
                  <a:pt x="54" y="73"/>
                  <a:pt x="54" y="73"/>
                </a:cubicBezTo>
                <a:cubicBezTo>
                  <a:pt x="51" y="73"/>
                  <a:pt x="51" y="73"/>
                  <a:pt x="51" y="73"/>
                </a:cubicBezTo>
                <a:cubicBezTo>
                  <a:pt x="29" y="30"/>
                  <a:pt x="29" y="30"/>
                  <a:pt x="29" y="30"/>
                </a:cubicBezTo>
                <a:cubicBezTo>
                  <a:pt x="26" y="30"/>
                  <a:pt x="26" y="30"/>
                  <a:pt x="26" y="30"/>
                </a:cubicBezTo>
                <a:cubicBezTo>
                  <a:pt x="4" y="73"/>
                  <a:pt x="4" y="73"/>
                  <a:pt x="4" y="73"/>
                </a:cubicBezTo>
                <a:cubicBezTo>
                  <a:pt x="0" y="73"/>
                  <a:pt x="0" y="73"/>
                  <a:pt x="0" y="73"/>
                </a:cubicBezTo>
                <a:cubicBezTo>
                  <a:pt x="22" y="30"/>
                  <a:pt x="22" y="30"/>
                  <a:pt x="22" y="30"/>
                </a:cubicBezTo>
                <a:cubicBezTo>
                  <a:pt x="4" y="30"/>
                  <a:pt x="4" y="30"/>
                  <a:pt x="4" y="30"/>
                </a:cubicBezTo>
                <a:cubicBezTo>
                  <a:pt x="1" y="30"/>
                  <a:pt x="0" y="29"/>
                  <a:pt x="0" y="26"/>
                </a:cubicBezTo>
                <a:cubicBezTo>
                  <a:pt x="0" y="24"/>
                  <a:pt x="1" y="22"/>
                  <a:pt x="4" y="22"/>
                </a:cubicBezTo>
                <a:cubicBezTo>
                  <a:pt x="52" y="22"/>
                  <a:pt x="52" y="22"/>
                  <a:pt x="52" y="22"/>
                </a:cubicBezTo>
                <a:cubicBezTo>
                  <a:pt x="53" y="16"/>
                  <a:pt x="58" y="10"/>
                  <a:pt x="65" y="9"/>
                </a:cubicBezTo>
                <a:cubicBezTo>
                  <a:pt x="65" y="2"/>
                  <a:pt x="65" y="2"/>
                  <a:pt x="65" y="2"/>
                </a:cubicBezTo>
                <a:cubicBezTo>
                  <a:pt x="65" y="1"/>
                  <a:pt x="66" y="0"/>
                  <a:pt x="67" y="0"/>
                </a:cubicBezTo>
                <a:cubicBezTo>
                  <a:pt x="72" y="0"/>
                  <a:pt x="72" y="0"/>
                  <a:pt x="72" y="0"/>
                </a:cubicBezTo>
                <a:cubicBezTo>
                  <a:pt x="73" y="0"/>
                  <a:pt x="74" y="1"/>
                  <a:pt x="74" y="2"/>
                </a:cubicBezTo>
                <a:cubicBezTo>
                  <a:pt x="74" y="9"/>
                  <a:pt x="74" y="9"/>
                  <a:pt x="74" y="9"/>
                </a:cubicBezTo>
                <a:cubicBezTo>
                  <a:pt x="81" y="10"/>
                  <a:pt x="86" y="16"/>
                  <a:pt x="88" y="22"/>
                </a:cubicBezTo>
                <a:cubicBezTo>
                  <a:pt x="136" y="22"/>
                  <a:pt x="136" y="22"/>
                  <a:pt x="136" y="22"/>
                </a:cubicBezTo>
                <a:cubicBezTo>
                  <a:pt x="138" y="22"/>
                  <a:pt x="140" y="24"/>
                  <a:pt x="140" y="26"/>
                </a:cubicBezTo>
                <a:cubicBezTo>
                  <a:pt x="140" y="29"/>
                  <a:pt x="138" y="30"/>
                  <a:pt x="136" y="30"/>
                </a:cubicBezTo>
                <a:cubicBezTo>
                  <a:pt x="117" y="30"/>
                  <a:pt x="117" y="30"/>
                  <a:pt x="117" y="30"/>
                </a:cubicBezTo>
                <a:cubicBezTo>
                  <a:pt x="139" y="73"/>
                  <a:pt x="139" y="73"/>
                  <a:pt x="139" y="73"/>
                </a:cubicBezTo>
                <a:cubicBezTo>
                  <a:pt x="136" y="73"/>
                  <a:pt x="136" y="73"/>
                  <a:pt x="136" y="73"/>
                </a:cubicBezTo>
                <a:cubicBezTo>
                  <a:pt x="114" y="30"/>
                  <a:pt x="114" y="30"/>
                  <a:pt x="114" y="30"/>
                </a:cubicBezTo>
                <a:cubicBezTo>
                  <a:pt x="111" y="30"/>
                  <a:pt x="111" y="30"/>
                  <a:pt x="111" y="30"/>
                </a:cubicBezTo>
                <a:cubicBezTo>
                  <a:pt x="89" y="73"/>
                  <a:pt x="89" y="73"/>
                  <a:pt x="89" y="73"/>
                </a:cubicBezTo>
                <a:cubicBezTo>
                  <a:pt x="86" y="73"/>
                  <a:pt x="86" y="73"/>
                  <a:pt x="86" y="73"/>
                </a:cubicBezTo>
                <a:cubicBezTo>
                  <a:pt x="107" y="30"/>
                  <a:pt x="107" y="30"/>
                  <a:pt x="107" y="30"/>
                </a:cubicBezTo>
                <a:cubicBezTo>
                  <a:pt x="88" y="30"/>
                  <a:pt x="88" y="30"/>
                  <a:pt x="88" y="30"/>
                </a:cubicBezTo>
                <a:cubicBezTo>
                  <a:pt x="86" y="37"/>
                  <a:pt x="81" y="43"/>
                  <a:pt x="74" y="44"/>
                </a:cubicBezTo>
                <a:cubicBezTo>
                  <a:pt x="74" y="130"/>
                  <a:pt x="74" y="130"/>
                  <a:pt x="74" y="130"/>
                </a:cubicBezTo>
                <a:cubicBezTo>
                  <a:pt x="91" y="130"/>
                  <a:pt x="91" y="130"/>
                  <a:pt x="91" y="130"/>
                </a:cubicBezTo>
                <a:cubicBezTo>
                  <a:pt x="94" y="130"/>
                  <a:pt x="96" y="132"/>
                  <a:pt x="96" y="135"/>
                </a:cubicBezTo>
                <a:close/>
                <a:moveTo>
                  <a:pt x="70" y="37"/>
                </a:moveTo>
                <a:cubicBezTo>
                  <a:pt x="75" y="37"/>
                  <a:pt x="80" y="32"/>
                  <a:pt x="80" y="27"/>
                </a:cubicBezTo>
                <a:cubicBezTo>
                  <a:pt x="80" y="21"/>
                  <a:pt x="75" y="16"/>
                  <a:pt x="70" y="16"/>
                </a:cubicBezTo>
                <a:cubicBezTo>
                  <a:pt x="64" y="16"/>
                  <a:pt x="59" y="21"/>
                  <a:pt x="59" y="27"/>
                </a:cubicBezTo>
                <a:cubicBezTo>
                  <a:pt x="59" y="32"/>
                  <a:pt x="64" y="37"/>
                  <a:pt x="70" y="37"/>
                </a:cubicBezTo>
                <a:close/>
                <a:moveTo>
                  <a:pt x="140" y="74"/>
                </a:moveTo>
                <a:cubicBezTo>
                  <a:pt x="85" y="74"/>
                  <a:pt x="85" y="74"/>
                  <a:pt x="85" y="74"/>
                </a:cubicBezTo>
                <a:cubicBezTo>
                  <a:pt x="85" y="74"/>
                  <a:pt x="85" y="74"/>
                  <a:pt x="85" y="74"/>
                </a:cubicBezTo>
                <a:cubicBezTo>
                  <a:pt x="85" y="85"/>
                  <a:pt x="94" y="94"/>
                  <a:pt x="105" y="94"/>
                </a:cubicBezTo>
                <a:cubicBezTo>
                  <a:pt x="120" y="94"/>
                  <a:pt x="120" y="94"/>
                  <a:pt x="120" y="94"/>
                </a:cubicBezTo>
                <a:cubicBezTo>
                  <a:pt x="131" y="94"/>
                  <a:pt x="140" y="85"/>
                  <a:pt x="140" y="74"/>
                </a:cubicBezTo>
                <a:cubicBezTo>
                  <a:pt x="140" y="74"/>
                  <a:pt x="140" y="74"/>
                  <a:pt x="140"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3" name="Freeform 152">
            <a:extLst>
              <a:ext uri="{FF2B5EF4-FFF2-40B4-BE49-F238E27FC236}">
                <a16:creationId xmlns:a16="http://schemas.microsoft.com/office/drawing/2014/main" id="{6441AC2B-886A-4F04-AE76-208663673FE1}"/>
              </a:ext>
            </a:extLst>
          </p:cNvPr>
          <p:cNvSpPr>
            <a:spLocks noEditPoints="1"/>
          </p:cNvSpPr>
          <p:nvPr/>
        </p:nvSpPr>
        <p:spPr bwMode="auto">
          <a:xfrm>
            <a:off x="8535863" y="4383405"/>
            <a:ext cx="420687" cy="385763"/>
          </a:xfrm>
          <a:custGeom>
            <a:avLst/>
            <a:gdLst>
              <a:gd name="T0" fmla="*/ 108 w 133"/>
              <a:gd name="T1" fmla="*/ 3 h 122"/>
              <a:gd name="T2" fmla="*/ 43 w 133"/>
              <a:gd name="T3" fmla="*/ 119 h 122"/>
              <a:gd name="T4" fmla="*/ 25 w 133"/>
              <a:gd name="T5" fmla="*/ 119 h 122"/>
              <a:gd name="T6" fmla="*/ 90 w 133"/>
              <a:gd name="T7" fmla="*/ 3 h 122"/>
              <a:gd name="T8" fmla="*/ 108 w 133"/>
              <a:gd name="T9" fmla="*/ 3 h 122"/>
              <a:gd name="T10" fmla="*/ 11 w 133"/>
              <a:gd name="T11" fmla="*/ 52 h 122"/>
              <a:gd name="T12" fmla="*/ 11 w 133"/>
              <a:gd name="T13" fmla="*/ 11 h 122"/>
              <a:gd name="T14" fmla="*/ 52 w 133"/>
              <a:gd name="T15" fmla="*/ 11 h 122"/>
              <a:gd name="T16" fmla="*/ 52 w 133"/>
              <a:gd name="T17" fmla="*/ 52 h 122"/>
              <a:gd name="T18" fmla="*/ 11 w 133"/>
              <a:gd name="T19" fmla="*/ 52 h 122"/>
              <a:gd name="T20" fmla="*/ 18 w 133"/>
              <a:gd name="T21" fmla="*/ 45 h 122"/>
              <a:gd name="T22" fmla="*/ 45 w 133"/>
              <a:gd name="T23" fmla="*/ 45 h 122"/>
              <a:gd name="T24" fmla="*/ 45 w 133"/>
              <a:gd name="T25" fmla="*/ 18 h 122"/>
              <a:gd name="T26" fmla="*/ 18 w 133"/>
              <a:gd name="T27" fmla="*/ 18 h 122"/>
              <a:gd name="T28" fmla="*/ 18 w 133"/>
              <a:gd name="T29" fmla="*/ 45 h 122"/>
              <a:gd name="T30" fmla="*/ 122 w 133"/>
              <a:gd name="T31" fmla="*/ 111 h 122"/>
              <a:gd name="T32" fmla="*/ 81 w 133"/>
              <a:gd name="T33" fmla="*/ 111 h 122"/>
              <a:gd name="T34" fmla="*/ 81 w 133"/>
              <a:gd name="T35" fmla="*/ 70 h 122"/>
              <a:gd name="T36" fmla="*/ 122 w 133"/>
              <a:gd name="T37" fmla="*/ 70 h 122"/>
              <a:gd name="T38" fmla="*/ 122 w 133"/>
              <a:gd name="T39" fmla="*/ 111 h 122"/>
              <a:gd name="T40" fmla="*/ 115 w 133"/>
              <a:gd name="T41" fmla="*/ 77 h 122"/>
              <a:gd name="T42" fmla="*/ 88 w 133"/>
              <a:gd name="T43" fmla="*/ 77 h 122"/>
              <a:gd name="T44" fmla="*/ 88 w 133"/>
              <a:gd name="T45" fmla="*/ 104 h 122"/>
              <a:gd name="T46" fmla="*/ 115 w 133"/>
              <a:gd name="T47" fmla="*/ 104 h 122"/>
              <a:gd name="T48" fmla="*/ 115 w 133"/>
              <a:gd name="T49" fmla="*/ 7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122">
                <a:moveTo>
                  <a:pt x="108" y="3"/>
                </a:moveTo>
                <a:cubicBezTo>
                  <a:pt x="43" y="119"/>
                  <a:pt x="43" y="119"/>
                  <a:pt x="43" y="119"/>
                </a:cubicBezTo>
                <a:cubicBezTo>
                  <a:pt x="25" y="119"/>
                  <a:pt x="25" y="119"/>
                  <a:pt x="25" y="119"/>
                </a:cubicBezTo>
                <a:cubicBezTo>
                  <a:pt x="90" y="3"/>
                  <a:pt x="90" y="3"/>
                  <a:pt x="90" y="3"/>
                </a:cubicBezTo>
                <a:lnTo>
                  <a:pt x="108" y="3"/>
                </a:lnTo>
                <a:close/>
                <a:moveTo>
                  <a:pt x="11" y="52"/>
                </a:moveTo>
                <a:cubicBezTo>
                  <a:pt x="0" y="41"/>
                  <a:pt x="0" y="22"/>
                  <a:pt x="11" y="11"/>
                </a:cubicBezTo>
                <a:cubicBezTo>
                  <a:pt x="22" y="0"/>
                  <a:pt x="40" y="0"/>
                  <a:pt x="52" y="11"/>
                </a:cubicBezTo>
                <a:cubicBezTo>
                  <a:pt x="63" y="22"/>
                  <a:pt x="63" y="41"/>
                  <a:pt x="52" y="52"/>
                </a:cubicBezTo>
                <a:cubicBezTo>
                  <a:pt x="40" y="63"/>
                  <a:pt x="22" y="63"/>
                  <a:pt x="11" y="52"/>
                </a:cubicBezTo>
                <a:close/>
                <a:moveTo>
                  <a:pt x="18" y="45"/>
                </a:moveTo>
                <a:cubicBezTo>
                  <a:pt x="25" y="52"/>
                  <a:pt x="37" y="52"/>
                  <a:pt x="45" y="45"/>
                </a:cubicBezTo>
                <a:cubicBezTo>
                  <a:pt x="52" y="37"/>
                  <a:pt x="52" y="26"/>
                  <a:pt x="45" y="18"/>
                </a:cubicBezTo>
                <a:cubicBezTo>
                  <a:pt x="37" y="11"/>
                  <a:pt x="25" y="11"/>
                  <a:pt x="18" y="18"/>
                </a:cubicBezTo>
                <a:cubicBezTo>
                  <a:pt x="11" y="26"/>
                  <a:pt x="11" y="37"/>
                  <a:pt x="18" y="45"/>
                </a:cubicBezTo>
                <a:close/>
                <a:moveTo>
                  <a:pt x="122" y="111"/>
                </a:moveTo>
                <a:cubicBezTo>
                  <a:pt x="111" y="122"/>
                  <a:pt x="92" y="122"/>
                  <a:pt x="81" y="111"/>
                </a:cubicBezTo>
                <a:cubicBezTo>
                  <a:pt x="70" y="100"/>
                  <a:pt x="70" y="81"/>
                  <a:pt x="81" y="70"/>
                </a:cubicBezTo>
                <a:cubicBezTo>
                  <a:pt x="92" y="59"/>
                  <a:pt x="111" y="59"/>
                  <a:pt x="122" y="70"/>
                </a:cubicBezTo>
                <a:cubicBezTo>
                  <a:pt x="133" y="81"/>
                  <a:pt x="133" y="100"/>
                  <a:pt x="122" y="111"/>
                </a:cubicBezTo>
                <a:close/>
                <a:moveTo>
                  <a:pt x="115" y="77"/>
                </a:moveTo>
                <a:cubicBezTo>
                  <a:pt x="107" y="70"/>
                  <a:pt x="95" y="70"/>
                  <a:pt x="88" y="77"/>
                </a:cubicBezTo>
                <a:cubicBezTo>
                  <a:pt x="81" y="85"/>
                  <a:pt x="81" y="97"/>
                  <a:pt x="88" y="104"/>
                </a:cubicBezTo>
                <a:cubicBezTo>
                  <a:pt x="95" y="111"/>
                  <a:pt x="107" y="111"/>
                  <a:pt x="115" y="104"/>
                </a:cubicBezTo>
                <a:cubicBezTo>
                  <a:pt x="122" y="97"/>
                  <a:pt x="122" y="85"/>
                  <a:pt x="115"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4" name="Freeform 153">
            <a:extLst>
              <a:ext uri="{FF2B5EF4-FFF2-40B4-BE49-F238E27FC236}">
                <a16:creationId xmlns:a16="http://schemas.microsoft.com/office/drawing/2014/main" id="{22D197A1-2956-4444-942F-8E5349F8D710}"/>
              </a:ext>
            </a:extLst>
          </p:cNvPr>
          <p:cNvSpPr>
            <a:spLocks noEditPoints="1"/>
          </p:cNvSpPr>
          <p:nvPr/>
        </p:nvSpPr>
        <p:spPr bwMode="auto">
          <a:xfrm>
            <a:off x="9482013" y="1616393"/>
            <a:ext cx="338137" cy="417513"/>
          </a:xfrm>
          <a:custGeom>
            <a:avLst/>
            <a:gdLst>
              <a:gd name="T0" fmla="*/ 103 w 107"/>
              <a:gd name="T1" fmla="*/ 115 h 132"/>
              <a:gd name="T2" fmla="*/ 98 w 107"/>
              <a:gd name="T3" fmla="*/ 120 h 132"/>
              <a:gd name="T4" fmla="*/ 14 w 107"/>
              <a:gd name="T5" fmla="*/ 120 h 132"/>
              <a:gd name="T6" fmla="*/ 9 w 107"/>
              <a:gd name="T7" fmla="*/ 115 h 132"/>
              <a:gd name="T8" fmla="*/ 14 w 107"/>
              <a:gd name="T9" fmla="*/ 110 h 132"/>
              <a:gd name="T10" fmla="*/ 98 w 107"/>
              <a:gd name="T11" fmla="*/ 110 h 132"/>
              <a:gd name="T12" fmla="*/ 103 w 107"/>
              <a:gd name="T13" fmla="*/ 115 h 132"/>
              <a:gd name="T14" fmla="*/ 98 w 107"/>
              <a:gd name="T15" fmla="*/ 122 h 132"/>
              <a:gd name="T16" fmla="*/ 14 w 107"/>
              <a:gd name="T17" fmla="*/ 122 h 132"/>
              <a:gd name="T18" fmla="*/ 9 w 107"/>
              <a:gd name="T19" fmla="*/ 127 h 132"/>
              <a:gd name="T20" fmla="*/ 14 w 107"/>
              <a:gd name="T21" fmla="*/ 132 h 132"/>
              <a:gd name="T22" fmla="*/ 98 w 107"/>
              <a:gd name="T23" fmla="*/ 132 h 132"/>
              <a:gd name="T24" fmla="*/ 103 w 107"/>
              <a:gd name="T25" fmla="*/ 127 h 132"/>
              <a:gd name="T26" fmla="*/ 98 w 107"/>
              <a:gd name="T27" fmla="*/ 122 h 132"/>
              <a:gd name="T28" fmla="*/ 0 w 107"/>
              <a:gd name="T29" fmla="*/ 53 h 132"/>
              <a:gd name="T30" fmla="*/ 54 w 107"/>
              <a:gd name="T31" fmla="*/ 0 h 132"/>
              <a:gd name="T32" fmla="*/ 107 w 107"/>
              <a:gd name="T33" fmla="*/ 53 h 132"/>
              <a:gd name="T34" fmla="*/ 54 w 107"/>
              <a:gd name="T35" fmla="*/ 107 h 132"/>
              <a:gd name="T36" fmla="*/ 0 w 107"/>
              <a:gd name="T37" fmla="*/ 53 h 132"/>
              <a:gd name="T38" fmla="*/ 10 w 107"/>
              <a:gd name="T39" fmla="*/ 53 h 132"/>
              <a:gd name="T40" fmla="*/ 22 w 107"/>
              <a:gd name="T41" fmla="*/ 85 h 132"/>
              <a:gd name="T42" fmla="*/ 54 w 107"/>
              <a:gd name="T43" fmla="*/ 97 h 132"/>
              <a:gd name="T44" fmla="*/ 85 w 107"/>
              <a:gd name="T45" fmla="*/ 85 h 132"/>
              <a:gd name="T46" fmla="*/ 98 w 107"/>
              <a:gd name="T47" fmla="*/ 53 h 132"/>
              <a:gd name="T48" fmla="*/ 85 w 107"/>
              <a:gd name="T49" fmla="*/ 22 h 132"/>
              <a:gd name="T50" fmla="*/ 54 w 107"/>
              <a:gd name="T51" fmla="*/ 9 h 132"/>
              <a:gd name="T52" fmla="*/ 22 w 107"/>
              <a:gd name="T53" fmla="*/ 22 h 132"/>
              <a:gd name="T54" fmla="*/ 10 w 107"/>
              <a:gd name="T55" fmla="*/ 53 h 132"/>
              <a:gd name="T56" fmla="*/ 38 w 107"/>
              <a:gd name="T57" fmla="*/ 74 h 132"/>
              <a:gd name="T58" fmla="*/ 59 w 107"/>
              <a:gd name="T59" fmla="*/ 84 h 132"/>
              <a:gd name="T60" fmla="*/ 72 w 107"/>
              <a:gd name="T61" fmla="*/ 81 h 132"/>
              <a:gd name="T62" fmla="*/ 70 w 107"/>
              <a:gd name="T63" fmla="*/ 71 h 132"/>
              <a:gd name="T64" fmla="*/ 61 w 107"/>
              <a:gd name="T65" fmla="*/ 74 h 132"/>
              <a:gd name="T66" fmla="*/ 49 w 107"/>
              <a:gd name="T67" fmla="*/ 69 h 132"/>
              <a:gd name="T68" fmla="*/ 47 w 107"/>
              <a:gd name="T69" fmla="*/ 63 h 132"/>
              <a:gd name="T70" fmla="*/ 68 w 107"/>
              <a:gd name="T71" fmla="*/ 63 h 132"/>
              <a:gd name="T72" fmla="*/ 68 w 107"/>
              <a:gd name="T73" fmla="*/ 57 h 132"/>
              <a:gd name="T74" fmla="*/ 45 w 107"/>
              <a:gd name="T75" fmla="*/ 57 h 132"/>
              <a:gd name="T76" fmla="*/ 45 w 107"/>
              <a:gd name="T77" fmla="*/ 56 h 132"/>
              <a:gd name="T78" fmla="*/ 45 w 107"/>
              <a:gd name="T79" fmla="*/ 53 h 132"/>
              <a:gd name="T80" fmla="*/ 68 w 107"/>
              <a:gd name="T81" fmla="*/ 53 h 132"/>
              <a:gd name="T82" fmla="*/ 68 w 107"/>
              <a:gd name="T83" fmla="*/ 47 h 132"/>
              <a:gd name="T84" fmla="*/ 47 w 107"/>
              <a:gd name="T85" fmla="*/ 47 h 132"/>
              <a:gd name="T86" fmla="*/ 50 w 107"/>
              <a:gd name="T87" fmla="*/ 41 h 132"/>
              <a:gd name="T88" fmla="*/ 60 w 107"/>
              <a:gd name="T89" fmla="*/ 37 h 132"/>
              <a:gd name="T90" fmla="*/ 70 w 107"/>
              <a:gd name="T91" fmla="*/ 39 h 132"/>
              <a:gd name="T92" fmla="*/ 72 w 107"/>
              <a:gd name="T93" fmla="*/ 29 h 132"/>
              <a:gd name="T94" fmla="*/ 59 w 107"/>
              <a:gd name="T95" fmla="*/ 27 h 132"/>
              <a:gd name="T96" fmla="*/ 39 w 107"/>
              <a:gd name="T97" fmla="*/ 35 h 132"/>
              <a:gd name="T98" fmla="*/ 33 w 107"/>
              <a:gd name="T99" fmla="*/ 47 h 132"/>
              <a:gd name="T100" fmla="*/ 28 w 107"/>
              <a:gd name="T101" fmla="*/ 47 h 132"/>
              <a:gd name="T102" fmla="*/ 28 w 107"/>
              <a:gd name="T103" fmla="*/ 53 h 132"/>
              <a:gd name="T104" fmla="*/ 32 w 107"/>
              <a:gd name="T105" fmla="*/ 53 h 132"/>
              <a:gd name="T106" fmla="*/ 32 w 107"/>
              <a:gd name="T107" fmla="*/ 56 h 132"/>
              <a:gd name="T108" fmla="*/ 32 w 107"/>
              <a:gd name="T109" fmla="*/ 57 h 132"/>
              <a:gd name="T110" fmla="*/ 28 w 107"/>
              <a:gd name="T111" fmla="*/ 57 h 132"/>
              <a:gd name="T112" fmla="*/ 28 w 107"/>
              <a:gd name="T113" fmla="*/ 63 h 132"/>
              <a:gd name="T114" fmla="*/ 33 w 107"/>
              <a:gd name="T115" fmla="*/ 63 h 132"/>
              <a:gd name="T116" fmla="*/ 38 w 107"/>
              <a:gd name="T117" fmla="*/ 7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 h="132">
                <a:moveTo>
                  <a:pt x="103" y="115"/>
                </a:moveTo>
                <a:cubicBezTo>
                  <a:pt x="103" y="118"/>
                  <a:pt x="101" y="120"/>
                  <a:pt x="98" y="120"/>
                </a:cubicBezTo>
                <a:cubicBezTo>
                  <a:pt x="14" y="120"/>
                  <a:pt x="14" y="120"/>
                  <a:pt x="14" y="120"/>
                </a:cubicBezTo>
                <a:cubicBezTo>
                  <a:pt x="11" y="120"/>
                  <a:pt x="9" y="118"/>
                  <a:pt x="9" y="115"/>
                </a:cubicBezTo>
                <a:cubicBezTo>
                  <a:pt x="9" y="112"/>
                  <a:pt x="11" y="110"/>
                  <a:pt x="14" y="110"/>
                </a:cubicBezTo>
                <a:cubicBezTo>
                  <a:pt x="98" y="110"/>
                  <a:pt x="98" y="110"/>
                  <a:pt x="98" y="110"/>
                </a:cubicBezTo>
                <a:cubicBezTo>
                  <a:pt x="101" y="110"/>
                  <a:pt x="103" y="112"/>
                  <a:pt x="103" y="115"/>
                </a:cubicBezTo>
                <a:close/>
                <a:moveTo>
                  <a:pt x="98" y="122"/>
                </a:moveTo>
                <a:cubicBezTo>
                  <a:pt x="14" y="122"/>
                  <a:pt x="14" y="122"/>
                  <a:pt x="14" y="122"/>
                </a:cubicBezTo>
                <a:cubicBezTo>
                  <a:pt x="11" y="122"/>
                  <a:pt x="9" y="124"/>
                  <a:pt x="9" y="127"/>
                </a:cubicBezTo>
                <a:cubicBezTo>
                  <a:pt x="9" y="130"/>
                  <a:pt x="11" y="132"/>
                  <a:pt x="14" y="132"/>
                </a:cubicBezTo>
                <a:cubicBezTo>
                  <a:pt x="98" y="132"/>
                  <a:pt x="98" y="132"/>
                  <a:pt x="98" y="132"/>
                </a:cubicBezTo>
                <a:cubicBezTo>
                  <a:pt x="101" y="132"/>
                  <a:pt x="103" y="130"/>
                  <a:pt x="103" y="127"/>
                </a:cubicBezTo>
                <a:cubicBezTo>
                  <a:pt x="103" y="124"/>
                  <a:pt x="101" y="122"/>
                  <a:pt x="98" y="122"/>
                </a:cubicBezTo>
                <a:close/>
                <a:moveTo>
                  <a:pt x="0" y="53"/>
                </a:moveTo>
                <a:cubicBezTo>
                  <a:pt x="0" y="24"/>
                  <a:pt x="24" y="0"/>
                  <a:pt x="54" y="0"/>
                </a:cubicBezTo>
                <a:cubicBezTo>
                  <a:pt x="83" y="0"/>
                  <a:pt x="107" y="24"/>
                  <a:pt x="107" y="53"/>
                </a:cubicBezTo>
                <a:cubicBezTo>
                  <a:pt x="107" y="83"/>
                  <a:pt x="83" y="107"/>
                  <a:pt x="54" y="107"/>
                </a:cubicBezTo>
                <a:cubicBezTo>
                  <a:pt x="24" y="107"/>
                  <a:pt x="0" y="83"/>
                  <a:pt x="0" y="53"/>
                </a:cubicBezTo>
                <a:close/>
                <a:moveTo>
                  <a:pt x="10" y="53"/>
                </a:moveTo>
                <a:cubicBezTo>
                  <a:pt x="10" y="66"/>
                  <a:pt x="14" y="77"/>
                  <a:pt x="22" y="85"/>
                </a:cubicBezTo>
                <a:cubicBezTo>
                  <a:pt x="30" y="92"/>
                  <a:pt x="41" y="97"/>
                  <a:pt x="54" y="97"/>
                </a:cubicBezTo>
                <a:cubicBezTo>
                  <a:pt x="66" y="97"/>
                  <a:pt x="77" y="92"/>
                  <a:pt x="85" y="85"/>
                </a:cubicBezTo>
                <a:cubicBezTo>
                  <a:pt x="93" y="77"/>
                  <a:pt x="98" y="66"/>
                  <a:pt x="98" y="53"/>
                </a:cubicBezTo>
                <a:cubicBezTo>
                  <a:pt x="98" y="41"/>
                  <a:pt x="93" y="30"/>
                  <a:pt x="85" y="22"/>
                </a:cubicBezTo>
                <a:cubicBezTo>
                  <a:pt x="77" y="14"/>
                  <a:pt x="66" y="9"/>
                  <a:pt x="54" y="9"/>
                </a:cubicBezTo>
                <a:cubicBezTo>
                  <a:pt x="41" y="9"/>
                  <a:pt x="30" y="14"/>
                  <a:pt x="22" y="22"/>
                </a:cubicBezTo>
                <a:cubicBezTo>
                  <a:pt x="14" y="30"/>
                  <a:pt x="10" y="41"/>
                  <a:pt x="10" y="53"/>
                </a:cubicBezTo>
                <a:close/>
                <a:moveTo>
                  <a:pt x="38" y="74"/>
                </a:moveTo>
                <a:cubicBezTo>
                  <a:pt x="43" y="81"/>
                  <a:pt x="50" y="84"/>
                  <a:pt x="59" y="84"/>
                </a:cubicBezTo>
                <a:cubicBezTo>
                  <a:pt x="64" y="84"/>
                  <a:pt x="69" y="83"/>
                  <a:pt x="72" y="81"/>
                </a:cubicBezTo>
                <a:cubicBezTo>
                  <a:pt x="70" y="71"/>
                  <a:pt x="70" y="71"/>
                  <a:pt x="70" y="71"/>
                </a:cubicBezTo>
                <a:cubicBezTo>
                  <a:pt x="68" y="72"/>
                  <a:pt x="64" y="74"/>
                  <a:pt x="61" y="74"/>
                </a:cubicBezTo>
                <a:cubicBezTo>
                  <a:pt x="56" y="74"/>
                  <a:pt x="52" y="72"/>
                  <a:pt x="49" y="69"/>
                </a:cubicBezTo>
                <a:cubicBezTo>
                  <a:pt x="48" y="68"/>
                  <a:pt x="47" y="66"/>
                  <a:pt x="47" y="63"/>
                </a:cubicBezTo>
                <a:cubicBezTo>
                  <a:pt x="68" y="63"/>
                  <a:pt x="68" y="63"/>
                  <a:pt x="68" y="63"/>
                </a:cubicBezTo>
                <a:cubicBezTo>
                  <a:pt x="68" y="57"/>
                  <a:pt x="68" y="57"/>
                  <a:pt x="68" y="57"/>
                </a:cubicBezTo>
                <a:cubicBezTo>
                  <a:pt x="45" y="57"/>
                  <a:pt x="45" y="57"/>
                  <a:pt x="45" y="57"/>
                </a:cubicBezTo>
                <a:cubicBezTo>
                  <a:pt x="45" y="57"/>
                  <a:pt x="45" y="56"/>
                  <a:pt x="45" y="56"/>
                </a:cubicBezTo>
                <a:cubicBezTo>
                  <a:pt x="45" y="55"/>
                  <a:pt x="45" y="54"/>
                  <a:pt x="45" y="53"/>
                </a:cubicBezTo>
                <a:cubicBezTo>
                  <a:pt x="68" y="53"/>
                  <a:pt x="68" y="53"/>
                  <a:pt x="68" y="53"/>
                </a:cubicBezTo>
                <a:cubicBezTo>
                  <a:pt x="68" y="47"/>
                  <a:pt x="68" y="47"/>
                  <a:pt x="68" y="47"/>
                </a:cubicBezTo>
                <a:cubicBezTo>
                  <a:pt x="47" y="47"/>
                  <a:pt x="47" y="47"/>
                  <a:pt x="47" y="47"/>
                </a:cubicBezTo>
                <a:cubicBezTo>
                  <a:pt x="47" y="45"/>
                  <a:pt x="48" y="43"/>
                  <a:pt x="50" y="41"/>
                </a:cubicBezTo>
                <a:cubicBezTo>
                  <a:pt x="52" y="38"/>
                  <a:pt x="56" y="37"/>
                  <a:pt x="60" y="37"/>
                </a:cubicBezTo>
                <a:cubicBezTo>
                  <a:pt x="64" y="37"/>
                  <a:pt x="67" y="38"/>
                  <a:pt x="70" y="39"/>
                </a:cubicBezTo>
                <a:cubicBezTo>
                  <a:pt x="72" y="29"/>
                  <a:pt x="72" y="29"/>
                  <a:pt x="72" y="29"/>
                </a:cubicBezTo>
                <a:cubicBezTo>
                  <a:pt x="69" y="28"/>
                  <a:pt x="64" y="27"/>
                  <a:pt x="59" y="27"/>
                </a:cubicBezTo>
                <a:cubicBezTo>
                  <a:pt x="51" y="27"/>
                  <a:pt x="44" y="30"/>
                  <a:pt x="39" y="35"/>
                </a:cubicBezTo>
                <a:cubicBezTo>
                  <a:pt x="37" y="38"/>
                  <a:pt x="34" y="42"/>
                  <a:pt x="33" y="47"/>
                </a:cubicBezTo>
                <a:cubicBezTo>
                  <a:pt x="28" y="47"/>
                  <a:pt x="28" y="47"/>
                  <a:pt x="28" y="47"/>
                </a:cubicBezTo>
                <a:cubicBezTo>
                  <a:pt x="28" y="53"/>
                  <a:pt x="28" y="53"/>
                  <a:pt x="28" y="53"/>
                </a:cubicBezTo>
                <a:cubicBezTo>
                  <a:pt x="32" y="53"/>
                  <a:pt x="32" y="53"/>
                  <a:pt x="32" y="53"/>
                </a:cubicBezTo>
                <a:cubicBezTo>
                  <a:pt x="32" y="54"/>
                  <a:pt x="32" y="55"/>
                  <a:pt x="32" y="56"/>
                </a:cubicBezTo>
                <a:cubicBezTo>
                  <a:pt x="32" y="56"/>
                  <a:pt x="32" y="57"/>
                  <a:pt x="32" y="57"/>
                </a:cubicBezTo>
                <a:cubicBezTo>
                  <a:pt x="28" y="57"/>
                  <a:pt x="28" y="57"/>
                  <a:pt x="28" y="57"/>
                </a:cubicBezTo>
                <a:cubicBezTo>
                  <a:pt x="28" y="63"/>
                  <a:pt x="28" y="63"/>
                  <a:pt x="28" y="63"/>
                </a:cubicBezTo>
                <a:cubicBezTo>
                  <a:pt x="33" y="63"/>
                  <a:pt x="33" y="63"/>
                  <a:pt x="33" y="63"/>
                </a:cubicBezTo>
                <a:cubicBezTo>
                  <a:pt x="34" y="68"/>
                  <a:pt x="36" y="71"/>
                  <a:pt x="38"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5" name="Freeform 154">
            <a:extLst>
              <a:ext uri="{FF2B5EF4-FFF2-40B4-BE49-F238E27FC236}">
                <a16:creationId xmlns:a16="http://schemas.microsoft.com/office/drawing/2014/main" id="{DA22DB8D-9680-4D7F-89F1-5907BF7D98A3}"/>
              </a:ext>
            </a:extLst>
          </p:cNvPr>
          <p:cNvSpPr>
            <a:spLocks noEditPoints="1"/>
          </p:cNvSpPr>
          <p:nvPr/>
        </p:nvSpPr>
        <p:spPr bwMode="auto">
          <a:xfrm>
            <a:off x="4013075" y="3446780"/>
            <a:ext cx="417512" cy="423863"/>
          </a:xfrm>
          <a:custGeom>
            <a:avLst/>
            <a:gdLst>
              <a:gd name="T0" fmla="*/ 132 w 132"/>
              <a:gd name="T1" fmla="*/ 100 h 134"/>
              <a:gd name="T2" fmla="*/ 94 w 132"/>
              <a:gd name="T3" fmla="*/ 100 h 134"/>
              <a:gd name="T4" fmla="*/ 99 w 132"/>
              <a:gd name="T5" fmla="*/ 107 h 134"/>
              <a:gd name="T6" fmla="*/ 128 w 132"/>
              <a:gd name="T7" fmla="*/ 116 h 134"/>
              <a:gd name="T8" fmla="*/ 128 w 132"/>
              <a:gd name="T9" fmla="*/ 118 h 134"/>
              <a:gd name="T10" fmla="*/ 99 w 132"/>
              <a:gd name="T11" fmla="*/ 127 h 134"/>
              <a:gd name="T12" fmla="*/ 128 w 132"/>
              <a:gd name="T13" fmla="*/ 118 h 134"/>
              <a:gd name="T14" fmla="*/ 52 w 132"/>
              <a:gd name="T15" fmla="*/ 106 h 134"/>
              <a:gd name="T16" fmla="*/ 43 w 132"/>
              <a:gd name="T17" fmla="*/ 94 h 134"/>
              <a:gd name="T18" fmla="*/ 50 w 132"/>
              <a:gd name="T19" fmla="*/ 90 h 134"/>
              <a:gd name="T20" fmla="*/ 55 w 132"/>
              <a:gd name="T21" fmla="*/ 99 h 134"/>
              <a:gd name="T22" fmla="*/ 51 w 132"/>
              <a:gd name="T23" fmla="*/ 82 h 134"/>
              <a:gd name="T24" fmla="*/ 48 w 132"/>
              <a:gd name="T25" fmla="*/ 61 h 134"/>
              <a:gd name="T26" fmla="*/ 61 w 132"/>
              <a:gd name="T27" fmla="*/ 50 h 134"/>
              <a:gd name="T28" fmla="*/ 69 w 132"/>
              <a:gd name="T29" fmla="*/ 58 h 134"/>
              <a:gd name="T30" fmla="*/ 77 w 132"/>
              <a:gd name="T31" fmla="*/ 69 h 134"/>
              <a:gd name="T32" fmla="*/ 68 w 132"/>
              <a:gd name="T33" fmla="*/ 69 h 134"/>
              <a:gd name="T34" fmla="*/ 70 w 132"/>
              <a:gd name="T35" fmla="*/ 80 h 134"/>
              <a:gd name="T36" fmla="*/ 78 w 132"/>
              <a:gd name="T37" fmla="*/ 93 h 134"/>
              <a:gd name="T38" fmla="*/ 63 w 132"/>
              <a:gd name="T39" fmla="*/ 108 h 134"/>
              <a:gd name="T40" fmla="*/ 61 w 132"/>
              <a:gd name="T41" fmla="*/ 116 h 134"/>
              <a:gd name="T42" fmla="*/ 63 w 132"/>
              <a:gd name="T43" fmla="*/ 101 h 134"/>
              <a:gd name="T44" fmla="*/ 68 w 132"/>
              <a:gd name="T45" fmla="*/ 89 h 134"/>
              <a:gd name="T46" fmla="*/ 59 w 132"/>
              <a:gd name="T47" fmla="*/ 76 h 134"/>
              <a:gd name="T48" fmla="*/ 53 w 132"/>
              <a:gd name="T49" fmla="*/ 70 h 134"/>
              <a:gd name="T50" fmla="*/ 92 w 132"/>
              <a:gd name="T51" fmla="*/ 123 h 134"/>
              <a:gd name="T52" fmla="*/ 63 w 132"/>
              <a:gd name="T53" fmla="*/ 134 h 134"/>
              <a:gd name="T54" fmla="*/ 33 w 132"/>
              <a:gd name="T55" fmla="*/ 130 h 134"/>
              <a:gd name="T56" fmla="*/ 0 w 132"/>
              <a:gd name="T57" fmla="*/ 85 h 134"/>
              <a:gd name="T58" fmla="*/ 37 w 132"/>
              <a:gd name="T59" fmla="*/ 31 h 134"/>
              <a:gd name="T60" fmla="*/ 38 w 132"/>
              <a:gd name="T61" fmla="*/ 22 h 134"/>
              <a:gd name="T62" fmla="*/ 24 w 132"/>
              <a:gd name="T63" fmla="*/ 7 h 134"/>
              <a:gd name="T64" fmla="*/ 50 w 132"/>
              <a:gd name="T65" fmla="*/ 0 h 134"/>
              <a:gd name="T66" fmla="*/ 79 w 132"/>
              <a:gd name="T67" fmla="*/ 3 h 134"/>
              <a:gd name="T68" fmla="*/ 98 w 132"/>
              <a:gd name="T69" fmla="*/ 10 h 134"/>
              <a:gd name="T70" fmla="*/ 85 w 132"/>
              <a:gd name="T71" fmla="*/ 24 h 134"/>
              <a:gd name="T72" fmla="*/ 84 w 132"/>
              <a:gd name="T73" fmla="*/ 32 h 134"/>
              <a:gd name="T74" fmla="*/ 121 w 132"/>
              <a:gd name="T75" fmla="*/ 87 h 134"/>
              <a:gd name="T76" fmla="*/ 114 w 132"/>
              <a:gd name="T77" fmla="*/ 87 h 134"/>
              <a:gd name="T78" fmla="*/ 114 w 132"/>
              <a:gd name="T79" fmla="*/ 86 h 134"/>
              <a:gd name="T80" fmla="*/ 79 w 132"/>
              <a:gd name="T81" fmla="*/ 37 h 134"/>
              <a:gd name="T82" fmla="*/ 43 w 132"/>
              <a:gd name="T83" fmla="*/ 37 h 134"/>
              <a:gd name="T84" fmla="*/ 7 w 132"/>
              <a:gd name="T85" fmla="*/ 86 h 134"/>
              <a:gd name="T86" fmla="*/ 7 w 132"/>
              <a:gd name="T87" fmla="*/ 87 h 134"/>
              <a:gd name="T88" fmla="*/ 57 w 132"/>
              <a:gd name="T89" fmla="*/ 127 h 134"/>
              <a:gd name="T90" fmla="*/ 63 w 132"/>
              <a:gd name="T91" fmla="*/ 127 h 134"/>
              <a:gd name="T92" fmla="*/ 86 w 132"/>
              <a:gd name="T93" fmla="*/ 124 h 134"/>
              <a:gd name="T94" fmla="*/ 44 w 132"/>
              <a:gd name="T95" fmla="*/ 21 h 134"/>
              <a:gd name="T96" fmla="*/ 85 w 132"/>
              <a:gd name="T97" fmla="*/ 8 h 134"/>
              <a:gd name="T98" fmla="*/ 77 w 132"/>
              <a:gd name="T99" fmla="*/ 8 h 134"/>
              <a:gd name="T100" fmla="*/ 71 w 132"/>
              <a:gd name="T101" fmla="*/ 6 h 134"/>
              <a:gd name="T102" fmla="*/ 50 w 132"/>
              <a:gd name="T103" fmla="*/ 6 h 134"/>
              <a:gd name="T104" fmla="*/ 41 w 132"/>
              <a:gd name="T105" fmla="*/ 9 h 134"/>
              <a:gd name="T106" fmla="*/ 44 w 132"/>
              <a:gd name="T107" fmla="*/ 2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2" h="134">
                <a:moveTo>
                  <a:pt x="99" y="95"/>
                </a:moveTo>
                <a:cubicBezTo>
                  <a:pt x="128" y="95"/>
                  <a:pt x="128" y="95"/>
                  <a:pt x="128" y="95"/>
                </a:cubicBezTo>
                <a:cubicBezTo>
                  <a:pt x="130" y="95"/>
                  <a:pt x="132" y="97"/>
                  <a:pt x="132" y="100"/>
                </a:cubicBezTo>
                <a:cubicBezTo>
                  <a:pt x="132" y="102"/>
                  <a:pt x="130" y="104"/>
                  <a:pt x="128" y="104"/>
                </a:cubicBezTo>
                <a:cubicBezTo>
                  <a:pt x="99" y="104"/>
                  <a:pt x="99" y="104"/>
                  <a:pt x="99" y="104"/>
                </a:cubicBezTo>
                <a:cubicBezTo>
                  <a:pt x="96" y="104"/>
                  <a:pt x="94" y="102"/>
                  <a:pt x="94" y="100"/>
                </a:cubicBezTo>
                <a:cubicBezTo>
                  <a:pt x="94" y="97"/>
                  <a:pt x="96" y="95"/>
                  <a:pt x="99" y="95"/>
                </a:cubicBezTo>
                <a:close/>
                <a:moveTo>
                  <a:pt x="128" y="107"/>
                </a:moveTo>
                <a:cubicBezTo>
                  <a:pt x="99" y="107"/>
                  <a:pt x="99" y="107"/>
                  <a:pt x="99" y="107"/>
                </a:cubicBezTo>
                <a:cubicBezTo>
                  <a:pt x="96" y="107"/>
                  <a:pt x="94" y="109"/>
                  <a:pt x="94" y="111"/>
                </a:cubicBezTo>
                <a:cubicBezTo>
                  <a:pt x="94" y="114"/>
                  <a:pt x="96" y="116"/>
                  <a:pt x="99" y="116"/>
                </a:cubicBezTo>
                <a:cubicBezTo>
                  <a:pt x="128" y="116"/>
                  <a:pt x="128" y="116"/>
                  <a:pt x="128" y="116"/>
                </a:cubicBezTo>
                <a:cubicBezTo>
                  <a:pt x="130" y="116"/>
                  <a:pt x="132" y="114"/>
                  <a:pt x="132" y="111"/>
                </a:cubicBezTo>
                <a:cubicBezTo>
                  <a:pt x="132" y="109"/>
                  <a:pt x="130" y="107"/>
                  <a:pt x="128" y="107"/>
                </a:cubicBezTo>
                <a:close/>
                <a:moveTo>
                  <a:pt x="128" y="118"/>
                </a:moveTo>
                <a:cubicBezTo>
                  <a:pt x="99" y="118"/>
                  <a:pt x="99" y="118"/>
                  <a:pt x="99" y="118"/>
                </a:cubicBezTo>
                <a:cubicBezTo>
                  <a:pt x="96" y="118"/>
                  <a:pt x="94" y="120"/>
                  <a:pt x="94" y="123"/>
                </a:cubicBezTo>
                <a:cubicBezTo>
                  <a:pt x="94" y="125"/>
                  <a:pt x="96" y="127"/>
                  <a:pt x="99" y="127"/>
                </a:cubicBezTo>
                <a:cubicBezTo>
                  <a:pt x="128" y="127"/>
                  <a:pt x="128" y="127"/>
                  <a:pt x="128" y="127"/>
                </a:cubicBezTo>
                <a:cubicBezTo>
                  <a:pt x="130" y="127"/>
                  <a:pt x="132" y="125"/>
                  <a:pt x="132" y="123"/>
                </a:cubicBezTo>
                <a:cubicBezTo>
                  <a:pt x="132" y="120"/>
                  <a:pt x="130" y="118"/>
                  <a:pt x="128" y="118"/>
                </a:cubicBezTo>
                <a:close/>
                <a:moveTo>
                  <a:pt x="59" y="113"/>
                </a:moveTo>
                <a:cubicBezTo>
                  <a:pt x="59" y="108"/>
                  <a:pt x="59" y="108"/>
                  <a:pt x="59" y="108"/>
                </a:cubicBezTo>
                <a:cubicBezTo>
                  <a:pt x="56" y="108"/>
                  <a:pt x="54" y="107"/>
                  <a:pt x="52" y="106"/>
                </a:cubicBezTo>
                <a:cubicBezTo>
                  <a:pt x="50" y="105"/>
                  <a:pt x="48" y="104"/>
                  <a:pt x="47" y="103"/>
                </a:cubicBezTo>
                <a:cubicBezTo>
                  <a:pt x="45" y="101"/>
                  <a:pt x="44" y="100"/>
                  <a:pt x="44" y="98"/>
                </a:cubicBezTo>
                <a:cubicBezTo>
                  <a:pt x="43" y="97"/>
                  <a:pt x="43" y="95"/>
                  <a:pt x="43" y="94"/>
                </a:cubicBezTo>
                <a:cubicBezTo>
                  <a:pt x="43" y="93"/>
                  <a:pt x="43" y="92"/>
                  <a:pt x="44" y="91"/>
                </a:cubicBezTo>
                <a:cubicBezTo>
                  <a:pt x="45" y="90"/>
                  <a:pt x="46" y="89"/>
                  <a:pt x="47" y="89"/>
                </a:cubicBezTo>
                <a:cubicBezTo>
                  <a:pt x="48" y="89"/>
                  <a:pt x="49" y="90"/>
                  <a:pt x="50" y="90"/>
                </a:cubicBezTo>
                <a:cubicBezTo>
                  <a:pt x="51" y="91"/>
                  <a:pt x="51" y="91"/>
                  <a:pt x="51" y="92"/>
                </a:cubicBezTo>
                <a:cubicBezTo>
                  <a:pt x="52" y="94"/>
                  <a:pt x="52" y="95"/>
                  <a:pt x="53" y="96"/>
                </a:cubicBezTo>
                <a:cubicBezTo>
                  <a:pt x="53" y="97"/>
                  <a:pt x="54" y="98"/>
                  <a:pt x="55" y="99"/>
                </a:cubicBezTo>
                <a:cubicBezTo>
                  <a:pt x="56" y="100"/>
                  <a:pt x="57" y="101"/>
                  <a:pt x="59" y="101"/>
                </a:cubicBezTo>
                <a:cubicBezTo>
                  <a:pt x="59" y="85"/>
                  <a:pt x="59" y="85"/>
                  <a:pt x="59" y="85"/>
                </a:cubicBezTo>
                <a:cubicBezTo>
                  <a:pt x="56" y="84"/>
                  <a:pt x="53" y="83"/>
                  <a:pt x="51" y="82"/>
                </a:cubicBezTo>
                <a:cubicBezTo>
                  <a:pt x="49" y="81"/>
                  <a:pt x="47" y="80"/>
                  <a:pt x="46" y="78"/>
                </a:cubicBezTo>
                <a:cubicBezTo>
                  <a:pt x="45" y="76"/>
                  <a:pt x="44" y="74"/>
                  <a:pt x="44" y="71"/>
                </a:cubicBezTo>
                <a:cubicBezTo>
                  <a:pt x="44" y="67"/>
                  <a:pt x="45" y="64"/>
                  <a:pt x="48" y="61"/>
                </a:cubicBezTo>
                <a:cubicBezTo>
                  <a:pt x="50" y="59"/>
                  <a:pt x="54" y="57"/>
                  <a:pt x="59" y="57"/>
                </a:cubicBezTo>
                <a:cubicBezTo>
                  <a:pt x="59" y="53"/>
                  <a:pt x="59" y="53"/>
                  <a:pt x="59" y="53"/>
                </a:cubicBezTo>
                <a:cubicBezTo>
                  <a:pt x="59" y="51"/>
                  <a:pt x="59" y="50"/>
                  <a:pt x="61" y="50"/>
                </a:cubicBezTo>
                <a:cubicBezTo>
                  <a:pt x="62" y="50"/>
                  <a:pt x="63" y="51"/>
                  <a:pt x="63" y="53"/>
                </a:cubicBezTo>
                <a:cubicBezTo>
                  <a:pt x="63" y="57"/>
                  <a:pt x="63" y="57"/>
                  <a:pt x="63" y="57"/>
                </a:cubicBezTo>
                <a:cubicBezTo>
                  <a:pt x="65" y="57"/>
                  <a:pt x="67" y="58"/>
                  <a:pt x="69" y="58"/>
                </a:cubicBezTo>
                <a:cubicBezTo>
                  <a:pt x="71" y="59"/>
                  <a:pt x="72" y="60"/>
                  <a:pt x="74" y="62"/>
                </a:cubicBezTo>
                <a:cubicBezTo>
                  <a:pt x="75" y="63"/>
                  <a:pt x="75" y="64"/>
                  <a:pt x="76" y="65"/>
                </a:cubicBezTo>
                <a:cubicBezTo>
                  <a:pt x="76" y="67"/>
                  <a:pt x="77" y="68"/>
                  <a:pt x="77" y="69"/>
                </a:cubicBezTo>
                <a:cubicBezTo>
                  <a:pt x="77" y="70"/>
                  <a:pt x="76" y="71"/>
                  <a:pt x="75" y="72"/>
                </a:cubicBezTo>
                <a:cubicBezTo>
                  <a:pt x="75" y="72"/>
                  <a:pt x="74" y="73"/>
                  <a:pt x="72" y="73"/>
                </a:cubicBezTo>
                <a:cubicBezTo>
                  <a:pt x="70" y="73"/>
                  <a:pt x="69" y="72"/>
                  <a:pt x="68" y="69"/>
                </a:cubicBezTo>
                <a:cubicBezTo>
                  <a:pt x="67" y="66"/>
                  <a:pt x="66" y="65"/>
                  <a:pt x="63" y="64"/>
                </a:cubicBezTo>
                <a:cubicBezTo>
                  <a:pt x="63" y="78"/>
                  <a:pt x="63" y="78"/>
                  <a:pt x="63" y="78"/>
                </a:cubicBezTo>
                <a:cubicBezTo>
                  <a:pt x="66" y="78"/>
                  <a:pt x="68" y="79"/>
                  <a:pt x="70" y="80"/>
                </a:cubicBezTo>
                <a:cubicBezTo>
                  <a:pt x="71" y="80"/>
                  <a:pt x="73" y="81"/>
                  <a:pt x="74" y="83"/>
                </a:cubicBezTo>
                <a:cubicBezTo>
                  <a:pt x="75" y="84"/>
                  <a:pt x="76" y="85"/>
                  <a:pt x="77" y="87"/>
                </a:cubicBezTo>
                <a:cubicBezTo>
                  <a:pt x="78" y="89"/>
                  <a:pt x="78" y="91"/>
                  <a:pt x="78" y="93"/>
                </a:cubicBezTo>
                <a:cubicBezTo>
                  <a:pt x="78" y="95"/>
                  <a:pt x="78" y="98"/>
                  <a:pt x="77" y="100"/>
                </a:cubicBezTo>
                <a:cubicBezTo>
                  <a:pt x="75" y="102"/>
                  <a:pt x="74" y="104"/>
                  <a:pt x="71" y="105"/>
                </a:cubicBezTo>
                <a:cubicBezTo>
                  <a:pt x="69" y="107"/>
                  <a:pt x="66" y="108"/>
                  <a:pt x="63" y="108"/>
                </a:cubicBezTo>
                <a:cubicBezTo>
                  <a:pt x="63" y="113"/>
                  <a:pt x="63" y="113"/>
                  <a:pt x="63" y="113"/>
                </a:cubicBezTo>
                <a:cubicBezTo>
                  <a:pt x="63" y="114"/>
                  <a:pt x="63" y="115"/>
                  <a:pt x="62" y="116"/>
                </a:cubicBezTo>
                <a:cubicBezTo>
                  <a:pt x="62" y="116"/>
                  <a:pt x="62" y="116"/>
                  <a:pt x="61" y="116"/>
                </a:cubicBezTo>
                <a:cubicBezTo>
                  <a:pt x="60" y="116"/>
                  <a:pt x="59" y="116"/>
                  <a:pt x="59" y="116"/>
                </a:cubicBezTo>
                <a:cubicBezTo>
                  <a:pt x="59" y="115"/>
                  <a:pt x="59" y="114"/>
                  <a:pt x="59" y="113"/>
                </a:cubicBezTo>
                <a:close/>
                <a:moveTo>
                  <a:pt x="63" y="101"/>
                </a:moveTo>
                <a:cubicBezTo>
                  <a:pt x="65" y="101"/>
                  <a:pt x="67" y="100"/>
                  <a:pt x="68" y="99"/>
                </a:cubicBezTo>
                <a:cubicBezTo>
                  <a:pt x="69" y="97"/>
                  <a:pt x="70" y="96"/>
                  <a:pt x="70" y="94"/>
                </a:cubicBezTo>
                <a:cubicBezTo>
                  <a:pt x="70" y="92"/>
                  <a:pt x="69" y="90"/>
                  <a:pt x="68" y="89"/>
                </a:cubicBezTo>
                <a:cubicBezTo>
                  <a:pt x="67" y="88"/>
                  <a:pt x="65" y="87"/>
                  <a:pt x="63" y="86"/>
                </a:cubicBezTo>
                <a:lnTo>
                  <a:pt x="63" y="101"/>
                </a:lnTo>
                <a:close/>
                <a:moveTo>
                  <a:pt x="59" y="76"/>
                </a:moveTo>
                <a:cubicBezTo>
                  <a:pt x="59" y="63"/>
                  <a:pt x="59" y="63"/>
                  <a:pt x="59" y="63"/>
                </a:cubicBezTo>
                <a:cubicBezTo>
                  <a:pt x="57" y="64"/>
                  <a:pt x="55" y="65"/>
                  <a:pt x="54" y="66"/>
                </a:cubicBezTo>
                <a:cubicBezTo>
                  <a:pt x="53" y="67"/>
                  <a:pt x="53" y="68"/>
                  <a:pt x="53" y="70"/>
                </a:cubicBezTo>
                <a:cubicBezTo>
                  <a:pt x="53" y="72"/>
                  <a:pt x="53" y="73"/>
                  <a:pt x="54" y="74"/>
                </a:cubicBezTo>
                <a:cubicBezTo>
                  <a:pt x="55" y="75"/>
                  <a:pt x="57" y="76"/>
                  <a:pt x="59" y="76"/>
                </a:cubicBezTo>
                <a:close/>
                <a:moveTo>
                  <a:pt x="92" y="123"/>
                </a:moveTo>
                <a:cubicBezTo>
                  <a:pt x="92" y="125"/>
                  <a:pt x="93" y="127"/>
                  <a:pt x="94" y="128"/>
                </a:cubicBezTo>
                <a:cubicBezTo>
                  <a:pt x="83" y="133"/>
                  <a:pt x="71" y="134"/>
                  <a:pt x="64" y="134"/>
                </a:cubicBezTo>
                <a:cubicBezTo>
                  <a:pt x="64" y="134"/>
                  <a:pt x="63" y="134"/>
                  <a:pt x="63" y="134"/>
                </a:cubicBezTo>
                <a:cubicBezTo>
                  <a:pt x="58" y="134"/>
                  <a:pt x="58" y="134"/>
                  <a:pt x="58" y="134"/>
                </a:cubicBezTo>
                <a:cubicBezTo>
                  <a:pt x="58" y="134"/>
                  <a:pt x="57" y="134"/>
                  <a:pt x="57" y="134"/>
                </a:cubicBezTo>
                <a:cubicBezTo>
                  <a:pt x="52" y="134"/>
                  <a:pt x="43" y="133"/>
                  <a:pt x="33" y="130"/>
                </a:cubicBezTo>
                <a:cubicBezTo>
                  <a:pt x="24" y="127"/>
                  <a:pt x="14" y="122"/>
                  <a:pt x="7" y="112"/>
                </a:cubicBezTo>
                <a:cubicBezTo>
                  <a:pt x="3" y="106"/>
                  <a:pt x="0" y="97"/>
                  <a:pt x="0" y="87"/>
                </a:cubicBezTo>
                <a:cubicBezTo>
                  <a:pt x="0" y="87"/>
                  <a:pt x="0" y="86"/>
                  <a:pt x="0" y="85"/>
                </a:cubicBezTo>
                <a:cubicBezTo>
                  <a:pt x="0" y="82"/>
                  <a:pt x="1" y="72"/>
                  <a:pt x="6" y="61"/>
                </a:cubicBezTo>
                <a:cubicBezTo>
                  <a:pt x="11" y="51"/>
                  <a:pt x="20" y="40"/>
                  <a:pt x="37" y="32"/>
                </a:cubicBezTo>
                <a:cubicBezTo>
                  <a:pt x="37" y="32"/>
                  <a:pt x="37" y="31"/>
                  <a:pt x="37" y="31"/>
                </a:cubicBezTo>
                <a:cubicBezTo>
                  <a:pt x="37" y="29"/>
                  <a:pt x="37" y="28"/>
                  <a:pt x="38" y="28"/>
                </a:cubicBezTo>
                <a:cubicBezTo>
                  <a:pt x="37" y="27"/>
                  <a:pt x="37" y="26"/>
                  <a:pt x="37" y="24"/>
                </a:cubicBezTo>
                <a:cubicBezTo>
                  <a:pt x="37" y="23"/>
                  <a:pt x="37" y="23"/>
                  <a:pt x="38" y="22"/>
                </a:cubicBezTo>
                <a:cubicBezTo>
                  <a:pt x="35" y="18"/>
                  <a:pt x="30" y="14"/>
                  <a:pt x="25" y="12"/>
                </a:cubicBezTo>
                <a:cubicBezTo>
                  <a:pt x="24" y="12"/>
                  <a:pt x="23" y="11"/>
                  <a:pt x="23" y="10"/>
                </a:cubicBezTo>
                <a:cubicBezTo>
                  <a:pt x="23" y="9"/>
                  <a:pt x="23" y="8"/>
                  <a:pt x="24" y="7"/>
                </a:cubicBezTo>
                <a:cubicBezTo>
                  <a:pt x="24" y="7"/>
                  <a:pt x="28" y="2"/>
                  <a:pt x="36" y="2"/>
                </a:cubicBezTo>
                <a:cubicBezTo>
                  <a:pt x="38" y="2"/>
                  <a:pt x="40" y="2"/>
                  <a:pt x="42" y="3"/>
                </a:cubicBezTo>
                <a:cubicBezTo>
                  <a:pt x="43" y="2"/>
                  <a:pt x="46" y="0"/>
                  <a:pt x="50" y="0"/>
                </a:cubicBezTo>
                <a:cubicBezTo>
                  <a:pt x="53" y="0"/>
                  <a:pt x="57" y="1"/>
                  <a:pt x="61" y="3"/>
                </a:cubicBezTo>
                <a:cubicBezTo>
                  <a:pt x="64" y="1"/>
                  <a:pt x="68" y="0"/>
                  <a:pt x="71" y="0"/>
                </a:cubicBezTo>
                <a:cubicBezTo>
                  <a:pt x="75" y="0"/>
                  <a:pt x="78" y="2"/>
                  <a:pt x="79" y="3"/>
                </a:cubicBezTo>
                <a:cubicBezTo>
                  <a:pt x="81" y="2"/>
                  <a:pt x="84" y="2"/>
                  <a:pt x="85" y="2"/>
                </a:cubicBezTo>
                <a:cubicBezTo>
                  <a:pt x="93" y="2"/>
                  <a:pt x="97" y="7"/>
                  <a:pt x="97" y="7"/>
                </a:cubicBezTo>
                <a:cubicBezTo>
                  <a:pt x="98" y="8"/>
                  <a:pt x="98" y="9"/>
                  <a:pt x="98" y="10"/>
                </a:cubicBezTo>
                <a:cubicBezTo>
                  <a:pt x="98" y="11"/>
                  <a:pt x="97" y="12"/>
                  <a:pt x="96" y="12"/>
                </a:cubicBezTo>
                <a:cubicBezTo>
                  <a:pt x="91" y="14"/>
                  <a:pt x="87" y="18"/>
                  <a:pt x="84" y="22"/>
                </a:cubicBezTo>
                <a:cubicBezTo>
                  <a:pt x="84" y="23"/>
                  <a:pt x="85" y="23"/>
                  <a:pt x="85" y="24"/>
                </a:cubicBezTo>
                <a:cubicBezTo>
                  <a:pt x="85" y="26"/>
                  <a:pt x="84" y="27"/>
                  <a:pt x="83" y="28"/>
                </a:cubicBezTo>
                <a:cubicBezTo>
                  <a:pt x="84" y="28"/>
                  <a:pt x="85" y="29"/>
                  <a:pt x="85" y="31"/>
                </a:cubicBezTo>
                <a:cubicBezTo>
                  <a:pt x="85" y="31"/>
                  <a:pt x="84" y="32"/>
                  <a:pt x="84" y="32"/>
                </a:cubicBezTo>
                <a:cubicBezTo>
                  <a:pt x="101" y="40"/>
                  <a:pt x="110" y="51"/>
                  <a:pt x="115" y="61"/>
                </a:cubicBezTo>
                <a:cubicBezTo>
                  <a:pt x="120" y="72"/>
                  <a:pt x="121" y="82"/>
                  <a:pt x="121" y="85"/>
                </a:cubicBezTo>
                <a:cubicBezTo>
                  <a:pt x="121" y="86"/>
                  <a:pt x="121" y="87"/>
                  <a:pt x="121" y="87"/>
                </a:cubicBezTo>
                <a:cubicBezTo>
                  <a:pt x="121" y="89"/>
                  <a:pt x="121" y="91"/>
                  <a:pt x="121" y="93"/>
                </a:cubicBezTo>
                <a:cubicBezTo>
                  <a:pt x="114" y="93"/>
                  <a:pt x="114" y="93"/>
                  <a:pt x="114" y="93"/>
                </a:cubicBezTo>
                <a:cubicBezTo>
                  <a:pt x="114" y="91"/>
                  <a:pt x="114" y="89"/>
                  <a:pt x="114" y="87"/>
                </a:cubicBezTo>
                <a:cubicBezTo>
                  <a:pt x="114" y="87"/>
                  <a:pt x="114" y="87"/>
                  <a:pt x="114" y="87"/>
                </a:cubicBezTo>
                <a:cubicBezTo>
                  <a:pt x="114" y="86"/>
                  <a:pt x="114" y="86"/>
                  <a:pt x="114" y="86"/>
                </a:cubicBezTo>
                <a:cubicBezTo>
                  <a:pt x="114" y="86"/>
                  <a:pt x="114" y="86"/>
                  <a:pt x="114" y="86"/>
                </a:cubicBezTo>
                <a:cubicBezTo>
                  <a:pt x="114" y="86"/>
                  <a:pt x="114" y="86"/>
                  <a:pt x="114" y="85"/>
                </a:cubicBezTo>
                <a:cubicBezTo>
                  <a:pt x="114" y="82"/>
                  <a:pt x="114" y="74"/>
                  <a:pt x="109" y="64"/>
                </a:cubicBezTo>
                <a:cubicBezTo>
                  <a:pt x="104" y="55"/>
                  <a:pt x="95" y="45"/>
                  <a:pt x="79" y="37"/>
                </a:cubicBezTo>
                <a:cubicBezTo>
                  <a:pt x="61" y="37"/>
                  <a:pt x="61" y="37"/>
                  <a:pt x="61" y="37"/>
                </a:cubicBezTo>
                <a:cubicBezTo>
                  <a:pt x="60" y="37"/>
                  <a:pt x="60" y="37"/>
                  <a:pt x="60" y="37"/>
                </a:cubicBezTo>
                <a:cubicBezTo>
                  <a:pt x="43" y="37"/>
                  <a:pt x="43" y="37"/>
                  <a:pt x="43" y="37"/>
                </a:cubicBezTo>
                <a:cubicBezTo>
                  <a:pt x="26" y="45"/>
                  <a:pt x="17" y="55"/>
                  <a:pt x="12" y="64"/>
                </a:cubicBezTo>
                <a:cubicBezTo>
                  <a:pt x="8" y="74"/>
                  <a:pt x="7" y="82"/>
                  <a:pt x="7" y="85"/>
                </a:cubicBezTo>
                <a:cubicBezTo>
                  <a:pt x="7" y="86"/>
                  <a:pt x="7" y="86"/>
                  <a:pt x="7" y="86"/>
                </a:cubicBezTo>
                <a:cubicBezTo>
                  <a:pt x="7" y="86"/>
                  <a:pt x="7" y="86"/>
                  <a:pt x="7" y="86"/>
                </a:cubicBezTo>
                <a:cubicBezTo>
                  <a:pt x="7" y="87"/>
                  <a:pt x="7" y="87"/>
                  <a:pt x="7" y="87"/>
                </a:cubicBezTo>
                <a:cubicBezTo>
                  <a:pt x="7" y="87"/>
                  <a:pt x="7" y="87"/>
                  <a:pt x="7" y="87"/>
                </a:cubicBezTo>
                <a:cubicBezTo>
                  <a:pt x="7" y="96"/>
                  <a:pt x="10" y="103"/>
                  <a:pt x="13" y="108"/>
                </a:cubicBezTo>
                <a:cubicBezTo>
                  <a:pt x="17" y="114"/>
                  <a:pt x="22" y="118"/>
                  <a:pt x="27" y="120"/>
                </a:cubicBezTo>
                <a:cubicBezTo>
                  <a:pt x="38" y="126"/>
                  <a:pt x="51" y="127"/>
                  <a:pt x="57" y="127"/>
                </a:cubicBezTo>
                <a:cubicBezTo>
                  <a:pt x="57" y="127"/>
                  <a:pt x="58" y="127"/>
                  <a:pt x="58" y="127"/>
                </a:cubicBezTo>
                <a:cubicBezTo>
                  <a:pt x="58" y="127"/>
                  <a:pt x="58" y="127"/>
                  <a:pt x="58" y="127"/>
                </a:cubicBezTo>
                <a:cubicBezTo>
                  <a:pt x="63" y="127"/>
                  <a:pt x="63" y="127"/>
                  <a:pt x="63" y="127"/>
                </a:cubicBezTo>
                <a:cubicBezTo>
                  <a:pt x="63" y="127"/>
                  <a:pt x="63" y="127"/>
                  <a:pt x="63" y="127"/>
                </a:cubicBezTo>
                <a:cubicBezTo>
                  <a:pt x="63" y="127"/>
                  <a:pt x="64" y="127"/>
                  <a:pt x="64" y="127"/>
                </a:cubicBezTo>
                <a:cubicBezTo>
                  <a:pt x="69" y="127"/>
                  <a:pt x="77" y="126"/>
                  <a:pt x="86" y="124"/>
                </a:cubicBezTo>
                <a:cubicBezTo>
                  <a:pt x="88" y="123"/>
                  <a:pt x="90" y="122"/>
                  <a:pt x="92" y="121"/>
                </a:cubicBezTo>
                <a:cubicBezTo>
                  <a:pt x="92" y="122"/>
                  <a:pt x="92" y="122"/>
                  <a:pt x="92" y="123"/>
                </a:cubicBezTo>
                <a:close/>
                <a:moveTo>
                  <a:pt x="44" y="21"/>
                </a:moveTo>
                <a:cubicBezTo>
                  <a:pt x="77" y="21"/>
                  <a:pt x="77" y="21"/>
                  <a:pt x="77" y="21"/>
                </a:cubicBezTo>
                <a:cubicBezTo>
                  <a:pt x="80" y="17"/>
                  <a:pt x="84" y="12"/>
                  <a:pt x="90" y="9"/>
                </a:cubicBezTo>
                <a:cubicBezTo>
                  <a:pt x="88" y="8"/>
                  <a:pt x="87" y="8"/>
                  <a:pt x="85" y="8"/>
                </a:cubicBezTo>
                <a:cubicBezTo>
                  <a:pt x="84" y="8"/>
                  <a:pt x="82" y="8"/>
                  <a:pt x="80" y="9"/>
                </a:cubicBezTo>
                <a:cubicBezTo>
                  <a:pt x="79" y="10"/>
                  <a:pt x="78" y="9"/>
                  <a:pt x="77" y="8"/>
                </a:cubicBezTo>
                <a:cubicBezTo>
                  <a:pt x="77" y="8"/>
                  <a:pt x="77" y="8"/>
                  <a:pt x="77" y="8"/>
                </a:cubicBezTo>
                <a:cubicBezTo>
                  <a:pt x="77" y="8"/>
                  <a:pt x="77" y="8"/>
                  <a:pt x="76" y="8"/>
                </a:cubicBezTo>
                <a:cubicBezTo>
                  <a:pt x="76" y="8"/>
                  <a:pt x="76" y="8"/>
                  <a:pt x="75" y="7"/>
                </a:cubicBezTo>
                <a:cubicBezTo>
                  <a:pt x="74" y="7"/>
                  <a:pt x="73" y="6"/>
                  <a:pt x="71" y="6"/>
                </a:cubicBezTo>
                <a:cubicBezTo>
                  <a:pt x="69" y="6"/>
                  <a:pt x="66" y="7"/>
                  <a:pt x="62" y="9"/>
                </a:cubicBezTo>
                <a:cubicBezTo>
                  <a:pt x="61" y="9"/>
                  <a:pt x="60" y="9"/>
                  <a:pt x="59" y="9"/>
                </a:cubicBezTo>
                <a:cubicBezTo>
                  <a:pt x="55" y="7"/>
                  <a:pt x="53" y="6"/>
                  <a:pt x="50" y="6"/>
                </a:cubicBezTo>
                <a:cubicBezTo>
                  <a:pt x="47" y="6"/>
                  <a:pt x="45" y="8"/>
                  <a:pt x="44" y="8"/>
                </a:cubicBezTo>
                <a:cubicBezTo>
                  <a:pt x="44" y="8"/>
                  <a:pt x="44" y="8"/>
                  <a:pt x="44" y="8"/>
                </a:cubicBezTo>
                <a:cubicBezTo>
                  <a:pt x="44" y="9"/>
                  <a:pt x="42" y="10"/>
                  <a:pt x="41" y="9"/>
                </a:cubicBezTo>
                <a:cubicBezTo>
                  <a:pt x="39" y="8"/>
                  <a:pt x="37" y="8"/>
                  <a:pt x="36" y="8"/>
                </a:cubicBezTo>
                <a:cubicBezTo>
                  <a:pt x="34" y="8"/>
                  <a:pt x="33" y="8"/>
                  <a:pt x="31" y="9"/>
                </a:cubicBezTo>
                <a:cubicBezTo>
                  <a:pt x="37" y="12"/>
                  <a:pt x="41" y="17"/>
                  <a:pt x="44"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6" name="Freeform 157">
            <a:extLst>
              <a:ext uri="{FF2B5EF4-FFF2-40B4-BE49-F238E27FC236}">
                <a16:creationId xmlns:a16="http://schemas.microsoft.com/office/drawing/2014/main" id="{3C0B17C9-40BC-4335-AB5D-C09914814208}"/>
              </a:ext>
            </a:extLst>
          </p:cNvPr>
          <p:cNvSpPr>
            <a:spLocks noEditPoints="1"/>
          </p:cNvSpPr>
          <p:nvPr/>
        </p:nvSpPr>
        <p:spPr bwMode="auto">
          <a:xfrm>
            <a:off x="1310552" y="1681481"/>
            <a:ext cx="441325" cy="304800"/>
          </a:xfrm>
          <a:custGeom>
            <a:avLst/>
            <a:gdLst>
              <a:gd name="T0" fmla="*/ 16 w 140"/>
              <a:gd name="T1" fmla="*/ 47 h 96"/>
              <a:gd name="T2" fmla="*/ 16 w 140"/>
              <a:gd name="T3" fmla="*/ 43 h 96"/>
              <a:gd name="T4" fmla="*/ 22 w 140"/>
              <a:gd name="T5" fmla="*/ 45 h 96"/>
              <a:gd name="T6" fmla="*/ 23 w 140"/>
              <a:gd name="T7" fmla="*/ 45 h 96"/>
              <a:gd name="T8" fmla="*/ 22 w 140"/>
              <a:gd name="T9" fmla="*/ 46 h 96"/>
              <a:gd name="T10" fmla="*/ 24 w 140"/>
              <a:gd name="T11" fmla="*/ 45 h 96"/>
              <a:gd name="T12" fmla="*/ 26 w 140"/>
              <a:gd name="T13" fmla="*/ 44 h 96"/>
              <a:gd name="T14" fmla="*/ 24 w 140"/>
              <a:gd name="T15" fmla="*/ 45 h 96"/>
              <a:gd name="T16" fmla="*/ 24 w 140"/>
              <a:gd name="T17" fmla="*/ 44 h 96"/>
              <a:gd name="T18" fmla="*/ 24 w 140"/>
              <a:gd name="T19" fmla="*/ 45 h 96"/>
              <a:gd name="T20" fmla="*/ 29 w 140"/>
              <a:gd name="T21" fmla="*/ 46 h 96"/>
              <a:gd name="T22" fmla="*/ 30 w 140"/>
              <a:gd name="T23" fmla="*/ 45 h 96"/>
              <a:gd name="T24" fmla="*/ 39 w 140"/>
              <a:gd name="T25" fmla="*/ 42 h 96"/>
              <a:gd name="T26" fmla="*/ 37 w 140"/>
              <a:gd name="T27" fmla="*/ 44 h 96"/>
              <a:gd name="T28" fmla="*/ 38 w 140"/>
              <a:gd name="T29" fmla="*/ 45 h 96"/>
              <a:gd name="T30" fmla="*/ 41 w 140"/>
              <a:gd name="T31" fmla="*/ 46 h 96"/>
              <a:gd name="T32" fmla="*/ 41 w 140"/>
              <a:gd name="T33" fmla="*/ 43 h 96"/>
              <a:gd name="T34" fmla="*/ 45 w 140"/>
              <a:gd name="T35" fmla="*/ 46 h 96"/>
              <a:gd name="T36" fmla="*/ 48 w 140"/>
              <a:gd name="T37" fmla="*/ 44 h 96"/>
              <a:gd name="T38" fmla="*/ 45 w 140"/>
              <a:gd name="T39" fmla="*/ 44 h 96"/>
              <a:gd name="T40" fmla="*/ 50 w 140"/>
              <a:gd name="T41" fmla="*/ 46 h 96"/>
              <a:gd name="T42" fmla="*/ 51 w 140"/>
              <a:gd name="T43" fmla="*/ 44 h 96"/>
              <a:gd name="T44" fmla="*/ 49 w 140"/>
              <a:gd name="T45" fmla="*/ 42 h 96"/>
              <a:gd name="T46" fmla="*/ 50 w 140"/>
              <a:gd name="T47" fmla="*/ 46 h 96"/>
              <a:gd name="T48" fmla="*/ 58 w 140"/>
              <a:gd name="T49" fmla="*/ 46 h 96"/>
              <a:gd name="T50" fmla="*/ 60 w 140"/>
              <a:gd name="T51" fmla="*/ 43 h 96"/>
              <a:gd name="T52" fmla="*/ 60 w 140"/>
              <a:gd name="T53" fmla="*/ 45 h 96"/>
              <a:gd name="T54" fmla="*/ 64 w 140"/>
              <a:gd name="T55" fmla="*/ 44 h 96"/>
              <a:gd name="T56" fmla="*/ 64 w 140"/>
              <a:gd name="T57" fmla="*/ 42 h 96"/>
              <a:gd name="T58" fmla="*/ 62 w 140"/>
              <a:gd name="T59" fmla="*/ 45 h 96"/>
              <a:gd name="T60" fmla="*/ 65 w 140"/>
              <a:gd name="T61" fmla="*/ 46 h 96"/>
              <a:gd name="T62" fmla="*/ 68 w 140"/>
              <a:gd name="T63" fmla="*/ 44 h 96"/>
              <a:gd name="T64" fmla="*/ 66 w 140"/>
              <a:gd name="T65" fmla="*/ 44 h 96"/>
              <a:gd name="T66" fmla="*/ 72 w 140"/>
              <a:gd name="T67" fmla="*/ 43 h 96"/>
              <a:gd name="T68" fmla="*/ 70 w 140"/>
              <a:gd name="T69" fmla="*/ 43 h 96"/>
              <a:gd name="T70" fmla="*/ 72 w 140"/>
              <a:gd name="T71" fmla="*/ 46 h 96"/>
              <a:gd name="T72" fmla="*/ 80 w 140"/>
              <a:gd name="T73" fmla="*/ 46 h 96"/>
              <a:gd name="T74" fmla="*/ 79 w 140"/>
              <a:gd name="T75" fmla="*/ 46 h 96"/>
              <a:gd name="T76" fmla="*/ 80 w 140"/>
              <a:gd name="T77" fmla="*/ 46 h 96"/>
              <a:gd name="T78" fmla="*/ 84 w 140"/>
              <a:gd name="T79" fmla="*/ 46 h 96"/>
              <a:gd name="T80" fmla="*/ 83 w 140"/>
              <a:gd name="T81" fmla="*/ 46 h 96"/>
              <a:gd name="T82" fmla="*/ 83 w 140"/>
              <a:gd name="T83" fmla="*/ 46 h 96"/>
              <a:gd name="T84" fmla="*/ 88 w 140"/>
              <a:gd name="T85" fmla="*/ 47 h 96"/>
              <a:gd name="T86" fmla="*/ 85 w 140"/>
              <a:gd name="T87" fmla="*/ 46 h 96"/>
              <a:gd name="T88" fmla="*/ 87 w 140"/>
              <a:gd name="T89" fmla="*/ 43 h 96"/>
              <a:gd name="T90" fmla="*/ 91 w 140"/>
              <a:gd name="T91" fmla="*/ 47 h 96"/>
              <a:gd name="T92" fmla="*/ 89 w 140"/>
              <a:gd name="T93" fmla="*/ 45 h 96"/>
              <a:gd name="T94" fmla="*/ 90 w 140"/>
              <a:gd name="T95" fmla="*/ 45 h 96"/>
              <a:gd name="T96" fmla="*/ 97 w 140"/>
              <a:gd name="T97" fmla="*/ 81 h 96"/>
              <a:gd name="T98" fmla="*/ 94 w 140"/>
              <a:gd name="T99" fmla="*/ 42 h 96"/>
              <a:gd name="T100" fmla="*/ 125 w 140"/>
              <a:gd name="T101" fmla="*/ 39 h 96"/>
              <a:gd name="T102" fmla="*/ 105 w 140"/>
              <a:gd name="T103" fmla="*/ 43 h 96"/>
              <a:gd name="T104" fmla="*/ 126 w 140"/>
              <a:gd name="T105" fmla="*/ 76 h 96"/>
              <a:gd name="T106" fmla="*/ 4 w 140"/>
              <a:gd name="T107" fmla="*/ 24 h 96"/>
              <a:gd name="T108" fmla="*/ 100 w 140"/>
              <a:gd name="T109" fmla="*/ 0 h 96"/>
              <a:gd name="T110" fmla="*/ 0 w 140"/>
              <a:gd name="T111" fmla="*/ 73 h 96"/>
              <a:gd name="T112" fmla="*/ 100 w 140"/>
              <a:gd name="T113"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0" h="96">
                <a:moveTo>
                  <a:pt x="11" y="47"/>
                </a:moveTo>
                <a:cubicBezTo>
                  <a:pt x="8" y="45"/>
                  <a:pt x="8" y="45"/>
                  <a:pt x="8" y="45"/>
                </a:cubicBezTo>
                <a:cubicBezTo>
                  <a:pt x="11" y="42"/>
                  <a:pt x="11" y="42"/>
                  <a:pt x="11" y="42"/>
                </a:cubicBezTo>
                <a:lnTo>
                  <a:pt x="11" y="47"/>
                </a:lnTo>
                <a:close/>
                <a:moveTo>
                  <a:pt x="16" y="46"/>
                </a:moveTo>
                <a:cubicBezTo>
                  <a:pt x="16" y="46"/>
                  <a:pt x="16" y="46"/>
                  <a:pt x="16" y="46"/>
                </a:cubicBezTo>
                <a:cubicBezTo>
                  <a:pt x="16" y="46"/>
                  <a:pt x="16" y="46"/>
                  <a:pt x="16" y="46"/>
                </a:cubicBezTo>
                <a:cubicBezTo>
                  <a:pt x="16" y="46"/>
                  <a:pt x="16" y="46"/>
                  <a:pt x="16" y="46"/>
                </a:cubicBezTo>
                <a:cubicBezTo>
                  <a:pt x="16" y="47"/>
                  <a:pt x="16" y="47"/>
                  <a:pt x="16" y="47"/>
                </a:cubicBezTo>
                <a:cubicBezTo>
                  <a:pt x="18" y="47"/>
                  <a:pt x="18" y="47"/>
                  <a:pt x="18" y="47"/>
                </a:cubicBezTo>
                <a:cubicBezTo>
                  <a:pt x="18" y="47"/>
                  <a:pt x="18" y="47"/>
                  <a:pt x="19" y="46"/>
                </a:cubicBezTo>
                <a:cubicBezTo>
                  <a:pt x="19" y="46"/>
                  <a:pt x="19" y="46"/>
                  <a:pt x="19" y="46"/>
                </a:cubicBezTo>
                <a:cubicBezTo>
                  <a:pt x="19" y="46"/>
                  <a:pt x="19" y="46"/>
                  <a:pt x="19" y="46"/>
                </a:cubicBezTo>
                <a:cubicBezTo>
                  <a:pt x="18" y="46"/>
                  <a:pt x="18" y="46"/>
                  <a:pt x="18" y="46"/>
                </a:cubicBezTo>
                <a:cubicBezTo>
                  <a:pt x="18" y="46"/>
                  <a:pt x="18" y="46"/>
                  <a:pt x="18" y="46"/>
                </a:cubicBezTo>
                <a:cubicBezTo>
                  <a:pt x="18" y="42"/>
                  <a:pt x="18" y="42"/>
                  <a:pt x="18" y="42"/>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6" y="43"/>
                  <a:pt x="16" y="43"/>
                  <a:pt x="16" y="43"/>
                </a:cubicBezTo>
                <a:cubicBezTo>
                  <a:pt x="17" y="43"/>
                  <a:pt x="17" y="43"/>
                  <a:pt x="17" y="43"/>
                </a:cubicBezTo>
                <a:cubicBezTo>
                  <a:pt x="17" y="46"/>
                  <a:pt x="17" y="46"/>
                  <a:pt x="17" y="46"/>
                </a:cubicBezTo>
                <a:lnTo>
                  <a:pt x="16" y="46"/>
                </a:lnTo>
                <a:close/>
                <a:moveTo>
                  <a:pt x="22" y="46"/>
                </a:moveTo>
                <a:cubicBezTo>
                  <a:pt x="22" y="45"/>
                  <a:pt x="22" y="45"/>
                  <a:pt x="22" y="45"/>
                </a:cubicBezTo>
                <a:cubicBezTo>
                  <a:pt x="22" y="45"/>
                  <a:pt x="22" y="45"/>
                  <a:pt x="22" y="45"/>
                </a:cubicBezTo>
                <a:cubicBezTo>
                  <a:pt x="21" y="45"/>
                  <a:pt x="21" y="45"/>
                  <a:pt x="21" y="45"/>
                </a:cubicBezTo>
                <a:cubicBezTo>
                  <a:pt x="21" y="45"/>
                  <a:pt x="21" y="45"/>
                  <a:pt x="20" y="45"/>
                </a:cubicBezTo>
                <a:cubicBezTo>
                  <a:pt x="20" y="44"/>
                  <a:pt x="20" y="44"/>
                  <a:pt x="20" y="44"/>
                </a:cubicBezTo>
                <a:cubicBezTo>
                  <a:pt x="20" y="43"/>
                  <a:pt x="20" y="43"/>
                  <a:pt x="20" y="43"/>
                </a:cubicBezTo>
                <a:cubicBezTo>
                  <a:pt x="20" y="42"/>
                  <a:pt x="21" y="42"/>
                  <a:pt x="21" y="42"/>
                </a:cubicBezTo>
                <a:cubicBezTo>
                  <a:pt x="22" y="42"/>
                  <a:pt x="22" y="42"/>
                  <a:pt x="22" y="43"/>
                </a:cubicBezTo>
                <a:cubicBezTo>
                  <a:pt x="22" y="43"/>
                  <a:pt x="22" y="43"/>
                  <a:pt x="23" y="43"/>
                </a:cubicBezTo>
                <a:cubicBezTo>
                  <a:pt x="23" y="44"/>
                  <a:pt x="23" y="44"/>
                  <a:pt x="23" y="45"/>
                </a:cubicBezTo>
                <a:cubicBezTo>
                  <a:pt x="23" y="45"/>
                  <a:pt x="22" y="46"/>
                  <a:pt x="22" y="46"/>
                </a:cubicBezTo>
                <a:cubicBezTo>
                  <a:pt x="22" y="46"/>
                  <a:pt x="21" y="47"/>
                  <a:pt x="21" y="47"/>
                </a:cubicBezTo>
                <a:cubicBezTo>
                  <a:pt x="20" y="47"/>
                  <a:pt x="20" y="47"/>
                  <a:pt x="20" y="46"/>
                </a:cubicBezTo>
                <a:cubicBezTo>
                  <a:pt x="20" y="46"/>
                  <a:pt x="20" y="46"/>
                  <a:pt x="20" y="46"/>
                </a:cubicBezTo>
                <a:cubicBezTo>
                  <a:pt x="20" y="46"/>
                  <a:pt x="20" y="46"/>
                  <a:pt x="20" y="46"/>
                </a:cubicBezTo>
                <a:cubicBezTo>
                  <a:pt x="20" y="46"/>
                  <a:pt x="20" y="46"/>
                  <a:pt x="20" y="46"/>
                </a:cubicBezTo>
                <a:cubicBezTo>
                  <a:pt x="20" y="46"/>
                  <a:pt x="20" y="46"/>
                  <a:pt x="20" y="46"/>
                </a:cubicBezTo>
                <a:cubicBezTo>
                  <a:pt x="20" y="46"/>
                  <a:pt x="21" y="46"/>
                  <a:pt x="21" y="46"/>
                </a:cubicBezTo>
                <a:cubicBezTo>
                  <a:pt x="21" y="46"/>
                  <a:pt x="21" y="46"/>
                  <a:pt x="22" y="46"/>
                </a:cubicBezTo>
                <a:close/>
                <a:moveTo>
                  <a:pt x="22" y="44"/>
                </a:moveTo>
                <a:cubicBezTo>
                  <a:pt x="22" y="43"/>
                  <a:pt x="22" y="43"/>
                  <a:pt x="22" y="43"/>
                </a:cubicBezTo>
                <a:cubicBezTo>
                  <a:pt x="22" y="43"/>
                  <a:pt x="21" y="43"/>
                  <a:pt x="21" y="43"/>
                </a:cubicBezTo>
                <a:cubicBezTo>
                  <a:pt x="21" y="43"/>
                  <a:pt x="21" y="43"/>
                  <a:pt x="21" y="43"/>
                </a:cubicBezTo>
                <a:cubicBezTo>
                  <a:pt x="21" y="43"/>
                  <a:pt x="21" y="43"/>
                  <a:pt x="21" y="44"/>
                </a:cubicBezTo>
                <a:cubicBezTo>
                  <a:pt x="21" y="44"/>
                  <a:pt x="21" y="44"/>
                  <a:pt x="21" y="44"/>
                </a:cubicBezTo>
                <a:cubicBezTo>
                  <a:pt x="21" y="44"/>
                  <a:pt x="21" y="45"/>
                  <a:pt x="21" y="45"/>
                </a:cubicBezTo>
                <a:cubicBezTo>
                  <a:pt x="21" y="45"/>
                  <a:pt x="22" y="44"/>
                  <a:pt x="22" y="44"/>
                </a:cubicBezTo>
                <a:close/>
                <a:moveTo>
                  <a:pt x="24" y="45"/>
                </a:moveTo>
                <a:cubicBezTo>
                  <a:pt x="24" y="45"/>
                  <a:pt x="24" y="45"/>
                  <a:pt x="24" y="44"/>
                </a:cubicBezTo>
                <a:cubicBezTo>
                  <a:pt x="24" y="44"/>
                  <a:pt x="24" y="44"/>
                  <a:pt x="24" y="44"/>
                </a:cubicBezTo>
                <a:cubicBezTo>
                  <a:pt x="24" y="44"/>
                  <a:pt x="24" y="44"/>
                  <a:pt x="24" y="43"/>
                </a:cubicBezTo>
                <a:cubicBezTo>
                  <a:pt x="24" y="43"/>
                  <a:pt x="24" y="43"/>
                  <a:pt x="24" y="43"/>
                </a:cubicBezTo>
                <a:cubicBezTo>
                  <a:pt x="24" y="42"/>
                  <a:pt x="25" y="42"/>
                  <a:pt x="25" y="42"/>
                </a:cubicBezTo>
                <a:cubicBezTo>
                  <a:pt x="26" y="42"/>
                  <a:pt x="26" y="42"/>
                  <a:pt x="26" y="43"/>
                </a:cubicBezTo>
                <a:cubicBezTo>
                  <a:pt x="26" y="43"/>
                  <a:pt x="26" y="43"/>
                  <a:pt x="26" y="43"/>
                </a:cubicBezTo>
                <a:cubicBezTo>
                  <a:pt x="26" y="44"/>
                  <a:pt x="26" y="44"/>
                  <a:pt x="26" y="44"/>
                </a:cubicBezTo>
                <a:cubicBezTo>
                  <a:pt x="26" y="44"/>
                  <a:pt x="26" y="44"/>
                  <a:pt x="26" y="44"/>
                </a:cubicBezTo>
                <a:cubicBezTo>
                  <a:pt x="26" y="45"/>
                  <a:pt x="26" y="45"/>
                  <a:pt x="26" y="45"/>
                </a:cubicBezTo>
                <a:cubicBezTo>
                  <a:pt x="27" y="45"/>
                  <a:pt x="27" y="45"/>
                  <a:pt x="27" y="45"/>
                </a:cubicBezTo>
                <a:cubicBezTo>
                  <a:pt x="27" y="46"/>
                  <a:pt x="27" y="46"/>
                  <a:pt x="26" y="46"/>
                </a:cubicBezTo>
                <a:cubicBezTo>
                  <a:pt x="26" y="46"/>
                  <a:pt x="26" y="46"/>
                  <a:pt x="26" y="46"/>
                </a:cubicBezTo>
                <a:cubicBezTo>
                  <a:pt x="26" y="47"/>
                  <a:pt x="25" y="47"/>
                  <a:pt x="25" y="47"/>
                </a:cubicBezTo>
                <a:cubicBezTo>
                  <a:pt x="25" y="47"/>
                  <a:pt x="25" y="47"/>
                  <a:pt x="24" y="46"/>
                </a:cubicBezTo>
                <a:cubicBezTo>
                  <a:pt x="24" y="46"/>
                  <a:pt x="24" y="46"/>
                  <a:pt x="24" y="46"/>
                </a:cubicBezTo>
                <a:cubicBezTo>
                  <a:pt x="24" y="46"/>
                  <a:pt x="24" y="46"/>
                  <a:pt x="24" y="45"/>
                </a:cubicBezTo>
                <a:cubicBezTo>
                  <a:pt x="24" y="45"/>
                  <a:pt x="24" y="45"/>
                  <a:pt x="24" y="45"/>
                </a:cubicBezTo>
                <a:close/>
                <a:moveTo>
                  <a:pt x="24" y="44"/>
                </a:moveTo>
                <a:cubicBezTo>
                  <a:pt x="24" y="44"/>
                  <a:pt x="24" y="44"/>
                  <a:pt x="25" y="44"/>
                </a:cubicBezTo>
                <a:cubicBezTo>
                  <a:pt x="25" y="44"/>
                  <a:pt x="25" y="44"/>
                  <a:pt x="25" y="44"/>
                </a:cubicBezTo>
                <a:cubicBezTo>
                  <a:pt x="25" y="44"/>
                  <a:pt x="25" y="44"/>
                  <a:pt x="26" y="44"/>
                </a:cubicBezTo>
                <a:cubicBezTo>
                  <a:pt x="26" y="44"/>
                  <a:pt x="26" y="44"/>
                  <a:pt x="26" y="44"/>
                </a:cubicBezTo>
                <a:cubicBezTo>
                  <a:pt x="26" y="43"/>
                  <a:pt x="26" y="43"/>
                  <a:pt x="26" y="43"/>
                </a:cubicBezTo>
                <a:cubicBezTo>
                  <a:pt x="25" y="43"/>
                  <a:pt x="25" y="43"/>
                  <a:pt x="25" y="43"/>
                </a:cubicBezTo>
                <a:cubicBezTo>
                  <a:pt x="25" y="43"/>
                  <a:pt x="25" y="43"/>
                  <a:pt x="25" y="43"/>
                </a:cubicBezTo>
                <a:cubicBezTo>
                  <a:pt x="24" y="43"/>
                  <a:pt x="24" y="43"/>
                  <a:pt x="24" y="44"/>
                </a:cubicBezTo>
                <a:close/>
                <a:moveTo>
                  <a:pt x="24" y="45"/>
                </a:moveTo>
                <a:cubicBezTo>
                  <a:pt x="24" y="46"/>
                  <a:pt x="24" y="46"/>
                  <a:pt x="25" y="46"/>
                </a:cubicBezTo>
                <a:cubicBezTo>
                  <a:pt x="25" y="46"/>
                  <a:pt x="25" y="46"/>
                  <a:pt x="25" y="46"/>
                </a:cubicBezTo>
                <a:cubicBezTo>
                  <a:pt x="25" y="46"/>
                  <a:pt x="26" y="46"/>
                  <a:pt x="26" y="46"/>
                </a:cubicBezTo>
                <a:cubicBezTo>
                  <a:pt x="26" y="46"/>
                  <a:pt x="26" y="46"/>
                  <a:pt x="26" y="45"/>
                </a:cubicBezTo>
                <a:cubicBezTo>
                  <a:pt x="26" y="45"/>
                  <a:pt x="26" y="45"/>
                  <a:pt x="26" y="45"/>
                </a:cubicBezTo>
                <a:cubicBezTo>
                  <a:pt x="26" y="45"/>
                  <a:pt x="25" y="45"/>
                  <a:pt x="25" y="45"/>
                </a:cubicBezTo>
                <a:cubicBezTo>
                  <a:pt x="25" y="45"/>
                  <a:pt x="25" y="45"/>
                  <a:pt x="25" y="45"/>
                </a:cubicBezTo>
                <a:cubicBezTo>
                  <a:pt x="24" y="45"/>
                  <a:pt x="24" y="45"/>
                  <a:pt x="24" y="45"/>
                </a:cubicBezTo>
                <a:close/>
                <a:moveTo>
                  <a:pt x="30" y="46"/>
                </a:moveTo>
                <a:cubicBezTo>
                  <a:pt x="30" y="46"/>
                  <a:pt x="30" y="46"/>
                  <a:pt x="30" y="46"/>
                </a:cubicBezTo>
                <a:cubicBezTo>
                  <a:pt x="30" y="46"/>
                  <a:pt x="30" y="46"/>
                  <a:pt x="30" y="46"/>
                </a:cubicBezTo>
                <a:cubicBezTo>
                  <a:pt x="30" y="46"/>
                  <a:pt x="30" y="46"/>
                  <a:pt x="30" y="46"/>
                </a:cubicBezTo>
                <a:cubicBezTo>
                  <a:pt x="30" y="46"/>
                  <a:pt x="30" y="46"/>
                  <a:pt x="30" y="46"/>
                </a:cubicBezTo>
                <a:cubicBezTo>
                  <a:pt x="30" y="47"/>
                  <a:pt x="30" y="47"/>
                  <a:pt x="30" y="47"/>
                </a:cubicBezTo>
                <a:cubicBezTo>
                  <a:pt x="29" y="47"/>
                  <a:pt x="29" y="47"/>
                  <a:pt x="29" y="47"/>
                </a:cubicBezTo>
                <a:cubicBezTo>
                  <a:pt x="29" y="47"/>
                  <a:pt x="29" y="47"/>
                  <a:pt x="29" y="46"/>
                </a:cubicBezTo>
                <a:cubicBezTo>
                  <a:pt x="29" y="46"/>
                  <a:pt x="29" y="46"/>
                  <a:pt x="29" y="46"/>
                </a:cubicBezTo>
                <a:cubicBezTo>
                  <a:pt x="29" y="46"/>
                  <a:pt x="29" y="46"/>
                  <a:pt x="29" y="46"/>
                </a:cubicBezTo>
                <a:cubicBezTo>
                  <a:pt x="29" y="46"/>
                  <a:pt x="29" y="46"/>
                  <a:pt x="29" y="46"/>
                </a:cubicBezTo>
                <a:cubicBezTo>
                  <a:pt x="29" y="46"/>
                  <a:pt x="29" y="46"/>
                  <a:pt x="29" y="46"/>
                </a:cubicBezTo>
                <a:cubicBezTo>
                  <a:pt x="29" y="46"/>
                  <a:pt x="29" y="46"/>
                  <a:pt x="29" y="46"/>
                </a:cubicBezTo>
                <a:cubicBezTo>
                  <a:pt x="28" y="46"/>
                  <a:pt x="28" y="46"/>
                  <a:pt x="28" y="46"/>
                </a:cubicBezTo>
                <a:cubicBezTo>
                  <a:pt x="28" y="45"/>
                  <a:pt x="28" y="45"/>
                  <a:pt x="28" y="45"/>
                </a:cubicBezTo>
                <a:cubicBezTo>
                  <a:pt x="29" y="42"/>
                  <a:pt x="29" y="42"/>
                  <a:pt x="29" y="42"/>
                </a:cubicBezTo>
                <a:cubicBezTo>
                  <a:pt x="30" y="42"/>
                  <a:pt x="30" y="42"/>
                  <a:pt x="30" y="42"/>
                </a:cubicBezTo>
                <a:cubicBezTo>
                  <a:pt x="30" y="45"/>
                  <a:pt x="30" y="45"/>
                  <a:pt x="30" y="45"/>
                </a:cubicBezTo>
                <a:cubicBezTo>
                  <a:pt x="30" y="45"/>
                  <a:pt x="30" y="45"/>
                  <a:pt x="30" y="45"/>
                </a:cubicBezTo>
                <a:cubicBezTo>
                  <a:pt x="30" y="45"/>
                  <a:pt x="30" y="45"/>
                  <a:pt x="30" y="45"/>
                </a:cubicBezTo>
                <a:cubicBezTo>
                  <a:pt x="30" y="45"/>
                  <a:pt x="30" y="45"/>
                  <a:pt x="30" y="46"/>
                </a:cubicBezTo>
                <a:cubicBezTo>
                  <a:pt x="30" y="46"/>
                  <a:pt x="30" y="46"/>
                  <a:pt x="30" y="46"/>
                </a:cubicBezTo>
                <a:close/>
                <a:moveTo>
                  <a:pt x="29" y="43"/>
                </a:moveTo>
                <a:cubicBezTo>
                  <a:pt x="28" y="45"/>
                  <a:pt x="28" y="45"/>
                  <a:pt x="28" y="45"/>
                </a:cubicBezTo>
                <a:cubicBezTo>
                  <a:pt x="29" y="45"/>
                  <a:pt x="29" y="45"/>
                  <a:pt x="29" y="45"/>
                </a:cubicBezTo>
                <a:lnTo>
                  <a:pt x="29" y="43"/>
                </a:lnTo>
                <a:close/>
                <a:moveTo>
                  <a:pt x="39" y="42"/>
                </a:moveTo>
                <a:cubicBezTo>
                  <a:pt x="39" y="43"/>
                  <a:pt x="39" y="43"/>
                  <a:pt x="40" y="43"/>
                </a:cubicBezTo>
                <a:cubicBezTo>
                  <a:pt x="40" y="43"/>
                  <a:pt x="40" y="44"/>
                  <a:pt x="40" y="44"/>
                </a:cubicBezTo>
                <a:cubicBezTo>
                  <a:pt x="40" y="45"/>
                  <a:pt x="40" y="45"/>
                  <a:pt x="40" y="45"/>
                </a:cubicBezTo>
                <a:cubicBezTo>
                  <a:pt x="40" y="45"/>
                  <a:pt x="40" y="46"/>
                  <a:pt x="39" y="46"/>
                </a:cubicBezTo>
                <a:cubicBezTo>
                  <a:pt x="39" y="46"/>
                  <a:pt x="39" y="47"/>
                  <a:pt x="38" y="47"/>
                </a:cubicBezTo>
                <a:cubicBezTo>
                  <a:pt x="38" y="47"/>
                  <a:pt x="38" y="47"/>
                  <a:pt x="38" y="46"/>
                </a:cubicBezTo>
                <a:cubicBezTo>
                  <a:pt x="37" y="46"/>
                  <a:pt x="37" y="46"/>
                  <a:pt x="37" y="46"/>
                </a:cubicBezTo>
                <a:cubicBezTo>
                  <a:pt x="37" y="45"/>
                  <a:pt x="37" y="45"/>
                  <a:pt x="37" y="45"/>
                </a:cubicBezTo>
                <a:cubicBezTo>
                  <a:pt x="37" y="44"/>
                  <a:pt x="37" y="44"/>
                  <a:pt x="37" y="44"/>
                </a:cubicBezTo>
                <a:cubicBezTo>
                  <a:pt x="37" y="44"/>
                  <a:pt x="37" y="43"/>
                  <a:pt x="37" y="43"/>
                </a:cubicBezTo>
                <a:cubicBezTo>
                  <a:pt x="37" y="42"/>
                  <a:pt x="38" y="42"/>
                  <a:pt x="38" y="42"/>
                </a:cubicBezTo>
                <a:cubicBezTo>
                  <a:pt x="39" y="42"/>
                  <a:pt x="39" y="42"/>
                  <a:pt x="39" y="42"/>
                </a:cubicBezTo>
                <a:close/>
                <a:moveTo>
                  <a:pt x="39" y="44"/>
                </a:moveTo>
                <a:cubicBezTo>
                  <a:pt x="39" y="44"/>
                  <a:pt x="39" y="43"/>
                  <a:pt x="39" y="43"/>
                </a:cubicBezTo>
                <a:cubicBezTo>
                  <a:pt x="39" y="43"/>
                  <a:pt x="39" y="43"/>
                  <a:pt x="38" y="43"/>
                </a:cubicBezTo>
                <a:cubicBezTo>
                  <a:pt x="38" y="43"/>
                  <a:pt x="38" y="43"/>
                  <a:pt x="38" y="43"/>
                </a:cubicBezTo>
                <a:cubicBezTo>
                  <a:pt x="38" y="43"/>
                  <a:pt x="38" y="44"/>
                  <a:pt x="38" y="44"/>
                </a:cubicBezTo>
                <a:cubicBezTo>
                  <a:pt x="38" y="45"/>
                  <a:pt x="38" y="45"/>
                  <a:pt x="38" y="45"/>
                </a:cubicBezTo>
                <a:cubicBezTo>
                  <a:pt x="38" y="45"/>
                  <a:pt x="38" y="45"/>
                  <a:pt x="38" y="46"/>
                </a:cubicBezTo>
                <a:cubicBezTo>
                  <a:pt x="38" y="46"/>
                  <a:pt x="38" y="46"/>
                  <a:pt x="38" y="46"/>
                </a:cubicBezTo>
                <a:cubicBezTo>
                  <a:pt x="39" y="46"/>
                  <a:pt x="39" y="46"/>
                  <a:pt x="39" y="46"/>
                </a:cubicBezTo>
                <a:cubicBezTo>
                  <a:pt x="39" y="45"/>
                  <a:pt x="39" y="45"/>
                  <a:pt x="39" y="45"/>
                </a:cubicBezTo>
                <a:lnTo>
                  <a:pt x="39" y="44"/>
                </a:lnTo>
                <a:close/>
                <a:moveTo>
                  <a:pt x="41" y="46"/>
                </a:moveTo>
                <a:cubicBezTo>
                  <a:pt x="41" y="46"/>
                  <a:pt x="41" y="46"/>
                  <a:pt x="41" y="46"/>
                </a:cubicBezTo>
                <a:cubicBezTo>
                  <a:pt x="41" y="46"/>
                  <a:pt x="41" y="46"/>
                  <a:pt x="41" y="46"/>
                </a:cubicBezTo>
                <a:cubicBezTo>
                  <a:pt x="41" y="46"/>
                  <a:pt x="41" y="46"/>
                  <a:pt x="41" y="46"/>
                </a:cubicBezTo>
                <a:cubicBezTo>
                  <a:pt x="41" y="47"/>
                  <a:pt x="41" y="47"/>
                  <a:pt x="41" y="47"/>
                </a:cubicBezTo>
                <a:cubicBezTo>
                  <a:pt x="43" y="47"/>
                  <a:pt x="43" y="47"/>
                  <a:pt x="43" y="47"/>
                </a:cubicBezTo>
                <a:cubicBezTo>
                  <a:pt x="43" y="47"/>
                  <a:pt x="44" y="47"/>
                  <a:pt x="44" y="46"/>
                </a:cubicBezTo>
                <a:cubicBezTo>
                  <a:pt x="44" y="46"/>
                  <a:pt x="44" y="46"/>
                  <a:pt x="44" y="46"/>
                </a:cubicBezTo>
                <a:cubicBezTo>
                  <a:pt x="44" y="46"/>
                  <a:pt x="44" y="46"/>
                  <a:pt x="44" y="46"/>
                </a:cubicBezTo>
                <a:cubicBezTo>
                  <a:pt x="44" y="46"/>
                  <a:pt x="43" y="46"/>
                  <a:pt x="43" y="46"/>
                </a:cubicBezTo>
                <a:cubicBezTo>
                  <a:pt x="43" y="46"/>
                  <a:pt x="43" y="46"/>
                  <a:pt x="43" y="46"/>
                </a:cubicBezTo>
                <a:cubicBezTo>
                  <a:pt x="43" y="42"/>
                  <a:pt x="43" y="42"/>
                  <a:pt x="43" y="42"/>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1" y="43"/>
                  <a:pt x="41" y="43"/>
                  <a:pt x="41" y="43"/>
                </a:cubicBezTo>
                <a:cubicBezTo>
                  <a:pt x="42" y="43"/>
                  <a:pt x="42" y="43"/>
                  <a:pt x="42" y="43"/>
                </a:cubicBezTo>
                <a:cubicBezTo>
                  <a:pt x="42" y="46"/>
                  <a:pt x="42" y="46"/>
                  <a:pt x="42" y="46"/>
                </a:cubicBezTo>
                <a:lnTo>
                  <a:pt x="41" y="46"/>
                </a:lnTo>
                <a:close/>
                <a:moveTo>
                  <a:pt x="45" y="46"/>
                </a:moveTo>
                <a:cubicBezTo>
                  <a:pt x="45" y="47"/>
                  <a:pt x="45" y="47"/>
                  <a:pt x="45" y="47"/>
                </a:cubicBezTo>
                <a:cubicBezTo>
                  <a:pt x="48" y="47"/>
                  <a:pt x="48" y="47"/>
                  <a:pt x="48" y="47"/>
                </a:cubicBezTo>
                <a:cubicBezTo>
                  <a:pt x="48" y="46"/>
                  <a:pt x="48" y="46"/>
                  <a:pt x="48" y="46"/>
                </a:cubicBezTo>
                <a:cubicBezTo>
                  <a:pt x="48" y="46"/>
                  <a:pt x="48" y="46"/>
                  <a:pt x="48" y="46"/>
                </a:cubicBezTo>
                <a:cubicBezTo>
                  <a:pt x="47" y="46"/>
                  <a:pt x="47" y="46"/>
                  <a:pt x="47" y="46"/>
                </a:cubicBezTo>
                <a:cubicBezTo>
                  <a:pt x="47" y="46"/>
                  <a:pt x="47" y="46"/>
                  <a:pt x="47" y="46"/>
                </a:cubicBezTo>
                <a:cubicBezTo>
                  <a:pt x="46" y="46"/>
                  <a:pt x="46" y="46"/>
                  <a:pt x="46" y="46"/>
                </a:cubicBezTo>
                <a:cubicBezTo>
                  <a:pt x="46" y="45"/>
                  <a:pt x="47" y="45"/>
                  <a:pt x="47" y="45"/>
                </a:cubicBezTo>
                <a:cubicBezTo>
                  <a:pt x="47" y="44"/>
                  <a:pt x="47" y="44"/>
                  <a:pt x="48" y="44"/>
                </a:cubicBezTo>
                <a:cubicBezTo>
                  <a:pt x="48" y="44"/>
                  <a:pt x="48" y="44"/>
                  <a:pt x="48" y="44"/>
                </a:cubicBezTo>
                <a:cubicBezTo>
                  <a:pt x="48" y="43"/>
                  <a:pt x="47" y="43"/>
                  <a:pt x="47" y="43"/>
                </a:cubicBezTo>
                <a:cubicBezTo>
                  <a:pt x="47" y="42"/>
                  <a:pt x="47" y="42"/>
                  <a:pt x="46" y="42"/>
                </a:cubicBezTo>
                <a:cubicBezTo>
                  <a:pt x="46" y="42"/>
                  <a:pt x="46" y="42"/>
                  <a:pt x="45" y="42"/>
                </a:cubicBezTo>
                <a:cubicBezTo>
                  <a:pt x="45" y="43"/>
                  <a:pt x="45" y="43"/>
                  <a:pt x="45" y="43"/>
                </a:cubicBezTo>
                <a:cubicBezTo>
                  <a:pt x="45" y="43"/>
                  <a:pt x="45" y="43"/>
                  <a:pt x="45" y="43"/>
                </a:cubicBezTo>
                <a:cubicBezTo>
                  <a:pt x="45" y="43"/>
                  <a:pt x="45" y="44"/>
                  <a:pt x="45" y="44"/>
                </a:cubicBezTo>
                <a:cubicBezTo>
                  <a:pt x="45" y="44"/>
                  <a:pt x="45" y="44"/>
                  <a:pt x="45" y="44"/>
                </a:cubicBezTo>
                <a:cubicBezTo>
                  <a:pt x="45" y="44"/>
                  <a:pt x="45" y="44"/>
                  <a:pt x="45" y="44"/>
                </a:cubicBezTo>
                <a:cubicBezTo>
                  <a:pt x="45" y="44"/>
                  <a:pt x="45" y="44"/>
                  <a:pt x="45" y="43"/>
                </a:cubicBezTo>
                <a:cubicBezTo>
                  <a:pt x="45" y="43"/>
                  <a:pt x="46" y="43"/>
                  <a:pt x="46" y="43"/>
                </a:cubicBezTo>
                <a:cubicBezTo>
                  <a:pt x="46" y="43"/>
                  <a:pt x="46" y="43"/>
                  <a:pt x="46" y="43"/>
                </a:cubicBezTo>
                <a:cubicBezTo>
                  <a:pt x="46" y="43"/>
                  <a:pt x="47" y="43"/>
                  <a:pt x="47" y="43"/>
                </a:cubicBezTo>
                <a:cubicBezTo>
                  <a:pt x="47" y="43"/>
                  <a:pt x="47" y="43"/>
                  <a:pt x="47" y="44"/>
                </a:cubicBezTo>
                <a:cubicBezTo>
                  <a:pt x="47" y="44"/>
                  <a:pt x="47" y="44"/>
                  <a:pt x="47" y="44"/>
                </a:cubicBezTo>
                <a:cubicBezTo>
                  <a:pt x="47" y="44"/>
                  <a:pt x="46" y="45"/>
                  <a:pt x="45" y="46"/>
                </a:cubicBezTo>
                <a:close/>
                <a:moveTo>
                  <a:pt x="50" y="46"/>
                </a:moveTo>
                <a:cubicBezTo>
                  <a:pt x="50" y="46"/>
                  <a:pt x="50" y="46"/>
                  <a:pt x="50" y="46"/>
                </a:cubicBezTo>
                <a:cubicBezTo>
                  <a:pt x="49" y="46"/>
                  <a:pt x="49" y="46"/>
                  <a:pt x="49" y="46"/>
                </a:cubicBezTo>
                <a:cubicBezTo>
                  <a:pt x="49" y="46"/>
                  <a:pt x="49" y="46"/>
                  <a:pt x="49" y="46"/>
                </a:cubicBezTo>
                <a:cubicBezTo>
                  <a:pt x="49" y="46"/>
                  <a:pt x="49" y="46"/>
                  <a:pt x="49" y="46"/>
                </a:cubicBezTo>
                <a:cubicBezTo>
                  <a:pt x="49" y="46"/>
                  <a:pt x="49" y="46"/>
                  <a:pt x="49" y="46"/>
                </a:cubicBezTo>
                <a:cubicBezTo>
                  <a:pt x="49" y="46"/>
                  <a:pt x="49" y="46"/>
                  <a:pt x="49" y="46"/>
                </a:cubicBezTo>
                <a:cubicBezTo>
                  <a:pt x="49" y="47"/>
                  <a:pt x="50" y="47"/>
                  <a:pt x="50" y="47"/>
                </a:cubicBezTo>
                <a:cubicBezTo>
                  <a:pt x="51" y="47"/>
                  <a:pt x="51" y="47"/>
                  <a:pt x="51" y="46"/>
                </a:cubicBezTo>
                <a:cubicBezTo>
                  <a:pt x="52" y="46"/>
                  <a:pt x="52" y="46"/>
                  <a:pt x="52" y="45"/>
                </a:cubicBezTo>
                <a:cubicBezTo>
                  <a:pt x="52" y="45"/>
                  <a:pt x="52" y="44"/>
                  <a:pt x="51" y="44"/>
                </a:cubicBezTo>
                <a:cubicBezTo>
                  <a:pt x="51" y="44"/>
                  <a:pt x="51" y="44"/>
                  <a:pt x="50" y="44"/>
                </a:cubicBezTo>
                <a:cubicBezTo>
                  <a:pt x="50" y="44"/>
                  <a:pt x="50" y="44"/>
                  <a:pt x="50" y="44"/>
                </a:cubicBezTo>
                <a:cubicBezTo>
                  <a:pt x="50" y="43"/>
                  <a:pt x="50" y="43"/>
                  <a:pt x="50" y="43"/>
                </a:cubicBezTo>
                <a:cubicBezTo>
                  <a:pt x="51" y="43"/>
                  <a:pt x="51" y="43"/>
                  <a:pt x="51" y="43"/>
                </a:cubicBezTo>
                <a:cubicBezTo>
                  <a:pt x="51" y="43"/>
                  <a:pt x="51" y="43"/>
                  <a:pt x="51" y="43"/>
                </a:cubicBezTo>
                <a:cubicBezTo>
                  <a:pt x="51" y="43"/>
                  <a:pt x="51" y="43"/>
                  <a:pt x="51" y="43"/>
                </a:cubicBezTo>
                <a:cubicBezTo>
                  <a:pt x="51" y="43"/>
                  <a:pt x="51" y="43"/>
                  <a:pt x="51" y="42"/>
                </a:cubicBezTo>
                <a:cubicBezTo>
                  <a:pt x="51" y="42"/>
                  <a:pt x="51" y="42"/>
                  <a:pt x="51" y="42"/>
                </a:cubicBezTo>
                <a:cubicBezTo>
                  <a:pt x="49" y="42"/>
                  <a:pt x="49" y="42"/>
                  <a:pt x="49" y="42"/>
                </a:cubicBezTo>
                <a:cubicBezTo>
                  <a:pt x="49" y="44"/>
                  <a:pt x="49" y="44"/>
                  <a:pt x="49" y="44"/>
                </a:cubicBezTo>
                <a:cubicBezTo>
                  <a:pt x="49" y="44"/>
                  <a:pt x="49" y="44"/>
                  <a:pt x="49" y="45"/>
                </a:cubicBezTo>
                <a:cubicBezTo>
                  <a:pt x="49" y="45"/>
                  <a:pt x="49" y="45"/>
                  <a:pt x="49" y="45"/>
                </a:cubicBezTo>
                <a:cubicBezTo>
                  <a:pt x="49" y="45"/>
                  <a:pt x="49" y="45"/>
                  <a:pt x="50" y="45"/>
                </a:cubicBezTo>
                <a:cubicBezTo>
                  <a:pt x="50" y="44"/>
                  <a:pt x="50" y="44"/>
                  <a:pt x="50" y="44"/>
                </a:cubicBezTo>
                <a:cubicBezTo>
                  <a:pt x="51" y="44"/>
                  <a:pt x="51" y="44"/>
                  <a:pt x="51" y="45"/>
                </a:cubicBezTo>
                <a:cubicBezTo>
                  <a:pt x="51" y="45"/>
                  <a:pt x="51" y="45"/>
                  <a:pt x="51" y="45"/>
                </a:cubicBezTo>
                <a:cubicBezTo>
                  <a:pt x="51" y="45"/>
                  <a:pt x="51" y="46"/>
                  <a:pt x="51" y="46"/>
                </a:cubicBezTo>
                <a:cubicBezTo>
                  <a:pt x="51" y="46"/>
                  <a:pt x="50" y="46"/>
                  <a:pt x="50" y="46"/>
                </a:cubicBezTo>
                <a:close/>
                <a:moveTo>
                  <a:pt x="58" y="44"/>
                </a:moveTo>
                <a:cubicBezTo>
                  <a:pt x="58" y="44"/>
                  <a:pt x="58" y="44"/>
                  <a:pt x="58" y="44"/>
                </a:cubicBezTo>
                <a:cubicBezTo>
                  <a:pt x="58" y="44"/>
                  <a:pt x="58" y="44"/>
                  <a:pt x="59" y="44"/>
                </a:cubicBezTo>
                <a:cubicBezTo>
                  <a:pt x="59" y="44"/>
                  <a:pt x="59" y="44"/>
                  <a:pt x="59" y="44"/>
                </a:cubicBezTo>
                <a:cubicBezTo>
                  <a:pt x="59" y="44"/>
                  <a:pt x="60" y="44"/>
                  <a:pt x="60" y="44"/>
                </a:cubicBezTo>
                <a:cubicBezTo>
                  <a:pt x="60" y="44"/>
                  <a:pt x="60" y="45"/>
                  <a:pt x="60" y="45"/>
                </a:cubicBezTo>
                <a:cubicBezTo>
                  <a:pt x="60" y="46"/>
                  <a:pt x="60" y="46"/>
                  <a:pt x="60" y="46"/>
                </a:cubicBezTo>
                <a:cubicBezTo>
                  <a:pt x="60" y="46"/>
                  <a:pt x="59" y="47"/>
                  <a:pt x="59" y="47"/>
                </a:cubicBezTo>
                <a:cubicBezTo>
                  <a:pt x="59" y="47"/>
                  <a:pt x="58" y="46"/>
                  <a:pt x="58" y="46"/>
                </a:cubicBezTo>
                <a:cubicBezTo>
                  <a:pt x="58" y="46"/>
                  <a:pt x="58" y="46"/>
                  <a:pt x="58" y="46"/>
                </a:cubicBezTo>
                <a:cubicBezTo>
                  <a:pt x="58" y="45"/>
                  <a:pt x="57" y="45"/>
                  <a:pt x="57" y="44"/>
                </a:cubicBezTo>
                <a:cubicBezTo>
                  <a:pt x="57" y="44"/>
                  <a:pt x="58" y="44"/>
                  <a:pt x="58" y="43"/>
                </a:cubicBezTo>
                <a:cubicBezTo>
                  <a:pt x="58" y="43"/>
                  <a:pt x="58" y="43"/>
                  <a:pt x="59" y="42"/>
                </a:cubicBezTo>
                <a:cubicBezTo>
                  <a:pt x="59" y="42"/>
                  <a:pt x="59" y="42"/>
                  <a:pt x="60" y="42"/>
                </a:cubicBezTo>
                <a:cubicBezTo>
                  <a:pt x="60" y="42"/>
                  <a:pt x="60" y="42"/>
                  <a:pt x="60" y="42"/>
                </a:cubicBezTo>
                <a:cubicBezTo>
                  <a:pt x="60" y="42"/>
                  <a:pt x="60" y="42"/>
                  <a:pt x="60" y="43"/>
                </a:cubicBezTo>
                <a:cubicBezTo>
                  <a:pt x="60" y="43"/>
                  <a:pt x="60" y="43"/>
                  <a:pt x="60" y="43"/>
                </a:cubicBezTo>
                <a:cubicBezTo>
                  <a:pt x="60" y="43"/>
                  <a:pt x="60" y="43"/>
                  <a:pt x="60" y="43"/>
                </a:cubicBezTo>
                <a:cubicBezTo>
                  <a:pt x="60" y="43"/>
                  <a:pt x="60" y="43"/>
                  <a:pt x="60" y="43"/>
                </a:cubicBezTo>
                <a:cubicBezTo>
                  <a:pt x="60" y="43"/>
                  <a:pt x="60" y="43"/>
                  <a:pt x="60" y="43"/>
                </a:cubicBezTo>
                <a:cubicBezTo>
                  <a:pt x="59" y="43"/>
                  <a:pt x="59" y="43"/>
                  <a:pt x="59" y="43"/>
                </a:cubicBezTo>
                <a:cubicBezTo>
                  <a:pt x="59" y="43"/>
                  <a:pt x="59" y="43"/>
                  <a:pt x="58" y="44"/>
                </a:cubicBezTo>
                <a:close/>
                <a:moveTo>
                  <a:pt x="58" y="45"/>
                </a:moveTo>
                <a:cubicBezTo>
                  <a:pt x="58" y="45"/>
                  <a:pt x="58" y="46"/>
                  <a:pt x="59" y="46"/>
                </a:cubicBezTo>
                <a:cubicBezTo>
                  <a:pt x="59" y="46"/>
                  <a:pt x="59" y="46"/>
                  <a:pt x="59" y="46"/>
                </a:cubicBezTo>
                <a:cubicBezTo>
                  <a:pt x="59" y="46"/>
                  <a:pt x="59" y="46"/>
                  <a:pt x="60" y="46"/>
                </a:cubicBezTo>
                <a:cubicBezTo>
                  <a:pt x="60" y="46"/>
                  <a:pt x="60" y="45"/>
                  <a:pt x="60" y="45"/>
                </a:cubicBezTo>
                <a:cubicBezTo>
                  <a:pt x="60" y="45"/>
                  <a:pt x="60" y="45"/>
                  <a:pt x="59" y="45"/>
                </a:cubicBezTo>
                <a:cubicBezTo>
                  <a:pt x="59" y="45"/>
                  <a:pt x="59" y="44"/>
                  <a:pt x="59" y="44"/>
                </a:cubicBezTo>
                <a:cubicBezTo>
                  <a:pt x="59" y="44"/>
                  <a:pt x="59" y="45"/>
                  <a:pt x="59" y="45"/>
                </a:cubicBezTo>
                <a:cubicBezTo>
                  <a:pt x="58" y="45"/>
                  <a:pt x="58" y="45"/>
                  <a:pt x="58" y="45"/>
                </a:cubicBezTo>
                <a:close/>
                <a:moveTo>
                  <a:pt x="62" y="44"/>
                </a:moveTo>
                <a:cubicBezTo>
                  <a:pt x="62" y="44"/>
                  <a:pt x="62" y="44"/>
                  <a:pt x="62" y="44"/>
                </a:cubicBezTo>
                <a:cubicBezTo>
                  <a:pt x="62" y="44"/>
                  <a:pt x="62" y="44"/>
                  <a:pt x="63" y="44"/>
                </a:cubicBezTo>
                <a:cubicBezTo>
                  <a:pt x="63" y="44"/>
                  <a:pt x="63" y="44"/>
                  <a:pt x="63" y="44"/>
                </a:cubicBezTo>
                <a:cubicBezTo>
                  <a:pt x="63" y="44"/>
                  <a:pt x="64" y="44"/>
                  <a:pt x="64" y="44"/>
                </a:cubicBezTo>
                <a:cubicBezTo>
                  <a:pt x="64" y="44"/>
                  <a:pt x="64" y="45"/>
                  <a:pt x="64" y="45"/>
                </a:cubicBezTo>
                <a:cubicBezTo>
                  <a:pt x="64" y="46"/>
                  <a:pt x="64" y="46"/>
                  <a:pt x="64" y="46"/>
                </a:cubicBezTo>
                <a:cubicBezTo>
                  <a:pt x="64" y="46"/>
                  <a:pt x="63" y="47"/>
                  <a:pt x="63" y="47"/>
                </a:cubicBezTo>
                <a:cubicBezTo>
                  <a:pt x="63" y="47"/>
                  <a:pt x="62" y="46"/>
                  <a:pt x="62" y="46"/>
                </a:cubicBezTo>
                <a:cubicBezTo>
                  <a:pt x="62" y="46"/>
                  <a:pt x="62" y="46"/>
                  <a:pt x="62" y="46"/>
                </a:cubicBezTo>
                <a:cubicBezTo>
                  <a:pt x="61" y="45"/>
                  <a:pt x="61" y="45"/>
                  <a:pt x="61" y="44"/>
                </a:cubicBezTo>
                <a:cubicBezTo>
                  <a:pt x="61" y="44"/>
                  <a:pt x="62" y="44"/>
                  <a:pt x="62" y="43"/>
                </a:cubicBezTo>
                <a:cubicBezTo>
                  <a:pt x="62" y="43"/>
                  <a:pt x="62" y="43"/>
                  <a:pt x="63" y="42"/>
                </a:cubicBezTo>
                <a:cubicBezTo>
                  <a:pt x="63" y="42"/>
                  <a:pt x="63" y="42"/>
                  <a:pt x="64" y="42"/>
                </a:cubicBezTo>
                <a:cubicBezTo>
                  <a:pt x="64" y="42"/>
                  <a:pt x="64" y="42"/>
                  <a:pt x="64" y="42"/>
                </a:cubicBezTo>
                <a:cubicBezTo>
                  <a:pt x="64" y="42"/>
                  <a:pt x="64" y="42"/>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3" y="43"/>
                  <a:pt x="63" y="43"/>
                  <a:pt x="63" y="43"/>
                </a:cubicBezTo>
                <a:cubicBezTo>
                  <a:pt x="63" y="43"/>
                  <a:pt x="63" y="43"/>
                  <a:pt x="62" y="44"/>
                </a:cubicBezTo>
                <a:close/>
                <a:moveTo>
                  <a:pt x="62" y="45"/>
                </a:moveTo>
                <a:cubicBezTo>
                  <a:pt x="62" y="45"/>
                  <a:pt x="62" y="46"/>
                  <a:pt x="62" y="46"/>
                </a:cubicBezTo>
                <a:cubicBezTo>
                  <a:pt x="63" y="46"/>
                  <a:pt x="63" y="46"/>
                  <a:pt x="63" y="46"/>
                </a:cubicBezTo>
                <a:cubicBezTo>
                  <a:pt x="63" y="46"/>
                  <a:pt x="63" y="46"/>
                  <a:pt x="63" y="46"/>
                </a:cubicBezTo>
                <a:cubicBezTo>
                  <a:pt x="64" y="46"/>
                  <a:pt x="64" y="45"/>
                  <a:pt x="64" y="45"/>
                </a:cubicBezTo>
                <a:cubicBezTo>
                  <a:pt x="64" y="45"/>
                  <a:pt x="64" y="45"/>
                  <a:pt x="63" y="45"/>
                </a:cubicBezTo>
                <a:cubicBezTo>
                  <a:pt x="63" y="45"/>
                  <a:pt x="63" y="44"/>
                  <a:pt x="63" y="44"/>
                </a:cubicBezTo>
                <a:cubicBezTo>
                  <a:pt x="63" y="44"/>
                  <a:pt x="63" y="45"/>
                  <a:pt x="63" y="45"/>
                </a:cubicBezTo>
                <a:cubicBezTo>
                  <a:pt x="62" y="45"/>
                  <a:pt x="62" y="45"/>
                  <a:pt x="62" y="45"/>
                </a:cubicBezTo>
                <a:close/>
                <a:moveTo>
                  <a:pt x="65" y="46"/>
                </a:moveTo>
                <a:cubicBezTo>
                  <a:pt x="65" y="46"/>
                  <a:pt x="65" y="46"/>
                  <a:pt x="65" y="46"/>
                </a:cubicBezTo>
                <a:cubicBezTo>
                  <a:pt x="68" y="46"/>
                  <a:pt x="68" y="46"/>
                  <a:pt x="68" y="46"/>
                </a:cubicBezTo>
                <a:cubicBezTo>
                  <a:pt x="68" y="46"/>
                  <a:pt x="68" y="46"/>
                  <a:pt x="68" y="46"/>
                </a:cubicBezTo>
                <a:cubicBezTo>
                  <a:pt x="68" y="46"/>
                  <a:pt x="68" y="46"/>
                  <a:pt x="68" y="46"/>
                </a:cubicBezTo>
                <a:cubicBezTo>
                  <a:pt x="68" y="46"/>
                  <a:pt x="68" y="46"/>
                  <a:pt x="68" y="46"/>
                </a:cubicBezTo>
                <a:cubicBezTo>
                  <a:pt x="68" y="46"/>
                  <a:pt x="68" y="46"/>
                  <a:pt x="68" y="46"/>
                </a:cubicBezTo>
                <a:cubicBezTo>
                  <a:pt x="66" y="46"/>
                  <a:pt x="66" y="46"/>
                  <a:pt x="66" y="46"/>
                </a:cubicBezTo>
                <a:cubicBezTo>
                  <a:pt x="67" y="45"/>
                  <a:pt x="67" y="45"/>
                  <a:pt x="67" y="45"/>
                </a:cubicBezTo>
                <a:cubicBezTo>
                  <a:pt x="68" y="44"/>
                  <a:pt x="68" y="44"/>
                  <a:pt x="68" y="44"/>
                </a:cubicBezTo>
                <a:cubicBezTo>
                  <a:pt x="68" y="44"/>
                  <a:pt x="68" y="44"/>
                  <a:pt x="68" y="43"/>
                </a:cubicBezTo>
                <a:cubicBezTo>
                  <a:pt x="68" y="43"/>
                  <a:pt x="68" y="43"/>
                  <a:pt x="68" y="43"/>
                </a:cubicBezTo>
                <a:cubicBezTo>
                  <a:pt x="67" y="42"/>
                  <a:pt x="67" y="42"/>
                  <a:pt x="67" y="42"/>
                </a:cubicBezTo>
                <a:cubicBezTo>
                  <a:pt x="66" y="42"/>
                  <a:pt x="66" y="42"/>
                  <a:pt x="66" y="42"/>
                </a:cubicBezTo>
                <a:cubicBezTo>
                  <a:pt x="66" y="42"/>
                  <a:pt x="65" y="43"/>
                  <a:pt x="65" y="43"/>
                </a:cubicBezTo>
                <a:cubicBezTo>
                  <a:pt x="65" y="43"/>
                  <a:pt x="65" y="43"/>
                  <a:pt x="65" y="43"/>
                </a:cubicBezTo>
                <a:cubicBezTo>
                  <a:pt x="65" y="43"/>
                  <a:pt x="65" y="43"/>
                  <a:pt x="65" y="44"/>
                </a:cubicBezTo>
                <a:cubicBezTo>
                  <a:pt x="65" y="44"/>
                  <a:pt x="65" y="44"/>
                  <a:pt x="66" y="44"/>
                </a:cubicBezTo>
                <a:cubicBezTo>
                  <a:pt x="66" y="44"/>
                  <a:pt x="66" y="44"/>
                  <a:pt x="66" y="44"/>
                </a:cubicBezTo>
                <a:cubicBezTo>
                  <a:pt x="66" y="44"/>
                  <a:pt x="66" y="43"/>
                  <a:pt x="66" y="43"/>
                </a:cubicBezTo>
                <a:cubicBezTo>
                  <a:pt x="66" y="43"/>
                  <a:pt x="66" y="43"/>
                  <a:pt x="66" y="43"/>
                </a:cubicBezTo>
                <a:cubicBezTo>
                  <a:pt x="66" y="43"/>
                  <a:pt x="66" y="43"/>
                  <a:pt x="67" y="43"/>
                </a:cubicBezTo>
                <a:cubicBezTo>
                  <a:pt x="67" y="43"/>
                  <a:pt x="67" y="43"/>
                  <a:pt x="67" y="43"/>
                </a:cubicBezTo>
                <a:cubicBezTo>
                  <a:pt x="67" y="43"/>
                  <a:pt x="67" y="43"/>
                  <a:pt x="67" y="43"/>
                </a:cubicBezTo>
                <a:cubicBezTo>
                  <a:pt x="67" y="44"/>
                  <a:pt x="67" y="44"/>
                  <a:pt x="67" y="44"/>
                </a:cubicBezTo>
                <a:cubicBezTo>
                  <a:pt x="67" y="44"/>
                  <a:pt x="66" y="45"/>
                  <a:pt x="65" y="46"/>
                </a:cubicBezTo>
                <a:close/>
                <a:moveTo>
                  <a:pt x="72" y="44"/>
                </a:moveTo>
                <a:cubicBezTo>
                  <a:pt x="72" y="44"/>
                  <a:pt x="72" y="44"/>
                  <a:pt x="72" y="43"/>
                </a:cubicBezTo>
                <a:cubicBezTo>
                  <a:pt x="72" y="43"/>
                  <a:pt x="72" y="43"/>
                  <a:pt x="72" y="43"/>
                </a:cubicBezTo>
                <a:cubicBezTo>
                  <a:pt x="71" y="42"/>
                  <a:pt x="71" y="42"/>
                  <a:pt x="71" y="42"/>
                </a:cubicBezTo>
                <a:cubicBezTo>
                  <a:pt x="70" y="42"/>
                  <a:pt x="70" y="42"/>
                  <a:pt x="70" y="42"/>
                </a:cubicBezTo>
                <a:cubicBezTo>
                  <a:pt x="70" y="42"/>
                  <a:pt x="69" y="43"/>
                  <a:pt x="69" y="43"/>
                </a:cubicBezTo>
                <a:cubicBezTo>
                  <a:pt x="69" y="43"/>
                  <a:pt x="69" y="43"/>
                  <a:pt x="69" y="43"/>
                </a:cubicBezTo>
                <a:cubicBezTo>
                  <a:pt x="69" y="43"/>
                  <a:pt x="69" y="43"/>
                  <a:pt x="69" y="44"/>
                </a:cubicBezTo>
                <a:cubicBezTo>
                  <a:pt x="69" y="44"/>
                  <a:pt x="69" y="44"/>
                  <a:pt x="69" y="44"/>
                </a:cubicBezTo>
                <a:cubicBezTo>
                  <a:pt x="70" y="44"/>
                  <a:pt x="70" y="44"/>
                  <a:pt x="70" y="44"/>
                </a:cubicBezTo>
                <a:cubicBezTo>
                  <a:pt x="70" y="44"/>
                  <a:pt x="70" y="43"/>
                  <a:pt x="70" y="43"/>
                </a:cubicBezTo>
                <a:cubicBezTo>
                  <a:pt x="70" y="43"/>
                  <a:pt x="70" y="43"/>
                  <a:pt x="70" y="43"/>
                </a:cubicBezTo>
                <a:cubicBezTo>
                  <a:pt x="70" y="43"/>
                  <a:pt x="70" y="43"/>
                  <a:pt x="71" y="43"/>
                </a:cubicBezTo>
                <a:cubicBezTo>
                  <a:pt x="71" y="43"/>
                  <a:pt x="71" y="43"/>
                  <a:pt x="71" y="43"/>
                </a:cubicBezTo>
                <a:cubicBezTo>
                  <a:pt x="71" y="43"/>
                  <a:pt x="71" y="43"/>
                  <a:pt x="71" y="43"/>
                </a:cubicBezTo>
                <a:cubicBezTo>
                  <a:pt x="71" y="44"/>
                  <a:pt x="71" y="44"/>
                  <a:pt x="71" y="44"/>
                </a:cubicBezTo>
                <a:cubicBezTo>
                  <a:pt x="71" y="44"/>
                  <a:pt x="70" y="45"/>
                  <a:pt x="69" y="46"/>
                </a:cubicBezTo>
                <a:cubicBezTo>
                  <a:pt x="69" y="46"/>
                  <a:pt x="69" y="46"/>
                  <a:pt x="69" y="46"/>
                </a:cubicBezTo>
                <a:cubicBezTo>
                  <a:pt x="72" y="46"/>
                  <a:pt x="72" y="46"/>
                  <a:pt x="72" y="46"/>
                </a:cubicBezTo>
                <a:cubicBezTo>
                  <a:pt x="72" y="46"/>
                  <a:pt x="72" y="46"/>
                  <a:pt x="72" y="46"/>
                </a:cubicBezTo>
                <a:cubicBezTo>
                  <a:pt x="72" y="46"/>
                  <a:pt x="72" y="46"/>
                  <a:pt x="72" y="46"/>
                </a:cubicBezTo>
                <a:cubicBezTo>
                  <a:pt x="72" y="46"/>
                  <a:pt x="72" y="46"/>
                  <a:pt x="72" y="46"/>
                </a:cubicBezTo>
                <a:cubicBezTo>
                  <a:pt x="72" y="46"/>
                  <a:pt x="72" y="46"/>
                  <a:pt x="71" y="46"/>
                </a:cubicBezTo>
                <a:cubicBezTo>
                  <a:pt x="70" y="46"/>
                  <a:pt x="70" y="46"/>
                  <a:pt x="70" y="46"/>
                </a:cubicBezTo>
                <a:cubicBezTo>
                  <a:pt x="71" y="45"/>
                  <a:pt x="71" y="45"/>
                  <a:pt x="71" y="45"/>
                </a:cubicBezTo>
                <a:cubicBezTo>
                  <a:pt x="72" y="44"/>
                  <a:pt x="72" y="44"/>
                  <a:pt x="72" y="44"/>
                </a:cubicBezTo>
                <a:close/>
                <a:moveTo>
                  <a:pt x="79" y="46"/>
                </a:moveTo>
                <a:cubicBezTo>
                  <a:pt x="79" y="46"/>
                  <a:pt x="79" y="46"/>
                  <a:pt x="79" y="46"/>
                </a:cubicBezTo>
                <a:cubicBezTo>
                  <a:pt x="79" y="46"/>
                  <a:pt x="80" y="46"/>
                  <a:pt x="80" y="46"/>
                </a:cubicBezTo>
                <a:cubicBezTo>
                  <a:pt x="80" y="46"/>
                  <a:pt x="80" y="46"/>
                  <a:pt x="80" y="46"/>
                </a:cubicBezTo>
                <a:cubicBezTo>
                  <a:pt x="80" y="46"/>
                  <a:pt x="80" y="46"/>
                  <a:pt x="80" y="47"/>
                </a:cubicBezTo>
                <a:cubicBezTo>
                  <a:pt x="80" y="47"/>
                  <a:pt x="79" y="47"/>
                  <a:pt x="79" y="47"/>
                </a:cubicBezTo>
                <a:cubicBezTo>
                  <a:pt x="78" y="47"/>
                  <a:pt x="78" y="47"/>
                  <a:pt x="78" y="47"/>
                </a:cubicBezTo>
                <a:cubicBezTo>
                  <a:pt x="78" y="47"/>
                  <a:pt x="78" y="47"/>
                  <a:pt x="78" y="47"/>
                </a:cubicBezTo>
                <a:cubicBezTo>
                  <a:pt x="78" y="46"/>
                  <a:pt x="78" y="46"/>
                  <a:pt x="78" y="46"/>
                </a:cubicBezTo>
                <a:cubicBezTo>
                  <a:pt x="78" y="46"/>
                  <a:pt x="78" y="46"/>
                  <a:pt x="78" y="46"/>
                </a:cubicBezTo>
                <a:cubicBezTo>
                  <a:pt x="78" y="46"/>
                  <a:pt x="78" y="46"/>
                  <a:pt x="78" y="46"/>
                </a:cubicBezTo>
                <a:cubicBezTo>
                  <a:pt x="79" y="46"/>
                  <a:pt x="79" y="46"/>
                  <a:pt x="79" y="46"/>
                </a:cubicBezTo>
                <a:cubicBezTo>
                  <a:pt x="79" y="46"/>
                  <a:pt x="79" y="46"/>
                  <a:pt x="79" y="46"/>
                </a:cubicBezTo>
                <a:cubicBezTo>
                  <a:pt x="77" y="46"/>
                  <a:pt x="77" y="46"/>
                  <a:pt x="77" y="46"/>
                </a:cubicBezTo>
                <a:cubicBezTo>
                  <a:pt x="77" y="45"/>
                  <a:pt x="77" y="45"/>
                  <a:pt x="77" y="45"/>
                </a:cubicBezTo>
                <a:cubicBezTo>
                  <a:pt x="78" y="42"/>
                  <a:pt x="78" y="42"/>
                  <a:pt x="78" y="42"/>
                </a:cubicBezTo>
                <a:cubicBezTo>
                  <a:pt x="79" y="42"/>
                  <a:pt x="79" y="42"/>
                  <a:pt x="79" y="42"/>
                </a:cubicBezTo>
                <a:cubicBezTo>
                  <a:pt x="79" y="45"/>
                  <a:pt x="79" y="45"/>
                  <a:pt x="79" y="45"/>
                </a:cubicBezTo>
                <a:cubicBezTo>
                  <a:pt x="79" y="45"/>
                  <a:pt x="80" y="45"/>
                  <a:pt x="80" y="45"/>
                </a:cubicBezTo>
                <a:cubicBezTo>
                  <a:pt x="80" y="45"/>
                  <a:pt x="80" y="45"/>
                  <a:pt x="80" y="45"/>
                </a:cubicBezTo>
                <a:cubicBezTo>
                  <a:pt x="80" y="45"/>
                  <a:pt x="80" y="46"/>
                  <a:pt x="80" y="46"/>
                </a:cubicBezTo>
                <a:cubicBezTo>
                  <a:pt x="80" y="46"/>
                  <a:pt x="79" y="46"/>
                  <a:pt x="79" y="46"/>
                </a:cubicBezTo>
                <a:close/>
                <a:moveTo>
                  <a:pt x="79" y="43"/>
                </a:moveTo>
                <a:cubicBezTo>
                  <a:pt x="78" y="45"/>
                  <a:pt x="78" y="45"/>
                  <a:pt x="78" y="45"/>
                </a:cubicBezTo>
                <a:cubicBezTo>
                  <a:pt x="79" y="45"/>
                  <a:pt x="79" y="45"/>
                  <a:pt x="79" y="45"/>
                </a:cubicBezTo>
                <a:lnTo>
                  <a:pt x="79" y="43"/>
                </a:lnTo>
                <a:close/>
                <a:moveTo>
                  <a:pt x="83" y="46"/>
                </a:moveTo>
                <a:cubicBezTo>
                  <a:pt x="83" y="46"/>
                  <a:pt x="83" y="46"/>
                  <a:pt x="83" y="46"/>
                </a:cubicBezTo>
                <a:cubicBezTo>
                  <a:pt x="83" y="46"/>
                  <a:pt x="84" y="46"/>
                  <a:pt x="84" y="46"/>
                </a:cubicBezTo>
                <a:cubicBezTo>
                  <a:pt x="84" y="46"/>
                  <a:pt x="84" y="46"/>
                  <a:pt x="84" y="46"/>
                </a:cubicBezTo>
                <a:cubicBezTo>
                  <a:pt x="84" y="46"/>
                  <a:pt x="84" y="46"/>
                  <a:pt x="84" y="47"/>
                </a:cubicBezTo>
                <a:cubicBezTo>
                  <a:pt x="84" y="47"/>
                  <a:pt x="83" y="47"/>
                  <a:pt x="83"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3" y="46"/>
                  <a:pt x="83" y="46"/>
                  <a:pt x="83" y="46"/>
                </a:cubicBezTo>
                <a:cubicBezTo>
                  <a:pt x="83" y="46"/>
                  <a:pt x="83" y="46"/>
                  <a:pt x="83" y="46"/>
                </a:cubicBezTo>
                <a:cubicBezTo>
                  <a:pt x="81" y="46"/>
                  <a:pt x="81" y="46"/>
                  <a:pt x="81" y="46"/>
                </a:cubicBezTo>
                <a:cubicBezTo>
                  <a:pt x="81" y="45"/>
                  <a:pt x="81" y="45"/>
                  <a:pt x="81" y="45"/>
                </a:cubicBezTo>
                <a:cubicBezTo>
                  <a:pt x="82" y="42"/>
                  <a:pt x="82" y="42"/>
                  <a:pt x="82" y="42"/>
                </a:cubicBezTo>
                <a:cubicBezTo>
                  <a:pt x="83" y="42"/>
                  <a:pt x="83" y="42"/>
                  <a:pt x="83" y="42"/>
                </a:cubicBezTo>
                <a:cubicBezTo>
                  <a:pt x="83" y="45"/>
                  <a:pt x="83" y="45"/>
                  <a:pt x="83" y="45"/>
                </a:cubicBezTo>
                <a:cubicBezTo>
                  <a:pt x="83" y="45"/>
                  <a:pt x="84" y="45"/>
                  <a:pt x="84" y="45"/>
                </a:cubicBezTo>
                <a:cubicBezTo>
                  <a:pt x="84" y="45"/>
                  <a:pt x="84" y="45"/>
                  <a:pt x="84" y="45"/>
                </a:cubicBezTo>
                <a:cubicBezTo>
                  <a:pt x="84" y="45"/>
                  <a:pt x="84" y="46"/>
                  <a:pt x="84" y="46"/>
                </a:cubicBezTo>
                <a:cubicBezTo>
                  <a:pt x="84" y="46"/>
                  <a:pt x="83" y="46"/>
                  <a:pt x="83" y="46"/>
                </a:cubicBezTo>
                <a:close/>
                <a:moveTo>
                  <a:pt x="83" y="43"/>
                </a:moveTo>
                <a:cubicBezTo>
                  <a:pt x="82" y="45"/>
                  <a:pt x="82" y="45"/>
                  <a:pt x="82" y="45"/>
                </a:cubicBezTo>
                <a:cubicBezTo>
                  <a:pt x="83" y="45"/>
                  <a:pt x="83" y="45"/>
                  <a:pt x="83" y="45"/>
                </a:cubicBezTo>
                <a:lnTo>
                  <a:pt x="83" y="43"/>
                </a:lnTo>
                <a:close/>
                <a:moveTo>
                  <a:pt x="87" y="46"/>
                </a:moveTo>
                <a:cubicBezTo>
                  <a:pt x="87" y="46"/>
                  <a:pt x="87" y="46"/>
                  <a:pt x="87" y="46"/>
                </a:cubicBezTo>
                <a:cubicBezTo>
                  <a:pt x="87" y="46"/>
                  <a:pt x="87" y="46"/>
                  <a:pt x="88" y="46"/>
                </a:cubicBezTo>
                <a:cubicBezTo>
                  <a:pt x="88" y="46"/>
                  <a:pt x="88" y="46"/>
                  <a:pt x="88" y="46"/>
                </a:cubicBezTo>
                <a:cubicBezTo>
                  <a:pt x="88" y="46"/>
                  <a:pt x="88" y="46"/>
                  <a:pt x="88" y="47"/>
                </a:cubicBezTo>
                <a:cubicBezTo>
                  <a:pt x="87" y="47"/>
                  <a:pt x="87" y="47"/>
                  <a:pt x="87" y="47"/>
                </a:cubicBezTo>
                <a:cubicBezTo>
                  <a:pt x="86" y="47"/>
                  <a:pt x="86" y="47"/>
                  <a:pt x="86" y="47"/>
                </a:cubicBezTo>
                <a:cubicBezTo>
                  <a:pt x="86" y="47"/>
                  <a:pt x="86" y="47"/>
                  <a:pt x="86" y="47"/>
                </a:cubicBezTo>
                <a:cubicBezTo>
                  <a:pt x="86" y="46"/>
                  <a:pt x="86" y="46"/>
                  <a:pt x="86" y="46"/>
                </a:cubicBezTo>
                <a:cubicBezTo>
                  <a:pt x="86" y="46"/>
                  <a:pt x="86" y="46"/>
                  <a:pt x="86" y="46"/>
                </a:cubicBezTo>
                <a:cubicBezTo>
                  <a:pt x="86" y="46"/>
                  <a:pt x="86" y="46"/>
                  <a:pt x="86" y="46"/>
                </a:cubicBezTo>
                <a:cubicBezTo>
                  <a:pt x="87" y="46"/>
                  <a:pt x="87" y="46"/>
                  <a:pt x="87" y="46"/>
                </a:cubicBezTo>
                <a:cubicBezTo>
                  <a:pt x="87" y="46"/>
                  <a:pt x="87" y="46"/>
                  <a:pt x="87" y="46"/>
                </a:cubicBezTo>
                <a:cubicBezTo>
                  <a:pt x="85" y="46"/>
                  <a:pt x="85" y="46"/>
                  <a:pt x="85" y="46"/>
                </a:cubicBezTo>
                <a:cubicBezTo>
                  <a:pt x="85" y="45"/>
                  <a:pt x="85" y="45"/>
                  <a:pt x="85" y="45"/>
                </a:cubicBezTo>
                <a:cubicBezTo>
                  <a:pt x="86" y="42"/>
                  <a:pt x="86" y="42"/>
                  <a:pt x="86" y="42"/>
                </a:cubicBezTo>
                <a:cubicBezTo>
                  <a:pt x="87" y="42"/>
                  <a:pt x="87" y="42"/>
                  <a:pt x="87" y="42"/>
                </a:cubicBezTo>
                <a:cubicBezTo>
                  <a:pt x="87" y="45"/>
                  <a:pt x="87" y="45"/>
                  <a:pt x="87" y="45"/>
                </a:cubicBezTo>
                <a:cubicBezTo>
                  <a:pt x="87" y="45"/>
                  <a:pt x="87" y="45"/>
                  <a:pt x="88" y="45"/>
                </a:cubicBezTo>
                <a:cubicBezTo>
                  <a:pt x="88" y="45"/>
                  <a:pt x="88" y="45"/>
                  <a:pt x="88" y="45"/>
                </a:cubicBezTo>
                <a:cubicBezTo>
                  <a:pt x="88" y="45"/>
                  <a:pt x="88" y="46"/>
                  <a:pt x="88" y="46"/>
                </a:cubicBezTo>
                <a:cubicBezTo>
                  <a:pt x="87" y="46"/>
                  <a:pt x="87" y="46"/>
                  <a:pt x="87" y="46"/>
                </a:cubicBezTo>
                <a:close/>
                <a:moveTo>
                  <a:pt x="87" y="43"/>
                </a:moveTo>
                <a:cubicBezTo>
                  <a:pt x="86" y="45"/>
                  <a:pt x="86" y="45"/>
                  <a:pt x="86" y="45"/>
                </a:cubicBezTo>
                <a:cubicBezTo>
                  <a:pt x="87" y="45"/>
                  <a:pt x="87" y="45"/>
                  <a:pt x="87" y="45"/>
                </a:cubicBezTo>
                <a:lnTo>
                  <a:pt x="87" y="43"/>
                </a:lnTo>
                <a:close/>
                <a:moveTo>
                  <a:pt x="91" y="46"/>
                </a:moveTo>
                <a:cubicBezTo>
                  <a:pt x="91" y="46"/>
                  <a:pt x="91" y="46"/>
                  <a:pt x="91" y="46"/>
                </a:cubicBezTo>
                <a:cubicBezTo>
                  <a:pt x="91" y="46"/>
                  <a:pt x="91" y="46"/>
                  <a:pt x="92" y="46"/>
                </a:cubicBezTo>
                <a:cubicBezTo>
                  <a:pt x="92" y="46"/>
                  <a:pt x="92" y="46"/>
                  <a:pt x="92" y="46"/>
                </a:cubicBezTo>
                <a:cubicBezTo>
                  <a:pt x="92" y="46"/>
                  <a:pt x="92" y="46"/>
                  <a:pt x="92" y="47"/>
                </a:cubicBezTo>
                <a:cubicBezTo>
                  <a:pt x="91" y="47"/>
                  <a:pt x="91" y="47"/>
                  <a:pt x="91" y="47"/>
                </a:cubicBezTo>
                <a:cubicBezTo>
                  <a:pt x="90" y="47"/>
                  <a:pt x="90" y="47"/>
                  <a:pt x="90" y="47"/>
                </a:cubicBezTo>
                <a:cubicBezTo>
                  <a:pt x="90" y="47"/>
                  <a:pt x="90" y="47"/>
                  <a:pt x="90" y="47"/>
                </a:cubicBezTo>
                <a:cubicBezTo>
                  <a:pt x="90" y="46"/>
                  <a:pt x="90" y="46"/>
                  <a:pt x="90" y="46"/>
                </a:cubicBezTo>
                <a:cubicBezTo>
                  <a:pt x="90" y="46"/>
                  <a:pt x="90" y="46"/>
                  <a:pt x="90" y="46"/>
                </a:cubicBezTo>
                <a:cubicBezTo>
                  <a:pt x="90" y="46"/>
                  <a:pt x="90" y="46"/>
                  <a:pt x="90" y="46"/>
                </a:cubicBezTo>
                <a:cubicBezTo>
                  <a:pt x="91" y="46"/>
                  <a:pt x="91" y="46"/>
                  <a:pt x="91" y="46"/>
                </a:cubicBezTo>
                <a:cubicBezTo>
                  <a:pt x="91" y="46"/>
                  <a:pt x="91" y="46"/>
                  <a:pt x="91" y="46"/>
                </a:cubicBezTo>
                <a:cubicBezTo>
                  <a:pt x="89" y="46"/>
                  <a:pt x="89" y="46"/>
                  <a:pt x="89" y="46"/>
                </a:cubicBezTo>
                <a:cubicBezTo>
                  <a:pt x="89" y="45"/>
                  <a:pt x="89" y="45"/>
                  <a:pt x="89" y="45"/>
                </a:cubicBezTo>
                <a:cubicBezTo>
                  <a:pt x="90" y="42"/>
                  <a:pt x="90" y="42"/>
                  <a:pt x="90" y="42"/>
                </a:cubicBezTo>
                <a:cubicBezTo>
                  <a:pt x="91" y="42"/>
                  <a:pt x="91" y="42"/>
                  <a:pt x="91" y="42"/>
                </a:cubicBezTo>
                <a:cubicBezTo>
                  <a:pt x="91" y="45"/>
                  <a:pt x="91" y="45"/>
                  <a:pt x="91" y="45"/>
                </a:cubicBezTo>
                <a:cubicBezTo>
                  <a:pt x="91" y="45"/>
                  <a:pt x="91" y="45"/>
                  <a:pt x="92" y="45"/>
                </a:cubicBezTo>
                <a:cubicBezTo>
                  <a:pt x="92" y="45"/>
                  <a:pt x="92" y="45"/>
                  <a:pt x="92" y="45"/>
                </a:cubicBezTo>
                <a:cubicBezTo>
                  <a:pt x="92" y="45"/>
                  <a:pt x="92" y="46"/>
                  <a:pt x="92" y="46"/>
                </a:cubicBezTo>
                <a:cubicBezTo>
                  <a:pt x="91" y="46"/>
                  <a:pt x="91" y="46"/>
                  <a:pt x="91" y="46"/>
                </a:cubicBezTo>
                <a:close/>
                <a:moveTo>
                  <a:pt x="91" y="43"/>
                </a:moveTo>
                <a:cubicBezTo>
                  <a:pt x="90" y="45"/>
                  <a:pt x="90" y="45"/>
                  <a:pt x="90" y="45"/>
                </a:cubicBezTo>
                <a:cubicBezTo>
                  <a:pt x="91" y="45"/>
                  <a:pt x="91" y="45"/>
                  <a:pt x="91" y="45"/>
                </a:cubicBezTo>
                <a:lnTo>
                  <a:pt x="91" y="43"/>
                </a:lnTo>
                <a:close/>
                <a:moveTo>
                  <a:pt x="139" y="73"/>
                </a:moveTo>
                <a:cubicBezTo>
                  <a:pt x="139" y="77"/>
                  <a:pt x="137" y="81"/>
                  <a:pt x="135" y="84"/>
                </a:cubicBezTo>
                <a:cubicBezTo>
                  <a:pt x="132" y="87"/>
                  <a:pt x="127" y="89"/>
                  <a:pt x="122" y="90"/>
                </a:cubicBezTo>
                <a:cubicBezTo>
                  <a:pt x="122" y="96"/>
                  <a:pt x="122" y="96"/>
                  <a:pt x="122" y="96"/>
                </a:cubicBezTo>
                <a:cubicBezTo>
                  <a:pt x="111" y="95"/>
                  <a:pt x="111" y="95"/>
                  <a:pt x="111" y="95"/>
                </a:cubicBezTo>
                <a:cubicBezTo>
                  <a:pt x="111" y="90"/>
                  <a:pt x="111" y="90"/>
                  <a:pt x="111" y="90"/>
                </a:cubicBezTo>
                <a:cubicBezTo>
                  <a:pt x="104" y="88"/>
                  <a:pt x="100" y="86"/>
                  <a:pt x="97" y="81"/>
                </a:cubicBezTo>
                <a:cubicBezTo>
                  <a:pt x="94" y="77"/>
                  <a:pt x="93" y="72"/>
                  <a:pt x="93" y="68"/>
                </a:cubicBezTo>
                <a:cubicBezTo>
                  <a:pt x="104" y="68"/>
                  <a:pt x="104" y="68"/>
                  <a:pt x="104" y="68"/>
                </a:cubicBezTo>
                <a:cubicBezTo>
                  <a:pt x="104" y="71"/>
                  <a:pt x="105" y="73"/>
                  <a:pt x="106" y="75"/>
                </a:cubicBezTo>
                <a:cubicBezTo>
                  <a:pt x="107" y="76"/>
                  <a:pt x="109" y="77"/>
                  <a:pt x="111" y="78"/>
                </a:cubicBezTo>
                <a:cubicBezTo>
                  <a:pt x="111" y="61"/>
                  <a:pt x="111" y="61"/>
                  <a:pt x="111" y="61"/>
                </a:cubicBezTo>
                <a:cubicBezTo>
                  <a:pt x="110" y="60"/>
                  <a:pt x="109" y="60"/>
                  <a:pt x="108" y="60"/>
                </a:cubicBezTo>
                <a:cubicBezTo>
                  <a:pt x="107" y="60"/>
                  <a:pt x="106" y="59"/>
                  <a:pt x="106" y="59"/>
                </a:cubicBezTo>
                <a:cubicBezTo>
                  <a:pt x="102" y="57"/>
                  <a:pt x="99" y="55"/>
                  <a:pt x="97" y="52"/>
                </a:cubicBezTo>
                <a:cubicBezTo>
                  <a:pt x="95" y="49"/>
                  <a:pt x="94" y="46"/>
                  <a:pt x="94" y="42"/>
                </a:cubicBezTo>
                <a:cubicBezTo>
                  <a:pt x="94" y="38"/>
                  <a:pt x="96" y="35"/>
                  <a:pt x="98" y="31"/>
                </a:cubicBezTo>
                <a:cubicBezTo>
                  <a:pt x="101" y="28"/>
                  <a:pt x="105" y="26"/>
                  <a:pt x="111" y="25"/>
                </a:cubicBezTo>
                <a:cubicBezTo>
                  <a:pt x="111" y="19"/>
                  <a:pt x="111" y="19"/>
                  <a:pt x="111" y="19"/>
                </a:cubicBezTo>
                <a:cubicBezTo>
                  <a:pt x="122" y="19"/>
                  <a:pt x="122" y="19"/>
                  <a:pt x="122" y="19"/>
                </a:cubicBezTo>
                <a:cubicBezTo>
                  <a:pt x="122" y="25"/>
                  <a:pt x="122" y="25"/>
                  <a:pt x="122" y="25"/>
                </a:cubicBezTo>
                <a:cubicBezTo>
                  <a:pt x="128" y="26"/>
                  <a:pt x="132" y="29"/>
                  <a:pt x="134" y="34"/>
                </a:cubicBezTo>
                <a:cubicBezTo>
                  <a:pt x="136" y="38"/>
                  <a:pt x="137" y="42"/>
                  <a:pt x="137" y="44"/>
                </a:cubicBezTo>
                <a:cubicBezTo>
                  <a:pt x="126" y="44"/>
                  <a:pt x="126" y="44"/>
                  <a:pt x="126" y="44"/>
                </a:cubicBezTo>
                <a:cubicBezTo>
                  <a:pt x="126" y="43"/>
                  <a:pt x="126" y="41"/>
                  <a:pt x="125" y="39"/>
                </a:cubicBezTo>
                <a:cubicBezTo>
                  <a:pt x="125" y="38"/>
                  <a:pt x="124" y="36"/>
                  <a:pt x="122" y="36"/>
                </a:cubicBezTo>
                <a:cubicBezTo>
                  <a:pt x="122" y="53"/>
                  <a:pt x="122" y="53"/>
                  <a:pt x="122" y="53"/>
                </a:cubicBezTo>
                <a:cubicBezTo>
                  <a:pt x="123" y="53"/>
                  <a:pt x="124" y="54"/>
                  <a:pt x="125" y="54"/>
                </a:cubicBezTo>
                <a:cubicBezTo>
                  <a:pt x="127" y="54"/>
                  <a:pt x="128" y="55"/>
                  <a:pt x="129" y="55"/>
                </a:cubicBezTo>
                <a:cubicBezTo>
                  <a:pt x="132" y="57"/>
                  <a:pt x="135" y="59"/>
                  <a:pt x="137" y="62"/>
                </a:cubicBezTo>
                <a:cubicBezTo>
                  <a:pt x="139" y="65"/>
                  <a:pt x="140" y="69"/>
                  <a:pt x="139" y="73"/>
                </a:cubicBezTo>
                <a:close/>
                <a:moveTo>
                  <a:pt x="111" y="35"/>
                </a:moveTo>
                <a:cubicBezTo>
                  <a:pt x="109" y="36"/>
                  <a:pt x="107" y="37"/>
                  <a:pt x="106" y="38"/>
                </a:cubicBezTo>
                <a:cubicBezTo>
                  <a:pt x="106" y="39"/>
                  <a:pt x="105" y="41"/>
                  <a:pt x="105" y="43"/>
                </a:cubicBezTo>
                <a:cubicBezTo>
                  <a:pt x="105" y="44"/>
                  <a:pt x="106" y="46"/>
                  <a:pt x="107" y="47"/>
                </a:cubicBezTo>
                <a:cubicBezTo>
                  <a:pt x="108" y="48"/>
                  <a:pt x="109" y="49"/>
                  <a:pt x="111" y="50"/>
                </a:cubicBezTo>
                <a:lnTo>
                  <a:pt x="111" y="35"/>
                </a:lnTo>
                <a:close/>
                <a:moveTo>
                  <a:pt x="127" y="68"/>
                </a:moveTo>
                <a:cubicBezTo>
                  <a:pt x="126" y="66"/>
                  <a:pt x="125" y="65"/>
                  <a:pt x="123" y="64"/>
                </a:cubicBezTo>
                <a:cubicBezTo>
                  <a:pt x="123" y="64"/>
                  <a:pt x="123" y="64"/>
                  <a:pt x="123" y="64"/>
                </a:cubicBezTo>
                <a:cubicBezTo>
                  <a:pt x="122" y="64"/>
                  <a:pt x="122" y="64"/>
                  <a:pt x="122" y="64"/>
                </a:cubicBezTo>
                <a:cubicBezTo>
                  <a:pt x="122" y="79"/>
                  <a:pt x="122" y="79"/>
                  <a:pt x="122" y="79"/>
                </a:cubicBezTo>
                <a:cubicBezTo>
                  <a:pt x="124" y="78"/>
                  <a:pt x="125" y="77"/>
                  <a:pt x="126" y="76"/>
                </a:cubicBezTo>
                <a:cubicBezTo>
                  <a:pt x="127" y="75"/>
                  <a:pt x="128" y="74"/>
                  <a:pt x="128" y="73"/>
                </a:cubicBezTo>
                <a:cubicBezTo>
                  <a:pt x="128" y="71"/>
                  <a:pt x="128" y="69"/>
                  <a:pt x="127" y="68"/>
                </a:cubicBezTo>
                <a:close/>
                <a:moveTo>
                  <a:pt x="17" y="86"/>
                </a:moveTo>
                <a:cubicBezTo>
                  <a:pt x="10" y="86"/>
                  <a:pt x="4" y="80"/>
                  <a:pt x="4" y="73"/>
                </a:cubicBezTo>
                <a:cubicBezTo>
                  <a:pt x="4" y="38"/>
                  <a:pt x="4" y="38"/>
                  <a:pt x="4" y="38"/>
                </a:cubicBezTo>
                <a:cubicBezTo>
                  <a:pt x="93" y="38"/>
                  <a:pt x="93" y="38"/>
                  <a:pt x="93" y="38"/>
                </a:cubicBezTo>
                <a:cubicBezTo>
                  <a:pt x="93" y="35"/>
                  <a:pt x="95" y="33"/>
                  <a:pt x="97" y="30"/>
                </a:cubicBezTo>
                <a:cubicBezTo>
                  <a:pt x="99" y="27"/>
                  <a:pt x="102" y="25"/>
                  <a:pt x="105" y="24"/>
                </a:cubicBezTo>
                <a:cubicBezTo>
                  <a:pt x="4" y="24"/>
                  <a:pt x="4" y="24"/>
                  <a:pt x="4" y="24"/>
                </a:cubicBezTo>
                <a:cubicBezTo>
                  <a:pt x="4" y="18"/>
                  <a:pt x="4" y="18"/>
                  <a:pt x="4" y="18"/>
                </a:cubicBezTo>
                <a:cubicBezTo>
                  <a:pt x="4" y="11"/>
                  <a:pt x="10" y="5"/>
                  <a:pt x="17" y="5"/>
                </a:cubicBezTo>
                <a:cubicBezTo>
                  <a:pt x="100" y="5"/>
                  <a:pt x="100" y="5"/>
                  <a:pt x="100" y="5"/>
                </a:cubicBezTo>
                <a:cubicBezTo>
                  <a:pt x="106" y="5"/>
                  <a:pt x="112" y="10"/>
                  <a:pt x="112" y="17"/>
                </a:cubicBezTo>
                <a:cubicBezTo>
                  <a:pt x="117" y="17"/>
                  <a:pt x="117" y="17"/>
                  <a:pt x="117" y="17"/>
                </a:cubicBezTo>
                <a:cubicBezTo>
                  <a:pt x="117" y="12"/>
                  <a:pt x="115" y="8"/>
                  <a:pt x="112" y="5"/>
                </a:cubicBezTo>
                <a:cubicBezTo>
                  <a:pt x="112" y="5"/>
                  <a:pt x="112" y="5"/>
                  <a:pt x="112" y="5"/>
                </a:cubicBezTo>
                <a:cubicBezTo>
                  <a:pt x="109" y="2"/>
                  <a:pt x="105" y="0"/>
                  <a:pt x="100" y="0"/>
                </a:cubicBezTo>
                <a:cubicBezTo>
                  <a:pt x="100" y="0"/>
                  <a:pt x="100" y="0"/>
                  <a:pt x="100" y="0"/>
                </a:cubicBezTo>
                <a:cubicBezTo>
                  <a:pt x="17" y="0"/>
                  <a:pt x="17" y="0"/>
                  <a:pt x="17" y="0"/>
                </a:cubicBezTo>
                <a:cubicBezTo>
                  <a:pt x="17" y="0"/>
                  <a:pt x="17" y="0"/>
                  <a:pt x="17" y="0"/>
                </a:cubicBezTo>
                <a:cubicBezTo>
                  <a:pt x="17" y="0"/>
                  <a:pt x="17" y="0"/>
                  <a:pt x="17" y="0"/>
                </a:cubicBezTo>
                <a:cubicBezTo>
                  <a:pt x="12" y="0"/>
                  <a:pt x="8" y="2"/>
                  <a:pt x="5" y="5"/>
                </a:cubicBezTo>
                <a:cubicBezTo>
                  <a:pt x="1" y="9"/>
                  <a:pt x="0" y="13"/>
                  <a:pt x="0" y="18"/>
                </a:cubicBezTo>
                <a:cubicBezTo>
                  <a:pt x="0" y="18"/>
                  <a:pt x="0" y="18"/>
                  <a:pt x="0" y="18"/>
                </a:cubicBezTo>
                <a:cubicBezTo>
                  <a:pt x="0" y="18"/>
                  <a:pt x="0" y="18"/>
                  <a:pt x="0" y="18"/>
                </a:cubicBezTo>
                <a:cubicBezTo>
                  <a:pt x="0" y="73"/>
                  <a:pt x="0" y="73"/>
                  <a:pt x="0" y="73"/>
                </a:cubicBezTo>
                <a:cubicBezTo>
                  <a:pt x="0" y="73"/>
                  <a:pt x="0" y="73"/>
                  <a:pt x="0" y="73"/>
                </a:cubicBezTo>
                <a:cubicBezTo>
                  <a:pt x="0" y="73"/>
                  <a:pt x="0" y="73"/>
                  <a:pt x="0" y="73"/>
                </a:cubicBezTo>
                <a:cubicBezTo>
                  <a:pt x="0" y="78"/>
                  <a:pt x="1" y="82"/>
                  <a:pt x="5" y="85"/>
                </a:cubicBezTo>
                <a:cubicBezTo>
                  <a:pt x="8" y="88"/>
                  <a:pt x="12" y="90"/>
                  <a:pt x="17" y="90"/>
                </a:cubicBezTo>
                <a:cubicBezTo>
                  <a:pt x="17" y="90"/>
                  <a:pt x="17" y="90"/>
                  <a:pt x="17" y="90"/>
                </a:cubicBezTo>
                <a:cubicBezTo>
                  <a:pt x="17" y="90"/>
                  <a:pt x="17" y="90"/>
                  <a:pt x="17" y="90"/>
                </a:cubicBezTo>
                <a:cubicBezTo>
                  <a:pt x="17" y="90"/>
                  <a:pt x="17" y="90"/>
                  <a:pt x="17" y="90"/>
                </a:cubicBezTo>
                <a:cubicBezTo>
                  <a:pt x="100" y="90"/>
                  <a:pt x="100" y="90"/>
                  <a:pt x="100" y="90"/>
                </a:cubicBezTo>
                <a:cubicBezTo>
                  <a:pt x="100" y="90"/>
                  <a:pt x="100" y="90"/>
                  <a:pt x="100" y="90"/>
                </a:cubicBezTo>
                <a:cubicBezTo>
                  <a:pt x="100" y="90"/>
                  <a:pt x="100" y="90"/>
                  <a:pt x="100" y="90"/>
                </a:cubicBezTo>
                <a:cubicBezTo>
                  <a:pt x="101" y="90"/>
                  <a:pt x="103" y="90"/>
                  <a:pt x="104" y="90"/>
                </a:cubicBezTo>
                <a:cubicBezTo>
                  <a:pt x="102" y="89"/>
                  <a:pt x="99" y="87"/>
                  <a:pt x="98" y="86"/>
                </a:cubicBezTo>
                <a:lnTo>
                  <a:pt x="17" y="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7" name="Freeform 158">
            <a:extLst>
              <a:ext uri="{FF2B5EF4-FFF2-40B4-BE49-F238E27FC236}">
                <a16:creationId xmlns:a16="http://schemas.microsoft.com/office/drawing/2014/main" id="{F38623C1-C5A7-444E-816F-9C87E306672D}"/>
              </a:ext>
            </a:extLst>
          </p:cNvPr>
          <p:cNvSpPr>
            <a:spLocks noEditPoints="1"/>
          </p:cNvSpPr>
          <p:nvPr/>
        </p:nvSpPr>
        <p:spPr bwMode="auto">
          <a:xfrm>
            <a:off x="3109788" y="4399280"/>
            <a:ext cx="415925" cy="354013"/>
          </a:xfrm>
          <a:custGeom>
            <a:avLst/>
            <a:gdLst>
              <a:gd name="T0" fmla="*/ 10 w 132"/>
              <a:gd name="T1" fmla="*/ 0 h 112"/>
              <a:gd name="T2" fmla="*/ 0 w 132"/>
              <a:gd name="T3" fmla="*/ 89 h 112"/>
              <a:gd name="T4" fmla="*/ 54 w 132"/>
              <a:gd name="T5" fmla="*/ 99 h 112"/>
              <a:gd name="T6" fmla="*/ 54 w 132"/>
              <a:gd name="T7" fmla="*/ 104 h 112"/>
              <a:gd name="T8" fmla="*/ 39 w 132"/>
              <a:gd name="T9" fmla="*/ 108 h 112"/>
              <a:gd name="T10" fmla="*/ 34 w 132"/>
              <a:gd name="T11" fmla="*/ 110 h 112"/>
              <a:gd name="T12" fmla="*/ 36 w 132"/>
              <a:gd name="T13" fmla="*/ 112 h 112"/>
              <a:gd name="T14" fmla="*/ 98 w 132"/>
              <a:gd name="T15" fmla="*/ 110 h 112"/>
              <a:gd name="T16" fmla="*/ 97 w 132"/>
              <a:gd name="T17" fmla="*/ 108 h 112"/>
              <a:gd name="T18" fmla="*/ 79 w 132"/>
              <a:gd name="T19" fmla="*/ 103 h 112"/>
              <a:gd name="T20" fmla="*/ 77 w 132"/>
              <a:gd name="T21" fmla="*/ 99 h 112"/>
              <a:gd name="T22" fmla="*/ 132 w 132"/>
              <a:gd name="T23" fmla="*/ 89 h 112"/>
              <a:gd name="T24" fmla="*/ 122 w 132"/>
              <a:gd name="T25" fmla="*/ 0 h 112"/>
              <a:gd name="T26" fmla="*/ 107 w 132"/>
              <a:gd name="T27" fmla="*/ 91 h 112"/>
              <a:gd name="T28" fmla="*/ 110 w 132"/>
              <a:gd name="T29" fmla="*/ 91 h 112"/>
              <a:gd name="T30" fmla="*/ 119 w 132"/>
              <a:gd name="T31" fmla="*/ 92 h 112"/>
              <a:gd name="T32" fmla="*/ 113 w 132"/>
              <a:gd name="T33" fmla="*/ 91 h 112"/>
              <a:gd name="T34" fmla="*/ 119 w 132"/>
              <a:gd name="T35" fmla="*/ 89 h 112"/>
              <a:gd name="T36" fmla="*/ 119 w 132"/>
              <a:gd name="T37" fmla="*/ 92 h 112"/>
              <a:gd name="T38" fmla="*/ 120 w 132"/>
              <a:gd name="T39" fmla="*/ 83 h 112"/>
              <a:gd name="T40" fmla="*/ 9 w 132"/>
              <a:gd name="T41" fmla="*/ 80 h 112"/>
              <a:gd name="T42" fmla="*/ 12 w 132"/>
              <a:gd name="T43" fmla="*/ 9 h 112"/>
              <a:gd name="T44" fmla="*/ 123 w 132"/>
              <a:gd name="T45" fmla="*/ 12 h 112"/>
              <a:gd name="T46" fmla="*/ 95 w 132"/>
              <a:gd name="T47" fmla="*/ 72 h 112"/>
              <a:gd name="T48" fmla="*/ 39 w 132"/>
              <a:gd name="T49" fmla="*/ 73 h 112"/>
              <a:gd name="T50" fmla="*/ 37 w 132"/>
              <a:gd name="T51" fmla="*/ 72 h 112"/>
              <a:gd name="T52" fmla="*/ 39 w 132"/>
              <a:gd name="T53" fmla="*/ 20 h 112"/>
              <a:gd name="T54" fmla="*/ 40 w 132"/>
              <a:gd name="T55" fmla="*/ 43 h 112"/>
              <a:gd name="T56" fmla="*/ 42 w 132"/>
              <a:gd name="T57" fmla="*/ 44 h 112"/>
              <a:gd name="T58" fmla="*/ 40 w 132"/>
              <a:gd name="T59" fmla="*/ 45 h 112"/>
              <a:gd name="T60" fmla="*/ 49 w 132"/>
              <a:gd name="T61" fmla="*/ 70 h 112"/>
              <a:gd name="T62" fmla="*/ 48 w 132"/>
              <a:gd name="T63" fmla="*/ 50 h 112"/>
              <a:gd name="T64" fmla="*/ 55 w 132"/>
              <a:gd name="T65" fmla="*/ 47 h 112"/>
              <a:gd name="T66" fmla="*/ 57 w 132"/>
              <a:gd name="T67" fmla="*/ 69 h 112"/>
              <a:gd name="T68" fmla="*/ 65 w 132"/>
              <a:gd name="T69" fmla="*/ 70 h 112"/>
              <a:gd name="T70" fmla="*/ 64 w 132"/>
              <a:gd name="T71" fmla="*/ 27 h 112"/>
              <a:gd name="T72" fmla="*/ 71 w 132"/>
              <a:gd name="T73" fmla="*/ 25 h 112"/>
              <a:gd name="T74" fmla="*/ 73 w 132"/>
              <a:gd name="T75" fmla="*/ 69 h 112"/>
              <a:gd name="T76" fmla="*/ 81 w 132"/>
              <a:gd name="T77" fmla="*/ 70 h 112"/>
              <a:gd name="T78" fmla="*/ 80 w 132"/>
              <a:gd name="T79" fmla="*/ 38 h 112"/>
              <a:gd name="T80" fmla="*/ 87 w 132"/>
              <a:gd name="T81" fmla="*/ 36 h 112"/>
              <a:gd name="T82" fmla="*/ 89 w 132"/>
              <a:gd name="T83" fmla="*/ 69 h 112"/>
              <a:gd name="T84" fmla="*/ 93 w 132"/>
              <a:gd name="T85"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112">
                <a:moveTo>
                  <a:pt x="122" y="0"/>
                </a:moveTo>
                <a:cubicBezTo>
                  <a:pt x="10" y="0"/>
                  <a:pt x="10" y="0"/>
                  <a:pt x="10" y="0"/>
                </a:cubicBezTo>
                <a:cubicBezTo>
                  <a:pt x="4" y="0"/>
                  <a:pt x="0" y="5"/>
                  <a:pt x="0" y="10"/>
                </a:cubicBezTo>
                <a:cubicBezTo>
                  <a:pt x="0" y="89"/>
                  <a:pt x="0" y="89"/>
                  <a:pt x="0" y="89"/>
                </a:cubicBezTo>
                <a:cubicBezTo>
                  <a:pt x="0" y="95"/>
                  <a:pt x="4" y="99"/>
                  <a:pt x="10" y="99"/>
                </a:cubicBezTo>
                <a:cubicBezTo>
                  <a:pt x="54" y="99"/>
                  <a:pt x="54" y="99"/>
                  <a:pt x="54" y="99"/>
                </a:cubicBezTo>
                <a:cubicBezTo>
                  <a:pt x="54" y="101"/>
                  <a:pt x="54" y="101"/>
                  <a:pt x="54" y="101"/>
                </a:cubicBezTo>
                <a:cubicBezTo>
                  <a:pt x="54" y="101"/>
                  <a:pt x="54" y="103"/>
                  <a:pt x="54" y="104"/>
                </a:cubicBezTo>
                <a:cubicBezTo>
                  <a:pt x="43" y="108"/>
                  <a:pt x="43" y="108"/>
                  <a:pt x="43" y="108"/>
                </a:cubicBezTo>
                <a:cubicBezTo>
                  <a:pt x="42" y="108"/>
                  <a:pt x="40" y="108"/>
                  <a:pt x="39" y="108"/>
                </a:cubicBezTo>
                <a:cubicBezTo>
                  <a:pt x="36" y="108"/>
                  <a:pt x="36" y="108"/>
                  <a:pt x="36" y="108"/>
                </a:cubicBezTo>
                <a:cubicBezTo>
                  <a:pt x="35" y="108"/>
                  <a:pt x="34" y="109"/>
                  <a:pt x="34" y="110"/>
                </a:cubicBezTo>
                <a:cubicBezTo>
                  <a:pt x="34" y="110"/>
                  <a:pt x="34" y="110"/>
                  <a:pt x="34" y="110"/>
                </a:cubicBezTo>
                <a:cubicBezTo>
                  <a:pt x="34" y="111"/>
                  <a:pt x="35" y="112"/>
                  <a:pt x="36" y="112"/>
                </a:cubicBezTo>
                <a:cubicBezTo>
                  <a:pt x="96" y="112"/>
                  <a:pt x="96" y="112"/>
                  <a:pt x="96" y="112"/>
                </a:cubicBezTo>
                <a:cubicBezTo>
                  <a:pt x="97" y="112"/>
                  <a:pt x="98" y="111"/>
                  <a:pt x="98" y="110"/>
                </a:cubicBezTo>
                <a:cubicBezTo>
                  <a:pt x="98" y="110"/>
                  <a:pt x="98" y="110"/>
                  <a:pt x="98" y="110"/>
                </a:cubicBezTo>
                <a:cubicBezTo>
                  <a:pt x="98" y="109"/>
                  <a:pt x="97" y="108"/>
                  <a:pt x="97" y="108"/>
                </a:cubicBezTo>
                <a:cubicBezTo>
                  <a:pt x="96" y="108"/>
                  <a:pt x="95" y="108"/>
                  <a:pt x="94" y="108"/>
                </a:cubicBezTo>
                <a:cubicBezTo>
                  <a:pt x="79" y="103"/>
                  <a:pt x="79" y="103"/>
                  <a:pt x="79" y="103"/>
                </a:cubicBezTo>
                <a:cubicBezTo>
                  <a:pt x="78" y="102"/>
                  <a:pt x="77" y="101"/>
                  <a:pt x="77" y="101"/>
                </a:cubicBezTo>
                <a:cubicBezTo>
                  <a:pt x="77" y="99"/>
                  <a:pt x="77" y="99"/>
                  <a:pt x="77" y="99"/>
                </a:cubicBezTo>
                <a:cubicBezTo>
                  <a:pt x="122" y="99"/>
                  <a:pt x="122" y="99"/>
                  <a:pt x="122" y="99"/>
                </a:cubicBezTo>
                <a:cubicBezTo>
                  <a:pt x="128" y="99"/>
                  <a:pt x="132" y="95"/>
                  <a:pt x="132" y="89"/>
                </a:cubicBezTo>
                <a:cubicBezTo>
                  <a:pt x="132" y="10"/>
                  <a:pt x="132" y="10"/>
                  <a:pt x="132" y="10"/>
                </a:cubicBezTo>
                <a:cubicBezTo>
                  <a:pt x="132" y="5"/>
                  <a:pt x="128" y="0"/>
                  <a:pt x="122" y="0"/>
                </a:cubicBezTo>
                <a:close/>
                <a:moveTo>
                  <a:pt x="108" y="92"/>
                </a:moveTo>
                <a:cubicBezTo>
                  <a:pt x="108" y="92"/>
                  <a:pt x="107" y="91"/>
                  <a:pt x="107" y="91"/>
                </a:cubicBezTo>
                <a:cubicBezTo>
                  <a:pt x="107" y="90"/>
                  <a:pt x="108" y="89"/>
                  <a:pt x="108" y="89"/>
                </a:cubicBezTo>
                <a:cubicBezTo>
                  <a:pt x="109" y="89"/>
                  <a:pt x="110" y="90"/>
                  <a:pt x="110" y="91"/>
                </a:cubicBezTo>
                <a:cubicBezTo>
                  <a:pt x="110" y="91"/>
                  <a:pt x="109" y="92"/>
                  <a:pt x="108" y="92"/>
                </a:cubicBezTo>
                <a:close/>
                <a:moveTo>
                  <a:pt x="119" y="92"/>
                </a:moveTo>
                <a:cubicBezTo>
                  <a:pt x="115" y="92"/>
                  <a:pt x="115" y="92"/>
                  <a:pt x="115" y="92"/>
                </a:cubicBezTo>
                <a:cubicBezTo>
                  <a:pt x="114" y="92"/>
                  <a:pt x="113" y="91"/>
                  <a:pt x="113" y="91"/>
                </a:cubicBezTo>
                <a:cubicBezTo>
                  <a:pt x="113" y="90"/>
                  <a:pt x="114" y="89"/>
                  <a:pt x="115" y="89"/>
                </a:cubicBezTo>
                <a:cubicBezTo>
                  <a:pt x="119" y="89"/>
                  <a:pt x="119" y="89"/>
                  <a:pt x="119" y="89"/>
                </a:cubicBezTo>
                <a:cubicBezTo>
                  <a:pt x="121" y="89"/>
                  <a:pt x="122" y="90"/>
                  <a:pt x="122" y="91"/>
                </a:cubicBezTo>
                <a:cubicBezTo>
                  <a:pt x="122" y="91"/>
                  <a:pt x="121" y="92"/>
                  <a:pt x="119" y="92"/>
                </a:cubicBezTo>
                <a:close/>
                <a:moveTo>
                  <a:pt x="123" y="80"/>
                </a:moveTo>
                <a:cubicBezTo>
                  <a:pt x="123" y="82"/>
                  <a:pt x="121" y="83"/>
                  <a:pt x="120" y="83"/>
                </a:cubicBezTo>
                <a:cubicBezTo>
                  <a:pt x="12" y="83"/>
                  <a:pt x="12" y="83"/>
                  <a:pt x="12" y="83"/>
                </a:cubicBezTo>
                <a:cubicBezTo>
                  <a:pt x="10" y="83"/>
                  <a:pt x="9" y="82"/>
                  <a:pt x="9" y="80"/>
                </a:cubicBezTo>
                <a:cubicBezTo>
                  <a:pt x="9" y="12"/>
                  <a:pt x="9" y="12"/>
                  <a:pt x="9" y="12"/>
                </a:cubicBezTo>
                <a:cubicBezTo>
                  <a:pt x="9" y="11"/>
                  <a:pt x="10" y="9"/>
                  <a:pt x="12" y="9"/>
                </a:cubicBezTo>
                <a:cubicBezTo>
                  <a:pt x="120" y="9"/>
                  <a:pt x="120" y="9"/>
                  <a:pt x="120" y="9"/>
                </a:cubicBezTo>
                <a:cubicBezTo>
                  <a:pt x="121" y="9"/>
                  <a:pt x="123" y="11"/>
                  <a:pt x="123" y="12"/>
                </a:cubicBezTo>
                <a:lnTo>
                  <a:pt x="123" y="80"/>
                </a:lnTo>
                <a:close/>
                <a:moveTo>
                  <a:pt x="95" y="72"/>
                </a:moveTo>
                <a:cubicBezTo>
                  <a:pt x="95" y="72"/>
                  <a:pt x="94" y="73"/>
                  <a:pt x="93" y="73"/>
                </a:cubicBezTo>
                <a:cubicBezTo>
                  <a:pt x="39" y="73"/>
                  <a:pt x="39" y="73"/>
                  <a:pt x="39" y="73"/>
                </a:cubicBezTo>
                <a:cubicBezTo>
                  <a:pt x="38" y="73"/>
                  <a:pt x="38" y="73"/>
                  <a:pt x="37" y="73"/>
                </a:cubicBezTo>
                <a:cubicBezTo>
                  <a:pt x="37" y="72"/>
                  <a:pt x="37" y="72"/>
                  <a:pt x="37" y="72"/>
                </a:cubicBezTo>
                <a:cubicBezTo>
                  <a:pt x="37" y="22"/>
                  <a:pt x="37" y="22"/>
                  <a:pt x="37" y="22"/>
                </a:cubicBezTo>
                <a:cubicBezTo>
                  <a:pt x="37" y="21"/>
                  <a:pt x="38" y="20"/>
                  <a:pt x="39" y="20"/>
                </a:cubicBezTo>
                <a:cubicBezTo>
                  <a:pt x="39" y="20"/>
                  <a:pt x="40" y="21"/>
                  <a:pt x="40" y="22"/>
                </a:cubicBezTo>
                <a:cubicBezTo>
                  <a:pt x="40" y="43"/>
                  <a:pt x="40" y="43"/>
                  <a:pt x="40" y="43"/>
                </a:cubicBezTo>
                <a:cubicBezTo>
                  <a:pt x="42" y="43"/>
                  <a:pt x="42" y="43"/>
                  <a:pt x="42" y="43"/>
                </a:cubicBezTo>
                <a:cubicBezTo>
                  <a:pt x="42" y="43"/>
                  <a:pt x="42" y="43"/>
                  <a:pt x="42" y="44"/>
                </a:cubicBezTo>
                <a:cubicBezTo>
                  <a:pt x="42" y="45"/>
                  <a:pt x="42" y="45"/>
                  <a:pt x="42" y="45"/>
                </a:cubicBezTo>
                <a:cubicBezTo>
                  <a:pt x="40" y="45"/>
                  <a:pt x="40" y="45"/>
                  <a:pt x="40" y="45"/>
                </a:cubicBezTo>
                <a:cubicBezTo>
                  <a:pt x="40" y="70"/>
                  <a:pt x="40" y="70"/>
                  <a:pt x="40" y="70"/>
                </a:cubicBezTo>
                <a:cubicBezTo>
                  <a:pt x="49" y="70"/>
                  <a:pt x="49" y="70"/>
                  <a:pt x="49" y="70"/>
                </a:cubicBezTo>
                <a:cubicBezTo>
                  <a:pt x="49" y="70"/>
                  <a:pt x="48" y="69"/>
                  <a:pt x="48" y="69"/>
                </a:cubicBezTo>
                <a:cubicBezTo>
                  <a:pt x="48" y="50"/>
                  <a:pt x="48" y="50"/>
                  <a:pt x="48" y="50"/>
                </a:cubicBezTo>
                <a:cubicBezTo>
                  <a:pt x="48" y="48"/>
                  <a:pt x="50" y="47"/>
                  <a:pt x="51" y="47"/>
                </a:cubicBezTo>
                <a:cubicBezTo>
                  <a:pt x="55" y="47"/>
                  <a:pt x="55" y="47"/>
                  <a:pt x="55" y="47"/>
                </a:cubicBezTo>
                <a:cubicBezTo>
                  <a:pt x="56" y="47"/>
                  <a:pt x="57" y="48"/>
                  <a:pt x="57" y="50"/>
                </a:cubicBezTo>
                <a:cubicBezTo>
                  <a:pt x="57" y="69"/>
                  <a:pt x="57" y="69"/>
                  <a:pt x="57" y="69"/>
                </a:cubicBezTo>
                <a:cubicBezTo>
                  <a:pt x="57" y="69"/>
                  <a:pt x="57" y="70"/>
                  <a:pt x="57" y="70"/>
                </a:cubicBezTo>
                <a:cubicBezTo>
                  <a:pt x="65" y="70"/>
                  <a:pt x="65" y="70"/>
                  <a:pt x="65" y="70"/>
                </a:cubicBezTo>
                <a:cubicBezTo>
                  <a:pt x="64" y="70"/>
                  <a:pt x="64" y="69"/>
                  <a:pt x="64" y="69"/>
                </a:cubicBezTo>
                <a:cubicBezTo>
                  <a:pt x="64" y="27"/>
                  <a:pt x="64" y="27"/>
                  <a:pt x="64" y="27"/>
                </a:cubicBezTo>
                <a:cubicBezTo>
                  <a:pt x="64" y="26"/>
                  <a:pt x="65" y="25"/>
                  <a:pt x="67" y="25"/>
                </a:cubicBezTo>
                <a:cubicBezTo>
                  <a:pt x="71" y="25"/>
                  <a:pt x="71" y="25"/>
                  <a:pt x="71" y="25"/>
                </a:cubicBezTo>
                <a:cubicBezTo>
                  <a:pt x="72" y="25"/>
                  <a:pt x="73" y="26"/>
                  <a:pt x="73" y="27"/>
                </a:cubicBezTo>
                <a:cubicBezTo>
                  <a:pt x="73" y="69"/>
                  <a:pt x="73" y="69"/>
                  <a:pt x="73" y="69"/>
                </a:cubicBezTo>
                <a:cubicBezTo>
                  <a:pt x="73" y="69"/>
                  <a:pt x="73" y="70"/>
                  <a:pt x="73" y="70"/>
                </a:cubicBezTo>
                <a:cubicBezTo>
                  <a:pt x="81" y="70"/>
                  <a:pt x="81" y="70"/>
                  <a:pt x="81" y="70"/>
                </a:cubicBezTo>
                <a:cubicBezTo>
                  <a:pt x="80" y="70"/>
                  <a:pt x="80" y="69"/>
                  <a:pt x="80" y="69"/>
                </a:cubicBezTo>
                <a:cubicBezTo>
                  <a:pt x="80" y="38"/>
                  <a:pt x="80" y="38"/>
                  <a:pt x="80" y="38"/>
                </a:cubicBezTo>
                <a:cubicBezTo>
                  <a:pt x="80" y="37"/>
                  <a:pt x="81" y="36"/>
                  <a:pt x="83" y="36"/>
                </a:cubicBezTo>
                <a:cubicBezTo>
                  <a:pt x="87" y="36"/>
                  <a:pt x="87" y="36"/>
                  <a:pt x="87" y="36"/>
                </a:cubicBezTo>
                <a:cubicBezTo>
                  <a:pt x="88" y="36"/>
                  <a:pt x="89" y="37"/>
                  <a:pt x="89" y="38"/>
                </a:cubicBezTo>
                <a:cubicBezTo>
                  <a:pt x="89" y="69"/>
                  <a:pt x="89" y="69"/>
                  <a:pt x="89" y="69"/>
                </a:cubicBezTo>
                <a:cubicBezTo>
                  <a:pt x="89" y="69"/>
                  <a:pt x="89" y="70"/>
                  <a:pt x="89" y="70"/>
                </a:cubicBezTo>
                <a:cubicBezTo>
                  <a:pt x="93" y="70"/>
                  <a:pt x="93" y="70"/>
                  <a:pt x="93" y="70"/>
                </a:cubicBezTo>
                <a:cubicBezTo>
                  <a:pt x="94" y="70"/>
                  <a:pt x="95" y="71"/>
                  <a:pt x="95"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8" name="Freeform 159">
            <a:extLst>
              <a:ext uri="{FF2B5EF4-FFF2-40B4-BE49-F238E27FC236}">
                <a16:creationId xmlns:a16="http://schemas.microsoft.com/office/drawing/2014/main" id="{E4BD00F3-DFCA-49C8-BC48-A0A78F14981D}"/>
              </a:ext>
            </a:extLst>
          </p:cNvPr>
          <p:cNvSpPr>
            <a:spLocks noEditPoints="1"/>
          </p:cNvSpPr>
          <p:nvPr/>
        </p:nvSpPr>
        <p:spPr bwMode="auto">
          <a:xfrm>
            <a:off x="10366250" y="1629093"/>
            <a:ext cx="379412" cy="388938"/>
          </a:xfrm>
          <a:custGeom>
            <a:avLst/>
            <a:gdLst>
              <a:gd name="T0" fmla="*/ 108 w 120"/>
              <a:gd name="T1" fmla="*/ 13 h 123"/>
              <a:gd name="T2" fmla="*/ 108 w 120"/>
              <a:gd name="T3" fmla="*/ 13 h 123"/>
              <a:gd name="T4" fmla="*/ 117 w 120"/>
              <a:gd name="T5" fmla="*/ 13 h 123"/>
              <a:gd name="T6" fmla="*/ 117 w 120"/>
              <a:gd name="T7" fmla="*/ 98 h 123"/>
              <a:gd name="T8" fmla="*/ 108 w 120"/>
              <a:gd name="T9" fmla="*/ 23 h 123"/>
              <a:gd name="T10" fmla="*/ 114 w 120"/>
              <a:gd name="T11" fmla="*/ 123 h 123"/>
              <a:gd name="T12" fmla="*/ 117 w 120"/>
              <a:gd name="T13" fmla="*/ 120 h 123"/>
              <a:gd name="T14" fmla="*/ 117 w 120"/>
              <a:gd name="T15" fmla="*/ 98 h 123"/>
              <a:gd name="T16" fmla="*/ 20 w 120"/>
              <a:gd name="T17" fmla="*/ 89 h 123"/>
              <a:gd name="T18" fmla="*/ 41 w 120"/>
              <a:gd name="T19" fmla="*/ 89 h 123"/>
              <a:gd name="T20" fmla="*/ 23 w 120"/>
              <a:gd name="T21" fmla="*/ 97 h 123"/>
              <a:gd name="T22" fmla="*/ 38 w 120"/>
              <a:gd name="T23" fmla="*/ 102 h 123"/>
              <a:gd name="T24" fmla="*/ 101 w 120"/>
              <a:gd name="T25" fmla="*/ 15 h 123"/>
              <a:gd name="T26" fmla="*/ 11 w 120"/>
              <a:gd name="T27" fmla="*/ 123 h 123"/>
              <a:gd name="T28" fmla="*/ 11 w 120"/>
              <a:gd name="T29" fmla="*/ 3 h 123"/>
              <a:gd name="T30" fmla="*/ 14 w 120"/>
              <a:gd name="T31" fmla="*/ 23 h 123"/>
              <a:gd name="T32" fmla="*/ 86 w 120"/>
              <a:gd name="T33" fmla="*/ 23 h 123"/>
              <a:gd name="T34" fmla="*/ 14 w 120"/>
              <a:gd name="T35" fmla="*/ 23 h 123"/>
              <a:gd name="T36" fmla="*/ 17 w 120"/>
              <a:gd name="T37" fmla="*/ 77 h 123"/>
              <a:gd name="T38" fmla="*/ 17 w 120"/>
              <a:gd name="T39" fmla="*/ 111 h 123"/>
              <a:gd name="T40" fmla="*/ 48 w 120"/>
              <a:gd name="T41" fmla="*/ 81 h 123"/>
              <a:gd name="T42" fmla="*/ 17 w 120"/>
              <a:gd name="T43" fmla="*/ 38 h 123"/>
              <a:gd name="T44" fmla="*/ 17 w 120"/>
              <a:gd name="T45" fmla="*/ 72 h 123"/>
              <a:gd name="T46" fmla="*/ 48 w 120"/>
              <a:gd name="T47" fmla="*/ 42 h 123"/>
              <a:gd name="T48" fmla="*/ 57 w 120"/>
              <a:gd name="T49" fmla="*/ 77 h 123"/>
              <a:gd name="T50" fmla="*/ 57 w 120"/>
              <a:gd name="T51" fmla="*/ 111 h 123"/>
              <a:gd name="T52" fmla="*/ 88 w 120"/>
              <a:gd name="T53" fmla="*/ 81 h 123"/>
              <a:gd name="T54" fmla="*/ 57 w 120"/>
              <a:gd name="T55" fmla="*/ 38 h 123"/>
              <a:gd name="T56" fmla="*/ 57 w 120"/>
              <a:gd name="T57" fmla="*/ 72 h 123"/>
              <a:gd name="T58" fmla="*/ 88 w 120"/>
              <a:gd name="T59" fmla="*/ 42 h 123"/>
              <a:gd name="T60" fmla="*/ 60 w 120"/>
              <a:gd name="T61" fmla="*/ 94 h 123"/>
              <a:gd name="T62" fmla="*/ 81 w 120"/>
              <a:gd name="T63" fmla="*/ 94 h 123"/>
              <a:gd name="T64" fmla="*/ 73 w 120"/>
              <a:gd name="T65" fmla="*/ 52 h 123"/>
              <a:gd name="T66" fmla="*/ 68 w 120"/>
              <a:gd name="T67" fmla="*/ 47 h 123"/>
              <a:gd name="T68" fmla="*/ 60 w 120"/>
              <a:gd name="T69" fmla="*/ 55 h 123"/>
              <a:gd name="T70" fmla="*/ 68 w 120"/>
              <a:gd name="T71" fmla="*/ 62 h 123"/>
              <a:gd name="T72" fmla="*/ 73 w 120"/>
              <a:gd name="T73" fmla="*/ 57 h 123"/>
              <a:gd name="T74" fmla="*/ 78 w 120"/>
              <a:gd name="T75" fmla="*/ 52 h 123"/>
              <a:gd name="T76" fmla="*/ 20 w 120"/>
              <a:gd name="T77" fmla="*/ 55 h 123"/>
              <a:gd name="T78" fmla="*/ 41 w 120"/>
              <a:gd name="T79" fmla="*/ 55 h 123"/>
              <a:gd name="T80" fmla="*/ 74 w 120"/>
              <a:gd name="T81" fmla="*/ 87 h 123"/>
              <a:gd name="T82" fmla="*/ 71 w 120"/>
              <a:gd name="T83" fmla="*/ 89 h 123"/>
              <a:gd name="T84" fmla="*/ 71 w 120"/>
              <a:gd name="T85" fmla="*/ 10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23">
                <a:moveTo>
                  <a:pt x="117" y="20"/>
                </a:moveTo>
                <a:cubicBezTo>
                  <a:pt x="108" y="20"/>
                  <a:pt x="108" y="20"/>
                  <a:pt x="108" y="20"/>
                </a:cubicBezTo>
                <a:cubicBezTo>
                  <a:pt x="108" y="16"/>
                  <a:pt x="108" y="13"/>
                  <a:pt x="108" y="13"/>
                </a:cubicBezTo>
                <a:cubicBezTo>
                  <a:pt x="108" y="13"/>
                  <a:pt x="108" y="13"/>
                  <a:pt x="108" y="13"/>
                </a:cubicBezTo>
                <a:cubicBezTo>
                  <a:pt x="108" y="13"/>
                  <a:pt x="108" y="13"/>
                  <a:pt x="108" y="13"/>
                </a:cubicBezTo>
                <a:cubicBezTo>
                  <a:pt x="108" y="13"/>
                  <a:pt x="108" y="13"/>
                  <a:pt x="108" y="13"/>
                </a:cubicBezTo>
                <a:cubicBezTo>
                  <a:pt x="108" y="13"/>
                  <a:pt x="112" y="2"/>
                  <a:pt x="112" y="2"/>
                </a:cubicBezTo>
                <a:cubicBezTo>
                  <a:pt x="113" y="0"/>
                  <a:pt x="113" y="0"/>
                  <a:pt x="114" y="2"/>
                </a:cubicBezTo>
                <a:cubicBezTo>
                  <a:pt x="117" y="13"/>
                  <a:pt x="117" y="13"/>
                  <a:pt x="117" y="13"/>
                </a:cubicBezTo>
                <a:cubicBezTo>
                  <a:pt x="117" y="13"/>
                  <a:pt x="117" y="14"/>
                  <a:pt x="117" y="14"/>
                </a:cubicBezTo>
                <a:cubicBezTo>
                  <a:pt x="117" y="14"/>
                  <a:pt x="117" y="17"/>
                  <a:pt x="117" y="20"/>
                </a:cubicBezTo>
                <a:close/>
                <a:moveTo>
                  <a:pt x="117" y="98"/>
                </a:moveTo>
                <a:cubicBezTo>
                  <a:pt x="117" y="98"/>
                  <a:pt x="117" y="98"/>
                  <a:pt x="117" y="98"/>
                </a:cubicBezTo>
                <a:cubicBezTo>
                  <a:pt x="117" y="98"/>
                  <a:pt x="117" y="44"/>
                  <a:pt x="117" y="23"/>
                </a:cubicBezTo>
                <a:cubicBezTo>
                  <a:pt x="108" y="23"/>
                  <a:pt x="108" y="23"/>
                  <a:pt x="108" y="23"/>
                </a:cubicBezTo>
                <a:cubicBezTo>
                  <a:pt x="107" y="49"/>
                  <a:pt x="107" y="121"/>
                  <a:pt x="107" y="121"/>
                </a:cubicBezTo>
                <a:cubicBezTo>
                  <a:pt x="107" y="122"/>
                  <a:pt x="108" y="123"/>
                  <a:pt x="110" y="123"/>
                </a:cubicBezTo>
                <a:cubicBezTo>
                  <a:pt x="114" y="123"/>
                  <a:pt x="114" y="123"/>
                  <a:pt x="114" y="123"/>
                </a:cubicBezTo>
                <a:cubicBezTo>
                  <a:pt x="116" y="123"/>
                  <a:pt x="117" y="122"/>
                  <a:pt x="117" y="121"/>
                </a:cubicBezTo>
                <a:cubicBezTo>
                  <a:pt x="117" y="120"/>
                  <a:pt x="117" y="120"/>
                  <a:pt x="117" y="120"/>
                </a:cubicBezTo>
                <a:cubicBezTo>
                  <a:pt x="117" y="120"/>
                  <a:pt x="117" y="120"/>
                  <a:pt x="117" y="120"/>
                </a:cubicBezTo>
                <a:cubicBezTo>
                  <a:pt x="118" y="120"/>
                  <a:pt x="120" y="119"/>
                  <a:pt x="120" y="118"/>
                </a:cubicBezTo>
                <a:cubicBezTo>
                  <a:pt x="120" y="101"/>
                  <a:pt x="120" y="101"/>
                  <a:pt x="120" y="101"/>
                </a:cubicBezTo>
                <a:cubicBezTo>
                  <a:pt x="120" y="99"/>
                  <a:pt x="119" y="98"/>
                  <a:pt x="117" y="98"/>
                </a:cubicBezTo>
                <a:close/>
                <a:moveTo>
                  <a:pt x="38" y="87"/>
                </a:moveTo>
                <a:cubicBezTo>
                  <a:pt x="23" y="87"/>
                  <a:pt x="23" y="87"/>
                  <a:pt x="23" y="87"/>
                </a:cubicBezTo>
                <a:cubicBezTo>
                  <a:pt x="21" y="87"/>
                  <a:pt x="20" y="88"/>
                  <a:pt x="20" y="89"/>
                </a:cubicBezTo>
                <a:cubicBezTo>
                  <a:pt x="20" y="91"/>
                  <a:pt x="21" y="92"/>
                  <a:pt x="23" y="92"/>
                </a:cubicBezTo>
                <a:cubicBezTo>
                  <a:pt x="38" y="92"/>
                  <a:pt x="38" y="92"/>
                  <a:pt x="38" y="92"/>
                </a:cubicBezTo>
                <a:cubicBezTo>
                  <a:pt x="40" y="92"/>
                  <a:pt x="41" y="91"/>
                  <a:pt x="41" y="89"/>
                </a:cubicBezTo>
                <a:cubicBezTo>
                  <a:pt x="41" y="88"/>
                  <a:pt x="40" y="87"/>
                  <a:pt x="38" y="87"/>
                </a:cubicBezTo>
                <a:close/>
                <a:moveTo>
                  <a:pt x="38" y="97"/>
                </a:moveTo>
                <a:cubicBezTo>
                  <a:pt x="23" y="97"/>
                  <a:pt x="23" y="97"/>
                  <a:pt x="23" y="97"/>
                </a:cubicBezTo>
                <a:cubicBezTo>
                  <a:pt x="21" y="97"/>
                  <a:pt x="20" y="98"/>
                  <a:pt x="20" y="99"/>
                </a:cubicBezTo>
                <a:cubicBezTo>
                  <a:pt x="20" y="100"/>
                  <a:pt x="21" y="102"/>
                  <a:pt x="23" y="102"/>
                </a:cubicBezTo>
                <a:cubicBezTo>
                  <a:pt x="38" y="102"/>
                  <a:pt x="38" y="102"/>
                  <a:pt x="38" y="102"/>
                </a:cubicBezTo>
                <a:cubicBezTo>
                  <a:pt x="40" y="102"/>
                  <a:pt x="41" y="100"/>
                  <a:pt x="41" y="99"/>
                </a:cubicBezTo>
                <a:cubicBezTo>
                  <a:pt x="41" y="98"/>
                  <a:pt x="40" y="97"/>
                  <a:pt x="38" y="97"/>
                </a:cubicBezTo>
                <a:close/>
                <a:moveTo>
                  <a:pt x="101" y="15"/>
                </a:moveTo>
                <a:cubicBezTo>
                  <a:pt x="101" y="112"/>
                  <a:pt x="101" y="112"/>
                  <a:pt x="101" y="112"/>
                </a:cubicBezTo>
                <a:cubicBezTo>
                  <a:pt x="101" y="118"/>
                  <a:pt x="96" y="123"/>
                  <a:pt x="90" y="123"/>
                </a:cubicBezTo>
                <a:cubicBezTo>
                  <a:pt x="11" y="123"/>
                  <a:pt x="11" y="123"/>
                  <a:pt x="11" y="123"/>
                </a:cubicBezTo>
                <a:cubicBezTo>
                  <a:pt x="5" y="123"/>
                  <a:pt x="0" y="118"/>
                  <a:pt x="0" y="112"/>
                </a:cubicBezTo>
                <a:cubicBezTo>
                  <a:pt x="0" y="15"/>
                  <a:pt x="0" y="15"/>
                  <a:pt x="0" y="15"/>
                </a:cubicBezTo>
                <a:cubicBezTo>
                  <a:pt x="0" y="8"/>
                  <a:pt x="5" y="3"/>
                  <a:pt x="11" y="3"/>
                </a:cubicBezTo>
                <a:cubicBezTo>
                  <a:pt x="90" y="3"/>
                  <a:pt x="90" y="3"/>
                  <a:pt x="90" y="3"/>
                </a:cubicBezTo>
                <a:cubicBezTo>
                  <a:pt x="96" y="3"/>
                  <a:pt x="101" y="8"/>
                  <a:pt x="101" y="15"/>
                </a:cubicBezTo>
                <a:close/>
                <a:moveTo>
                  <a:pt x="14" y="23"/>
                </a:moveTo>
                <a:cubicBezTo>
                  <a:pt x="14" y="26"/>
                  <a:pt x="17" y="28"/>
                  <a:pt x="20" y="28"/>
                </a:cubicBezTo>
                <a:cubicBezTo>
                  <a:pt x="81" y="28"/>
                  <a:pt x="81" y="28"/>
                  <a:pt x="81" y="28"/>
                </a:cubicBezTo>
                <a:cubicBezTo>
                  <a:pt x="84" y="28"/>
                  <a:pt x="86" y="26"/>
                  <a:pt x="86" y="23"/>
                </a:cubicBezTo>
                <a:cubicBezTo>
                  <a:pt x="86" y="21"/>
                  <a:pt x="84" y="18"/>
                  <a:pt x="81" y="18"/>
                </a:cubicBezTo>
                <a:cubicBezTo>
                  <a:pt x="20" y="18"/>
                  <a:pt x="20" y="18"/>
                  <a:pt x="20" y="18"/>
                </a:cubicBezTo>
                <a:cubicBezTo>
                  <a:pt x="17" y="18"/>
                  <a:pt x="14" y="21"/>
                  <a:pt x="14" y="23"/>
                </a:cubicBezTo>
                <a:close/>
                <a:moveTo>
                  <a:pt x="48" y="81"/>
                </a:moveTo>
                <a:cubicBezTo>
                  <a:pt x="48" y="79"/>
                  <a:pt x="46" y="77"/>
                  <a:pt x="44" y="77"/>
                </a:cubicBezTo>
                <a:cubicBezTo>
                  <a:pt x="17" y="77"/>
                  <a:pt x="17" y="77"/>
                  <a:pt x="17" y="77"/>
                </a:cubicBezTo>
                <a:cubicBezTo>
                  <a:pt x="15" y="77"/>
                  <a:pt x="13" y="79"/>
                  <a:pt x="13" y="81"/>
                </a:cubicBezTo>
                <a:cubicBezTo>
                  <a:pt x="13" y="107"/>
                  <a:pt x="13" y="107"/>
                  <a:pt x="13" y="107"/>
                </a:cubicBezTo>
                <a:cubicBezTo>
                  <a:pt x="13" y="110"/>
                  <a:pt x="15" y="111"/>
                  <a:pt x="17" y="111"/>
                </a:cubicBezTo>
                <a:cubicBezTo>
                  <a:pt x="44" y="111"/>
                  <a:pt x="44" y="111"/>
                  <a:pt x="44" y="111"/>
                </a:cubicBezTo>
                <a:cubicBezTo>
                  <a:pt x="46" y="111"/>
                  <a:pt x="48" y="110"/>
                  <a:pt x="48" y="107"/>
                </a:cubicBezTo>
                <a:lnTo>
                  <a:pt x="48" y="81"/>
                </a:lnTo>
                <a:close/>
                <a:moveTo>
                  <a:pt x="48" y="42"/>
                </a:moveTo>
                <a:cubicBezTo>
                  <a:pt x="48" y="40"/>
                  <a:pt x="46" y="38"/>
                  <a:pt x="44" y="38"/>
                </a:cubicBezTo>
                <a:cubicBezTo>
                  <a:pt x="17" y="38"/>
                  <a:pt x="17" y="38"/>
                  <a:pt x="17" y="38"/>
                </a:cubicBezTo>
                <a:cubicBezTo>
                  <a:pt x="15" y="38"/>
                  <a:pt x="13" y="40"/>
                  <a:pt x="13" y="42"/>
                </a:cubicBezTo>
                <a:cubicBezTo>
                  <a:pt x="13" y="68"/>
                  <a:pt x="13" y="68"/>
                  <a:pt x="13" y="68"/>
                </a:cubicBezTo>
                <a:cubicBezTo>
                  <a:pt x="13" y="70"/>
                  <a:pt x="15" y="72"/>
                  <a:pt x="17" y="72"/>
                </a:cubicBezTo>
                <a:cubicBezTo>
                  <a:pt x="44" y="72"/>
                  <a:pt x="44" y="72"/>
                  <a:pt x="44" y="72"/>
                </a:cubicBezTo>
                <a:cubicBezTo>
                  <a:pt x="46" y="72"/>
                  <a:pt x="48" y="70"/>
                  <a:pt x="48" y="68"/>
                </a:cubicBezTo>
                <a:lnTo>
                  <a:pt x="48" y="42"/>
                </a:lnTo>
                <a:close/>
                <a:moveTo>
                  <a:pt x="88" y="81"/>
                </a:moveTo>
                <a:cubicBezTo>
                  <a:pt x="88" y="79"/>
                  <a:pt x="86" y="77"/>
                  <a:pt x="84" y="77"/>
                </a:cubicBezTo>
                <a:cubicBezTo>
                  <a:pt x="57" y="77"/>
                  <a:pt x="57" y="77"/>
                  <a:pt x="57" y="77"/>
                </a:cubicBezTo>
                <a:cubicBezTo>
                  <a:pt x="55" y="77"/>
                  <a:pt x="54" y="79"/>
                  <a:pt x="54" y="81"/>
                </a:cubicBezTo>
                <a:cubicBezTo>
                  <a:pt x="54" y="107"/>
                  <a:pt x="54" y="107"/>
                  <a:pt x="54" y="107"/>
                </a:cubicBezTo>
                <a:cubicBezTo>
                  <a:pt x="54" y="110"/>
                  <a:pt x="55" y="111"/>
                  <a:pt x="57" y="111"/>
                </a:cubicBezTo>
                <a:cubicBezTo>
                  <a:pt x="84" y="111"/>
                  <a:pt x="84" y="111"/>
                  <a:pt x="84" y="111"/>
                </a:cubicBezTo>
                <a:cubicBezTo>
                  <a:pt x="86" y="111"/>
                  <a:pt x="88" y="110"/>
                  <a:pt x="88" y="107"/>
                </a:cubicBezTo>
                <a:lnTo>
                  <a:pt x="88" y="81"/>
                </a:lnTo>
                <a:close/>
                <a:moveTo>
                  <a:pt x="88" y="42"/>
                </a:moveTo>
                <a:cubicBezTo>
                  <a:pt x="88" y="40"/>
                  <a:pt x="86" y="38"/>
                  <a:pt x="84" y="38"/>
                </a:cubicBezTo>
                <a:cubicBezTo>
                  <a:pt x="57" y="38"/>
                  <a:pt x="57" y="38"/>
                  <a:pt x="57" y="38"/>
                </a:cubicBezTo>
                <a:cubicBezTo>
                  <a:pt x="55" y="38"/>
                  <a:pt x="54" y="40"/>
                  <a:pt x="54" y="42"/>
                </a:cubicBezTo>
                <a:cubicBezTo>
                  <a:pt x="54" y="68"/>
                  <a:pt x="54" y="68"/>
                  <a:pt x="54" y="68"/>
                </a:cubicBezTo>
                <a:cubicBezTo>
                  <a:pt x="54" y="70"/>
                  <a:pt x="55" y="72"/>
                  <a:pt x="57" y="72"/>
                </a:cubicBezTo>
                <a:cubicBezTo>
                  <a:pt x="84" y="72"/>
                  <a:pt x="84" y="72"/>
                  <a:pt x="84" y="72"/>
                </a:cubicBezTo>
                <a:cubicBezTo>
                  <a:pt x="86" y="72"/>
                  <a:pt x="88" y="70"/>
                  <a:pt x="88" y="68"/>
                </a:cubicBezTo>
                <a:lnTo>
                  <a:pt x="88" y="42"/>
                </a:lnTo>
                <a:close/>
                <a:moveTo>
                  <a:pt x="78" y="92"/>
                </a:moveTo>
                <a:cubicBezTo>
                  <a:pt x="63" y="92"/>
                  <a:pt x="63" y="92"/>
                  <a:pt x="63" y="92"/>
                </a:cubicBezTo>
                <a:cubicBezTo>
                  <a:pt x="61" y="92"/>
                  <a:pt x="60" y="93"/>
                  <a:pt x="60" y="94"/>
                </a:cubicBezTo>
                <a:cubicBezTo>
                  <a:pt x="60" y="96"/>
                  <a:pt x="61" y="97"/>
                  <a:pt x="63" y="97"/>
                </a:cubicBezTo>
                <a:cubicBezTo>
                  <a:pt x="78" y="97"/>
                  <a:pt x="78" y="97"/>
                  <a:pt x="78" y="97"/>
                </a:cubicBezTo>
                <a:cubicBezTo>
                  <a:pt x="80" y="97"/>
                  <a:pt x="81" y="96"/>
                  <a:pt x="81" y="94"/>
                </a:cubicBezTo>
                <a:cubicBezTo>
                  <a:pt x="81" y="93"/>
                  <a:pt x="80" y="92"/>
                  <a:pt x="78" y="92"/>
                </a:cubicBezTo>
                <a:close/>
                <a:moveTo>
                  <a:pt x="78" y="52"/>
                </a:moveTo>
                <a:cubicBezTo>
                  <a:pt x="73" y="52"/>
                  <a:pt x="73" y="52"/>
                  <a:pt x="73" y="52"/>
                </a:cubicBezTo>
                <a:cubicBezTo>
                  <a:pt x="73" y="47"/>
                  <a:pt x="73" y="47"/>
                  <a:pt x="73" y="47"/>
                </a:cubicBezTo>
                <a:cubicBezTo>
                  <a:pt x="73" y="46"/>
                  <a:pt x="72" y="44"/>
                  <a:pt x="71" y="44"/>
                </a:cubicBezTo>
                <a:cubicBezTo>
                  <a:pt x="69" y="44"/>
                  <a:pt x="68" y="46"/>
                  <a:pt x="68" y="47"/>
                </a:cubicBezTo>
                <a:cubicBezTo>
                  <a:pt x="68" y="52"/>
                  <a:pt x="68" y="52"/>
                  <a:pt x="68" y="52"/>
                </a:cubicBezTo>
                <a:cubicBezTo>
                  <a:pt x="63" y="52"/>
                  <a:pt x="63" y="52"/>
                  <a:pt x="63" y="52"/>
                </a:cubicBezTo>
                <a:cubicBezTo>
                  <a:pt x="61" y="52"/>
                  <a:pt x="60" y="54"/>
                  <a:pt x="60" y="55"/>
                </a:cubicBezTo>
                <a:cubicBezTo>
                  <a:pt x="60" y="56"/>
                  <a:pt x="61" y="57"/>
                  <a:pt x="63" y="57"/>
                </a:cubicBezTo>
                <a:cubicBezTo>
                  <a:pt x="68" y="57"/>
                  <a:pt x="68" y="57"/>
                  <a:pt x="68" y="57"/>
                </a:cubicBezTo>
                <a:cubicBezTo>
                  <a:pt x="68" y="62"/>
                  <a:pt x="68" y="62"/>
                  <a:pt x="68" y="62"/>
                </a:cubicBezTo>
                <a:cubicBezTo>
                  <a:pt x="68" y="64"/>
                  <a:pt x="69" y="65"/>
                  <a:pt x="71" y="65"/>
                </a:cubicBezTo>
                <a:cubicBezTo>
                  <a:pt x="72" y="65"/>
                  <a:pt x="73" y="64"/>
                  <a:pt x="73" y="62"/>
                </a:cubicBezTo>
                <a:cubicBezTo>
                  <a:pt x="73" y="57"/>
                  <a:pt x="73" y="57"/>
                  <a:pt x="73" y="57"/>
                </a:cubicBezTo>
                <a:cubicBezTo>
                  <a:pt x="78" y="57"/>
                  <a:pt x="78" y="57"/>
                  <a:pt x="78" y="57"/>
                </a:cubicBezTo>
                <a:cubicBezTo>
                  <a:pt x="80" y="57"/>
                  <a:pt x="81" y="56"/>
                  <a:pt x="81" y="55"/>
                </a:cubicBezTo>
                <a:cubicBezTo>
                  <a:pt x="81" y="54"/>
                  <a:pt x="80" y="52"/>
                  <a:pt x="78" y="52"/>
                </a:cubicBezTo>
                <a:close/>
                <a:moveTo>
                  <a:pt x="38" y="52"/>
                </a:moveTo>
                <a:cubicBezTo>
                  <a:pt x="23" y="52"/>
                  <a:pt x="23" y="52"/>
                  <a:pt x="23" y="52"/>
                </a:cubicBezTo>
                <a:cubicBezTo>
                  <a:pt x="21" y="52"/>
                  <a:pt x="20" y="54"/>
                  <a:pt x="20" y="55"/>
                </a:cubicBezTo>
                <a:cubicBezTo>
                  <a:pt x="20" y="56"/>
                  <a:pt x="21" y="57"/>
                  <a:pt x="23" y="57"/>
                </a:cubicBezTo>
                <a:cubicBezTo>
                  <a:pt x="38" y="57"/>
                  <a:pt x="38" y="57"/>
                  <a:pt x="38" y="57"/>
                </a:cubicBezTo>
                <a:cubicBezTo>
                  <a:pt x="40" y="57"/>
                  <a:pt x="41" y="56"/>
                  <a:pt x="41" y="55"/>
                </a:cubicBezTo>
                <a:cubicBezTo>
                  <a:pt x="41" y="54"/>
                  <a:pt x="40" y="52"/>
                  <a:pt x="38" y="52"/>
                </a:cubicBezTo>
                <a:close/>
                <a:moveTo>
                  <a:pt x="71" y="89"/>
                </a:moveTo>
                <a:cubicBezTo>
                  <a:pt x="72" y="89"/>
                  <a:pt x="74" y="88"/>
                  <a:pt x="74" y="87"/>
                </a:cubicBezTo>
                <a:cubicBezTo>
                  <a:pt x="74" y="85"/>
                  <a:pt x="72" y="84"/>
                  <a:pt x="71" y="84"/>
                </a:cubicBezTo>
                <a:cubicBezTo>
                  <a:pt x="69" y="84"/>
                  <a:pt x="68" y="85"/>
                  <a:pt x="68" y="87"/>
                </a:cubicBezTo>
                <a:cubicBezTo>
                  <a:pt x="68" y="88"/>
                  <a:pt x="69" y="89"/>
                  <a:pt x="71" y="89"/>
                </a:cubicBezTo>
                <a:close/>
                <a:moveTo>
                  <a:pt x="71" y="99"/>
                </a:moveTo>
                <a:cubicBezTo>
                  <a:pt x="69" y="99"/>
                  <a:pt x="68" y="100"/>
                  <a:pt x="68" y="102"/>
                </a:cubicBezTo>
                <a:cubicBezTo>
                  <a:pt x="68" y="104"/>
                  <a:pt x="69" y="105"/>
                  <a:pt x="71" y="105"/>
                </a:cubicBezTo>
                <a:cubicBezTo>
                  <a:pt x="72" y="105"/>
                  <a:pt x="74" y="104"/>
                  <a:pt x="74" y="102"/>
                </a:cubicBezTo>
                <a:cubicBezTo>
                  <a:pt x="74" y="100"/>
                  <a:pt x="72" y="99"/>
                  <a:pt x="71"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9" name="Freeform 160">
            <a:extLst>
              <a:ext uri="{FF2B5EF4-FFF2-40B4-BE49-F238E27FC236}">
                <a16:creationId xmlns:a16="http://schemas.microsoft.com/office/drawing/2014/main" id="{5053E5F4-8C2E-4928-AC2A-07A54C6A894F}"/>
              </a:ext>
            </a:extLst>
          </p:cNvPr>
          <p:cNvSpPr>
            <a:spLocks noEditPoints="1"/>
          </p:cNvSpPr>
          <p:nvPr/>
        </p:nvSpPr>
        <p:spPr bwMode="auto">
          <a:xfrm>
            <a:off x="11248900" y="4373880"/>
            <a:ext cx="422275" cy="404813"/>
          </a:xfrm>
          <a:custGeom>
            <a:avLst/>
            <a:gdLst>
              <a:gd name="T0" fmla="*/ 125 w 134"/>
              <a:gd name="T1" fmla="*/ 90 h 128"/>
              <a:gd name="T2" fmla="*/ 81 w 134"/>
              <a:gd name="T3" fmla="*/ 30 h 128"/>
              <a:gd name="T4" fmla="*/ 74 w 134"/>
              <a:gd name="T5" fmla="*/ 28 h 128"/>
              <a:gd name="T6" fmla="*/ 69 w 134"/>
              <a:gd name="T7" fmla="*/ 28 h 128"/>
              <a:gd name="T8" fmla="*/ 69 w 134"/>
              <a:gd name="T9" fmla="*/ 28 h 128"/>
              <a:gd name="T10" fmla="*/ 9 w 134"/>
              <a:gd name="T11" fmla="*/ 90 h 128"/>
              <a:gd name="T12" fmla="*/ 13 w 134"/>
              <a:gd name="T13" fmla="*/ 127 h 128"/>
              <a:gd name="T14" fmla="*/ 32 w 134"/>
              <a:gd name="T15" fmla="*/ 128 h 128"/>
              <a:gd name="T16" fmla="*/ 115 w 134"/>
              <a:gd name="T17" fmla="*/ 128 h 128"/>
              <a:gd name="T18" fmla="*/ 117 w 134"/>
              <a:gd name="T19" fmla="*/ 127 h 128"/>
              <a:gd name="T20" fmla="*/ 121 w 134"/>
              <a:gd name="T21" fmla="*/ 127 h 128"/>
              <a:gd name="T22" fmla="*/ 125 w 134"/>
              <a:gd name="T23" fmla="*/ 90 h 128"/>
              <a:gd name="T24" fmla="*/ 70 w 134"/>
              <a:gd name="T25" fmla="*/ 100 h 128"/>
              <a:gd name="T26" fmla="*/ 70 w 134"/>
              <a:gd name="T27" fmla="*/ 107 h 128"/>
              <a:gd name="T28" fmla="*/ 64 w 134"/>
              <a:gd name="T29" fmla="*/ 107 h 128"/>
              <a:gd name="T30" fmla="*/ 64 w 134"/>
              <a:gd name="T31" fmla="*/ 101 h 128"/>
              <a:gd name="T32" fmla="*/ 52 w 134"/>
              <a:gd name="T33" fmla="*/ 98 h 128"/>
              <a:gd name="T34" fmla="*/ 54 w 134"/>
              <a:gd name="T35" fmla="*/ 90 h 128"/>
              <a:gd name="T36" fmla="*/ 65 w 134"/>
              <a:gd name="T37" fmla="*/ 93 h 128"/>
              <a:gd name="T38" fmla="*/ 72 w 134"/>
              <a:gd name="T39" fmla="*/ 88 h 128"/>
              <a:gd name="T40" fmla="*/ 65 w 134"/>
              <a:gd name="T41" fmla="*/ 83 h 128"/>
              <a:gd name="T42" fmla="*/ 52 w 134"/>
              <a:gd name="T43" fmla="*/ 70 h 128"/>
              <a:gd name="T44" fmla="*/ 64 w 134"/>
              <a:gd name="T45" fmla="*/ 58 h 128"/>
              <a:gd name="T46" fmla="*/ 64 w 134"/>
              <a:gd name="T47" fmla="*/ 51 h 128"/>
              <a:gd name="T48" fmla="*/ 71 w 134"/>
              <a:gd name="T49" fmla="*/ 51 h 128"/>
              <a:gd name="T50" fmla="*/ 71 w 134"/>
              <a:gd name="T51" fmla="*/ 57 h 128"/>
              <a:gd name="T52" fmla="*/ 81 w 134"/>
              <a:gd name="T53" fmla="*/ 60 h 128"/>
              <a:gd name="T54" fmla="*/ 79 w 134"/>
              <a:gd name="T55" fmla="*/ 67 h 128"/>
              <a:gd name="T56" fmla="*/ 69 w 134"/>
              <a:gd name="T57" fmla="*/ 65 h 128"/>
              <a:gd name="T58" fmla="*/ 63 w 134"/>
              <a:gd name="T59" fmla="*/ 69 h 128"/>
              <a:gd name="T60" fmla="*/ 71 w 134"/>
              <a:gd name="T61" fmla="*/ 75 h 128"/>
              <a:gd name="T62" fmla="*/ 83 w 134"/>
              <a:gd name="T63" fmla="*/ 88 h 128"/>
              <a:gd name="T64" fmla="*/ 70 w 134"/>
              <a:gd name="T65" fmla="*/ 100 h 128"/>
              <a:gd name="T66" fmla="*/ 32 w 134"/>
              <a:gd name="T67" fmla="*/ 3 h 128"/>
              <a:gd name="T68" fmla="*/ 34 w 134"/>
              <a:gd name="T69" fmla="*/ 0 h 128"/>
              <a:gd name="T70" fmla="*/ 98 w 134"/>
              <a:gd name="T71" fmla="*/ 0 h 128"/>
              <a:gd name="T72" fmla="*/ 100 w 134"/>
              <a:gd name="T73" fmla="*/ 3 h 128"/>
              <a:gd name="T74" fmla="*/ 71 w 134"/>
              <a:gd name="T75" fmla="*/ 24 h 128"/>
              <a:gd name="T76" fmla="*/ 61 w 134"/>
              <a:gd name="T77" fmla="*/ 24 h 128"/>
              <a:gd name="T78" fmla="*/ 32 w 134"/>
              <a:gd name="T7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28">
                <a:moveTo>
                  <a:pt x="125" y="90"/>
                </a:moveTo>
                <a:cubicBezTo>
                  <a:pt x="112" y="49"/>
                  <a:pt x="93" y="35"/>
                  <a:pt x="81" y="30"/>
                </a:cubicBezTo>
                <a:cubicBezTo>
                  <a:pt x="78" y="29"/>
                  <a:pt x="76" y="28"/>
                  <a:pt x="74" y="28"/>
                </a:cubicBezTo>
                <a:cubicBezTo>
                  <a:pt x="71" y="28"/>
                  <a:pt x="70" y="28"/>
                  <a:pt x="69" y="28"/>
                </a:cubicBezTo>
                <a:cubicBezTo>
                  <a:pt x="69" y="28"/>
                  <a:pt x="69" y="28"/>
                  <a:pt x="69" y="28"/>
                </a:cubicBezTo>
                <a:cubicBezTo>
                  <a:pt x="69" y="28"/>
                  <a:pt x="28" y="21"/>
                  <a:pt x="9" y="90"/>
                </a:cubicBezTo>
                <a:cubicBezTo>
                  <a:pt x="9" y="90"/>
                  <a:pt x="0" y="125"/>
                  <a:pt x="13" y="127"/>
                </a:cubicBezTo>
                <a:cubicBezTo>
                  <a:pt x="13" y="127"/>
                  <a:pt x="16" y="128"/>
                  <a:pt x="32" y="128"/>
                </a:cubicBezTo>
                <a:cubicBezTo>
                  <a:pt x="115" y="128"/>
                  <a:pt x="115" y="128"/>
                  <a:pt x="115" y="128"/>
                </a:cubicBezTo>
                <a:cubicBezTo>
                  <a:pt x="116" y="128"/>
                  <a:pt x="116" y="128"/>
                  <a:pt x="117" y="127"/>
                </a:cubicBezTo>
                <a:cubicBezTo>
                  <a:pt x="120" y="127"/>
                  <a:pt x="121" y="127"/>
                  <a:pt x="121" y="127"/>
                </a:cubicBezTo>
                <a:cubicBezTo>
                  <a:pt x="134" y="124"/>
                  <a:pt x="125" y="90"/>
                  <a:pt x="125" y="90"/>
                </a:cubicBezTo>
                <a:close/>
                <a:moveTo>
                  <a:pt x="70" y="100"/>
                </a:moveTo>
                <a:cubicBezTo>
                  <a:pt x="70" y="107"/>
                  <a:pt x="70" y="107"/>
                  <a:pt x="70" y="107"/>
                </a:cubicBezTo>
                <a:cubicBezTo>
                  <a:pt x="64" y="107"/>
                  <a:pt x="64" y="107"/>
                  <a:pt x="64" y="107"/>
                </a:cubicBezTo>
                <a:cubicBezTo>
                  <a:pt x="64" y="101"/>
                  <a:pt x="64" y="101"/>
                  <a:pt x="64" y="101"/>
                </a:cubicBezTo>
                <a:cubicBezTo>
                  <a:pt x="59" y="100"/>
                  <a:pt x="55" y="99"/>
                  <a:pt x="52" y="98"/>
                </a:cubicBezTo>
                <a:cubicBezTo>
                  <a:pt x="54" y="90"/>
                  <a:pt x="54" y="90"/>
                  <a:pt x="54" y="90"/>
                </a:cubicBezTo>
                <a:cubicBezTo>
                  <a:pt x="57" y="91"/>
                  <a:pt x="61" y="93"/>
                  <a:pt x="65" y="93"/>
                </a:cubicBezTo>
                <a:cubicBezTo>
                  <a:pt x="69" y="93"/>
                  <a:pt x="72" y="91"/>
                  <a:pt x="72" y="88"/>
                </a:cubicBezTo>
                <a:cubicBezTo>
                  <a:pt x="72" y="86"/>
                  <a:pt x="70" y="84"/>
                  <a:pt x="65" y="83"/>
                </a:cubicBezTo>
                <a:cubicBezTo>
                  <a:pt x="57" y="80"/>
                  <a:pt x="52" y="77"/>
                  <a:pt x="52" y="70"/>
                </a:cubicBezTo>
                <a:cubicBezTo>
                  <a:pt x="52" y="64"/>
                  <a:pt x="57" y="59"/>
                  <a:pt x="64" y="58"/>
                </a:cubicBezTo>
                <a:cubicBezTo>
                  <a:pt x="64" y="51"/>
                  <a:pt x="64" y="51"/>
                  <a:pt x="64" y="51"/>
                </a:cubicBezTo>
                <a:cubicBezTo>
                  <a:pt x="71" y="51"/>
                  <a:pt x="71" y="51"/>
                  <a:pt x="71" y="51"/>
                </a:cubicBezTo>
                <a:cubicBezTo>
                  <a:pt x="71" y="57"/>
                  <a:pt x="71" y="57"/>
                  <a:pt x="71" y="57"/>
                </a:cubicBezTo>
                <a:cubicBezTo>
                  <a:pt x="75" y="57"/>
                  <a:pt x="78" y="58"/>
                  <a:pt x="81" y="60"/>
                </a:cubicBezTo>
                <a:cubicBezTo>
                  <a:pt x="79" y="67"/>
                  <a:pt x="79" y="67"/>
                  <a:pt x="79" y="67"/>
                </a:cubicBezTo>
                <a:cubicBezTo>
                  <a:pt x="77" y="66"/>
                  <a:pt x="74" y="65"/>
                  <a:pt x="69" y="65"/>
                </a:cubicBezTo>
                <a:cubicBezTo>
                  <a:pt x="64" y="65"/>
                  <a:pt x="63" y="67"/>
                  <a:pt x="63" y="69"/>
                </a:cubicBezTo>
                <a:cubicBezTo>
                  <a:pt x="63" y="71"/>
                  <a:pt x="65" y="72"/>
                  <a:pt x="71" y="75"/>
                </a:cubicBezTo>
                <a:cubicBezTo>
                  <a:pt x="79" y="78"/>
                  <a:pt x="83" y="81"/>
                  <a:pt x="83" y="88"/>
                </a:cubicBezTo>
                <a:cubicBezTo>
                  <a:pt x="83" y="94"/>
                  <a:pt x="78" y="99"/>
                  <a:pt x="70" y="100"/>
                </a:cubicBezTo>
                <a:close/>
                <a:moveTo>
                  <a:pt x="32" y="3"/>
                </a:moveTo>
                <a:cubicBezTo>
                  <a:pt x="31" y="0"/>
                  <a:pt x="34" y="0"/>
                  <a:pt x="34" y="0"/>
                </a:cubicBezTo>
                <a:cubicBezTo>
                  <a:pt x="98" y="0"/>
                  <a:pt x="98" y="0"/>
                  <a:pt x="98" y="0"/>
                </a:cubicBezTo>
                <a:cubicBezTo>
                  <a:pt x="98" y="0"/>
                  <a:pt x="101" y="0"/>
                  <a:pt x="100" y="3"/>
                </a:cubicBezTo>
                <a:cubicBezTo>
                  <a:pt x="100" y="3"/>
                  <a:pt x="88" y="23"/>
                  <a:pt x="71" y="24"/>
                </a:cubicBezTo>
                <a:cubicBezTo>
                  <a:pt x="61" y="24"/>
                  <a:pt x="61" y="24"/>
                  <a:pt x="61" y="24"/>
                </a:cubicBezTo>
                <a:cubicBezTo>
                  <a:pt x="44" y="23"/>
                  <a:pt x="32" y="3"/>
                  <a:pt x="3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0" name="Freeform 161">
            <a:extLst>
              <a:ext uri="{FF2B5EF4-FFF2-40B4-BE49-F238E27FC236}">
                <a16:creationId xmlns:a16="http://schemas.microsoft.com/office/drawing/2014/main" id="{35942C9B-4FB4-4A26-91FC-3F2CCA9B6734}"/>
              </a:ext>
            </a:extLst>
          </p:cNvPr>
          <p:cNvSpPr>
            <a:spLocks noEditPoints="1"/>
          </p:cNvSpPr>
          <p:nvPr/>
        </p:nvSpPr>
        <p:spPr bwMode="auto">
          <a:xfrm>
            <a:off x="4013075" y="2535555"/>
            <a:ext cx="417512" cy="411163"/>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1" name="Freeform 162">
            <a:extLst>
              <a:ext uri="{FF2B5EF4-FFF2-40B4-BE49-F238E27FC236}">
                <a16:creationId xmlns:a16="http://schemas.microsoft.com/office/drawing/2014/main" id="{1A1C00D7-326B-4BD7-B3A5-C7C47DB68653}"/>
              </a:ext>
            </a:extLst>
          </p:cNvPr>
          <p:cNvSpPr>
            <a:spLocks noEditPoints="1"/>
          </p:cNvSpPr>
          <p:nvPr/>
        </p:nvSpPr>
        <p:spPr bwMode="auto">
          <a:xfrm>
            <a:off x="11252075" y="5283518"/>
            <a:ext cx="415925" cy="417513"/>
          </a:xfrm>
          <a:custGeom>
            <a:avLst/>
            <a:gdLst>
              <a:gd name="T0" fmla="*/ 17 w 132"/>
              <a:gd name="T1" fmla="*/ 0 h 132"/>
              <a:gd name="T2" fmla="*/ 0 w 132"/>
              <a:gd name="T3" fmla="*/ 107 h 132"/>
              <a:gd name="T4" fmla="*/ 19 w 132"/>
              <a:gd name="T5" fmla="*/ 124 h 132"/>
              <a:gd name="T6" fmla="*/ 36 w 132"/>
              <a:gd name="T7" fmla="*/ 124 h 132"/>
              <a:gd name="T8" fmla="*/ 105 w 132"/>
              <a:gd name="T9" fmla="*/ 132 h 132"/>
              <a:gd name="T10" fmla="*/ 115 w 132"/>
              <a:gd name="T11" fmla="*/ 124 h 132"/>
              <a:gd name="T12" fmla="*/ 132 w 132"/>
              <a:gd name="T13" fmla="*/ 17 h 132"/>
              <a:gd name="T14" fmla="*/ 54 w 132"/>
              <a:gd name="T15" fmla="*/ 102 h 132"/>
              <a:gd name="T16" fmla="*/ 54 w 132"/>
              <a:gd name="T17" fmla="*/ 23 h 132"/>
              <a:gd name="T18" fmla="*/ 54 w 132"/>
              <a:gd name="T19" fmla="*/ 102 h 132"/>
              <a:gd name="T20" fmla="*/ 115 w 132"/>
              <a:gd name="T21" fmla="*/ 81 h 132"/>
              <a:gd name="T22" fmla="*/ 107 w 132"/>
              <a:gd name="T23" fmla="*/ 81 h 132"/>
              <a:gd name="T24" fmla="*/ 103 w 132"/>
              <a:gd name="T25" fmla="*/ 47 h 132"/>
              <a:gd name="T26" fmla="*/ 119 w 132"/>
              <a:gd name="T27" fmla="*/ 47 h 132"/>
              <a:gd name="T28" fmla="*/ 53 w 132"/>
              <a:gd name="T29" fmla="*/ 36 h 132"/>
              <a:gd name="T30" fmla="*/ 54 w 132"/>
              <a:gd name="T31" fmla="*/ 26 h 132"/>
              <a:gd name="T32" fmla="*/ 56 w 132"/>
              <a:gd name="T33" fmla="*/ 36 h 132"/>
              <a:gd name="T34" fmla="*/ 53 w 132"/>
              <a:gd name="T35" fmla="*/ 36 h 132"/>
              <a:gd name="T36" fmla="*/ 33 w 132"/>
              <a:gd name="T37" fmla="*/ 33 h 132"/>
              <a:gd name="T38" fmla="*/ 41 w 132"/>
              <a:gd name="T39" fmla="*/ 40 h 132"/>
              <a:gd name="T40" fmla="*/ 39 w 132"/>
              <a:gd name="T41" fmla="*/ 43 h 132"/>
              <a:gd name="T42" fmla="*/ 33 w 132"/>
              <a:gd name="T43" fmla="*/ 35 h 132"/>
              <a:gd name="T44" fmla="*/ 30 w 132"/>
              <a:gd name="T45" fmla="*/ 56 h 132"/>
              <a:gd name="T46" fmla="*/ 21 w 132"/>
              <a:gd name="T47" fmla="*/ 53 h 132"/>
              <a:gd name="T48" fmla="*/ 22 w 132"/>
              <a:gd name="T49" fmla="*/ 50 h 132"/>
              <a:gd name="T50" fmla="*/ 32 w 132"/>
              <a:gd name="T51" fmla="*/ 54 h 132"/>
              <a:gd name="T52" fmla="*/ 30 w 132"/>
              <a:gd name="T53" fmla="*/ 71 h 132"/>
              <a:gd name="T54" fmla="*/ 22 w 132"/>
              <a:gd name="T55" fmla="*/ 74 h 132"/>
              <a:gd name="T56" fmla="*/ 21 w 132"/>
              <a:gd name="T57" fmla="*/ 71 h 132"/>
              <a:gd name="T58" fmla="*/ 32 w 132"/>
              <a:gd name="T59" fmla="*/ 69 h 132"/>
              <a:gd name="T60" fmla="*/ 41 w 132"/>
              <a:gd name="T61" fmla="*/ 83 h 132"/>
              <a:gd name="T62" fmla="*/ 34 w 132"/>
              <a:gd name="T63" fmla="*/ 91 h 132"/>
              <a:gd name="T64" fmla="*/ 33 w 132"/>
              <a:gd name="T65" fmla="*/ 89 h 132"/>
              <a:gd name="T66" fmla="*/ 40 w 132"/>
              <a:gd name="T67" fmla="*/ 81 h 132"/>
              <a:gd name="T68" fmla="*/ 56 w 132"/>
              <a:gd name="T69" fmla="*/ 96 h 132"/>
              <a:gd name="T70" fmla="*/ 53 w 132"/>
              <a:gd name="T71" fmla="*/ 96 h 132"/>
              <a:gd name="T72" fmla="*/ 54 w 132"/>
              <a:gd name="T73" fmla="*/ 86 h 132"/>
              <a:gd name="T74" fmla="*/ 76 w 132"/>
              <a:gd name="T75" fmla="*/ 89 h 132"/>
              <a:gd name="T76" fmla="*/ 74 w 132"/>
              <a:gd name="T77" fmla="*/ 91 h 132"/>
              <a:gd name="T78" fmla="*/ 68 w 132"/>
              <a:gd name="T79" fmla="*/ 83 h 132"/>
              <a:gd name="T80" fmla="*/ 71 w 132"/>
              <a:gd name="T81" fmla="*/ 82 h 132"/>
              <a:gd name="T82" fmla="*/ 88 w 132"/>
              <a:gd name="T83" fmla="*/ 73 h 132"/>
              <a:gd name="T84" fmla="*/ 86 w 132"/>
              <a:gd name="T85" fmla="*/ 74 h 132"/>
              <a:gd name="T86" fmla="*/ 77 w 132"/>
              <a:gd name="T87" fmla="*/ 69 h 132"/>
              <a:gd name="T88" fmla="*/ 87 w 132"/>
              <a:gd name="T89" fmla="*/ 71 h 132"/>
              <a:gd name="T90" fmla="*/ 78 w 132"/>
              <a:gd name="T91" fmla="*/ 52 h 132"/>
              <a:gd name="T92" fmla="*/ 88 w 132"/>
              <a:gd name="T93" fmla="*/ 51 h 132"/>
              <a:gd name="T94" fmla="*/ 79 w 132"/>
              <a:gd name="T95" fmla="*/ 56 h 132"/>
              <a:gd name="T96" fmla="*/ 77 w 132"/>
              <a:gd name="T97" fmla="*/ 54 h 132"/>
              <a:gd name="T98" fmla="*/ 54 w 132"/>
              <a:gd name="T99" fmla="*/ 41 h 132"/>
              <a:gd name="T100" fmla="*/ 68 w 132"/>
              <a:gd name="T101" fmla="*/ 39 h 132"/>
              <a:gd name="T102" fmla="*/ 75 w 132"/>
              <a:gd name="T103" fmla="*/ 33 h 132"/>
              <a:gd name="T104" fmla="*/ 71 w 132"/>
              <a:gd name="T105" fmla="*/ 42 h 132"/>
              <a:gd name="T106" fmla="*/ 75 w 132"/>
              <a:gd name="T107" fmla="*/ 62 h 132"/>
              <a:gd name="T108" fmla="*/ 33 w 132"/>
              <a:gd name="T109" fmla="*/ 6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2" h="132">
                <a:moveTo>
                  <a:pt x="115" y="0"/>
                </a:moveTo>
                <a:cubicBezTo>
                  <a:pt x="17" y="0"/>
                  <a:pt x="17" y="0"/>
                  <a:pt x="17" y="0"/>
                </a:cubicBezTo>
                <a:cubicBezTo>
                  <a:pt x="8" y="0"/>
                  <a:pt x="0" y="8"/>
                  <a:pt x="0" y="17"/>
                </a:cubicBezTo>
                <a:cubicBezTo>
                  <a:pt x="0" y="107"/>
                  <a:pt x="0" y="107"/>
                  <a:pt x="0" y="107"/>
                </a:cubicBezTo>
                <a:cubicBezTo>
                  <a:pt x="0" y="116"/>
                  <a:pt x="8" y="124"/>
                  <a:pt x="17" y="124"/>
                </a:cubicBezTo>
                <a:cubicBezTo>
                  <a:pt x="19" y="124"/>
                  <a:pt x="19" y="124"/>
                  <a:pt x="19" y="124"/>
                </a:cubicBezTo>
                <a:cubicBezTo>
                  <a:pt x="20" y="128"/>
                  <a:pt x="23" y="132"/>
                  <a:pt x="27" y="132"/>
                </a:cubicBezTo>
                <a:cubicBezTo>
                  <a:pt x="32" y="132"/>
                  <a:pt x="35" y="128"/>
                  <a:pt x="36" y="124"/>
                </a:cubicBezTo>
                <a:cubicBezTo>
                  <a:pt x="96" y="124"/>
                  <a:pt x="96" y="124"/>
                  <a:pt x="96" y="124"/>
                </a:cubicBezTo>
                <a:cubicBezTo>
                  <a:pt x="97" y="128"/>
                  <a:pt x="100" y="132"/>
                  <a:pt x="105" y="132"/>
                </a:cubicBezTo>
                <a:cubicBezTo>
                  <a:pt x="109" y="132"/>
                  <a:pt x="112" y="128"/>
                  <a:pt x="113" y="124"/>
                </a:cubicBezTo>
                <a:cubicBezTo>
                  <a:pt x="115" y="124"/>
                  <a:pt x="115" y="124"/>
                  <a:pt x="115" y="124"/>
                </a:cubicBezTo>
                <a:cubicBezTo>
                  <a:pt x="124" y="124"/>
                  <a:pt x="132" y="116"/>
                  <a:pt x="132" y="107"/>
                </a:cubicBezTo>
                <a:cubicBezTo>
                  <a:pt x="132" y="17"/>
                  <a:pt x="132" y="17"/>
                  <a:pt x="132" y="17"/>
                </a:cubicBezTo>
                <a:cubicBezTo>
                  <a:pt x="132" y="8"/>
                  <a:pt x="124" y="0"/>
                  <a:pt x="115" y="0"/>
                </a:cubicBezTo>
                <a:close/>
                <a:moveTo>
                  <a:pt x="54" y="102"/>
                </a:moveTo>
                <a:cubicBezTo>
                  <a:pt x="32" y="102"/>
                  <a:pt x="14" y="84"/>
                  <a:pt x="14" y="62"/>
                </a:cubicBezTo>
                <a:cubicBezTo>
                  <a:pt x="14" y="40"/>
                  <a:pt x="32" y="23"/>
                  <a:pt x="54" y="23"/>
                </a:cubicBezTo>
                <a:cubicBezTo>
                  <a:pt x="76" y="23"/>
                  <a:pt x="93" y="40"/>
                  <a:pt x="93" y="62"/>
                </a:cubicBezTo>
                <a:cubicBezTo>
                  <a:pt x="93" y="84"/>
                  <a:pt x="76" y="102"/>
                  <a:pt x="54" y="102"/>
                </a:cubicBezTo>
                <a:close/>
                <a:moveTo>
                  <a:pt x="115" y="54"/>
                </a:moveTo>
                <a:cubicBezTo>
                  <a:pt x="115" y="81"/>
                  <a:pt x="115" y="81"/>
                  <a:pt x="115" y="81"/>
                </a:cubicBezTo>
                <a:cubicBezTo>
                  <a:pt x="115" y="84"/>
                  <a:pt x="113" y="86"/>
                  <a:pt x="111" y="86"/>
                </a:cubicBezTo>
                <a:cubicBezTo>
                  <a:pt x="109" y="86"/>
                  <a:pt x="107" y="84"/>
                  <a:pt x="107" y="81"/>
                </a:cubicBezTo>
                <a:cubicBezTo>
                  <a:pt x="107" y="54"/>
                  <a:pt x="107" y="54"/>
                  <a:pt x="107" y="54"/>
                </a:cubicBezTo>
                <a:cubicBezTo>
                  <a:pt x="105" y="52"/>
                  <a:pt x="103" y="50"/>
                  <a:pt x="103" y="47"/>
                </a:cubicBezTo>
                <a:cubicBezTo>
                  <a:pt x="103" y="42"/>
                  <a:pt x="107" y="39"/>
                  <a:pt x="111" y="39"/>
                </a:cubicBezTo>
                <a:cubicBezTo>
                  <a:pt x="115" y="39"/>
                  <a:pt x="119" y="42"/>
                  <a:pt x="119" y="47"/>
                </a:cubicBezTo>
                <a:cubicBezTo>
                  <a:pt x="119" y="50"/>
                  <a:pt x="117" y="52"/>
                  <a:pt x="115" y="54"/>
                </a:cubicBezTo>
                <a:close/>
                <a:moveTo>
                  <a:pt x="53" y="36"/>
                </a:moveTo>
                <a:cubicBezTo>
                  <a:pt x="53" y="28"/>
                  <a:pt x="53" y="28"/>
                  <a:pt x="53" y="28"/>
                </a:cubicBezTo>
                <a:cubicBezTo>
                  <a:pt x="53" y="27"/>
                  <a:pt x="53" y="26"/>
                  <a:pt x="54" y="26"/>
                </a:cubicBezTo>
                <a:cubicBezTo>
                  <a:pt x="55" y="26"/>
                  <a:pt x="56" y="27"/>
                  <a:pt x="56" y="28"/>
                </a:cubicBezTo>
                <a:cubicBezTo>
                  <a:pt x="56" y="36"/>
                  <a:pt x="56" y="36"/>
                  <a:pt x="56" y="36"/>
                </a:cubicBezTo>
                <a:cubicBezTo>
                  <a:pt x="56" y="37"/>
                  <a:pt x="55" y="38"/>
                  <a:pt x="54" y="38"/>
                </a:cubicBezTo>
                <a:cubicBezTo>
                  <a:pt x="53" y="38"/>
                  <a:pt x="53" y="37"/>
                  <a:pt x="53" y="36"/>
                </a:cubicBezTo>
                <a:close/>
                <a:moveTo>
                  <a:pt x="33" y="35"/>
                </a:moveTo>
                <a:cubicBezTo>
                  <a:pt x="32" y="34"/>
                  <a:pt x="32" y="33"/>
                  <a:pt x="33" y="33"/>
                </a:cubicBezTo>
                <a:cubicBezTo>
                  <a:pt x="34" y="32"/>
                  <a:pt x="35" y="32"/>
                  <a:pt x="36" y="33"/>
                </a:cubicBezTo>
                <a:cubicBezTo>
                  <a:pt x="41" y="40"/>
                  <a:pt x="41" y="40"/>
                  <a:pt x="41" y="40"/>
                </a:cubicBezTo>
                <a:cubicBezTo>
                  <a:pt x="41" y="41"/>
                  <a:pt x="41" y="42"/>
                  <a:pt x="40" y="42"/>
                </a:cubicBezTo>
                <a:cubicBezTo>
                  <a:pt x="40" y="43"/>
                  <a:pt x="40" y="43"/>
                  <a:pt x="39" y="43"/>
                </a:cubicBezTo>
                <a:cubicBezTo>
                  <a:pt x="39" y="43"/>
                  <a:pt x="38" y="43"/>
                  <a:pt x="38" y="42"/>
                </a:cubicBezTo>
                <a:lnTo>
                  <a:pt x="33" y="35"/>
                </a:lnTo>
                <a:close/>
                <a:moveTo>
                  <a:pt x="32" y="54"/>
                </a:moveTo>
                <a:cubicBezTo>
                  <a:pt x="31" y="55"/>
                  <a:pt x="31" y="56"/>
                  <a:pt x="30" y="56"/>
                </a:cubicBezTo>
                <a:cubicBezTo>
                  <a:pt x="30" y="56"/>
                  <a:pt x="30" y="56"/>
                  <a:pt x="29" y="56"/>
                </a:cubicBezTo>
                <a:cubicBezTo>
                  <a:pt x="21" y="53"/>
                  <a:pt x="21" y="53"/>
                  <a:pt x="21" y="53"/>
                </a:cubicBezTo>
                <a:cubicBezTo>
                  <a:pt x="20" y="53"/>
                  <a:pt x="20" y="52"/>
                  <a:pt x="20" y="51"/>
                </a:cubicBezTo>
                <a:cubicBezTo>
                  <a:pt x="20" y="50"/>
                  <a:pt x="21" y="49"/>
                  <a:pt x="22" y="50"/>
                </a:cubicBezTo>
                <a:cubicBezTo>
                  <a:pt x="30" y="52"/>
                  <a:pt x="30" y="52"/>
                  <a:pt x="30" y="52"/>
                </a:cubicBezTo>
                <a:cubicBezTo>
                  <a:pt x="31" y="53"/>
                  <a:pt x="32" y="54"/>
                  <a:pt x="32" y="54"/>
                </a:cubicBezTo>
                <a:close/>
                <a:moveTo>
                  <a:pt x="32" y="69"/>
                </a:moveTo>
                <a:cubicBezTo>
                  <a:pt x="32" y="70"/>
                  <a:pt x="31" y="71"/>
                  <a:pt x="30" y="71"/>
                </a:cubicBezTo>
                <a:cubicBezTo>
                  <a:pt x="22" y="74"/>
                  <a:pt x="22" y="74"/>
                  <a:pt x="22" y="74"/>
                </a:cubicBezTo>
                <a:cubicBezTo>
                  <a:pt x="22" y="74"/>
                  <a:pt x="22" y="74"/>
                  <a:pt x="22" y="74"/>
                </a:cubicBezTo>
                <a:cubicBezTo>
                  <a:pt x="21" y="74"/>
                  <a:pt x="20" y="74"/>
                  <a:pt x="20" y="73"/>
                </a:cubicBezTo>
                <a:cubicBezTo>
                  <a:pt x="20" y="72"/>
                  <a:pt x="20" y="71"/>
                  <a:pt x="21" y="71"/>
                </a:cubicBezTo>
                <a:cubicBezTo>
                  <a:pt x="29" y="68"/>
                  <a:pt x="29" y="68"/>
                  <a:pt x="29" y="68"/>
                </a:cubicBezTo>
                <a:cubicBezTo>
                  <a:pt x="30" y="68"/>
                  <a:pt x="31" y="68"/>
                  <a:pt x="32" y="69"/>
                </a:cubicBezTo>
                <a:close/>
                <a:moveTo>
                  <a:pt x="40" y="81"/>
                </a:moveTo>
                <a:cubicBezTo>
                  <a:pt x="41" y="82"/>
                  <a:pt x="41" y="83"/>
                  <a:pt x="41" y="83"/>
                </a:cubicBezTo>
                <a:cubicBezTo>
                  <a:pt x="36" y="90"/>
                  <a:pt x="36" y="90"/>
                  <a:pt x="36" y="90"/>
                </a:cubicBezTo>
                <a:cubicBezTo>
                  <a:pt x="35" y="91"/>
                  <a:pt x="35" y="91"/>
                  <a:pt x="34" y="91"/>
                </a:cubicBezTo>
                <a:cubicBezTo>
                  <a:pt x="34" y="91"/>
                  <a:pt x="33" y="91"/>
                  <a:pt x="33" y="91"/>
                </a:cubicBezTo>
                <a:cubicBezTo>
                  <a:pt x="32" y="90"/>
                  <a:pt x="32" y="89"/>
                  <a:pt x="33" y="89"/>
                </a:cubicBezTo>
                <a:cubicBezTo>
                  <a:pt x="38" y="82"/>
                  <a:pt x="38" y="82"/>
                  <a:pt x="38" y="82"/>
                </a:cubicBezTo>
                <a:cubicBezTo>
                  <a:pt x="38" y="81"/>
                  <a:pt x="39" y="81"/>
                  <a:pt x="40" y="81"/>
                </a:cubicBezTo>
                <a:close/>
                <a:moveTo>
                  <a:pt x="56" y="87"/>
                </a:moveTo>
                <a:cubicBezTo>
                  <a:pt x="56" y="96"/>
                  <a:pt x="56" y="96"/>
                  <a:pt x="56" y="96"/>
                </a:cubicBezTo>
                <a:cubicBezTo>
                  <a:pt x="56" y="97"/>
                  <a:pt x="55" y="98"/>
                  <a:pt x="54" y="98"/>
                </a:cubicBezTo>
                <a:cubicBezTo>
                  <a:pt x="53" y="98"/>
                  <a:pt x="53" y="97"/>
                  <a:pt x="53" y="96"/>
                </a:cubicBezTo>
                <a:cubicBezTo>
                  <a:pt x="53" y="87"/>
                  <a:pt x="53" y="87"/>
                  <a:pt x="53" y="87"/>
                </a:cubicBezTo>
                <a:cubicBezTo>
                  <a:pt x="53" y="86"/>
                  <a:pt x="53" y="86"/>
                  <a:pt x="54" y="86"/>
                </a:cubicBezTo>
                <a:cubicBezTo>
                  <a:pt x="55" y="86"/>
                  <a:pt x="56" y="86"/>
                  <a:pt x="56" y="87"/>
                </a:cubicBezTo>
                <a:close/>
                <a:moveTo>
                  <a:pt x="76" y="89"/>
                </a:moveTo>
                <a:cubicBezTo>
                  <a:pt x="76" y="89"/>
                  <a:pt x="76" y="90"/>
                  <a:pt x="75" y="91"/>
                </a:cubicBezTo>
                <a:cubicBezTo>
                  <a:pt x="75" y="91"/>
                  <a:pt x="75" y="91"/>
                  <a:pt x="74" y="91"/>
                </a:cubicBezTo>
                <a:cubicBezTo>
                  <a:pt x="74" y="91"/>
                  <a:pt x="73" y="91"/>
                  <a:pt x="73" y="90"/>
                </a:cubicBezTo>
                <a:cubicBezTo>
                  <a:pt x="68" y="83"/>
                  <a:pt x="68" y="83"/>
                  <a:pt x="68" y="83"/>
                </a:cubicBezTo>
                <a:cubicBezTo>
                  <a:pt x="67" y="83"/>
                  <a:pt x="68" y="82"/>
                  <a:pt x="68" y="81"/>
                </a:cubicBezTo>
                <a:cubicBezTo>
                  <a:pt x="69" y="81"/>
                  <a:pt x="70" y="81"/>
                  <a:pt x="71" y="82"/>
                </a:cubicBezTo>
                <a:lnTo>
                  <a:pt x="76" y="89"/>
                </a:lnTo>
                <a:close/>
                <a:moveTo>
                  <a:pt x="88" y="73"/>
                </a:moveTo>
                <a:cubicBezTo>
                  <a:pt x="88" y="74"/>
                  <a:pt x="88" y="74"/>
                  <a:pt x="87" y="74"/>
                </a:cubicBezTo>
                <a:cubicBezTo>
                  <a:pt x="87" y="74"/>
                  <a:pt x="86" y="74"/>
                  <a:pt x="86" y="74"/>
                </a:cubicBezTo>
                <a:cubicBezTo>
                  <a:pt x="78" y="71"/>
                  <a:pt x="78" y="71"/>
                  <a:pt x="78" y="71"/>
                </a:cubicBezTo>
                <a:cubicBezTo>
                  <a:pt x="77" y="71"/>
                  <a:pt x="77" y="70"/>
                  <a:pt x="77" y="69"/>
                </a:cubicBezTo>
                <a:cubicBezTo>
                  <a:pt x="77" y="68"/>
                  <a:pt x="78" y="68"/>
                  <a:pt x="79" y="68"/>
                </a:cubicBezTo>
                <a:cubicBezTo>
                  <a:pt x="87" y="71"/>
                  <a:pt x="87" y="71"/>
                  <a:pt x="87" y="71"/>
                </a:cubicBezTo>
                <a:cubicBezTo>
                  <a:pt x="88" y="71"/>
                  <a:pt x="89" y="72"/>
                  <a:pt x="88" y="73"/>
                </a:cubicBezTo>
                <a:close/>
                <a:moveTo>
                  <a:pt x="78" y="52"/>
                </a:moveTo>
                <a:cubicBezTo>
                  <a:pt x="86" y="50"/>
                  <a:pt x="86" y="50"/>
                  <a:pt x="86" y="50"/>
                </a:cubicBezTo>
                <a:cubicBezTo>
                  <a:pt x="87" y="49"/>
                  <a:pt x="88" y="50"/>
                  <a:pt x="88" y="51"/>
                </a:cubicBezTo>
                <a:cubicBezTo>
                  <a:pt x="89" y="52"/>
                  <a:pt x="88" y="53"/>
                  <a:pt x="87" y="53"/>
                </a:cubicBezTo>
                <a:cubicBezTo>
                  <a:pt x="79" y="56"/>
                  <a:pt x="79" y="56"/>
                  <a:pt x="79" y="56"/>
                </a:cubicBezTo>
                <a:cubicBezTo>
                  <a:pt x="79" y="56"/>
                  <a:pt x="79" y="56"/>
                  <a:pt x="79" y="56"/>
                </a:cubicBezTo>
                <a:cubicBezTo>
                  <a:pt x="78" y="56"/>
                  <a:pt x="77" y="55"/>
                  <a:pt x="77" y="54"/>
                </a:cubicBezTo>
                <a:cubicBezTo>
                  <a:pt x="77" y="54"/>
                  <a:pt x="77" y="53"/>
                  <a:pt x="78" y="52"/>
                </a:cubicBezTo>
                <a:close/>
                <a:moveTo>
                  <a:pt x="54" y="41"/>
                </a:moveTo>
                <a:cubicBezTo>
                  <a:pt x="56" y="41"/>
                  <a:pt x="58" y="42"/>
                  <a:pt x="59" y="42"/>
                </a:cubicBezTo>
                <a:cubicBezTo>
                  <a:pt x="68" y="39"/>
                  <a:pt x="68" y="39"/>
                  <a:pt x="68" y="39"/>
                </a:cubicBezTo>
                <a:cubicBezTo>
                  <a:pt x="73" y="33"/>
                  <a:pt x="73" y="33"/>
                  <a:pt x="73" y="33"/>
                </a:cubicBezTo>
                <a:cubicBezTo>
                  <a:pt x="74" y="32"/>
                  <a:pt x="75" y="32"/>
                  <a:pt x="75" y="33"/>
                </a:cubicBezTo>
                <a:cubicBezTo>
                  <a:pt x="76" y="33"/>
                  <a:pt x="76" y="34"/>
                  <a:pt x="76" y="35"/>
                </a:cubicBezTo>
                <a:cubicBezTo>
                  <a:pt x="71" y="42"/>
                  <a:pt x="71" y="42"/>
                  <a:pt x="71" y="42"/>
                </a:cubicBezTo>
                <a:cubicBezTo>
                  <a:pt x="70" y="50"/>
                  <a:pt x="70" y="50"/>
                  <a:pt x="70" y="50"/>
                </a:cubicBezTo>
                <a:cubicBezTo>
                  <a:pt x="73" y="53"/>
                  <a:pt x="75" y="57"/>
                  <a:pt x="75" y="62"/>
                </a:cubicBezTo>
                <a:cubicBezTo>
                  <a:pt x="75" y="74"/>
                  <a:pt x="65" y="83"/>
                  <a:pt x="54" y="83"/>
                </a:cubicBezTo>
                <a:cubicBezTo>
                  <a:pt x="42" y="83"/>
                  <a:pt x="33" y="74"/>
                  <a:pt x="33" y="62"/>
                </a:cubicBezTo>
                <a:cubicBezTo>
                  <a:pt x="33" y="51"/>
                  <a:pt x="42" y="41"/>
                  <a:pt x="54"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2" name="Freeform 163">
            <a:extLst>
              <a:ext uri="{FF2B5EF4-FFF2-40B4-BE49-F238E27FC236}">
                <a16:creationId xmlns:a16="http://schemas.microsoft.com/office/drawing/2014/main" id="{20925AE8-F4C5-4D38-871F-9F24E5CB48D3}"/>
              </a:ext>
            </a:extLst>
          </p:cNvPr>
          <p:cNvSpPr>
            <a:spLocks noEditPoints="1"/>
          </p:cNvSpPr>
          <p:nvPr/>
        </p:nvSpPr>
        <p:spPr bwMode="auto">
          <a:xfrm>
            <a:off x="2217013" y="5259706"/>
            <a:ext cx="441325" cy="441325"/>
          </a:xfrm>
          <a:custGeom>
            <a:avLst/>
            <a:gdLst>
              <a:gd name="T0" fmla="*/ 0 w 140"/>
              <a:gd name="T1" fmla="*/ 63 h 140"/>
              <a:gd name="T2" fmla="*/ 128 w 140"/>
              <a:gd name="T3" fmla="*/ 30 h 140"/>
              <a:gd name="T4" fmla="*/ 139 w 140"/>
              <a:gd name="T5" fmla="*/ 26 h 140"/>
              <a:gd name="T6" fmla="*/ 135 w 140"/>
              <a:gd name="T7" fmla="*/ 59 h 140"/>
              <a:gd name="T8" fmla="*/ 106 w 140"/>
              <a:gd name="T9" fmla="*/ 45 h 140"/>
              <a:gd name="T10" fmla="*/ 70 w 140"/>
              <a:gd name="T11" fmla="*/ 14 h 140"/>
              <a:gd name="T12" fmla="*/ 126 w 140"/>
              <a:gd name="T13" fmla="*/ 75 h 140"/>
              <a:gd name="T14" fmla="*/ 24 w 140"/>
              <a:gd name="T15" fmla="*/ 102 h 140"/>
              <a:gd name="T16" fmla="*/ 33 w 140"/>
              <a:gd name="T17" fmla="*/ 92 h 140"/>
              <a:gd name="T18" fmla="*/ 1 w 140"/>
              <a:gd name="T19" fmla="*/ 84 h 140"/>
              <a:gd name="T20" fmla="*/ 4 w 140"/>
              <a:gd name="T21" fmla="*/ 116 h 140"/>
              <a:gd name="T22" fmla="*/ 70 w 140"/>
              <a:gd name="T23" fmla="*/ 140 h 140"/>
              <a:gd name="T24" fmla="*/ 126 w 140"/>
              <a:gd name="T25" fmla="*/ 75 h 140"/>
              <a:gd name="T26" fmla="*/ 101 w 140"/>
              <a:gd name="T27" fmla="*/ 68 h 140"/>
              <a:gd name="T28" fmla="*/ 38 w 140"/>
              <a:gd name="T29" fmla="*/ 68 h 140"/>
              <a:gd name="T30" fmla="*/ 74 w 140"/>
              <a:gd name="T31" fmla="*/ 49 h 140"/>
              <a:gd name="T32" fmla="*/ 68 w 140"/>
              <a:gd name="T33" fmla="*/ 46 h 140"/>
              <a:gd name="T34" fmla="*/ 61 w 140"/>
              <a:gd name="T35" fmla="*/ 53 h 140"/>
              <a:gd name="T36" fmla="*/ 60 w 140"/>
              <a:gd name="T37" fmla="*/ 65 h 140"/>
              <a:gd name="T38" fmla="*/ 66 w 140"/>
              <a:gd name="T39" fmla="*/ 70 h 140"/>
              <a:gd name="T40" fmla="*/ 68 w 140"/>
              <a:gd name="T41" fmla="*/ 80 h 140"/>
              <a:gd name="T42" fmla="*/ 64 w 140"/>
              <a:gd name="T43" fmla="*/ 74 h 140"/>
              <a:gd name="T44" fmla="*/ 60 w 140"/>
              <a:gd name="T45" fmla="*/ 82 h 140"/>
              <a:gd name="T46" fmla="*/ 68 w 140"/>
              <a:gd name="T47" fmla="*/ 91 h 140"/>
              <a:gd name="T48" fmla="*/ 74 w 140"/>
              <a:gd name="T49" fmla="*/ 87 h 140"/>
              <a:gd name="T50" fmla="*/ 85 w 140"/>
              <a:gd name="T51" fmla="*/ 77 h 140"/>
              <a:gd name="T52" fmla="*/ 78 w 140"/>
              <a:gd name="T53" fmla="*/ 67 h 140"/>
              <a:gd name="T54" fmla="*/ 74 w 140"/>
              <a:gd name="T55" fmla="*/ 65 h 140"/>
              <a:gd name="T56" fmla="*/ 76 w 140"/>
              <a:gd name="T57" fmla="*/ 58 h 140"/>
              <a:gd name="T58" fmla="*/ 83 w 140"/>
              <a:gd name="T59" fmla="*/ 61 h 140"/>
              <a:gd name="T60" fmla="*/ 74 w 140"/>
              <a:gd name="T61" fmla="*/ 49 h 140"/>
              <a:gd name="T62" fmla="*/ 77 w 140"/>
              <a:gd name="T63" fmla="*/ 79 h 140"/>
              <a:gd name="T64" fmla="*/ 77 w 140"/>
              <a:gd name="T65" fmla="*/ 74 h 140"/>
              <a:gd name="T66" fmla="*/ 75 w 140"/>
              <a:gd name="T67" fmla="*/ 72 h 140"/>
              <a:gd name="T68" fmla="*/ 74 w 140"/>
              <a:gd name="T69" fmla="*/ 81 h 140"/>
              <a:gd name="T70" fmla="*/ 65 w 140"/>
              <a:gd name="T71" fmla="*/ 59 h 140"/>
              <a:gd name="T72" fmla="*/ 68 w 140"/>
              <a:gd name="T73" fmla="*/ 64 h 140"/>
              <a:gd name="T74" fmla="*/ 65 w 140"/>
              <a:gd name="T75"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0">
                <a:moveTo>
                  <a:pt x="14" y="65"/>
                </a:moveTo>
                <a:cubicBezTo>
                  <a:pt x="0" y="63"/>
                  <a:pt x="0" y="63"/>
                  <a:pt x="0" y="63"/>
                </a:cubicBezTo>
                <a:cubicBezTo>
                  <a:pt x="3" y="27"/>
                  <a:pt x="34" y="0"/>
                  <a:pt x="70" y="0"/>
                </a:cubicBezTo>
                <a:cubicBezTo>
                  <a:pt x="94" y="0"/>
                  <a:pt x="115" y="12"/>
                  <a:pt x="128" y="30"/>
                </a:cubicBezTo>
                <a:cubicBezTo>
                  <a:pt x="136" y="24"/>
                  <a:pt x="136" y="24"/>
                  <a:pt x="136" y="24"/>
                </a:cubicBezTo>
                <a:cubicBezTo>
                  <a:pt x="137" y="23"/>
                  <a:pt x="139" y="24"/>
                  <a:pt x="139" y="26"/>
                </a:cubicBezTo>
                <a:cubicBezTo>
                  <a:pt x="139" y="56"/>
                  <a:pt x="139" y="56"/>
                  <a:pt x="139" y="56"/>
                </a:cubicBezTo>
                <a:cubicBezTo>
                  <a:pt x="139" y="58"/>
                  <a:pt x="137" y="59"/>
                  <a:pt x="135" y="59"/>
                </a:cubicBezTo>
                <a:cubicBezTo>
                  <a:pt x="107" y="48"/>
                  <a:pt x="107" y="48"/>
                  <a:pt x="107" y="48"/>
                </a:cubicBezTo>
                <a:cubicBezTo>
                  <a:pt x="105" y="47"/>
                  <a:pt x="104" y="46"/>
                  <a:pt x="106" y="45"/>
                </a:cubicBezTo>
                <a:cubicBezTo>
                  <a:pt x="116" y="38"/>
                  <a:pt x="116" y="38"/>
                  <a:pt x="116" y="38"/>
                </a:cubicBezTo>
                <a:cubicBezTo>
                  <a:pt x="106" y="23"/>
                  <a:pt x="89" y="14"/>
                  <a:pt x="70" y="14"/>
                </a:cubicBezTo>
                <a:cubicBezTo>
                  <a:pt x="41" y="14"/>
                  <a:pt x="17" y="36"/>
                  <a:pt x="14" y="65"/>
                </a:cubicBezTo>
                <a:close/>
                <a:moveTo>
                  <a:pt x="126" y="75"/>
                </a:moveTo>
                <a:cubicBezTo>
                  <a:pt x="123" y="104"/>
                  <a:pt x="99" y="126"/>
                  <a:pt x="70" y="126"/>
                </a:cubicBezTo>
                <a:cubicBezTo>
                  <a:pt x="51" y="126"/>
                  <a:pt x="34" y="116"/>
                  <a:pt x="24" y="102"/>
                </a:cubicBezTo>
                <a:cubicBezTo>
                  <a:pt x="34" y="95"/>
                  <a:pt x="34" y="95"/>
                  <a:pt x="34" y="95"/>
                </a:cubicBezTo>
                <a:cubicBezTo>
                  <a:pt x="36" y="94"/>
                  <a:pt x="35" y="93"/>
                  <a:pt x="33" y="92"/>
                </a:cubicBezTo>
                <a:cubicBezTo>
                  <a:pt x="5" y="81"/>
                  <a:pt x="5" y="81"/>
                  <a:pt x="5" y="81"/>
                </a:cubicBezTo>
                <a:cubicBezTo>
                  <a:pt x="3" y="81"/>
                  <a:pt x="1" y="82"/>
                  <a:pt x="1" y="84"/>
                </a:cubicBezTo>
                <a:cubicBezTo>
                  <a:pt x="1" y="114"/>
                  <a:pt x="1" y="114"/>
                  <a:pt x="1" y="114"/>
                </a:cubicBezTo>
                <a:cubicBezTo>
                  <a:pt x="1" y="116"/>
                  <a:pt x="3" y="117"/>
                  <a:pt x="4" y="116"/>
                </a:cubicBezTo>
                <a:cubicBezTo>
                  <a:pt x="12" y="110"/>
                  <a:pt x="12" y="110"/>
                  <a:pt x="12" y="110"/>
                </a:cubicBezTo>
                <a:cubicBezTo>
                  <a:pt x="25" y="128"/>
                  <a:pt x="46" y="140"/>
                  <a:pt x="70" y="140"/>
                </a:cubicBezTo>
                <a:cubicBezTo>
                  <a:pt x="106" y="140"/>
                  <a:pt x="137" y="113"/>
                  <a:pt x="140" y="77"/>
                </a:cubicBezTo>
                <a:lnTo>
                  <a:pt x="126" y="75"/>
                </a:lnTo>
                <a:close/>
                <a:moveTo>
                  <a:pt x="70" y="36"/>
                </a:moveTo>
                <a:cubicBezTo>
                  <a:pt x="87" y="36"/>
                  <a:pt x="101" y="50"/>
                  <a:pt x="101" y="68"/>
                </a:cubicBezTo>
                <a:cubicBezTo>
                  <a:pt x="101" y="85"/>
                  <a:pt x="87" y="99"/>
                  <a:pt x="70" y="99"/>
                </a:cubicBezTo>
                <a:cubicBezTo>
                  <a:pt x="52" y="99"/>
                  <a:pt x="38" y="85"/>
                  <a:pt x="38" y="68"/>
                </a:cubicBezTo>
                <a:cubicBezTo>
                  <a:pt x="38" y="50"/>
                  <a:pt x="52" y="36"/>
                  <a:pt x="70" y="36"/>
                </a:cubicBezTo>
                <a:close/>
                <a:moveTo>
                  <a:pt x="74" y="49"/>
                </a:moveTo>
                <a:cubicBezTo>
                  <a:pt x="74" y="46"/>
                  <a:pt x="74" y="46"/>
                  <a:pt x="74" y="46"/>
                </a:cubicBezTo>
                <a:cubicBezTo>
                  <a:pt x="68" y="46"/>
                  <a:pt x="68" y="46"/>
                  <a:pt x="68" y="46"/>
                </a:cubicBezTo>
                <a:cubicBezTo>
                  <a:pt x="68" y="49"/>
                  <a:pt x="68" y="49"/>
                  <a:pt x="68" y="49"/>
                </a:cubicBezTo>
                <a:cubicBezTo>
                  <a:pt x="64" y="50"/>
                  <a:pt x="62" y="51"/>
                  <a:pt x="61" y="53"/>
                </a:cubicBezTo>
                <a:cubicBezTo>
                  <a:pt x="59" y="55"/>
                  <a:pt x="58" y="57"/>
                  <a:pt x="58" y="59"/>
                </a:cubicBezTo>
                <a:cubicBezTo>
                  <a:pt x="58" y="61"/>
                  <a:pt x="58" y="63"/>
                  <a:pt x="60" y="65"/>
                </a:cubicBezTo>
                <a:cubicBezTo>
                  <a:pt x="61" y="67"/>
                  <a:pt x="63" y="68"/>
                  <a:pt x="65" y="69"/>
                </a:cubicBezTo>
                <a:cubicBezTo>
                  <a:pt x="65" y="69"/>
                  <a:pt x="66" y="69"/>
                  <a:pt x="66" y="70"/>
                </a:cubicBezTo>
                <a:cubicBezTo>
                  <a:pt x="67" y="70"/>
                  <a:pt x="67" y="70"/>
                  <a:pt x="68" y="70"/>
                </a:cubicBezTo>
                <a:cubicBezTo>
                  <a:pt x="68" y="80"/>
                  <a:pt x="68" y="80"/>
                  <a:pt x="68" y="80"/>
                </a:cubicBezTo>
                <a:cubicBezTo>
                  <a:pt x="67" y="80"/>
                  <a:pt x="66" y="79"/>
                  <a:pt x="65" y="78"/>
                </a:cubicBezTo>
                <a:cubicBezTo>
                  <a:pt x="64" y="77"/>
                  <a:pt x="64" y="76"/>
                  <a:pt x="64" y="74"/>
                </a:cubicBezTo>
                <a:cubicBezTo>
                  <a:pt x="57" y="74"/>
                  <a:pt x="57" y="74"/>
                  <a:pt x="57" y="74"/>
                </a:cubicBezTo>
                <a:cubicBezTo>
                  <a:pt x="57" y="77"/>
                  <a:pt x="58" y="80"/>
                  <a:pt x="60" y="82"/>
                </a:cubicBezTo>
                <a:cubicBezTo>
                  <a:pt x="61" y="85"/>
                  <a:pt x="64" y="86"/>
                  <a:pt x="68" y="87"/>
                </a:cubicBezTo>
                <a:cubicBezTo>
                  <a:pt x="68" y="91"/>
                  <a:pt x="68" y="91"/>
                  <a:pt x="68" y="91"/>
                </a:cubicBezTo>
                <a:cubicBezTo>
                  <a:pt x="74" y="91"/>
                  <a:pt x="74" y="91"/>
                  <a:pt x="74" y="91"/>
                </a:cubicBezTo>
                <a:cubicBezTo>
                  <a:pt x="74" y="87"/>
                  <a:pt x="74" y="87"/>
                  <a:pt x="74" y="87"/>
                </a:cubicBezTo>
                <a:cubicBezTo>
                  <a:pt x="78" y="87"/>
                  <a:pt x="80" y="85"/>
                  <a:pt x="82" y="84"/>
                </a:cubicBezTo>
                <a:cubicBezTo>
                  <a:pt x="83" y="82"/>
                  <a:pt x="84" y="80"/>
                  <a:pt x="85" y="77"/>
                </a:cubicBezTo>
                <a:cubicBezTo>
                  <a:pt x="85" y="75"/>
                  <a:pt x="85" y="73"/>
                  <a:pt x="83" y="71"/>
                </a:cubicBezTo>
                <a:cubicBezTo>
                  <a:pt x="82" y="69"/>
                  <a:pt x="81" y="68"/>
                  <a:pt x="78" y="67"/>
                </a:cubicBezTo>
                <a:cubicBezTo>
                  <a:pt x="78" y="67"/>
                  <a:pt x="77" y="66"/>
                  <a:pt x="76" y="66"/>
                </a:cubicBezTo>
                <a:cubicBezTo>
                  <a:pt x="76" y="66"/>
                  <a:pt x="75" y="66"/>
                  <a:pt x="74" y="65"/>
                </a:cubicBezTo>
                <a:cubicBezTo>
                  <a:pt x="74" y="55"/>
                  <a:pt x="74" y="55"/>
                  <a:pt x="74" y="55"/>
                </a:cubicBezTo>
                <a:cubicBezTo>
                  <a:pt x="75" y="56"/>
                  <a:pt x="76" y="57"/>
                  <a:pt x="76" y="58"/>
                </a:cubicBezTo>
                <a:cubicBezTo>
                  <a:pt x="77" y="58"/>
                  <a:pt x="77" y="59"/>
                  <a:pt x="77" y="61"/>
                </a:cubicBezTo>
                <a:cubicBezTo>
                  <a:pt x="83" y="61"/>
                  <a:pt x="83" y="61"/>
                  <a:pt x="83" y="61"/>
                </a:cubicBezTo>
                <a:cubicBezTo>
                  <a:pt x="84" y="59"/>
                  <a:pt x="83" y="57"/>
                  <a:pt x="82" y="54"/>
                </a:cubicBezTo>
                <a:cubicBezTo>
                  <a:pt x="80" y="52"/>
                  <a:pt x="78" y="50"/>
                  <a:pt x="74" y="49"/>
                </a:cubicBezTo>
                <a:close/>
                <a:moveTo>
                  <a:pt x="74" y="81"/>
                </a:moveTo>
                <a:cubicBezTo>
                  <a:pt x="75" y="80"/>
                  <a:pt x="76" y="80"/>
                  <a:pt x="77" y="79"/>
                </a:cubicBezTo>
                <a:cubicBezTo>
                  <a:pt x="77" y="79"/>
                  <a:pt x="78" y="78"/>
                  <a:pt x="78" y="77"/>
                </a:cubicBezTo>
                <a:cubicBezTo>
                  <a:pt x="78" y="76"/>
                  <a:pt x="78" y="75"/>
                  <a:pt x="77" y="74"/>
                </a:cubicBezTo>
                <a:cubicBezTo>
                  <a:pt x="77" y="73"/>
                  <a:pt x="76" y="73"/>
                  <a:pt x="75" y="72"/>
                </a:cubicBezTo>
                <a:cubicBezTo>
                  <a:pt x="75" y="72"/>
                  <a:pt x="75" y="72"/>
                  <a:pt x="75" y="72"/>
                </a:cubicBezTo>
                <a:cubicBezTo>
                  <a:pt x="75" y="72"/>
                  <a:pt x="75" y="72"/>
                  <a:pt x="74" y="72"/>
                </a:cubicBezTo>
                <a:lnTo>
                  <a:pt x="74" y="81"/>
                </a:lnTo>
                <a:close/>
                <a:moveTo>
                  <a:pt x="65" y="57"/>
                </a:moveTo>
                <a:cubicBezTo>
                  <a:pt x="65" y="58"/>
                  <a:pt x="65" y="58"/>
                  <a:pt x="65" y="59"/>
                </a:cubicBezTo>
                <a:cubicBezTo>
                  <a:pt x="65" y="61"/>
                  <a:pt x="65" y="61"/>
                  <a:pt x="65" y="62"/>
                </a:cubicBezTo>
                <a:cubicBezTo>
                  <a:pt x="66" y="63"/>
                  <a:pt x="67" y="63"/>
                  <a:pt x="68" y="64"/>
                </a:cubicBezTo>
                <a:cubicBezTo>
                  <a:pt x="68" y="55"/>
                  <a:pt x="68" y="55"/>
                  <a:pt x="68" y="55"/>
                </a:cubicBezTo>
                <a:cubicBezTo>
                  <a:pt x="67" y="56"/>
                  <a:pt x="66" y="56"/>
                  <a:pt x="65"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3" name="Freeform 164">
            <a:extLst>
              <a:ext uri="{FF2B5EF4-FFF2-40B4-BE49-F238E27FC236}">
                <a16:creationId xmlns:a16="http://schemas.microsoft.com/office/drawing/2014/main" id="{5DC6DAC0-F696-4AD3-B063-EC56A3A2F608}"/>
              </a:ext>
            </a:extLst>
          </p:cNvPr>
          <p:cNvSpPr>
            <a:spLocks noEditPoints="1"/>
          </p:cNvSpPr>
          <p:nvPr/>
        </p:nvSpPr>
        <p:spPr bwMode="auto">
          <a:xfrm>
            <a:off x="3097088" y="3456305"/>
            <a:ext cx="441325" cy="404813"/>
          </a:xfrm>
          <a:custGeom>
            <a:avLst/>
            <a:gdLst>
              <a:gd name="T0" fmla="*/ 126 w 140"/>
              <a:gd name="T1" fmla="*/ 71 h 128"/>
              <a:gd name="T2" fmla="*/ 92 w 140"/>
              <a:gd name="T3" fmla="*/ 24 h 128"/>
              <a:gd name="T4" fmla="*/ 72 w 140"/>
              <a:gd name="T5" fmla="*/ 25 h 128"/>
              <a:gd name="T6" fmla="*/ 71 w 140"/>
              <a:gd name="T7" fmla="*/ 20 h 128"/>
              <a:gd name="T8" fmla="*/ 72 w 140"/>
              <a:gd name="T9" fmla="*/ 21 h 128"/>
              <a:gd name="T10" fmla="*/ 92 w 140"/>
              <a:gd name="T11" fmla="*/ 20 h 128"/>
              <a:gd name="T12" fmla="*/ 92 w 140"/>
              <a:gd name="T13" fmla="*/ 16 h 128"/>
              <a:gd name="T14" fmla="*/ 79 w 140"/>
              <a:gd name="T15" fmla="*/ 15 h 128"/>
              <a:gd name="T16" fmla="*/ 71 w 140"/>
              <a:gd name="T17" fmla="*/ 16 h 128"/>
              <a:gd name="T18" fmla="*/ 69 w 140"/>
              <a:gd name="T19" fmla="*/ 19 h 128"/>
              <a:gd name="T20" fmla="*/ 68 w 140"/>
              <a:gd name="T21" fmla="*/ 15 h 128"/>
              <a:gd name="T22" fmla="*/ 49 w 140"/>
              <a:gd name="T23" fmla="*/ 15 h 128"/>
              <a:gd name="T24" fmla="*/ 48 w 140"/>
              <a:gd name="T25" fmla="*/ 17 h 128"/>
              <a:gd name="T26" fmla="*/ 49 w 140"/>
              <a:gd name="T27" fmla="*/ 21 h 128"/>
              <a:gd name="T28" fmla="*/ 69 w 140"/>
              <a:gd name="T29" fmla="*/ 20 h 128"/>
              <a:gd name="T30" fmla="*/ 69 w 140"/>
              <a:gd name="T31" fmla="*/ 24 h 128"/>
              <a:gd name="T32" fmla="*/ 49 w 140"/>
              <a:gd name="T33" fmla="*/ 25 h 128"/>
              <a:gd name="T34" fmla="*/ 48 w 140"/>
              <a:gd name="T35" fmla="*/ 21 h 128"/>
              <a:gd name="T36" fmla="*/ 25 w 140"/>
              <a:gd name="T37" fmla="*/ 21 h 128"/>
              <a:gd name="T38" fmla="*/ 9 w 140"/>
              <a:gd name="T39" fmla="*/ 57 h 128"/>
              <a:gd name="T40" fmla="*/ 0 w 140"/>
              <a:gd name="T41" fmla="*/ 61 h 128"/>
              <a:gd name="T42" fmla="*/ 6 w 140"/>
              <a:gd name="T43" fmla="*/ 85 h 128"/>
              <a:gd name="T44" fmla="*/ 29 w 140"/>
              <a:gd name="T45" fmla="*/ 113 h 128"/>
              <a:gd name="T46" fmla="*/ 37 w 140"/>
              <a:gd name="T47" fmla="*/ 128 h 128"/>
              <a:gd name="T48" fmla="*/ 66 w 140"/>
              <a:gd name="T49" fmla="*/ 125 h 128"/>
              <a:gd name="T50" fmla="*/ 96 w 140"/>
              <a:gd name="T51" fmla="*/ 128 h 128"/>
              <a:gd name="T52" fmla="*/ 104 w 140"/>
              <a:gd name="T53" fmla="*/ 113 h 128"/>
              <a:gd name="T54" fmla="*/ 140 w 140"/>
              <a:gd name="T55" fmla="*/ 77 h 128"/>
              <a:gd name="T56" fmla="*/ 29 w 140"/>
              <a:gd name="T57" fmla="*/ 62 h 128"/>
              <a:gd name="T58" fmla="*/ 29 w 140"/>
              <a:gd name="T59" fmla="*/ 50 h 128"/>
              <a:gd name="T60" fmla="*/ 29 w 140"/>
              <a:gd name="T61" fmla="*/ 62 h 128"/>
              <a:gd name="T62" fmla="*/ 48 w 140"/>
              <a:gd name="T63" fmla="*/ 9 h 128"/>
              <a:gd name="T64" fmla="*/ 68 w 140"/>
              <a:gd name="T65" fmla="*/ 8 h 128"/>
              <a:gd name="T66" fmla="*/ 69 w 140"/>
              <a:gd name="T67" fmla="*/ 12 h 128"/>
              <a:gd name="T68" fmla="*/ 49 w 140"/>
              <a:gd name="T69" fmla="*/ 13 h 128"/>
              <a:gd name="T70" fmla="*/ 48 w 140"/>
              <a:gd name="T71" fmla="*/ 5 h 128"/>
              <a:gd name="T72" fmla="*/ 49 w 140"/>
              <a:gd name="T73" fmla="*/ 0 h 128"/>
              <a:gd name="T74" fmla="*/ 69 w 140"/>
              <a:gd name="T75" fmla="*/ 1 h 128"/>
              <a:gd name="T76" fmla="*/ 68 w 140"/>
              <a:gd name="T77" fmla="*/ 6 h 128"/>
              <a:gd name="T78" fmla="*/ 48 w 140"/>
              <a:gd name="T79" fmla="*/ 5 h 128"/>
              <a:gd name="T80" fmla="*/ 71 w 140"/>
              <a:gd name="T81" fmla="*/ 9 h 128"/>
              <a:gd name="T82" fmla="*/ 91 w 140"/>
              <a:gd name="T83" fmla="*/ 8 h 128"/>
              <a:gd name="T84" fmla="*/ 92 w 140"/>
              <a:gd name="T85" fmla="*/ 12 h 128"/>
              <a:gd name="T86" fmla="*/ 72 w 140"/>
              <a:gd name="T87" fmla="*/ 1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128">
                <a:moveTo>
                  <a:pt x="125" y="82"/>
                </a:moveTo>
                <a:cubicBezTo>
                  <a:pt x="125" y="79"/>
                  <a:pt x="126" y="75"/>
                  <a:pt x="126" y="71"/>
                </a:cubicBezTo>
                <a:cubicBezTo>
                  <a:pt x="126" y="50"/>
                  <a:pt x="112" y="32"/>
                  <a:pt x="92" y="23"/>
                </a:cubicBezTo>
                <a:cubicBezTo>
                  <a:pt x="92" y="24"/>
                  <a:pt x="92" y="24"/>
                  <a:pt x="92" y="24"/>
                </a:cubicBezTo>
                <a:cubicBezTo>
                  <a:pt x="92" y="24"/>
                  <a:pt x="92" y="25"/>
                  <a:pt x="91" y="25"/>
                </a:cubicBezTo>
                <a:cubicBezTo>
                  <a:pt x="72" y="25"/>
                  <a:pt x="72" y="25"/>
                  <a:pt x="72" y="25"/>
                </a:cubicBezTo>
                <a:cubicBezTo>
                  <a:pt x="71" y="25"/>
                  <a:pt x="71" y="24"/>
                  <a:pt x="71" y="24"/>
                </a:cubicBezTo>
                <a:cubicBezTo>
                  <a:pt x="71" y="20"/>
                  <a:pt x="71" y="20"/>
                  <a:pt x="71" y="20"/>
                </a:cubicBezTo>
                <a:cubicBezTo>
                  <a:pt x="71" y="20"/>
                  <a:pt x="71" y="20"/>
                  <a:pt x="71" y="20"/>
                </a:cubicBezTo>
                <a:cubicBezTo>
                  <a:pt x="71" y="20"/>
                  <a:pt x="71" y="21"/>
                  <a:pt x="72" y="21"/>
                </a:cubicBezTo>
                <a:cubicBezTo>
                  <a:pt x="91" y="21"/>
                  <a:pt x="91" y="21"/>
                  <a:pt x="91" y="21"/>
                </a:cubicBezTo>
                <a:cubicBezTo>
                  <a:pt x="92" y="21"/>
                  <a:pt x="92" y="20"/>
                  <a:pt x="92" y="20"/>
                </a:cubicBezTo>
                <a:cubicBezTo>
                  <a:pt x="92" y="19"/>
                  <a:pt x="92" y="19"/>
                  <a:pt x="92" y="19"/>
                </a:cubicBezTo>
                <a:cubicBezTo>
                  <a:pt x="92" y="16"/>
                  <a:pt x="92" y="16"/>
                  <a:pt x="92" y="16"/>
                </a:cubicBezTo>
                <a:cubicBezTo>
                  <a:pt x="92" y="16"/>
                  <a:pt x="92" y="15"/>
                  <a:pt x="91" y="15"/>
                </a:cubicBezTo>
                <a:cubicBezTo>
                  <a:pt x="79" y="15"/>
                  <a:pt x="79" y="15"/>
                  <a:pt x="79" y="15"/>
                </a:cubicBezTo>
                <a:cubicBezTo>
                  <a:pt x="72" y="15"/>
                  <a:pt x="72" y="15"/>
                  <a:pt x="72" y="15"/>
                </a:cubicBezTo>
                <a:cubicBezTo>
                  <a:pt x="71" y="15"/>
                  <a:pt x="71" y="16"/>
                  <a:pt x="71" y="16"/>
                </a:cubicBezTo>
                <a:cubicBezTo>
                  <a:pt x="71" y="19"/>
                  <a:pt x="71" y="19"/>
                  <a:pt x="71" y="19"/>
                </a:cubicBezTo>
                <a:cubicBezTo>
                  <a:pt x="69" y="19"/>
                  <a:pt x="69" y="19"/>
                  <a:pt x="69" y="19"/>
                </a:cubicBezTo>
                <a:cubicBezTo>
                  <a:pt x="69" y="16"/>
                  <a:pt x="69" y="16"/>
                  <a:pt x="69" y="16"/>
                </a:cubicBezTo>
                <a:cubicBezTo>
                  <a:pt x="69" y="16"/>
                  <a:pt x="69" y="15"/>
                  <a:pt x="68" y="15"/>
                </a:cubicBezTo>
                <a:cubicBezTo>
                  <a:pt x="54" y="15"/>
                  <a:pt x="54" y="15"/>
                  <a:pt x="54" y="15"/>
                </a:cubicBezTo>
                <a:cubicBezTo>
                  <a:pt x="49" y="15"/>
                  <a:pt x="49" y="15"/>
                  <a:pt x="49" y="15"/>
                </a:cubicBezTo>
                <a:cubicBezTo>
                  <a:pt x="48" y="15"/>
                  <a:pt x="48" y="16"/>
                  <a:pt x="48" y="16"/>
                </a:cubicBezTo>
                <a:cubicBezTo>
                  <a:pt x="48" y="17"/>
                  <a:pt x="48" y="17"/>
                  <a:pt x="48" y="17"/>
                </a:cubicBezTo>
                <a:cubicBezTo>
                  <a:pt x="48" y="20"/>
                  <a:pt x="48" y="20"/>
                  <a:pt x="48" y="20"/>
                </a:cubicBezTo>
                <a:cubicBezTo>
                  <a:pt x="48" y="20"/>
                  <a:pt x="48" y="21"/>
                  <a:pt x="49" y="21"/>
                </a:cubicBezTo>
                <a:cubicBezTo>
                  <a:pt x="68" y="21"/>
                  <a:pt x="68" y="21"/>
                  <a:pt x="68" y="21"/>
                </a:cubicBezTo>
                <a:cubicBezTo>
                  <a:pt x="69" y="21"/>
                  <a:pt x="69" y="20"/>
                  <a:pt x="69" y="20"/>
                </a:cubicBezTo>
                <a:cubicBezTo>
                  <a:pt x="69" y="20"/>
                  <a:pt x="69" y="20"/>
                  <a:pt x="69" y="20"/>
                </a:cubicBezTo>
                <a:cubicBezTo>
                  <a:pt x="69" y="24"/>
                  <a:pt x="69" y="24"/>
                  <a:pt x="69" y="24"/>
                </a:cubicBezTo>
                <a:cubicBezTo>
                  <a:pt x="69" y="24"/>
                  <a:pt x="69" y="25"/>
                  <a:pt x="68" y="25"/>
                </a:cubicBezTo>
                <a:cubicBezTo>
                  <a:pt x="49" y="25"/>
                  <a:pt x="49" y="25"/>
                  <a:pt x="49" y="25"/>
                </a:cubicBezTo>
                <a:cubicBezTo>
                  <a:pt x="48" y="25"/>
                  <a:pt x="48" y="24"/>
                  <a:pt x="48" y="24"/>
                </a:cubicBezTo>
                <a:cubicBezTo>
                  <a:pt x="48" y="21"/>
                  <a:pt x="48" y="21"/>
                  <a:pt x="48" y="21"/>
                </a:cubicBezTo>
                <a:cubicBezTo>
                  <a:pt x="45" y="22"/>
                  <a:pt x="42" y="22"/>
                  <a:pt x="40" y="24"/>
                </a:cubicBezTo>
                <a:cubicBezTo>
                  <a:pt x="32" y="14"/>
                  <a:pt x="23" y="15"/>
                  <a:pt x="25" y="21"/>
                </a:cubicBezTo>
                <a:cubicBezTo>
                  <a:pt x="26" y="25"/>
                  <a:pt x="26" y="30"/>
                  <a:pt x="25" y="33"/>
                </a:cubicBezTo>
                <a:cubicBezTo>
                  <a:pt x="18" y="40"/>
                  <a:pt x="12" y="48"/>
                  <a:pt x="9" y="57"/>
                </a:cubicBezTo>
                <a:cubicBezTo>
                  <a:pt x="8" y="56"/>
                  <a:pt x="7" y="56"/>
                  <a:pt x="6" y="56"/>
                </a:cubicBezTo>
                <a:cubicBezTo>
                  <a:pt x="3" y="56"/>
                  <a:pt x="0" y="58"/>
                  <a:pt x="0" y="61"/>
                </a:cubicBezTo>
                <a:cubicBezTo>
                  <a:pt x="0" y="80"/>
                  <a:pt x="0" y="80"/>
                  <a:pt x="0" y="80"/>
                </a:cubicBezTo>
                <a:cubicBezTo>
                  <a:pt x="0" y="83"/>
                  <a:pt x="3" y="85"/>
                  <a:pt x="6" y="85"/>
                </a:cubicBezTo>
                <a:cubicBezTo>
                  <a:pt x="7" y="85"/>
                  <a:pt x="8" y="85"/>
                  <a:pt x="9" y="85"/>
                </a:cubicBezTo>
                <a:cubicBezTo>
                  <a:pt x="12" y="96"/>
                  <a:pt x="19" y="106"/>
                  <a:pt x="29" y="113"/>
                </a:cubicBezTo>
                <a:cubicBezTo>
                  <a:pt x="29" y="120"/>
                  <a:pt x="29" y="120"/>
                  <a:pt x="29" y="120"/>
                </a:cubicBezTo>
                <a:cubicBezTo>
                  <a:pt x="29" y="124"/>
                  <a:pt x="33" y="128"/>
                  <a:pt x="37" y="128"/>
                </a:cubicBezTo>
                <a:cubicBezTo>
                  <a:pt x="41" y="128"/>
                  <a:pt x="45" y="125"/>
                  <a:pt x="45" y="122"/>
                </a:cubicBezTo>
                <a:cubicBezTo>
                  <a:pt x="52" y="124"/>
                  <a:pt x="59" y="125"/>
                  <a:pt x="66" y="125"/>
                </a:cubicBezTo>
                <a:cubicBezTo>
                  <a:pt x="74" y="125"/>
                  <a:pt x="81" y="124"/>
                  <a:pt x="88" y="122"/>
                </a:cubicBezTo>
                <a:cubicBezTo>
                  <a:pt x="88" y="125"/>
                  <a:pt x="92" y="128"/>
                  <a:pt x="96" y="128"/>
                </a:cubicBezTo>
                <a:cubicBezTo>
                  <a:pt x="100" y="128"/>
                  <a:pt x="104" y="124"/>
                  <a:pt x="104" y="120"/>
                </a:cubicBezTo>
                <a:cubicBezTo>
                  <a:pt x="104" y="113"/>
                  <a:pt x="104" y="113"/>
                  <a:pt x="104" y="113"/>
                </a:cubicBezTo>
                <a:cubicBezTo>
                  <a:pt x="112" y="107"/>
                  <a:pt x="119" y="99"/>
                  <a:pt x="122" y="90"/>
                </a:cubicBezTo>
                <a:cubicBezTo>
                  <a:pt x="128" y="90"/>
                  <a:pt x="138" y="88"/>
                  <a:pt x="140" y="77"/>
                </a:cubicBezTo>
                <a:cubicBezTo>
                  <a:pt x="140" y="77"/>
                  <a:pt x="132" y="85"/>
                  <a:pt x="125" y="82"/>
                </a:cubicBezTo>
                <a:close/>
                <a:moveTo>
                  <a:pt x="29" y="62"/>
                </a:moveTo>
                <a:cubicBezTo>
                  <a:pt x="26" y="62"/>
                  <a:pt x="24" y="59"/>
                  <a:pt x="24" y="56"/>
                </a:cubicBezTo>
                <a:cubicBezTo>
                  <a:pt x="24" y="52"/>
                  <a:pt x="26" y="50"/>
                  <a:pt x="29" y="50"/>
                </a:cubicBezTo>
                <a:cubicBezTo>
                  <a:pt x="31" y="50"/>
                  <a:pt x="33" y="52"/>
                  <a:pt x="33" y="56"/>
                </a:cubicBezTo>
                <a:cubicBezTo>
                  <a:pt x="33" y="59"/>
                  <a:pt x="31" y="62"/>
                  <a:pt x="29" y="62"/>
                </a:cubicBezTo>
                <a:close/>
                <a:moveTo>
                  <a:pt x="48" y="12"/>
                </a:moveTo>
                <a:cubicBezTo>
                  <a:pt x="48" y="9"/>
                  <a:pt x="48" y="9"/>
                  <a:pt x="48" y="9"/>
                </a:cubicBezTo>
                <a:cubicBezTo>
                  <a:pt x="48" y="8"/>
                  <a:pt x="48" y="8"/>
                  <a:pt x="49" y="8"/>
                </a:cubicBezTo>
                <a:cubicBezTo>
                  <a:pt x="68" y="8"/>
                  <a:pt x="68" y="8"/>
                  <a:pt x="68" y="8"/>
                </a:cubicBezTo>
                <a:cubicBezTo>
                  <a:pt x="69" y="8"/>
                  <a:pt x="69" y="8"/>
                  <a:pt x="69" y="9"/>
                </a:cubicBezTo>
                <a:cubicBezTo>
                  <a:pt x="69" y="12"/>
                  <a:pt x="69" y="12"/>
                  <a:pt x="69" y="12"/>
                </a:cubicBezTo>
                <a:cubicBezTo>
                  <a:pt x="69" y="13"/>
                  <a:pt x="69" y="13"/>
                  <a:pt x="68" y="13"/>
                </a:cubicBezTo>
                <a:cubicBezTo>
                  <a:pt x="49" y="13"/>
                  <a:pt x="49" y="13"/>
                  <a:pt x="49" y="13"/>
                </a:cubicBezTo>
                <a:cubicBezTo>
                  <a:pt x="48" y="13"/>
                  <a:pt x="48" y="13"/>
                  <a:pt x="48" y="12"/>
                </a:cubicBezTo>
                <a:close/>
                <a:moveTo>
                  <a:pt x="48" y="5"/>
                </a:moveTo>
                <a:cubicBezTo>
                  <a:pt x="48" y="1"/>
                  <a:pt x="48" y="1"/>
                  <a:pt x="48" y="1"/>
                </a:cubicBezTo>
                <a:cubicBezTo>
                  <a:pt x="48" y="1"/>
                  <a:pt x="48" y="0"/>
                  <a:pt x="49" y="0"/>
                </a:cubicBezTo>
                <a:cubicBezTo>
                  <a:pt x="68" y="0"/>
                  <a:pt x="68" y="0"/>
                  <a:pt x="68" y="0"/>
                </a:cubicBezTo>
                <a:cubicBezTo>
                  <a:pt x="69" y="0"/>
                  <a:pt x="69" y="1"/>
                  <a:pt x="69" y="1"/>
                </a:cubicBezTo>
                <a:cubicBezTo>
                  <a:pt x="69" y="5"/>
                  <a:pt x="69" y="5"/>
                  <a:pt x="69" y="5"/>
                </a:cubicBezTo>
                <a:cubicBezTo>
                  <a:pt x="69" y="5"/>
                  <a:pt x="69" y="6"/>
                  <a:pt x="68" y="6"/>
                </a:cubicBezTo>
                <a:cubicBezTo>
                  <a:pt x="49" y="6"/>
                  <a:pt x="49" y="6"/>
                  <a:pt x="49" y="6"/>
                </a:cubicBezTo>
                <a:cubicBezTo>
                  <a:pt x="48" y="6"/>
                  <a:pt x="48" y="5"/>
                  <a:pt x="48" y="5"/>
                </a:cubicBezTo>
                <a:close/>
                <a:moveTo>
                  <a:pt x="71" y="12"/>
                </a:moveTo>
                <a:cubicBezTo>
                  <a:pt x="71" y="9"/>
                  <a:pt x="71" y="9"/>
                  <a:pt x="71" y="9"/>
                </a:cubicBezTo>
                <a:cubicBezTo>
                  <a:pt x="71" y="8"/>
                  <a:pt x="71" y="8"/>
                  <a:pt x="72" y="8"/>
                </a:cubicBezTo>
                <a:cubicBezTo>
                  <a:pt x="91" y="8"/>
                  <a:pt x="91" y="8"/>
                  <a:pt x="91" y="8"/>
                </a:cubicBezTo>
                <a:cubicBezTo>
                  <a:pt x="92" y="8"/>
                  <a:pt x="92" y="8"/>
                  <a:pt x="92" y="9"/>
                </a:cubicBezTo>
                <a:cubicBezTo>
                  <a:pt x="92" y="12"/>
                  <a:pt x="92" y="12"/>
                  <a:pt x="92" y="12"/>
                </a:cubicBezTo>
                <a:cubicBezTo>
                  <a:pt x="92" y="13"/>
                  <a:pt x="92" y="13"/>
                  <a:pt x="91" y="13"/>
                </a:cubicBezTo>
                <a:cubicBezTo>
                  <a:pt x="72" y="13"/>
                  <a:pt x="72" y="13"/>
                  <a:pt x="72" y="13"/>
                </a:cubicBezTo>
                <a:cubicBezTo>
                  <a:pt x="71" y="13"/>
                  <a:pt x="71" y="13"/>
                  <a:pt x="71"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4" name="Oval 95">
            <a:extLst>
              <a:ext uri="{FF2B5EF4-FFF2-40B4-BE49-F238E27FC236}">
                <a16:creationId xmlns:a16="http://schemas.microsoft.com/office/drawing/2014/main" id="{C21299F6-86D3-4E78-9543-DB166BFB84C4}"/>
              </a:ext>
            </a:extLst>
          </p:cNvPr>
          <p:cNvSpPr>
            <a:spLocks noChangeArrowheads="1"/>
          </p:cNvSpPr>
          <p:nvPr/>
        </p:nvSpPr>
        <p:spPr bwMode="auto">
          <a:xfrm>
            <a:off x="1145049" y="2355607"/>
            <a:ext cx="758825" cy="758825"/>
          </a:xfrm>
          <a:prstGeom prst="ellipse">
            <a:avLst/>
          </a:prstGeom>
          <a:solidFill>
            <a:srgbClr val="D79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5" name="Freeform 165">
            <a:extLst>
              <a:ext uri="{FF2B5EF4-FFF2-40B4-BE49-F238E27FC236}">
                <a16:creationId xmlns:a16="http://schemas.microsoft.com/office/drawing/2014/main" id="{65914097-0EB4-4734-B187-1C3D9E5E36DB}"/>
              </a:ext>
            </a:extLst>
          </p:cNvPr>
          <p:cNvSpPr>
            <a:spLocks noEditPoints="1"/>
          </p:cNvSpPr>
          <p:nvPr/>
        </p:nvSpPr>
        <p:spPr bwMode="auto">
          <a:xfrm>
            <a:off x="1303799" y="2517532"/>
            <a:ext cx="441325" cy="409575"/>
          </a:xfrm>
          <a:custGeom>
            <a:avLst/>
            <a:gdLst>
              <a:gd name="T0" fmla="*/ 264 w 278"/>
              <a:gd name="T1" fmla="*/ 223 h 258"/>
              <a:gd name="T2" fmla="*/ 248 w 278"/>
              <a:gd name="T3" fmla="*/ 223 h 258"/>
              <a:gd name="T4" fmla="*/ 248 w 278"/>
              <a:gd name="T5" fmla="*/ 133 h 258"/>
              <a:gd name="T6" fmla="*/ 264 w 278"/>
              <a:gd name="T7" fmla="*/ 133 h 258"/>
              <a:gd name="T8" fmla="*/ 264 w 278"/>
              <a:gd name="T9" fmla="*/ 115 h 258"/>
              <a:gd name="T10" fmla="*/ 13 w 278"/>
              <a:gd name="T11" fmla="*/ 115 h 258"/>
              <a:gd name="T12" fmla="*/ 13 w 278"/>
              <a:gd name="T13" fmla="*/ 133 h 258"/>
              <a:gd name="T14" fmla="*/ 29 w 278"/>
              <a:gd name="T15" fmla="*/ 133 h 258"/>
              <a:gd name="T16" fmla="*/ 29 w 278"/>
              <a:gd name="T17" fmla="*/ 223 h 258"/>
              <a:gd name="T18" fmla="*/ 13 w 278"/>
              <a:gd name="T19" fmla="*/ 223 h 258"/>
              <a:gd name="T20" fmla="*/ 13 w 278"/>
              <a:gd name="T21" fmla="*/ 239 h 258"/>
              <a:gd name="T22" fmla="*/ 0 w 278"/>
              <a:gd name="T23" fmla="*/ 239 h 258"/>
              <a:gd name="T24" fmla="*/ 0 w 278"/>
              <a:gd name="T25" fmla="*/ 258 h 258"/>
              <a:gd name="T26" fmla="*/ 278 w 278"/>
              <a:gd name="T27" fmla="*/ 258 h 258"/>
              <a:gd name="T28" fmla="*/ 278 w 278"/>
              <a:gd name="T29" fmla="*/ 239 h 258"/>
              <a:gd name="T30" fmla="*/ 264 w 278"/>
              <a:gd name="T31" fmla="*/ 239 h 258"/>
              <a:gd name="T32" fmla="*/ 264 w 278"/>
              <a:gd name="T33" fmla="*/ 223 h 258"/>
              <a:gd name="T34" fmla="*/ 91 w 278"/>
              <a:gd name="T35" fmla="*/ 223 h 258"/>
              <a:gd name="T36" fmla="*/ 61 w 278"/>
              <a:gd name="T37" fmla="*/ 223 h 258"/>
              <a:gd name="T38" fmla="*/ 61 w 278"/>
              <a:gd name="T39" fmla="*/ 133 h 258"/>
              <a:gd name="T40" fmla="*/ 91 w 278"/>
              <a:gd name="T41" fmla="*/ 133 h 258"/>
              <a:gd name="T42" fmla="*/ 91 w 278"/>
              <a:gd name="T43" fmla="*/ 223 h 258"/>
              <a:gd name="T44" fmla="*/ 155 w 278"/>
              <a:gd name="T45" fmla="*/ 223 h 258"/>
              <a:gd name="T46" fmla="*/ 123 w 278"/>
              <a:gd name="T47" fmla="*/ 223 h 258"/>
              <a:gd name="T48" fmla="*/ 123 w 278"/>
              <a:gd name="T49" fmla="*/ 133 h 258"/>
              <a:gd name="T50" fmla="*/ 155 w 278"/>
              <a:gd name="T51" fmla="*/ 133 h 258"/>
              <a:gd name="T52" fmla="*/ 155 w 278"/>
              <a:gd name="T53" fmla="*/ 223 h 258"/>
              <a:gd name="T54" fmla="*/ 217 w 278"/>
              <a:gd name="T55" fmla="*/ 223 h 258"/>
              <a:gd name="T56" fmla="*/ 187 w 278"/>
              <a:gd name="T57" fmla="*/ 223 h 258"/>
              <a:gd name="T58" fmla="*/ 187 w 278"/>
              <a:gd name="T59" fmla="*/ 133 h 258"/>
              <a:gd name="T60" fmla="*/ 217 w 278"/>
              <a:gd name="T61" fmla="*/ 133 h 258"/>
              <a:gd name="T62" fmla="*/ 217 w 278"/>
              <a:gd name="T63" fmla="*/ 223 h 258"/>
              <a:gd name="T64" fmla="*/ 139 w 278"/>
              <a:gd name="T65" fmla="*/ 0 h 258"/>
              <a:gd name="T66" fmla="*/ 0 w 278"/>
              <a:gd name="T67" fmla="*/ 93 h 258"/>
              <a:gd name="T68" fmla="*/ 0 w 278"/>
              <a:gd name="T69" fmla="*/ 101 h 258"/>
              <a:gd name="T70" fmla="*/ 278 w 278"/>
              <a:gd name="T71" fmla="*/ 101 h 258"/>
              <a:gd name="T72" fmla="*/ 278 w 278"/>
              <a:gd name="T73" fmla="*/ 93 h 258"/>
              <a:gd name="T74" fmla="*/ 139 w 278"/>
              <a:gd name="T75" fmla="*/ 0 h 258"/>
              <a:gd name="T76" fmla="*/ 187 w 278"/>
              <a:gd name="T77" fmla="*/ 71 h 258"/>
              <a:gd name="T78" fmla="*/ 89 w 278"/>
              <a:gd name="T79" fmla="*/ 71 h 258"/>
              <a:gd name="T80" fmla="*/ 89 w 278"/>
              <a:gd name="T81" fmla="*/ 69 h 258"/>
              <a:gd name="T82" fmla="*/ 139 w 278"/>
              <a:gd name="T83" fmla="*/ 35 h 258"/>
              <a:gd name="T84" fmla="*/ 187 w 278"/>
              <a:gd name="T85" fmla="*/ 69 h 258"/>
              <a:gd name="T86" fmla="*/ 187 w 278"/>
              <a:gd name="T87" fmla="*/ 7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8" h="258">
                <a:moveTo>
                  <a:pt x="264" y="223"/>
                </a:moveTo>
                <a:lnTo>
                  <a:pt x="248" y="223"/>
                </a:lnTo>
                <a:lnTo>
                  <a:pt x="248" y="133"/>
                </a:lnTo>
                <a:lnTo>
                  <a:pt x="264" y="133"/>
                </a:lnTo>
                <a:lnTo>
                  <a:pt x="264" y="115"/>
                </a:lnTo>
                <a:lnTo>
                  <a:pt x="13" y="115"/>
                </a:lnTo>
                <a:lnTo>
                  <a:pt x="13" y="133"/>
                </a:lnTo>
                <a:lnTo>
                  <a:pt x="29" y="133"/>
                </a:lnTo>
                <a:lnTo>
                  <a:pt x="29" y="223"/>
                </a:lnTo>
                <a:lnTo>
                  <a:pt x="13" y="223"/>
                </a:lnTo>
                <a:lnTo>
                  <a:pt x="13" y="239"/>
                </a:lnTo>
                <a:lnTo>
                  <a:pt x="0" y="239"/>
                </a:lnTo>
                <a:lnTo>
                  <a:pt x="0" y="258"/>
                </a:lnTo>
                <a:lnTo>
                  <a:pt x="278" y="258"/>
                </a:lnTo>
                <a:lnTo>
                  <a:pt x="278" y="239"/>
                </a:lnTo>
                <a:lnTo>
                  <a:pt x="264" y="239"/>
                </a:lnTo>
                <a:lnTo>
                  <a:pt x="264" y="223"/>
                </a:lnTo>
                <a:close/>
                <a:moveTo>
                  <a:pt x="91" y="223"/>
                </a:moveTo>
                <a:lnTo>
                  <a:pt x="61" y="223"/>
                </a:lnTo>
                <a:lnTo>
                  <a:pt x="61" y="133"/>
                </a:lnTo>
                <a:lnTo>
                  <a:pt x="91" y="133"/>
                </a:lnTo>
                <a:lnTo>
                  <a:pt x="91" y="223"/>
                </a:lnTo>
                <a:close/>
                <a:moveTo>
                  <a:pt x="155" y="223"/>
                </a:moveTo>
                <a:lnTo>
                  <a:pt x="123" y="223"/>
                </a:lnTo>
                <a:lnTo>
                  <a:pt x="123" y="133"/>
                </a:lnTo>
                <a:lnTo>
                  <a:pt x="155" y="133"/>
                </a:lnTo>
                <a:lnTo>
                  <a:pt x="155" y="223"/>
                </a:lnTo>
                <a:close/>
                <a:moveTo>
                  <a:pt x="217" y="223"/>
                </a:moveTo>
                <a:lnTo>
                  <a:pt x="187" y="223"/>
                </a:lnTo>
                <a:lnTo>
                  <a:pt x="187" y="133"/>
                </a:lnTo>
                <a:lnTo>
                  <a:pt x="217" y="133"/>
                </a:lnTo>
                <a:lnTo>
                  <a:pt x="217" y="223"/>
                </a:lnTo>
                <a:close/>
                <a:moveTo>
                  <a:pt x="139" y="0"/>
                </a:moveTo>
                <a:lnTo>
                  <a:pt x="0" y="93"/>
                </a:lnTo>
                <a:lnTo>
                  <a:pt x="0" y="101"/>
                </a:lnTo>
                <a:lnTo>
                  <a:pt x="278" y="101"/>
                </a:lnTo>
                <a:lnTo>
                  <a:pt x="278" y="93"/>
                </a:lnTo>
                <a:lnTo>
                  <a:pt x="139" y="0"/>
                </a:lnTo>
                <a:close/>
                <a:moveTo>
                  <a:pt x="187" y="71"/>
                </a:moveTo>
                <a:lnTo>
                  <a:pt x="89" y="71"/>
                </a:lnTo>
                <a:lnTo>
                  <a:pt x="89" y="69"/>
                </a:lnTo>
                <a:lnTo>
                  <a:pt x="139" y="35"/>
                </a:lnTo>
                <a:lnTo>
                  <a:pt x="187" y="69"/>
                </a:lnTo>
                <a:lnTo>
                  <a:pt x="187"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6" name="Freeform 166">
            <a:extLst>
              <a:ext uri="{FF2B5EF4-FFF2-40B4-BE49-F238E27FC236}">
                <a16:creationId xmlns:a16="http://schemas.microsoft.com/office/drawing/2014/main" id="{A41FD913-9B29-432E-B0AE-3D7C50B1CB86}"/>
              </a:ext>
            </a:extLst>
          </p:cNvPr>
          <p:cNvSpPr>
            <a:spLocks noEditPoints="1"/>
          </p:cNvSpPr>
          <p:nvPr/>
        </p:nvSpPr>
        <p:spPr bwMode="auto">
          <a:xfrm>
            <a:off x="7619875" y="2522855"/>
            <a:ext cx="442912" cy="436563"/>
          </a:xfrm>
          <a:custGeom>
            <a:avLst/>
            <a:gdLst>
              <a:gd name="T0" fmla="*/ 75 w 279"/>
              <a:gd name="T1" fmla="*/ 110 h 275"/>
              <a:gd name="T2" fmla="*/ 52 w 279"/>
              <a:gd name="T3" fmla="*/ 68 h 275"/>
              <a:gd name="T4" fmla="*/ 28 w 279"/>
              <a:gd name="T5" fmla="*/ 110 h 275"/>
              <a:gd name="T6" fmla="*/ 91 w 279"/>
              <a:gd name="T7" fmla="*/ 110 h 275"/>
              <a:gd name="T8" fmla="*/ 58 w 279"/>
              <a:gd name="T9" fmla="*/ 68 h 275"/>
              <a:gd name="T10" fmla="*/ 91 w 279"/>
              <a:gd name="T11" fmla="*/ 110 h 275"/>
              <a:gd name="T12" fmla="*/ 175 w 279"/>
              <a:gd name="T13" fmla="*/ 110 h 275"/>
              <a:gd name="T14" fmla="*/ 99 w 279"/>
              <a:gd name="T15" fmla="*/ 110 h 275"/>
              <a:gd name="T16" fmla="*/ 183 w 279"/>
              <a:gd name="T17" fmla="*/ 110 h 275"/>
              <a:gd name="T18" fmla="*/ 217 w 279"/>
              <a:gd name="T19" fmla="*/ 68 h 275"/>
              <a:gd name="T20" fmla="*/ 183 w 279"/>
              <a:gd name="T21" fmla="*/ 110 h 275"/>
              <a:gd name="T22" fmla="*/ 199 w 279"/>
              <a:gd name="T23" fmla="*/ 110 h 275"/>
              <a:gd name="T24" fmla="*/ 221 w 279"/>
              <a:gd name="T25" fmla="*/ 68 h 275"/>
              <a:gd name="T26" fmla="*/ 199 w 279"/>
              <a:gd name="T27" fmla="*/ 110 h 275"/>
              <a:gd name="T28" fmla="*/ 137 w 279"/>
              <a:gd name="T29" fmla="*/ 68 h 275"/>
              <a:gd name="T30" fmla="*/ 137 w 279"/>
              <a:gd name="T31" fmla="*/ 68 h 275"/>
              <a:gd name="T32" fmla="*/ 137 w 279"/>
              <a:gd name="T33" fmla="*/ 68 h 275"/>
              <a:gd name="T34" fmla="*/ 83 w 279"/>
              <a:gd name="T35" fmla="*/ 122 h 275"/>
              <a:gd name="T36" fmla="*/ 191 w 279"/>
              <a:gd name="T37" fmla="*/ 122 h 275"/>
              <a:gd name="T38" fmla="*/ 137 w 279"/>
              <a:gd name="T39" fmla="*/ 257 h 275"/>
              <a:gd name="T40" fmla="*/ 99 w 279"/>
              <a:gd name="T41" fmla="*/ 122 h 275"/>
              <a:gd name="T42" fmla="*/ 28 w 279"/>
              <a:gd name="T43" fmla="*/ 122 h 275"/>
              <a:gd name="T44" fmla="*/ 255 w 279"/>
              <a:gd name="T45" fmla="*/ 0 h 275"/>
              <a:gd name="T46" fmla="*/ 279 w 279"/>
              <a:gd name="T47" fmla="*/ 24 h 275"/>
              <a:gd name="T48" fmla="*/ 255 w 279"/>
              <a:gd name="T49" fmla="*/ 48 h 275"/>
              <a:gd name="T50" fmla="*/ 231 w 279"/>
              <a:gd name="T51" fmla="*/ 24 h 275"/>
              <a:gd name="T52" fmla="*/ 255 w 279"/>
              <a:gd name="T53" fmla="*/ 0 h 275"/>
              <a:gd name="T54" fmla="*/ 34 w 279"/>
              <a:gd name="T55" fmla="*/ 210 h 275"/>
              <a:gd name="T56" fmla="*/ 68 w 279"/>
              <a:gd name="T57" fmla="*/ 244 h 275"/>
              <a:gd name="T58" fmla="*/ 34 w 279"/>
              <a:gd name="T59" fmla="*/ 275 h 275"/>
              <a:gd name="T60" fmla="*/ 0 w 279"/>
              <a:gd name="T61" fmla="*/ 244 h 275"/>
              <a:gd name="T62" fmla="*/ 34 w 279"/>
              <a:gd name="T63" fmla="*/ 21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 h="275">
                <a:moveTo>
                  <a:pt x="28" y="110"/>
                </a:moveTo>
                <a:lnTo>
                  <a:pt x="75" y="110"/>
                </a:lnTo>
                <a:lnTo>
                  <a:pt x="54" y="68"/>
                </a:lnTo>
                <a:lnTo>
                  <a:pt x="52" y="68"/>
                </a:lnTo>
                <a:lnTo>
                  <a:pt x="28" y="110"/>
                </a:lnTo>
                <a:lnTo>
                  <a:pt x="28" y="110"/>
                </a:lnTo>
                <a:close/>
                <a:moveTo>
                  <a:pt x="91" y="110"/>
                </a:moveTo>
                <a:lnTo>
                  <a:pt x="91" y="110"/>
                </a:lnTo>
                <a:lnTo>
                  <a:pt x="121" y="68"/>
                </a:lnTo>
                <a:lnTo>
                  <a:pt x="58" y="68"/>
                </a:lnTo>
                <a:lnTo>
                  <a:pt x="91" y="110"/>
                </a:lnTo>
                <a:lnTo>
                  <a:pt x="91" y="110"/>
                </a:lnTo>
                <a:close/>
                <a:moveTo>
                  <a:pt x="99" y="110"/>
                </a:moveTo>
                <a:lnTo>
                  <a:pt x="175" y="110"/>
                </a:lnTo>
                <a:lnTo>
                  <a:pt x="137" y="68"/>
                </a:lnTo>
                <a:lnTo>
                  <a:pt x="99" y="110"/>
                </a:lnTo>
                <a:lnTo>
                  <a:pt x="99" y="110"/>
                </a:lnTo>
                <a:close/>
                <a:moveTo>
                  <a:pt x="183" y="110"/>
                </a:moveTo>
                <a:lnTo>
                  <a:pt x="183" y="110"/>
                </a:lnTo>
                <a:lnTo>
                  <a:pt x="217" y="68"/>
                </a:lnTo>
                <a:lnTo>
                  <a:pt x="153" y="68"/>
                </a:lnTo>
                <a:lnTo>
                  <a:pt x="183" y="110"/>
                </a:lnTo>
                <a:lnTo>
                  <a:pt x="183" y="110"/>
                </a:lnTo>
                <a:close/>
                <a:moveTo>
                  <a:pt x="199" y="110"/>
                </a:moveTo>
                <a:lnTo>
                  <a:pt x="245" y="110"/>
                </a:lnTo>
                <a:lnTo>
                  <a:pt x="221" y="68"/>
                </a:lnTo>
                <a:lnTo>
                  <a:pt x="221" y="68"/>
                </a:lnTo>
                <a:lnTo>
                  <a:pt x="199" y="110"/>
                </a:lnTo>
                <a:lnTo>
                  <a:pt x="199" y="110"/>
                </a:lnTo>
                <a:close/>
                <a:moveTo>
                  <a:pt x="137" y="68"/>
                </a:moveTo>
                <a:lnTo>
                  <a:pt x="137" y="68"/>
                </a:lnTo>
                <a:lnTo>
                  <a:pt x="137" y="68"/>
                </a:lnTo>
                <a:lnTo>
                  <a:pt x="137" y="68"/>
                </a:lnTo>
                <a:lnTo>
                  <a:pt x="137" y="68"/>
                </a:lnTo>
                <a:close/>
                <a:moveTo>
                  <a:pt x="28" y="122"/>
                </a:moveTo>
                <a:lnTo>
                  <a:pt x="83" y="122"/>
                </a:lnTo>
                <a:lnTo>
                  <a:pt x="137" y="257"/>
                </a:lnTo>
                <a:lnTo>
                  <a:pt x="191" y="122"/>
                </a:lnTo>
                <a:lnTo>
                  <a:pt x="245" y="122"/>
                </a:lnTo>
                <a:lnTo>
                  <a:pt x="137" y="257"/>
                </a:lnTo>
                <a:lnTo>
                  <a:pt x="175" y="122"/>
                </a:lnTo>
                <a:lnTo>
                  <a:pt x="99" y="122"/>
                </a:lnTo>
                <a:lnTo>
                  <a:pt x="137" y="257"/>
                </a:lnTo>
                <a:lnTo>
                  <a:pt x="28" y="122"/>
                </a:lnTo>
                <a:lnTo>
                  <a:pt x="28" y="122"/>
                </a:lnTo>
                <a:close/>
                <a:moveTo>
                  <a:pt x="255" y="0"/>
                </a:moveTo>
                <a:lnTo>
                  <a:pt x="261" y="18"/>
                </a:lnTo>
                <a:lnTo>
                  <a:pt x="279" y="24"/>
                </a:lnTo>
                <a:lnTo>
                  <a:pt x="261" y="30"/>
                </a:lnTo>
                <a:lnTo>
                  <a:pt x="255" y="48"/>
                </a:lnTo>
                <a:lnTo>
                  <a:pt x="249" y="30"/>
                </a:lnTo>
                <a:lnTo>
                  <a:pt x="231" y="24"/>
                </a:lnTo>
                <a:lnTo>
                  <a:pt x="249" y="18"/>
                </a:lnTo>
                <a:lnTo>
                  <a:pt x="255" y="0"/>
                </a:lnTo>
                <a:lnTo>
                  <a:pt x="255" y="0"/>
                </a:lnTo>
                <a:close/>
                <a:moveTo>
                  <a:pt x="34" y="210"/>
                </a:moveTo>
                <a:lnTo>
                  <a:pt x="42" y="236"/>
                </a:lnTo>
                <a:lnTo>
                  <a:pt x="68" y="244"/>
                </a:lnTo>
                <a:lnTo>
                  <a:pt x="42" y="251"/>
                </a:lnTo>
                <a:lnTo>
                  <a:pt x="34" y="275"/>
                </a:lnTo>
                <a:lnTo>
                  <a:pt x="26" y="251"/>
                </a:lnTo>
                <a:lnTo>
                  <a:pt x="0" y="244"/>
                </a:lnTo>
                <a:lnTo>
                  <a:pt x="26" y="236"/>
                </a:lnTo>
                <a:lnTo>
                  <a:pt x="34" y="210"/>
                </a:lnTo>
                <a:lnTo>
                  <a:pt x="34" y="2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7" name="Freeform 168">
            <a:extLst>
              <a:ext uri="{FF2B5EF4-FFF2-40B4-BE49-F238E27FC236}">
                <a16:creationId xmlns:a16="http://schemas.microsoft.com/office/drawing/2014/main" id="{6A2A2065-8AF7-477E-8E5A-CA9B0F22C8D6}"/>
              </a:ext>
            </a:extLst>
          </p:cNvPr>
          <p:cNvSpPr>
            <a:spLocks noEditPoints="1"/>
          </p:cNvSpPr>
          <p:nvPr/>
        </p:nvSpPr>
        <p:spPr bwMode="auto">
          <a:xfrm>
            <a:off x="11239375" y="3494405"/>
            <a:ext cx="441325" cy="328613"/>
          </a:xfrm>
          <a:custGeom>
            <a:avLst/>
            <a:gdLst>
              <a:gd name="T0" fmla="*/ 131 w 140"/>
              <a:gd name="T1" fmla="*/ 19 h 104"/>
              <a:gd name="T2" fmla="*/ 71 w 140"/>
              <a:gd name="T3" fmla="*/ 1 h 104"/>
              <a:gd name="T4" fmla="*/ 61 w 140"/>
              <a:gd name="T5" fmla="*/ 2 h 104"/>
              <a:gd name="T6" fmla="*/ 55 w 140"/>
              <a:gd name="T7" fmla="*/ 9 h 104"/>
              <a:gd name="T8" fmla="*/ 15 w 140"/>
              <a:gd name="T9" fmla="*/ 26 h 104"/>
              <a:gd name="T10" fmla="*/ 0 w 140"/>
              <a:gd name="T11" fmla="*/ 41 h 104"/>
              <a:gd name="T12" fmla="*/ 0 w 140"/>
              <a:gd name="T13" fmla="*/ 89 h 104"/>
              <a:gd name="T14" fmla="*/ 4 w 140"/>
              <a:gd name="T15" fmla="*/ 100 h 104"/>
              <a:gd name="T16" fmla="*/ 15 w 140"/>
              <a:gd name="T17" fmla="*/ 104 h 104"/>
              <a:gd name="T18" fmla="*/ 86 w 140"/>
              <a:gd name="T19" fmla="*/ 104 h 104"/>
              <a:gd name="T20" fmla="*/ 101 w 140"/>
              <a:gd name="T21" fmla="*/ 89 h 104"/>
              <a:gd name="T22" fmla="*/ 101 w 140"/>
              <a:gd name="T23" fmla="*/ 89 h 104"/>
              <a:gd name="T24" fmla="*/ 111 w 140"/>
              <a:gd name="T25" fmla="*/ 84 h 104"/>
              <a:gd name="T26" fmla="*/ 127 w 140"/>
              <a:gd name="T27" fmla="*/ 75 h 104"/>
              <a:gd name="T28" fmla="*/ 127 w 140"/>
              <a:gd name="T29" fmla="*/ 75 h 104"/>
              <a:gd name="T30" fmla="*/ 139 w 140"/>
              <a:gd name="T31" fmla="*/ 35 h 104"/>
              <a:gd name="T32" fmla="*/ 59 w 140"/>
              <a:gd name="T33" fmla="*/ 26 h 104"/>
              <a:gd name="T34" fmla="*/ 97 w 140"/>
              <a:gd name="T35" fmla="*/ 89 h 104"/>
              <a:gd name="T36" fmla="*/ 4 w 140"/>
              <a:gd name="T37" fmla="*/ 89 h 104"/>
              <a:gd name="T38" fmla="*/ 97 w 140"/>
              <a:gd name="T39" fmla="*/ 89 h 104"/>
              <a:gd name="T40" fmla="*/ 4 w 140"/>
              <a:gd name="T41" fmla="*/ 41 h 104"/>
              <a:gd name="T42" fmla="*/ 97 w 140"/>
              <a:gd name="T43" fmla="*/ 41 h 104"/>
              <a:gd name="T44" fmla="*/ 112 w 140"/>
              <a:gd name="T45" fmla="*/ 80 h 104"/>
              <a:gd name="T46" fmla="*/ 115 w 140"/>
              <a:gd name="T47" fmla="*/ 75 h 104"/>
              <a:gd name="T48" fmla="*/ 101 w 140"/>
              <a:gd name="T49" fmla="*/ 41 h 104"/>
              <a:gd name="T50" fmla="*/ 101 w 140"/>
              <a:gd name="T51" fmla="*/ 39 h 104"/>
              <a:gd name="T52" fmla="*/ 136 w 140"/>
              <a:gd name="T53" fmla="*/ 34 h 104"/>
              <a:gd name="T54" fmla="*/ 58 w 140"/>
              <a:gd name="T55" fmla="*/ 10 h 104"/>
              <a:gd name="T56" fmla="*/ 136 w 140"/>
              <a:gd name="T57" fmla="*/ 34 h 104"/>
              <a:gd name="T58" fmla="*/ 90 w 140"/>
              <a:gd name="T59" fmla="*/ 78 h 104"/>
              <a:gd name="T60" fmla="*/ 59 w 140"/>
              <a:gd name="T61" fmla="*/ 78 h 104"/>
              <a:gd name="T62" fmla="*/ 74 w 140"/>
              <a:gd name="T63" fmla="*/ 94 h 104"/>
              <a:gd name="T64" fmla="*/ 70 w 140"/>
              <a:gd name="T65" fmla="*/ 91 h 104"/>
              <a:gd name="T66" fmla="*/ 71 w 140"/>
              <a:gd name="T67" fmla="*/ 87 h 104"/>
              <a:gd name="T68" fmla="*/ 86 w 140"/>
              <a:gd name="T69" fmla="*/ 84 h 104"/>
              <a:gd name="T70" fmla="*/ 87 w 140"/>
              <a:gd name="T71" fmla="*/ 80 h 104"/>
              <a:gd name="T72" fmla="*/ 87 w 140"/>
              <a:gd name="T73" fmla="*/ 77 h 104"/>
              <a:gd name="T74" fmla="*/ 86 w 140"/>
              <a:gd name="T75" fmla="*/ 73 h 104"/>
              <a:gd name="T76" fmla="*/ 79 w 140"/>
              <a:gd name="T77" fmla="*/ 66 h 104"/>
              <a:gd name="T78" fmla="*/ 85 w 140"/>
              <a:gd name="T79" fmla="*/ 87 h 104"/>
              <a:gd name="T80" fmla="*/ 74 w 140"/>
              <a:gd name="T81" fmla="*/ 66 h 104"/>
              <a:gd name="T82" fmla="*/ 74 w 140"/>
              <a:gd name="T83" fmla="*/ 66 h 104"/>
              <a:gd name="T84" fmla="*/ 79 w 140"/>
              <a:gd name="T85" fmla="*/ 77 h 104"/>
              <a:gd name="T86" fmla="*/ 79 w 140"/>
              <a:gd name="T87" fmla="*/ 80 h 104"/>
              <a:gd name="T88" fmla="*/ 70 w 140"/>
              <a:gd name="T89" fmla="*/ 80 h 104"/>
              <a:gd name="T90" fmla="*/ 68 w 140"/>
              <a:gd name="T91" fmla="*/ 70 h 104"/>
              <a:gd name="T92" fmla="*/ 63 w 140"/>
              <a:gd name="T93" fmla="*/ 73 h 104"/>
              <a:gd name="T94" fmla="*/ 62 w 140"/>
              <a:gd name="T95" fmla="*/ 77 h 104"/>
              <a:gd name="T96" fmla="*/ 67 w 140"/>
              <a:gd name="T97" fmla="*/ 84 h 104"/>
              <a:gd name="T98" fmla="*/ 67 w 140"/>
              <a:gd name="T99" fmla="*/ 80 h 104"/>
              <a:gd name="T100" fmla="*/ 7 w 140"/>
              <a:gd name="T101" fmla="*/ 72 h 104"/>
              <a:gd name="T102" fmla="*/ 55 w 140"/>
              <a:gd name="T103" fmla="*/ 7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04">
                <a:moveTo>
                  <a:pt x="138" y="25"/>
                </a:moveTo>
                <a:cubicBezTo>
                  <a:pt x="138" y="25"/>
                  <a:pt x="138" y="25"/>
                  <a:pt x="138" y="25"/>
                </a:cubicBezTo>
                <a:cubicBezTo>
                  <a:pt x="137" y="22"/>
                  <a:pt x="134" y="20"/>
                  <a:pt x="131" y="19"/>
                </a:cubicBezTo>
                <a:cubicBezTo>
                  <a:pt x="131" y="19"/>
                  <a:pt x="131" y="19"/>
                  <a:pt x="131" y="19"/>
                </a:cubicBezTo>
                <a:cubicBezTo>
                  <a:pt x="131" y="19"/>
                  <a:pt x="131" y="19"/>
                  <a:pt x="131" y="19"/>
                </a:cubicBezTo>
                <a:cubicBezTo>
                  <a:pt x="71" y="1"/>
                  <a:pt x="71" y="1"/>
                  <a:pt x="71" y="1"/>
                </a:cubicBezTo>
                <a:cubicBezTo>
                  <a:pt x="71" y="1"/>
                  <a:pt x="71" y="1"/>
                  <a:pt x="71" y="1"/>
                </a:cubicBezTo>
                <a:cubicBezTo>
                  <a:pt x="71" y="1"/>
                  <a:pt x="71" y="1"/>
                  <a:pt x="71" y="1"/>
                </a:cubicBezTo>
                <a:cubicBezTo>
                  <a:pt x="68" y="0"/>
                  <a:pt x="64" y="0"/>
                  <a:pt x="61" y="2"/>
                </a:cubicBezTo>
                <a:cubicBezTo>
                  <a:pt x="58" y="3"/>
                  <a:pt x="56" y="6"/>
                  <a:pt x="55" y="9"/>
                </a:cubicBezTo>
                <a:cubicBezTo>
                  <a:pt x="55" y="9"/>
                  <a:pt x="55" y="9"/>
                  <a:pt x="55" y="9"/>
                </a:cubicBezTo>
                <a:cubicBezTo>
                  <a:pt x="55" y="9"/>
                  <a:pt x="55" y="9"/>
                  <a:pt x="55" y="9"/>
                </a:cubicBezTo>
                <a:cubicBezTo>
                  <a:pt x="50" y="26"/>
                  <a:pt x="50" y="26"/>
                  <a:pt x="50" y="26"/>
                </a:cubicBezTo>
                <a:cubicBezTo>
                  <a:pt x="15" y="26"/>
                  <a:pt x="15" y="26"/>
                  <a:pt x="15" y="26"/>
                </a:cubicBezTo>
                <a:cubicBezTo>
                  <a:pt x="15" y="26"/>
                  <a:pt x="15" y="26"/>
                  <a:pt x="15" y="26"/>
                </a:cubicBezTo>
                <a:cubicBezTo>
                  <a:pt x="15" y="26"/>
                  <a:pt x="15" y="26"/>
                  <a:pt x="15" y="26"/>
                </a:cubicBezTo>
                <a:cubicBezTo>
                  <a:pt x="11" y="26"/>
                  <a:pt x="7" y="28"/>
                  <a:pt x="4" y="31"/>
                </a:cubicBezTo>
                <a:cubicBezTo>
                  <a:pt x="2" y="33"/>
                  <a:pt x="0" y="37"/>
                  <a:pt x="0" y="41"/>
                </a:cubicBezTo>
                <a:cubicBezTo>
                  <a:pt x="0" y="41"/>
                  <a:pt x="0" y="41"/>
                  <a:pt x="0" y="41"/>
                </a:cubicBezTo>
                <a:cubicBezTo>
                  <a:pt x="0" y="41"/>
                  <a:pt x="0" y="41"/>
                  <a:pt x="0" y="41"/>
                </a:cubicBezTo>
                <a:cubicBezTo>
                  <a:pt x="0" y="89"/>
                  <a:pt x="0" y="89"/>
                  <a:pt x="0" y="89"/>
                </a:cubicBezTo>
                <a:cubicBezTo>
                  <a:pt x="0" y="89"/>
                  <a:pt x="0" y="89"/>
                  <a:pt x="0" y="89"/>
                </a:cubicBezTo>
                <a:cubicBezTo>
                  <a:pt x="0" y="89"/>
                  <a:pt x="0" y="89"/>
                  <a:pt x="0" y="89"/>
                </a:cubicBezTo>
                <a:cubicBezTo>
                  <a:pt x="0" y="93"/>
                  <a:pt x="2" y="97"/>
                  <a:pt x="4" y="100"/>
                </a:cubicBezTo>
                <a:cubicBezTo>
                  <a:pt x="7" y="102"/>
                  <a:pt x="11" y="104"/>
                  <a:pt x="15" y="104"/>
                </a:cubicBezTo>
                <a:cubicBezTo>
                  <a:pt x="15" y="104"/>
                  <a:pt x="15" y="104"/>
                  <a:pt x="15" y="104"/>
                </a:cubicBezTo>
                <a:cubicBezTo>
                  <a:pt x="15" y="104"/>
                  <a:pt x="15" y="104"/>
                  <a:pt x="15" y="104"/>
                </a:cubicBezTo>
                <a:cubicBezTo>
                  <a:pt x="15" y="104"/>
                  <a:pt x="15" y="104"/>
                  <a:pt x="15" y="104"/>
                </a:cubicBezTo>
                <a:cubicBezTo>
                  <a:pt x="86" y="104"/>
                  <a:pt x="86" y="104"/>
                  <a:pt x="86" y="104"/>
                </a:cubicBezTo>
                <a:cubicBezTo>
                  <a:pt x="86" y="104"/>
                  <a:pt x="86" y="104"/>
                  <a:pt x="86" y="104"/>
                </a:cubicBezTo>
                <a:cubicBezTo>
                  <a:pt x="86" y="104"/>
                  <a:pt x="86" y="104"/>
                  <a:pt x="86" y="104"/>
                </a:cubicBezTo>
                <a:cubicBezTo>
                  <a:pt x="90" y="104"/>
                  <a:pt x="94" y="102"/>
                  <a:pt x="97" y="100"/>
                </a:cubicBezTo>
                <a:cubicBezTo>
                  <a:pt x="100" y="97"/>
                  <a:pt x="101" y="93"/>
                  <a:pt x="101" y="89"/>
                </a:cubicBezTo>
                <a:cubicBezTo>
                  <a:pt x="101" y="89"/>
                  <a:pt x="101" y="89"/>
                  <a:pt x="101" y="89"/>
                </a:cubicBezTo>
                <a:cubicBezTo>
                  <a:pt x="101" y="89"/>
                  <a:pt x="101" y="89"/>
                  <a:pt x="101" y="89"/>
                </a:cubicBezTo>
                <a:cubicBezTo>
                  <a:pt x="101" y="89"/>
                  <a:pt x="101" y="89"/>
                  <a:pt x="101" y="89"/>
                </a:cubicBezTo>
                <a:cubicBezTo>
                  <a:pt x="101" y="81"/>
                  <a:pt x="101" y="81"/>
                  <a:pt x="101" y="81"/>
                </a:cubicBezTo>
                <a:cubicBezTo>
                  <a:pt x="111" y="84"/>
                  <a:pt x="111" y="84"/>
                  <a:pt x="111" y="84"/>
                </a:cubicBezTo>
                <a:cubicBezTo>
                  <a:pt x="111" y="84"/>
                  <a:pt x="111" y="84"/>
                  <a:pt x="111" y="84"/>
                </a:cubicBezTo>
                <a:cubicBezTo>
                  <a:pt x="111" y="84"/>
                  <a:pt x="111" y="84"/>
                  <a:pt x="111" y="84"/>
                </a:cubicBezTo>
                <a:cubicBezTo>
                  <a:pt x="115" y="85"/>
                  <a:pt x="118" y="84"/>
                  <a:pt x="121" y="83"/>
                </a:cubicBezTo>
                <a:cubicBezTo>
                  <a:pt x="124" y="81"/>
                  <a:pt x="126" y="78"/>
                  <a:pt x="127" y="75"/>
                </a:cubicBezTo>
                <a:cubicBezTo>
                  <a:pt x="127" y="75"/>
                  <a:pt x="127" y="75"/>
                  <a:pt x="127" y="75"/>
                </a:cubicBezTo>
                <a:cubicBezTo>
                  <a:pt x="127" y="75"/>
                  <a:pt x="127" y="75"/>
                  <a:pt x="127" y="75"/>
                </a:cubicBezTo>
                <a:cubicBezTo>
                  <a:pt x="127" y="75"/>
                  <a:pt x="127" y="75"/>
                  <a:pt x="127" y="75"/>
                </a:cubicBezTo>
                <a:cubicBezTo>
                  <a:pt x="139" y="35"/>
                  <a:pt x="139" y="35"/>
                  <a:pt x="139" y="35"/>
                </a:cubicBezTo>
                <a:cubicBezTo>
                  <a:pt x="139" y="35"/>
                  <a:pt x="139" y="35"/>
                  <a:pt x="139" y="35"/>
                </a:cubicBezTo>
                <a:cubicBezTo>
                  <a:pt x="139" y="35"/>
                  <a:pt x="139" y="35"/>
                  <a:pt x="139" y="35"/>
                </a:cubicBezTo>
                <a:cubicBezTo>
                  <a:pt x="140" y="32"/>
                  <a:pt x="140" y="28"/>
                  <a:pt x="138" y="25"/>
                </a:cubicBezTo>
                <a:close/>
                <a:moveTo>
                  <a:pt x="54" y="25"/>
                </a:moveTo>
                <a:cubicBezTo>
                  <a:pt x="59" y="26"/>
                  <a:pt x="59" y="26"/>
                  <a:pt x="59" y="26"/>
                </a:cubicBezTo>
                <a:cubicBezTo>
                  <a:pt x="54" y="26"/>
                  <a:pt x="54" y="26"/>
                  <a:pt x="54" y="26"/>
                </a:cubicBezTo>
                <a:lnTo>
                  <a:pt x="54" y="25"/>
                </a:lnTo>
                <a:close/>
                <a:moveTo>
                  <a:pt x="97" y="89"/>
                </a:moveTo>
                <a:cubicBezTo>
                  <a:pt x="97" y="95"/>
                  <a:pt x="92" y="100"/>
                  <a:pt x="86" y="100"/>
                </a:cubicBezTo>
                <a:cubicBezTo>
                  <a:pt x="15" y="100"/>
                  <a:pt x="15" y="100"/>
                  <a:pt x="15" y="100"/>
                </a:cubicBezTo>
                <a:cubicBezTo>
                  <a:pt x="9" y="100"/>
                  <a:pt x="4" y="95"/>
                  <a:pt x="4" y="89"/>
                </a:cubicBezTo>
                <a:cubicBezTo>
                  <a:pt x="4" y="59"/>
                  <a:pt x="4" y="59"/>
                  <a:pt x="4" y="59"/>
                </a:cubicBezTo>
                <a:cubicBezTo>
                  <a:pt x="97" y="59"/>
                  <a:pt x="97" y="59"/>
                  <a:pt x="97" y="59"/>
                </a:cubicBezTo>
                <a:lnTo>
                  <a:pt x="97" y="89"/>
                </a:lnTo>
                <a:close/>
                <a:moveTo>
                  <a:pt x="97" y="47"/>
                </a:moveTo>
                <a:cubicBezTo>
                  <a:pt x="4" y="47"/>
                  <a:pt x="4" y="47"/>
                  <a:pt x="4" y="47"/>
                </a:cubicBezTo>
                <a:cubicBezTo>
                  <a:pt x="4" y="41"/>
                  <a:pt x="4" y="41"/>
                  <a:pt x="4" y="41"/>
                </a:cubicBezTo>
                <a:cubicBezTo>
                  <a:pt x="4" y="35"/>
                  <a:pt x="9" y="31"/>
                  <a:pt x="15" y="31"/>
                </a:cubicBezTo>
                <a:cubicBezTo>
                  <a:pt x="86" y="31"/>
                  <a:pt x="86" y="31"/>
                  <a:pt x="86" y="31"/>
                </a:cubicBezTo>
                <a:cubicBezTo>
                  <a:pt x="92" y="31"/>
                  <a:pt x="97" y="35"/>
                  <a:pt x="97" y="41"/>
                </a:cubicBezTo>
                <a:lnTo>
                  <a:pt x="97" y="47"/>
                </a:lnTo>
                <a:close/>
                <a:moveTo>
                  <a:pt x="124" y="74"/>
                </a:moveTo>
                <a:cubicBezTo>
                  <a:pt x="122" y="79"/>
                  <a:pt x="117" y="82"/>
                  <a:pt x="112" y="80"/>
                </a:cubicBezTo>
                <a:cubicBezTo>
                  <a:pt x="101" y="77"/>
                  <a:pt x="101" y="77"/>
                  <a:pt x="101" y="77"/>
                </a:cubicBezTo>
                <a:cubicBezTo>
                  <a:pt x="101" y="71"/>
                  <a:pt x="101" y="71"/>
                  <a:pt x="101" y="71"/>
                </a:cubicBezTo>
                <a:cubicBezTo>
                  <a:pt x="115" y="75"/>
                  <a:pt x="115" y="75"/>
                  <a:pt x="115" y="75"/>
                </a:cubicBezTo>
                <a:cubicBezTo>
                  <a:pt x="118" y="65"/>
                  <a:pt x="118" y="65"/>
                  <a:pt x="118" y="65"/>
                </a:cubicBezTo>
                <a:cubicBezTo>
                  <a:pt x="101" y="60"/>
                  <a:pt x="101" y="60"/>
                  <a:pt x="101" y="60"/>
                </a:cubicBezTo>
                <a:cubicBezTo>
                  <a:pt x="101" y="41"/>
                  <a:pt x="101" y="41"/>
                  <a:pt x="101" y="41"/>
                </a:cubicBezTo>
                <a:cubicBezTo>
                  <a:pt x="101" y="41"/>
                  <a:pt x="101" y="41"/>
                  <a:pt x="101" y="41"/>
                </a:cubicBezTo>
                <a:cubicBezTo>
                  <a:pt x="101" y="41"/>
                  <a:pt x="101" y="41"/>
                  <a:pt x="101" y="41"/>
                </a:cubicBezTo>
                <a:cubicBezTo>
                  <a:pt x="101" y="40"/>
                  <a:pt x="101" y="40"/>
                  <a:pt x="101" y="39"/>
                </a:cubicBezTo>
                <a:cubicBezTo>
                  <a:pt x="131" y="48"/>
                  <a:pt x="131" y="48"/>
                  <a:pt x="131" y="48"/>
                </a:cubicBezTo>
                <a:lnTo>
                  <a:pt x="124" y="74"/>
                </a:lnTo>
                <a:close/>
                <a:moveTo>
                  <a:pt x="136" y="34"/>
                </a:moveTo>
                <a:cubicBezTo>
                  <a:pt x="135" y="38"/>
                  <a:pt x="135" y="38"/>
                  <a:pt x="135" y="38"/>
                </a:cubicBezTo>
                <a:cubicBezTo>
                  <a:pt x="57" y="15"/>
                  <a:pt x="57" y="15"/>
                  <a:pt x="57" y="15"/>
                </a:cubicBezTo>
                <a:cubicBezTo>
                  <a:pt x="58" y="10"/>
                  <a:pt x="58" y="10"/>
                  <a:pt x="58" y="10"/>
                </a:cubicBezTo>
                <a:cubicBezTo>
                  <a:pt x="60" y="5"/>
                  <a:pt x="65" y="3"/>
                  <a:pt x="70" y="4"/>
                </a:cubicBezTo>
                <a:cubicBezTo>
                  <a:pt x="130" y="22"/>
                  <a:pt x="130" y="22"/>
                  <a:pt x="130" y="22"/>
                </a:cubicBezTo>
                <a:cubicBezTo>
                  <a:pt x="135" y="24"/>
                  <a:pt x="137" y="29"/>
                  <a:pt x="136" y="34"/>
                </a:cubicBezTo>
                <a:close/>
                <a:moveTo>
                  <a:pt x="74" y="94"/>
                </a:moveTo>
                <a:cubicBezTo>
                  <a:pt x="83" y="94"/>
                  <a:pt x="90" y="87"/>
                  <a:pt x="90" y="78"/>
                </a:cubicBezTo>
                <a:cubicBezTo>
                  <a:pt x="90" y="78"/>
                  <a:pt x="90" y="78"/>
                  <a:pt x="90" y="78"/>
                </a:cubicBezTo>
                <a:cubicBezTo>
                  <a:pt x="90" y="70"/>
                  <a:pt x="83" y="62"/>
                  <a:pt x="74" y="62"/>
                </a:cubicBezTo>
                <a:cubicBezTo>
                  <a:pt x="68" y="62"/>
                  <a:pt x="62" y="66"/>
                  <a:pt x="60" y="72"/>
                </a:cubicBezTo>
                <a:cubicBezTo>
                  <a:pt x="59" y="74"/>
                  <a:pt x="59" y="76"/>
                  <a:pt x="59" y="78"/>
                </a:cubicBezTo>
                <a:cubicBezTo>
                  <a:pt x="59" y="78"/>
                  <a:pt x="59" y="78"/>
                  <a:pt x="59" y="78"/>
                </a:cubicBezTo>
                <a:cubicBezTo>
                  <a:pt x="59" y="80"/>
                  <a:pt x="59" y="82"/>
                  <a:pt x="60" y="84"/>
                </a:cubicBezTo>
                <a:cubicBezTo>
                  <a:pt x="62" y="90"/>
                  <a:pt x="68" y="94"/>
                  <a:pt x="74" y="94"/>
                </a:cubicBezTo>
                <a:close/>
                <a:moveTo>
                  <a:pt x="64" y="87"/>
                </a:moveTo>
                <a:cubicBezTo>
                  <a:pt x="68" y="87"/>
                  <a:pt x="68" y="87"/>
                  <a:pt x="68" y="87"/>
                </a:cubicBezTo>
                <a:cubicBezTo>
                  <a:pt x="69" y="88"/>
                  <a:pt x="69" y="90"/>
                  <a:pt x="70" y="91"/>
                </a:cubicBezTo>
                <a:cubicBezTo>
                  <a:pt x="68" y="90"/>
                  <a:pt x="66" y="88"/>
                  <a:pt x="64" y="87"/>
                </a:cubicBezTo>
                <a:close/>
                <a:moveTo>
                  <a:pt x="74" y="91"/>
                </a:moveTo>
                <a:cubicBezTo>
                  <a:pt x="73" y="91"/>
                  <a:pt x="72" y="89"/>
                  <a:pt x="71" y="87"/>
                </a:cubicBezTo>
                <a:cubicBezTo>
                  <a:pt x="78" y="87"/>
                  <a:pt x="78" y="87"/>
                  <a:pt x="78" y="87"/>
                </a:cubicBezTo>
                <a:cubicBezTo>
                  <a:pt x="77" y="89"/>
                  <a:pt x="76" y="91"/>
                  <a:pt x="74" y="91"/>
                </a:cubicBezTo>
                <a:close/>
                <a:moveTo>
                  <a:pt x="86" y="84"/>
                </a:moveTo>
                <a:cubicBezTo>
                  <a:pt x="82" y="84"/>
                  <a:pt x="82" y="84"/>
                  <a:pt x="82" y="84"/>
                </a:cubicBezTo>
                <a:cubicBezTo>
                  <a:pt x="82" y="83"/>
                  <a:pt x="82" y="81"/>
                  <a:pt x="82" y="80"/>
                </a:cubicBezTo>
                <a:cubicBezTo>
                  <a:pt x="87" y="80"/>
                  <a:pt x="87" y="80"/>
                  <a:pt x="87" y="80"/>
                </a:cubicBezTo>
                <a:cubicBezTo>
                  <a:pt x="87" y="81"/>
                  <a:pt x="87" y="83"/>
                  <a:pt x="86" y="84"/>
                </a:cubicBezTo>
                <a:close/>
                <a:moveTo>
                  <a:pt x="86" y="73"/>
                </a:moveTo>
                <a:cubicBezTo>
                  <a:pt x="87" y="74"/>
                  <a:pt x="87" y="76"/>
                  <a:pt x="87" y="77"/>
                </a:cubicBezTo>
                <a:cubicBezTo>
                  <a:pt x="82" y="77"/>
                  <a:pt x="82" y="77"/>
                  <a:pt x="82" y="77"/>
                </a:cubicBezTo>
                <a:cubicBezTo>
                  <a:pt x="82" y="76"/>
                  <a:pt x="82" y="74"/>
                  <a:pt x="82" y="73"/>
                </a:cubicBezTo>
                <a:lnTo>
                  <a:pt x="86" y="73"/>
                </a:lnTo>
                <a:close/>
                <a:moveTo>
                  <a:pt x="85" y="70"/>
                </a:moveTo>
                <a:cubicBezTo>
                  <a:pt x="81" y="70"/>
                  <a:pt x="81" y="70"/>
                  <a:pt x="81" y="70"/>
                </a:cubicBezTo>
                <a:cubicBezTo>
                  <a:pt x="80" y="69"/>
                  <a:pt x="80" y="67"/>
                  <a:pt x="79" y="66"/>
                </a:cubicBezTo>
                <a:cubicBezTo>
                  <a:pt x="81" y="67"/>
                  <a:pt x="83" y="68"/>
                  <a:pt x="85" y="70"/>
                </a:cubicBezTo>
                <a:close/>
                <a:moveTo>
                  <a:pt x="81" y="87"/>
                </a:moveTo>
                <a:cubicBezTo>
                  <a:pt x="85" y="87"/>
                  <a:pt x="85" y="87"/>
                  <a:pt x="85" y="87"/>
                </a:cubicBezTo>
                <a:cubicBezTo>
                  <a:pt x="83" y="88"/>
                  <a:pt x="81" y="90"/>
                  <a:pt x="79" y="91"/>
                </a:cubicBezTo>
                <a:cubicBezTo>
                  <a:pt x="80" y="90"/>
                  <a:pt x="80" y="88"/>
                  <a:pt x="81" y="87"/>
                </a:cubicBezTo>
                <a:close/>
                <a:moveTo>
                  <a:pt x="74" y="66"/>
                </a:moveTo>
                <a:cubicBezTo>
                  <a:pt x="76" y="66"/>
                  <a:pt x="77" y="67"/>
                  <a:pt x="78" y="70"/>
                </a:cubicBezTo>
                <a:cubicBezTo>
                  <a:pt x="71" y="70"/>
                  <a:pt x="71" y="70"/>
                  <a:pt x="71" y="70"/>
                </a:cubicBezTo>
                <a:cubicBezTo>
                  <a:pt x="72" y="67"/>
                  <a:pt x="73" y="66"/>
                  <a:pt x="74" y="66"/>
                </a:cubicBezTo>
                <a:close/>
                <a:moveTo>
                  <a:pt x="70" y="73"/>
                </a:moveTo>
                <a:cubicBezTo>
                  <a:pt x="79" y="73"/>
                  <a:pt x="79" y="73"/>
                  <a:pt x="79" y="73"/>
                </a:cubicBezTo>
                <a:cubicBezTo>
                  <a:pt x="79" y="74"/>
                  <a:pt x="79" y="76"/>
                  <a:pt x="79" y="77"/>
                </a:cubicBezTo>
                <a:cubicBezTo>
                  <a:pt x="70" y="77"/>
                  <a:pt x="70" y="77"/>
                  <a:pt x="70" y="77"/>
                </a:cubicBezTo>
                <a:cubicBezTo>
                  <a:pt x="70" y="76"/>
                  <a:pt x="70" y="74"/>
                  <a:pt x="70" y="73"/>
                </a:cubicBezTo>
                <a:close/>
                <a:moveTo>
                  <a:pt x="79" y="80"/>
                </a:moveTo>
                <a:cubicBezTo>
                  <a:pt x="79" y="81"/>
                  <a:pt x="79" y="83"/>
                  <a:pt x="79" y="84"/>
                </a:cubicBezTo>
                <a:cubicBezTo>
                  <a:pt x="70" y="84"/>
                  <a:pt x="70" y="84"/>
                  <a:pt x="70" y="84"/>
                </a:cubicBezTo>
                <a:cubicBezTo>
                  <a:pt x="70" y="83"/>
                  <a:pt x="70" y="81"/>
                  <a:pt x="70" y="80"/>
                </a:cubicBezTo>
                <a:lnTo>
                  <a:pt x="79" y="80"/>
                </a:lnTo>
                <a:close/>
                <a:moveTo>
                  <a:pt x="70" y="66"/>
                </a:moveTo>
                <a:cubicBezTo>
                  <a:pt x="69" y="67"/>
                  <a:pt x="69" y="69"/>
                  <a:pt x="68" y="70"/>
                </a:cubicBezTo>
                <a:cubicBezTo>
                  <a:pt x="64" y="70"/>
                  <a:pt x="64" y="70"/>
                  <a:pt x="64" y="70"/>
                </a:cubicBezTo>
                <a:cubicBezTo>
                  <a:pt x="66" y="68"/>
                  <a:pt x="68" y="67"/>
                  <a:pt x="70" y="66"/>
                </a:cubicBezTo>
                <a:close/>
                <a:moveTo>
                  <a:pt x="63" y="73"/>
                </a:moveTo>
                <a:cubicBezTo>
                  <a:pt x="67" y="73"/>
                  <a:pt x="67" y="73"/>
                  <a:pt x="67" y="73"/>
                </a:cubicBezTo>
                <a:cubicBezTo>
                  <a:pt x="67" y="74"/>
                  <a:pt x="67" y="76"/>
                  <a:pt x="67" y="77"/>
                </a:cubicBezTo>
                <a:cubicBezTo>
                  <a:pt x="62" y="77"/>
                  <a:pt x="62" y="77"/>
                  <a:pt x="62" y="77"/>
                </a:cubicBezTo>
                <a:cubicBezTo>
                  <a:pt x="62" y="76"/>
                  <a:pt x="62" y="74"/>
                  <a:pt x="63" y="73"/>
                </a:cubicBezTo>
                <a:close/>
                <a:moveTo>
                  <a:pt x="67" y="80"/>
                </a:moveTo>
                <a:cubicBezTo>
                  <a:pt x="67" y="81"/>
                  <a:pt x="67" y="83"/>
                  <a:pt x="67" y="84"/>
                </a:cubicBezTo>
                <a:cubicBezTo>
                  <a:pt x="63" y="84"/>
                  <a:pt x="63" y="84"/>
                  <a:pt x="63" y="84"/>
                </a:cubicBezTo>
                <a:cubicBezTo>
                  <a:pt x="62" y="83"/>
                  <a:pt x="62" y="81"/>
                  <a:pt x="62" y="80"/>
                </a:cubicBezTo>
                <a:lnTo>
                  <a:pt x="67" y="80"/>
                </a:lnTo>
                <a:close/>
                <a:moveTo>
                  <a:pt x="56" y="84"/>
                </a:moveTo>
                <a:cubicBezTo>
                  <a:pt x="7" y="84"/>
                  <a:pt x="7" y="84"/>
                  <a:pt x="7" y="84"/>
                </a:cubicBezTo>
                <a:cubicBezTo>
                  <a:pt x="7" y="72"/>
                  <a:pt x="7" y="72"/>
                  <a:pt x="7" y="72"/>
                </a:cubicBezTo>
                <a:cubicBezTo>
                  <a:pt x="56" y="72"/>
                  <a:pt x="56" y="72"/>
                  <a:pt x="56" y="72"/>
                </a:cubicBezTo>
                <a:cubicBezTo>
                  <a:pt x="55" y="74"/>
                  <a:pt x="55" y="76"/>
                  <a:pt x="55" y="78"/>
                </a:cubicBezTo>
                <a:cubicBezTo>
                  <a:pt x="55" y="78"/>
                  <a:pt x="55" y="78"/>
                  <a:pt x="55" y="78"/>
                </a:cubicBezTo>
                <a:cubicBezTo>
                  <a:pt x="55" y="80"/>
                  <a:pt x="55" y="82"/>
                  <a:pt x="56"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8" name="Freeform 169">
            <a:extLst>
              <a:ext uri="{FF2B5EF4-FFF2-40B4-BE49-F238E27FC236}">
                <a16:creationId xmlns:a16="http://schemas.microsoft.com/office/drawing/2014/main" id="{7F981ACB-45EA-41C2-A7DC-A68A9B3606AC}"/>
              </a:ext>
            </a:extLst>
          </p:cNvPr>
          <p:cNvSpPr>
            <a:spLocks noEditPoints="1"/>
          </p:cNvSpPr>
          <p:nvPr/>
        </p:nvSpPr>
        <p:spPr bwMode="auto">
          <a:xfrm>
            <a:off x="6727700" y="2532380"/>
            <a:ext cx="417512" cy="417513"/>
          </a:xfrm>
          <a:custGeom>
            <a:avLst/>
            <a:gdLst>
              <a:gd name="T0" fmla="*/ 80 w 132"/>
              <a:gd name="T1" fmla="*/ 22 h 132"/>
              <a:gd name="T2" fmla="*/ 70 w 132"/>
              <a:gd name="T3" fmla="*/ 38 h 132"/>
              <a:gd name="T4" fmla="*/ 96 w 132"/>
              <a:gd name="T5" fmla="*/ 62 h 132"/>
              <a:gd name="T6" fmla="*/ 91 w 132"/>
              <a:gd name="T7" fmla="*/ 41 h 132"/>
              <a:gd name="T8" fmla="*/ 96 w 132"/>
              <a:gd name="T9" fmla="*/ 62 h 132"/>
              <a:gd name="T10" fmla="*/ 95 w 132"/>
              <a:gd name="T11" fmla="*/ 76 h 132"/>
              <a:gd name="T12" fmla="*/ 70 w 132"/>
              <a:gd name="T13" fmla="*/ 86 h 132"/>
              <a:gd name="T14" fmla="*/ 70 w 132"/>
              <a:gd name="T15" fmla="*/ 119 h 132"/>
              <a:gd name="T16" fmla="*/ 85 w 132"/>
              <a:gd name="T17" fmla="*/ 102 h 132"/>
              <a:gd name="T18" fmla="*/ 70 w 132"/>
              <a:gd name="T19" fmla="*/ 119 h 132"/>
              <a:gd name="T20" fmla="*/ 52 w 132"/>
              <a:gd name="T21" fmla="*/ 110 h 132"/>
              <a:gd name="T22" fmla="*/ 62 w 132"/>
              <a:gd name="T23" fmla="*/ 94 h 132"/>
              <a:gd name="T24" fmla="*/ 36 w 132"/>
              <a:gd name="T25" fmla="*/ 70 h 132"/>
              <a:gd name="T26" fmla="*/ 41 w 132"/>
              <a:gd name="T27" fmla="*/ 91 h 132"/>
              <a:gd name="T28" fmla="*/ 36 w 132"/>
              <a:gd name="T29" fmla="*/ 70 h 132"/>
              <a:gd name="T30" fmla="*/ 37 w 132"/>
              <a:gd name="T31" fmla="*/ 56 h 132"/>
              <a:gd name="T32" fmla="*/ 62 w 132"/>
              <a:gd name="T33" fmla="*/ 46 h 132"/>
              <a:gd name="T34" fmla="*/ 62 w 132"/>
              <a:gd name="T35" fmla="*/ 13 h 132"/>
              <a:gd name="T36" fmla="*/ 47 w 132"/>
              <a:gd name="T37" fmla="*/ 30 h 132"/>
              <a:gd name="T38" fmla="*/ 62 w 132"/>
              <a:gd name="T39" fmla="*/ 13 h 132"/>
              <a:gd name="T40" fmla="*/ 105 w 132"/>
              <a:gd name="T41" fmla="*/ 109 h 132"/>
              <a:gd name="T42" fmla="*/ 103 w 132"/>
              <a:gd name="T43" fmla="*/ 70 h 132"/>
              <a:gd name="T44" fmla="*/ 124 w 132"/>
              <a:gd name="T45" fmla="*/ 70 h 132"/>
              <a:gd name="T46" fmla="*/ 103 w 132"/>
              <a:gd name="T47" fmla="*/ 62 h 132"/>
              <a:gd name="T48" fmla="*/ 98 w 132"/>
              <a:gd name="T49" fmla="*/ 37 h 132"/>
              <a:gd name="T50" fmla="*/ 95 w 132"/>
              <a:gd name="T51" fmla="*/ 31 h 132"/>
              <a:gd name="T52" fmla="*/ 77 w 132"/>
              <a:gd name="T53" fmla="*/ 9 h 132"/>
              <a:gd name="T54" fmla="*/ 27 w 132"/>
              <a:gd name="T55" fmla="*/ 23 h 132"/>
              <a:gd name="T56" fmla="*/ 29 w 132"/>
              <a:gd name="T57" fmla="*/ 62 h 132"/>
              <a:gd name="T58" fmla="*/ 8 w 132"/>
              <a:gd name="T59" fmla="*/ 62 h 132"/>
              <a:gd name="T60" fmla="*/ 29 w 132"/>
              <a:gd name="T61" fmla="*/ 70 h 132"/>
              <a:gd name="T62" fmla="*/ 34 w 132"/>
              <a:gd name="T63" fmla="*/ 94 h 132"/>
              <a:gd name="T64" fmla="*/ 38 w 132"/>
              <a:gd name="T65" fmla="*/ 101 h 132"/>
              <a:gd name="T66" fmla="*/ 55 w 132"/>
              <a:gd name="T67" fmla="*/ 123 h 132"/>
              <a:gd name="T68" fmla="*/ 111 w 132"/>
              <a:gd name="T69" fmla="*/ 18 h 132"/>
              <a:gd name="T70" fmla="*/ 113 w 132"/>
              <a:gd name="T71" fmla="*/ 20 h 132"/>
              <a:gd name="T72" fmla="*/ 116 w 132"/>
              <a:gd name="T73" fmla="*/ 23 h 132"/>
              <a:gd name="T74" fmla="*/ 132 w 132"/>
              <a:gd name="T75" fmla="*/ 66 h 132"/>
              <a:gd name="T76" fmla="*/ 110 w 132"/>
              <a:gd name="T77" fmla="*/ 115 h 132"/>
              <a:gd name="T78" fmla="*/ 22 w 132"/>
              <a:gd name="T79" fmla="*/ 115 h 132"/>
              <a:gd name="T80" fmla="*/ 16 w 132"/>
              <a:gd name="T81" fmla="*/ 109 h 132"/>
              <a:gd name="T82" fmla="*/ 16 w 132"/>
              <a:gd name="T83" fmla="*/ 23 h 132"/>
              <a:gd name="T84" fmla="*/ 18 w 132"/>
              <a:gd name="T85" fmla="*/ 20 h 132"/>
              <a:gd name="T86" fmla="*/ 21 w 132"/>
              <a:gd name="T87" fmla="*/ 19 h 132"/>
              <a:gd name="T88" fmla="*/ 66 w 13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32">
                <a:moveTo>
                  <a:pt x="87" y="34"/>
                </a:moveTo>
                <a:cubicBezTo>
                  <a:pt x="87" y="32"/>
                  <a:pt x="86" y="31"/>
                  <a:pt x="85" y="30"/>
                </a:cubicBezTo>
                <a:cubicBezTo>
                  <a:pt x="84" y="27"/>
                  <a:pt x="82" y="25"/>
                  <a:pt x="80" y="22"/>
                </a:cubicBezTo>
                <a:cubicBezTo>
                  <a:pt x="77" y="20"/>
                  <a:pt x="75" y="18"/>
                  <a:pt x="73" y="16"/>
                </a:cubicBezTo>
                <a:cubicBezTo>
                  <a:pt x="72" y="15"/>
                  <a:pt x="71" y="14"/>
                  <a:pt x="70" y="13"/>
                </a:cubicBezTo>
                <a:cubicBezTo>
                  <a:pt x="70" y="38"/>
                  <a:pt x="70" y="38"/>
                  <a:pt x="70" y="38"/>
                </a:cubicBezTo>
                <a:cubicBezTo>
                  <a:pt x="76" y="37"/>
                  <a:pt x="82" y="36"/>
                  <a:pt x="87" y="34"/>
                </a:cubicBezTo>
                <a:cubicBezTo>
                  <a:pt x="87" y="34"/>
                  <a:pt x="87" y="34"/>
                  <a:pt x="87" y="34"/>
                </a:cubicBezTo>
                <a:close/>
                <a:moveTo>
                  <a:pt x="96" y="62"/>
                </a:moveTo>
                <a:cubicBezTo>
                  <a:pt x="96" y="60"/>
                  <a:pt x="95" y="58"/>
                  <a:pt x="95" y="56"/>
                </a:cubicBezTo>
                <a:cubicBezTo>
                  <a:pt x="95" y="53"/>
                  <a:pt x="94" y="50"/>
                  <a:pt x="93" y="47"/>
                </a:cubicBezTo>
                <a:cubicBezTo>
                  <a:pt x="92" y="44"/>
                  <a:pt x="92" y="43"/>
                  <a:pt x="91" y="41"/>
                </a:cubicBezTo>
                <a:cubicBezTo>
                  <a:pt x="84" y="43"/>
                  <a:pt x="77" y="45"/>
                  <a:pt x="70" y="46"/>
                </a:cubicBezTo>
                <a:cubicBezTo>
                  <a:pt x="70" y="62"/>
                  <a:pt x="70" y="62"/>
                  <a:pt x="70" y="62"/>
                </a:cubicBezTo>
                <a:cubicBezTo>
                  <a:pt x="96" y="62"/>
                  <a:pt x="96" y="62"/>
                  <a:pt x="96" y="62"/>
                </a:cubicBezTo>
                <a:close/>
                <a:moveTo>
                  <a:pt x="91" y="91"/>
                </a:moveTo>
                <a:cubicBezTo>
                  <a:pt x="92" y="89"/>
                  <a:pt x="92" y="87"/>
                  <a:pt x="93" y="85"/>
                </a:cubicBezTo>
                <a:cubicBezTo>
                  <a:pt x="94" y="82"/>
                  <a:pt x="95" y="79"/>
                  <a:pt x="95" y="76"/>
                </a:cubicBezTo>
                <a:cubicBezTo>
                  <a:pt x="95" y="74"/>
                  <a:pt x="96" y="72"/>
                  <a:pt x="96" y="70"/>
                </a:cubicBezTo>
                <a:cubicBezTo>
                  <a:pt x="70" y="70"/>
                  <a:pt x="70" y="70"/>
                  <a:pt x="70" y="70"/>
                </a:cubicBezTo>
                <a:cubicBezTo>
                  <a:pt x="70" y="86"/>
                  <a:pt x="70" y="86"/>
                  <a:pt x="70" y="86"/>
                </a:cubicBezTo>
                <a:cubicBezTo>
                  <a:pt x="77" y="87"/>
                  <a:pt x="84" y="89"/>
                  <a:pt x="91" y="91"/>
                </a:cubicBezTo>
                <a:cubicBezTo>
                  <a:pt x="91" y="91"/>
                  <a:pt x="91" y="91"/>
                  <a:pt x="91" y="91"/>
                </a:cubicBezTo>
                <a:close/>
                <a:moveTo>
                  <a:pt x="70" y="119"/>
                </a:moveTo>
                <a:cubicBezTo>
                  <a:pt x="71" y="118"/>
                  <a:pt x="72" y="117"/>
                  <a:pt x="73" y="116"/>
                </a:cubicBezTo>
                <a:cubicBezTo>
                  <a:pt x="75" y="114"/>
                  <a:pt x="77" y="112"/>
                  <a:pt x="80" y="110"/>
                </a:cubicBezTo>
                <a:cubicBezTo>
                  <a:pt x="82" y="107"/>
                  <a:pt x="84" y="105"/>
                  <a:pt x="85" y="102"/>
                </a:cubicBezTo>
                <a:cubicBezTo>
                  <a:pt x="86" y="101"/>
                  <a:pt x="87" y="100"/>
                  <a:pt x="87" y="98"/>
                </a:cubicBezTo>
                <a:cubicBezTo>
                  <a:pt x="82" y="96"/>
                  <a:pt x="76" y="95"/>
                  <a:pt x="70" y="94"/>
                </a:cubicBezTo>
                <a:cubicBezTo>
                  <a:pt x="70" y="119"/>
                  <a:pt x="70" y="119"/>
                  <a:pt x="70" y="119"/>
                </a:cubicBezTo>
                <a:close/>
                <a:moveTo>
                  <a:pt x="44" y="98"/>
                </a:moveTo>
                <a:cubicBezTo>
                  <a:pt x="45" y="100"/>
                  <a:pt x="46" y="101"/>
                  <a:pt x="47" y="102"/>
                </a:cubicBezTo>
                <a:cubicBezTo>
                  <a:pt x="49" y="105"/>
                  <a:pt x="50" y="107"/>
                  <a:pt x="52" y="110"/>
                </a:cubicBezTo>
                <a:cubicBezTo>
                  <a:pt x="54" y="112"/>
                  <a:pt x="56" y="114"/>
                  <a:pt x="59" y="116"/>
                </a:cubicBezTo>
                <a:cubicBezTo>
                  <a:pt x="60" y="117"/>
                  <a:pt x="61" y="118"/>
                  <a:pt x="62" y="119"/>
                </a:cubicBezTo>
                <a:cubicBezTo>
                  <a:pt x="62" y="94"/>
                  <a:pt x="62" y="94"/>
                  <a:pt x="62" y="94"/>
                </a:cubicBezTo>
                <a:cubicBezTo>
                  <a:pt x="56" y="95"/>
                  <a:pt x="50" y="96"/>
                  <a:pt x="44" y="98"/>
                </a:cubicBezTo>
                <a:cubicBezTo>
                  <a:pt x="44" y="98"/>
                  <a:pt x="44" y="98"/>
                  <a:pt x="44" y="98"/>
                </a:cubicBezTo>
                <a:close/>
                <a:moveTo>
                  <a:pt x="36" y="70"/>
                </a:moveTo>
                <a:cubicBezTo>
                  <a:pt x="37" y="72"/>
                  <a:pt x="37" y="74"/>
                  <a:pt x="37" y="76"/>
                </a:cubicBezTo>
                <a:cubicBezTo>
                  <a:pt x="38" y="79"/>
                  <a:pt x="38" y="82"/>
                  <a:pt x="39" y="85"/>
                </a:cubicBezTo>
                <a:cubicBezTo>
                  <a:pt x="40" y="87"/>
                  <a:pt x="40" y="89"/>
                  <a:pt x="41" y="91"/>
                </a:cubicBezTo>
                <a:cubicBezTo>
                  <a:pt x="48" y="89"/>
                  <a:pt x="55" y="87"/>
                  <a:pt x="62" y="86"/>
                </a:cubicBezTo>
                <a:cubicBezTo>
                  <a:pt x="62" y="70"/>
                  <a:pt x="62" y="70"/>
                  <a:pt x="62" y="70"/>
                </a:cubicBezTo>
                <a:cubicBezTo>
                  <a:pt x="36" y="70"/>
                  <a:pt x="36" y="70"/>
                  <a:pt x="36" y="70"/>
                </a:cubicBezTo>
                <a:close/>
                <a:moveTo>
                  <a:pt x="41" y="41"/>
                </a:moveTo>
                <a:cubicBezTo>
                  <a:pt x="40" y="43"/>
                  <a:pt x="40" y="44"/>
                  <a:pt x="39" y="47"/>
                </a:cubicBezTo>
                <a:cubicBezTo>
                  <a:pt x="38" y="50"/>
                  <a:pt x="38" y="53"/>
                  <a:pt x="37" y="56"/>
                </a:cubicBezTo>
                <a:cubicBezTo>
                  <a:pt x="37" y="58"/>
                  <a:pt x="37" y="60"/>
                  <a:pt x="36" y="62"/>
                </a:cubicBezTo>
                <a:cubicBezTo>
                  <a:pt x="62" y="62"/>
                  <a:pt x="62" y="62"/>
                  <a:pt x="62" y="62"/>
                </a:cubicBezTo>
                <a:cubicBezTo>
                  <a:pt x="62" y="46"/>
                  <a:pt x="62" y="46"/>
                  <a:pt x="62" y="46"/>
                </a:cubicBezTo>
                <a:cubicBezTo>
                  <a:pt x="55" y="45"/>
                  <a:pt x="48" y="43"/>
                  <a:pt x="41" y="41"/>
                </a:cubicBezTo>
                <a:cubicBezTo>
                  <a:pt x="41" y="41"/>
                  <a:pt x="41" y="41"/>
                  <a:pt x="41" y="41"/>
                </a:cubicBezTo>
                <a:close/>
                <a:moveTo>
                  <a:pt x="62" y="13"/>
                </a:moveTo>
                <a:cubicBezTo>
                  <a:pt x="61" y="14"/>
                  <a:pt x="60" y="15"/>
                  <a:pt x="59" y="16"/>
                </a:cubicBezTo>
                <a:cubicBezTo>
                  <a:pt x="56" y="18"/>
                  <a:pt x="54" y="20"/>
                  <a:pt x="52" y="22"/>
                </a:cubicBezTo>
                <a:cubicBezTo>
                  <a:pt x="50" y="25"/>
                  <a:pt x="49" y="27"/>
                  <a:pt x="47" y="30"/>
                </a:cubicBezTo>
                <a:cubicBezTo>
                  <a:pt x="46" y="31"/>
                  <a:pt x="45" y="32"/>
                  <a:pt x="44" y="34"/>
                </a:cubicBezTo>
                <a:cubicBezTo>
                  <a:pt x="50" y="36"/>
                  <a:pt x="56" y="37"/>
                  <a:pt x="62" y="38"/>
                </a:cubicBezTo>
                <a:cubicBezTo>
                  <a:pt x="62" y="13"/>
                  <a:pt x="62" y="13"/>
                  <a:pt x="62" y="13"/>
                </a:cubicBezTo>
                <a:close/>
                <a:moveTo>
                  <a:pt x="95" y="101"/>
                </a:moveTo>
                <a:cubicBezTo>
                  <a:pt x="90" y="110"/>
                  <a:pt x="84" y="117"/>
                  <a:pt x="77" y="123"/>
                </a:cubicBezTo>
                <a:cubicBezTo>
                  <a:pt x="87" y="121"/>
                  <a:pt x="97" y="116"/>
                  <a:pt x="105" y="109"/>
                </a:cubicBezTo>
                <a:cubicBezTo>
                  <a:pt x="102" y="106"/>
                  <a:pt x="98" y="104"/>
                  <a:pt x="95" y="101"/>
                </a:cubicBezTo>
                <a:cubicBezTo>
                  <a:pt x="95" y="101"/>
                  <a:pt x="95" y="101"/>
                  <a:pt x="95" y="101"/>
                </a:cubicBezTo>
                <a:close/>
                <a:moveTo>
                  <a:pt x="103" y="70"/>
                </a:moveTo>
                <a:cubicBezTo>
                  <a:pt x="103" y="79"/>
                  <a:pt x="101" y="87"/>
                  <a:pt x="98" y="94"/>
                </a:cubicBezTo>
                <a:cubicBezTo>
                  <a:pt x="102" y="97"/>
                  <a:pt x="107" y="100"/>
                  <a:pt x="110" y="104"/>
                </a:cubicBezTo>
                <a:cubicBezTo>
                  <a:pt x="118" y="94"/>
                  <a:pt x="123" y="83"/>
                  <a:pt x="124" y="70"/>
                </a:cubicBezTo>
                <a:cubicBezTo>
                  <a:pt x="103" y="70"/>
                  <a:pt x="103" y="70"/>
                  <a:pt x="103" y="70"/>
                </a:cubicBezTo>
                <a:close/>
                <a:moveTo>
                  <a:pt x="98" y="37"/>
                </a:moveTo>
                <a:cubicBezTo>
                  <a:pt x="101" y="45"/>
                  <a:pt x="103" y="53"/>
                  <a:pt x="103" y="62"/>
                </a:cubicBezTo>
                <a:cubicBezTo>
                  <a:pt x="124" y="62"/>
                  <a:pt x="124" y="62"/>
                  <a:pt x="124" y="62"/>
                </a:cubicBezTo>
                <a:cubicBezTo>
                  <a:pt x="123" y="49"/>
                  <a:pt x="118" y="38"/>
                  <a:pt x="110" y="28"/>
                </a:cubicBezTo>
                <a:cubicBezTo>
                  <a:pt x="107" y="32"/>
                  <a:pt x="102" y="35"/>
                  <a:pt x="98" y="37"/>
                </a:cubicBezTo>
                <a:cubicBezTo>
                  <a:pt x="98" y="37"/>
                  <a:pt x="98" y="37"/>
                  <a:pt x="98" y="37"/>
                </a:cubicBezTo>
                <a:close/>
                <a:moveTo>
                  <a:pt x="77" y="9"/>
                </a:moveTo>
                <a:cubicBezTo>
                  <a:pt x="84" y="15"/>
                  <a:pt x="90" y="22"/>
                  <a:pt x="95" y="31"/>
                </a:cubicBezTo>
                <a:cubicBezTo>
                  <a:pt x="98" y="28"/>
                  <a:pt x="102" y="26"/>
                  <a:pt x="105" y="23"/>
                </a:cubicBezTo>
                <a:cubicBezTo>
                  <a:pt x="97" y="16"/>
                  <a:pt x="87" y="11"/>
                  <a:pt x="77" y="9"/>
                </a:cubicBezTo>
                <a:cubicBezTo>
                  <a:pt x="77" y="9"/>
                  <a:pt x="77" y="9"/>
                  <a:pt x="77" y="9"/>
                </a:cubicBezTo>
                <a:close/>
                <a:moveTo>
                  <a:pt x="38" y="31"/>
                </a:moveTo>
                <a:cubicBezTo>
                  <a:pt x="42" y="22"/>
                  <a:pt x="48" y="15"/>
                  <a:pt x="55" y="9"/>
                </a:cubicBezTo>
                <a:cubicBezTo>
                  <a:pt x="44" y="11"/>
                  <a:pt x="35" y="16"/>
                  <a:pt x="27" y="23"/>
                </a:cubicBezTo>
                <a:cubicBezTo>
                  <a:pt x="30" y="26"/>
                  <a:pt x="34" y="28"/>
                  <a:pt x="38" y="31"/>
                </a:cubicBezTo>
                <a:cubicBezTo>
                  <a:pt x="38" y="31"/>
                  <a:pt x="38" y="31"/>
                  <a:pt x="38" y="31"/>
                </a:cubicBezTo>
                <a:close/>
                <a:moveTo>
                  <a:pt x="29" y="62"/>
                </a:moveTo>
                <a:cubicBezTo>
                  <a:pt x="29" y="53"/>
                  <a:pt x="31" y="45"/>
                  <a:pt x="34" y="37"/>
                </a:cubicBezTo>
                <a:cubicBezTo>
                  <a:pt x="30" y="35"/>
                  <a:pt x="26" y="32"/>
                  <a:pt x="22" y="28"/>
                </a:cubicBezTo>
                <a:cubicBezTo>
                  <a:pt x="14" y="38"/>
                  <a:pt x="9" y="49"/>
                  <a:pt x="8" y="62"/>
                </a:cubicBezTo>
                <a:cubicBezTo>
                  <a:pt x="29" y="62"/>
                  <a:pt x="29" y="62"/>
                  <a:pt x="29" y="62"/>
                </a:cubicBezTo>
                <a:close/>
                <a:moveTo>
                  <a:pt x="34" y="94"/>
                </a:moveTo>
                <a:cubicBezTo>
                  <a:pt x="31" y="87"/>
                  <a:pt x="29" y="79"/>
                  <a:pt x="29" y="70"/>
                </a:cubicBezTo>
                <a:cubicBezTo>
                  <a:pt x="8" y="70"/>
                  <a:pt x="8" y="70"/>
                  <a:pt x="8" y="70"/>
                </a:cubicBezTo>
                <a:cubicBezTo>
                  <a:pt x="9" y="83"/>
                  <a:pt x="14" y="94"/>
                  <a:pt x="22" y="104"/>
                </a:cubicBezTo>
                <a:cubicBezTo>
                  <a:pt x="26" y="100"/>
                  <a:pt x="30" y="97"/>
                  <a:pt x="34" y="94"/>
                </a:cubicBezTo>
                <a:cubicBezTo>
                  <a:pt x="34" y="94"/>
                  <a:pt x="34" y="94"/>
                  <a:pt x="34" y="94"/>
                </a:cubicBezTo>
                <a:close/>
                <a:moveTo>
                  <a:pt x="55" y="123"/>
                </a:moveTo>
                <a:cubicBezTo>
                  <a:pt x="48" y="117"/>
                  <a:pt x="42" y="110"/>
                  <a:pt x="38" y="101"/>
                </a:cubicBezTo>
                <a:cubicBezTo>
                  <a:pt x="34" y="104"/>
                  <a:pt x="30" y="106"/>
                  <a:pt x="27" y="109"/>
                </a:cubicBezTo>
                <a:cubicBezTo>
                  <a:pt x="35" y="116"/>
                  <a:pt x="44" y="121"/>
                  <a:pt x="55" y="123"/>
                </a:cubicBezTo>
                <a:cubicBezTo>
                  <a:pt x="55" y="123"/>
                  <a:pt x="55" y="123"/>
                  <a:pt x="55" y="123"/>
                </a:cubicBezTo>
                <a:close/>
                <a:moveTo>
                  <a:pt x="66" y="0"/>
                </a:moveTo>
                <a:cubicBezTo>
                  <a:pt x="83" y="0"/>
                  <a:pt x="99" y="6"/>
                  <a:pt x="110" y="17"/>
                </a:cubicBezTo>
                <a:cubicBezTo>
                  <a:pt x="111" y="17"/>
                  <a:pt x="111" y="18"/>
                  <a:pt x="111" y="18"/>
                </a:cubicBezTo>
                <a:cubicBezTo>
                  <a:pt x="111" y="18"/>
                  <a:pt x="111" y="18"/>
                  <a:pt x="112" y="19"/>
                </a:cubicBezTo>
                <a:cubicBezTo>
                  <a:pt x="112" y="19"/>
                  <a:pt x="112" y="19"/>
                  <a:pt x="112" y="19"/>
                </a:cubicBezTo>
                <a:cubicBezTo>
                  <a:pt x="113" y="19"/>
                  <a:pt x="113" y="20"/>
                  <a:pt x="113" y="20"/>
                </a:cubicBezTo>
                <a:cubicBezTo>
                  <a:pt x="113" y="20"/>
                  <a:pt x="113" y="20"/>
                  <a:pt x="113" y="20"/>
                </a:cubicBezTo>
                <a:cubicBezTo>
                  <a:pt x="114" y="21"/>
                  <a:pt x="114" y="21"/>
                  <a:pt x="114" y="21"/>
                </a:cubicBezTo>
                <a:cubicBezTo>
                  <a:pt x="114" y="21"/>
                  <a:pt x="115" y="22"/>
                  <a:pt x="116" y="23"/>
                </a:cubicBezTo>
                <a:cubicBezTo>
                  <a:pt x="116" y="23"/>
                  <a:pt x="116" y="23"/>
                  <a:pt x="116" y="23"/>
                </a:cubicBezTo>
                <a:cubicBezTo>
                  <a:pt x="116" y="23"/>
                  <a:pt x="116" y="23"/>
                  <a:pt x="116" y="23"/>
                </a:cubicBezTo>
                <a:cubicBezTo>
                  <a:pt x="126" y="35"/>
                  <a:pt x="132" y="49"/>
                  <a:pt x="132" y="66"/>
                </a:cubicBezTo>
                <a:cubicBezTo>
                  <a:pt x="132" y="83"/>
                  <a:pt x="126" y="97"/>
                  <a:pt x="116" y="109"/>
                </a:cubicBezTo>
                <a:cubicBezTo>
                  <a:pt x="116" y="109"/>
                  <a:pt x="116" y="109"/>
                  <a:pt x="116" y="109"/>
                </a:cubicBezTo>
                <a:cubicBezTo>
                  <a:pt x="114" y="111"/>
                  <a:pt x="112" y="113"/>
                  <a:pt x="110" y="115"/>
                </a:cubicBezTo>
                <a:cubicBezTo>
                  <a:pt x="110" y="115"/>
                  <a:pt x="110" y="115"/>
                  <a:pt x="110" y="115"/>
                </a:cubicBezTo>
                <a:cubicBezTo>
                  <a:pt x="98" y="125"/>
                  <a:pt x="83" y="132"/>
                  <a:pt x="66" y="132"/>
                </a:cubicBezTo>
                <a:cubicBezTo>
                  <a:pt x="49" y="132"/>
                  <a:pt x="33" y="125"/>
                  <a:pt x="22" y="115"/>
                </a:cubicBezTo>
                <a:cubicBezTo>
                  <a:pt x="22" y="115"/>
                  <a:pt x="22" y="115"/>
                  <a:pt x="22" y="115"/>
                </a:cubicBezTo>
                <a:cubicBezTo>
                  <a:pt x="20" y="113"/>
                  <a:pt x="18" y="111"/>
                  <a:pt x="16" y="109"/>
                </a:cubicBezTo>
                <a:cubicBezTo>
                  <a:pt x="16" y="109"/>
                  <a:pt x="16" y="109"/>
                  <a:pt x="16" y="109"/>
                </a:cubicBezTo>
                <a:cubicBezTo>
                  <a:pt x="6" y="97"/>
                  <a:pt x="0" y="83"/>
                  <a:pt x="0" y="66"/>
                </a:cubicBezTo>
                <a:cubicBezTo>
                  <a:pt x="0" y="49"/>
                  <a:pt x="6" y="35"/>
                  <a:pt x="16" y="23"/>
                </a:cubicBezTo>
                <a:cubicBezTo>
                  <a:pt x="16" y="23"/>
                  <a:pt x="16" y="23"/>
                  <a:pt x="16" y="23"/>
                </a:cubicBezTo>
                <a:cubicBezTo>
                  <a:pt x="16" y="23"/>
                  <a:pt x="16" y="23"/>
                  <a:pt x="16" y="23"/>
                </a:cubicBezTo>
                <a:cubicBezTo>
                  <a:pt x="17" y="22"/>
                  <a:pt x="18" y="21"/>
                  <a:pt x="18" y="21"/>
                </a:cubicBezTo>
                <a:cubicBezTo>
                  <a:pt x="18" y="21"/>
                  <a:pt x="18" y="21"/>
                  <a:pt x="18" y="20"/>
                </a:cubicBezTo>
                <a:cubicBezTo>
                  <a:pt x="19" y="20"/>
                  <a:pt x="19" y="20"/>
                  <a:pt x="19" y="20"/>
                </a:cubicBezTo>
                <a:cubicBezTo>
                  <a:pt x="19" y="19"/>
                  <a:pt x="19" y="19"/>
                  <a:pt x="19" y="19"/>
                </a:cubicBezTo>
                <a:cubicBezTo>
                  <a:pt x="20" y="19"/>
                  <a:pt x="20" y="19"/>
                  <a:pt x="21" y="19"/>
                </a:cubicBezTo>
                <a:cubicBezTo>
                  <a:pt x="21" y="18"/>
                  <a:pt x="21" y="18"/>
                  <a:pt x="21" y="18"/>
                </a:cubicBezTo>
                <a:cubicBezTo>
                  <a:pt x="21" y="18"/>
                  <a:pt x="21" y="17"/>
                  <a:pt x="22" y="17"/>
                </a:cubicBezTo>
                <a:cubicBezTo>
                  <a:pt x="33" y="6"/>
                  <a:pt x="49" y="0"/>
                  <a:pt x="66" y="0"/>
                </a:cubicBezTo>
                <a:cubicBezTo>
                  <a:pt x="66" y="0"/>
                  <a:pt x="66" y="0"/>
                  <a:pt x="6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9" name="Freeform 170">
            <a:extLst>
              <a:ext uri="{FF2B5EF4-FFF2-40B4-BE49-F238E27FC236}">
                <a16:creationId xmlns:a16="http://schemas.microsoft.com/office/drawing/2014/main" id="{DF9EFB06-EF80-4ED0-92D0-E88C63B30616}"/>
              </a:ext>
            </a:extLst>
          </p:cNvPr>
          <p:cNvSpPr>
            <a:spLocks noEditPoints="1"/>
          </p:cNvSpPr>
          <p:nvPr/>
        </p:nvSpPr>
        <p:spPr bwMode="auto">
          <a:xfrm>
            <a:off x="448981" y="3443605"/>
            <a:ext cx="417512" cy="417513"/>
          </a:xfrm>
          <a:custGeom>
            <a:avLst/>
            <a:gdLst>
              <a:gd name="T0" fmla="*/ 80 w 132"/>
              <a:gd name="T1" fmla="*/ 85 h 132"/>
              <a:gd name="T2" fmla="*/ 65 w 132"/>
              <a:gd name="T3" fmla="*/ 89 h 132"/>
              <a:gd name="T4" fmla="*/ 47 w 132"/>
              <a:gd name="T5" fmla="*/ 86 h 132"/>
              <a:gd name="T6" fmla="*/ 65 w 132"/>
              <a:gd name="T7" fmla="*/ 81 h 132"/>
              <a:gd name="T8" fmla="*/ 73 w 132"/>
              <a:gd name="T9" fmla="*/ 78 h 132"/>
              <a:gd name="T10" fmla="*/ 73 w 132"/>
              <a:gd name="T11" fmla="*/ 76 h 132"/>
              <a:gd name="T12" fmla="*/ 53 w 132"/>
              <a:gd name="T13" fmla="*/ 67 h 132"/>
              <a:gd name="T14" fmla="*/ 51 w 132"/>
              <a:gd name="T15" fmla="*/ 65 h 132"/>
              <a:gd name="T16" fmla="*/ 47 w 132"/>
              <a:gd name="T17" fmla="*/ 56 h 132"/>
              <a:gd name="T18" fmla="*/ 54 w 132"/>
              <a:gd name="T19" fmla="*/ 36 h 132"/>
              <a:gd name="T20" fmla="*/ 68 w 132"/>
              <a:gd name="T21" fmla="*/ 41 h 132"/>
              <a:gd name="T22" fmla="*/ 78 w 132"/>
              <a:gd name="T23" fmla="*/ 42 h 132"/>
              <a:gd name="T24" fmla="*/ 83 w 132"/>
              <a:gd name="T25" fmla="*/ 55 h 132"/>
              <a:gd name="T26" fmla="*/ 72 w 132"/>
              <a:gd name="T27" fmla="*/ 50 h 132"/>
              <a:gd name="T28" fmla="*/ 63 w 132"/>
              <a:gd name="T29" fmla="*/ 51 h 132"/>
              <a:gd name="T30" fmla="*/ 60 w 132"/>
              <a:gd name="T31" fmla="*/ 56 h 132"/>
              <a:gd name="T32" fmla="*/ 62 w 132"/>
              <a:gd name="T33" fmla="*/ 57 h 132"/>
              <a:gd name="T34" fmla="*/ 76 w 132"/>
              <a:gd name="T35" fmla="*/ 61 h 132"/>
              <a:gd name="T36" fmla="*/ 66 w 132"/>
              <a:gd name="T37" fmla="*/ 22 h 132"/>
              <a:gd name="T38" fmla="*/ 66 w 132"/>
              <a:gd name="T39" fmla="*/ 106 h 132"/>
              <a:gd name="T40" fmla="*/ 66 w 132"/>
              <a:gd name="T41" fmla="*/ 0 h 132"/>
              <a:gd name="T42" fmla="*/ 119 w 132"/>
              <a:gd name="T43" fmla="*/ 68 h 132"/>
              <a:gd name="T44" fmla="*/ 121 w 132"/>
              <a:gd name="T45" fmla="*/ 60 h 132"/>
              <a:gd name="T46" fmla="*/ 121 w 132"/>
              <a:gd name="T47" fmla="*/ 53 h 132"/>
              <a:gd name="T48" fmla="*/ 114 w 132"/>
              <a:gd name="T49" fmla="*/ 44 h 132"/>
              <a:gd name="T50" fmla="*/ 112 w 132"/>
              <a:gd name="T51" fmla="*/ 37 h 132"/>
              <a:gd name="T52" fmla="*/ 106 w 132"/>
              <a:gd name="T53" fmla="*/ 26 h 132"/>
              <a:gd name="T54" fmla="*/ 100 w 132"/>
              <a:gd name="T55" fmla="*/ 22 h 132"/>
              <a:gd name="T56" fmla="*/ 92 w 132"/>
              <a:gd name="T57" fmla="*/ 20 h 132"/>
              <a:gd name="T58" fmla="*/ 84 w 132"/>
              <a:gd name="T59" fmla="*/ 14 h 132"/>
              <a:gd name="T60" fmla="*/ 78 w 132"/>
              <a:gd name="T61" fmla="*/ 11 h 132"/>
              <a:gd name="T62" fmla="*/ 67 w 132"/>
              <a:gd name="T63" fmla="*/ 14 h 132"/>
              <a:gd name="T64" fmla="*/ 58 w 132"/>
              <a:gd name="T65" fmla="*/ 14 h 132"/>
              <a:gd name="T66" fmla="*/ 47 w 132"/>
              <a:gd name="T67" fmla="*/ 13 h 132"/>
              <a:gd name="T68" fmla="*/ 41 w 132"/>
              <a:gd name="T69" fmla="*/ 17 h 132"/>
              <a:gd name="T70" fmla="*/ 34 w 132"/>
              <a:gd name="T71" fmla="*/ 24 h 132"/>
              <a:gd name="T72" fmla="*/ 27 w 132"/>
              <a:gd name="T73" fmla="*/ 27 h 132"/>
              <a:gd name="T74" fmla="*/ 22 w 132"/>
              <a:gd name="T75" fmla="*/ 32 h 132"/>
              <a:gd name="T76" fmla="*/ 17 w 132"/>
              <a:gd name="T77" fmla="*/ 44 h 132"/>
              <a:gd name="T78" fmla="*/ 16 w 132"/>
              <a:gd name="T79" fmla="*/ 51 h 132"/>
              <a:gd name="T80" fmla="*/ 11 w 132"/>
              <a:gd name="T81" fmla="*/ 61 h 132"/>
              <a:gd name="T82" fmla="*/ 11 w 132"/>
              <a:gd name="T83" fmla="*/ 68 h 132"/>
              <a:gd name="T84" fmla="*/ 15 w 132"/>
              <a:gd name="T85" fmla="*/ 77 h 132"/>
              <a:gd name="T86" fmla="*/ 15 w 132"/>
              <a:gd name="T87" fmla="*/ 85 h 132"/>
              <a:gd name="T88" fmla="*/ 20 w 132"/>
              <a:gd name="T89" fmla="*/ 97 h 132"/>
              <a:gd name="T90" fmla="*/ 24 w 132"/>
              <a:gd name="T91" fmla="*/ 102 h 132"/>
              <a:gd name="T92" fmla="*/ 34 w 132"/>
              <a:gd name="T93" fmla="*/ 110 h 132"/>
              <a:gd name="T94" fmla="*/ 43 w 132"/>
              <a:gd name="T95" fmla="*/ 113 h 132"/>
              <a:gd name="T96" fmla="*/ 52 w 132"/>
              <a:gd name="T97" fmla="*/ 117 h 132"/>
              <a:gd name="T98" fmla="*/ 61 w 132"/>
              <a:gd name="T99" fmla="*/ 121 h 132"/>
              <a:gd name="T100" fmla="*/ 74 w 132"/>
              <a:gd name="T101" fmla="*/ 122 h 132"/>
              <a:gd name="T102" fmla="*/ 81 w 132"/>
              <a:gd name="T103" fmla="*/ 120 h 132"/>
              <a:gd name="T104" fmla="*/ 92 w 132"/>
              <a:gd name="T105" fmla="*/ 115 h 132"/>
              <a:gd name="T106" fmla="*/ 99 w 132"/>
              <a:gd name="T107" fmla="*/ 107 h 132"/>
              <a:gd name="T108" fmla="*/ 106 w 132"/>
              <a:gd name="T109" fmla="*/ 101 h 132"/>
              <a:gd name="T110" fmla="*/ 114 w 132"/>
              <a:gd name="T111" fmla="*/ 94 h 132"/>
              <a:gd name="T112" fmla="*/ 120 w 132"/>
              <a:gd name="T113" fmla="*/ 83 h 132"/>
              <a:gd name="T114" fmla="*/ 121 w 132"/>
              <a:gd name="T115" fmla="*/ 7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2" h="132">
                <a:moveTo>
                  <a:pt x="84" y="66"/>
                </a:moveTo>
                <a:cubicBezTo>
                  <a:pt x="85" y="68"/>
                  <a:pt x="86" y="71"/>
                  <a:pt x="86" y="74"/>
                </a:cubicBezTo>
                <a:cubicBezTo>
                  <a:pt x="86" y="74"/>
                  <a:pt x="86" y="74"/>
                  <a:pt x="86" y="74"/>
                </a:cubicBezTo>
                <a:cubicBezTo>
                  <a:pt x="86" y="74"/>
                  <a:pt x="86" y="74"/>
                  <a:pt x="86" y="74"/>
                </a:cubicBezTo>
                <a:cubicBezTo>
                  <a:pt x="86" y="79"/>
                  <a:pt x="84" y="82"/>
                  <a:pt x="80" y="85"/>
                </a:cubicBezTo>
                <a:cubicBezTo>
                  <a:pt x="79" y="86"/>
                  <a:pt x="79" y="86"/>
                  <a:pt x="78" y="87"/>
                </a:cubicBezTo>
                <a:cubicBezTo>
                  <a:pt x="78" y="96"/>
                  <a:pt x="78" y="96"/>
                  <a:pt x="78" y="96"/>
                </a:cubicBezTo>
                <a:cubicBezTo>
                  <a:pt x="68" y="96"/>
                  <a:pt x="68" y="96"/>
                  <a:pt x="68" y="96"/>
                </a:cubicBezTo>
                <a:cubicBezTo>
                  <a:pt x="68" y="89"/>
                  <a:pt x="68" y="89"/>
                  <a:pt x="68" y="89"/>
                </a:cubicBezTo>
                <a:cubicBezTo>
                  <a:pt x="67" y="89"/>
                  <a:pt x="66" y="89"/>
                  <a:pt x="65" y="89"/>
                </a:cubicBezTo>
                <a:cubicBezTo>
                  <a:pt x="64" y="89"/>
                  <a:pt x="64" y="89"/>
                  <a:pt x="64" y="89"/>
                </a:cubicBezTo>
                <a:cubicBezTo>
                  <a:pt x="64" y="96"/>
                  <a:pt x="64" y="96"/>
                  <a:pt x="64" y="96"/>
                </a:cubicBezTo>
                <a:cubicBezTo>
                  <a:pt x="54" y="96"/>
                  <a:pt x="54" y="96"/>
                  <a:pt x="54" y="96"/>
                </a:cubicBezTo>
                <a:cubicBezTo>
                  <a:pt x="54" y="88"/>
                  <a:pt x="54" y="88"/>
                  <a:pt x="54" y="88"/>
                </a:cubicBezTo>
                <a:cubicBezTo>
                  <a:pt x="51" y="87"/>
                  <a:pt x="49" y="87"/>
                  <a:pt x="47" y="86"/>
                </a:cubicBezTo>
                <a:cubicBezTo>
                  <a:pt x="47" y="75"/>
                  <a:pt x="47" y="75"/>
                  <a:pt x="47" y="75"/>
                </a:cubicBezTo>
                <a:cubicBezTo>
                  <a:pt x="47" y="75"/>
                  <a:pt x="47" y="75"/>
                  <a:pt x="47" y="75"/>
                </a:cubicBezTo>
                <a:cubicBezTo>
                  <a:pt x="48" y="75"/>
                  <a:pt x="48" y="75"/>
                  <a:pt x="48" y="75"/>
                </a:cubicBezTo>
                <a:cubicBezTo>
                  <a:pt x="50" y="77"/>
                  <a:pt x="53" y="78"/>
                  <a:pt x="56" y="79"/>
                </a:cubicBezTo>
                <a:cubicBezTo>
                  <a:pt x="59" y="80"/>
                  <a:pt x="62" y="81"/>
                  <a:pt x="65" y="81"/>
                </a:cubicBezTo>
                <a:cubicBezTo>
                  <a:pt x="65" y="81"/>
                  <a:pt x="66" y="81"/>
                  <a:pt x="68" y="81"/>
                </a:cubicBezTo>
                <a:cubicBezTo>
                  <a:pt x="69" y="80"/>
                  <a:pt x="70" y="80"/>
                  <a:pt x="70" y="80"/>
                </a:cubicBezTo>
                <a:cubicBezTo>
                  <a:pt x="71" y="79"/>
                  <a:pt x="72" y="79"/>
                  <a:pt x="73" y="78"/>
                </a:cubicBezTo>
                <a:cubicBezTo>
                  <a:pt x="73" y="78"/>
                  <a:pt x="73" y="78"/>
                  <a:pt x="73" y="78"/>
                </a:cubicBezTo>
                <a:cubicBezTo>
                  <a:pt x="73" y="78"/>
                  <a:pt x="73" y="78"/>
                  <a:pt x="73" y="78"/>
                </a:cubicBezTo>
                <a:cubicBezTo>
                  <a:pt x="73" y="78"/>
                  <a:pt x="73" y="77"/>
                  <a:pt x="73" y="77"/>
                </a:cubicBezTo>
                <a:cubicBezTo>
                  <a:pt x="73" y="77"/>
                  <a:pt x="73" y="77"/>
                  <a:pt x="73" y="77"/>
                </a:cubicBezTo>
                <a:cubicBezTo>
                  <a:pt x="73" y="77"/>
                  <a:pt x="73" y="77"/>
                  <a:pt x="73" y="77"/>
                </a:cubicBezTo>
                <a:cubicBezTo>
                  <a:pt x="73" y="77"/>
                  <a:pt x="73" y="77"/>
                  <a:pt x="73" y="76"/>
                </a:cubicBezTo>
                <a:cubicBezTo>
                  <a:pt x="73" y="76"/>
                  <a:pt x="73" y="76"/>
                  <a:pt x="73" y="76"/>
                </a:cubicBezTo>
                <a:cubicBezTo>
                  <a:pt x="73" y="75"/>
                  <a:pt x="73" y="74"/>
                  <a:pt x="72" y="73"/>
                </a:cubicBezTo>
                <a:cubicBezTo>
                  <a:pt x="71" y="72"/>
                  <a:pt x="70" y="72"/>
                  <a:pt x="69" y="71"/>
                </a:cubicBezTo>
                <a:cubicBezTo>
                  <a:pt x="67" y="71"/>
                  <a:pt x="65" y="71"/>
                  <a:pt x="63" y="70"/>
                </a:cubicBezTo>
                <a:cubicBezTo>
                  <a:pt x="61" y="70"/>
                  <a:pt x="59" y="69"/>
                  <a:pt x="58" y="69"/>
                </a:cubicBezTo>
                <a:cubicBezTo>
                  <a:pt x="56" y="68"/>
                  <a:pt x="54" y="67"/>
                  <a:pt x="53" y="67"/>
                </a:cubicBezTo>
                <a:cubicBezTo>
                  <a:pt x="53" y="67"/>
                  <a:pt x="53" y="67"/>
                  <a:pt x="53" y="67"/>
                </a:cubicBezTo>
                <a:cubicBezTo>
                  <a:pt x="53" y="66"/>
                  <a:pt x="52" y="66"/>
                  <a:pt x="52" y="66"/>
                </a:cubicBezTo>
                <a:cubicBezTo>
                  <a:pt x="52" y="66"/>
                  <a:pt x="52" y="66"/>
                  <a:pt x="52" y="66"/>
                </a:cubicBezTo>
                <a:cubicBezTo>
                  <a:pt x="52" y="66"/>
                  <a:pt x="52" y="66"/>
                  <a:pt x="51" y="66"/>
                </a:cubicBezTo>
                <a:cubicBezTo>
                  <a:pt x="51" y="65"/>
                  <a:pt x="51" y="65"/>
                  <a:pt x="51" y="65"/>
                </a:cubicBezTo>
                <a:cubicBezTo>
                  <a:pt x="51" y="65"/>
                  <a:pt x="51" y="65"/>
                  <a:pt x="50" y="65"/>
                </a:cubicBezTo>
                <a:cubicBezTo>
                  <a:pt x="50" y="65"/>
                  <a:pt x="50" y="65"/>
                  <a:pt x="50" y="65"/>
                </a:cubicBezTo>
                <a:cubicBezTo>
                  <a:pt x="50" y="64"/>
                  <a:pt x="50" y="64"/>
                  <a:pt x="50" y="64"/>
                </a:cubicBezTo>
                <a:cubicBezTo>
                  <a:pt x="48" y="62"/>
                  <a:pt x="47" y="59"/>
                  <a:pt x="47" y="56"/>
                </a:cubicBezTo>
                <a:cubicBezTo>
                  <a:pt x="47" y="56"/>
                  <a:pt x="47" y="56"/>
                  <a:pt x="47" y="56"/>
                </a:cubicBezTo>
                <a:cubicBezTo>
                  <a:pt x="47" y="56"/>
                  <a:pt x="47" y="56"/>
                  <a:pt x="47" y="56"/>
                </a:cubicBezTo>
                <a:cubicBezTo>
                  <a:pt x="47" y="51"/>
                  <a:pt x="49" y="48"/>
                  <a:pt x="53" y="45"/>
                </a:cubicBezTo>
                <a:cubicBezTo>
                  <a:pt x="53" y="45"/>
                  <a:pt x="54" y="45"/>
                  <a:pt x="54" y="44"/>
                </a:cubicBezTo>
                <a:cubicBezTo>
                  <a:pt x="54" y="37"/>
                  <a:pt x="54" y="37"/>
                  <a:pt x="54" y="37"/>
                </a:cubicBezTo>
                <a:cubicBezTo>
                  <a:pt x="54" y="36"/>
                  <a:pt x="54" y="36"/>
                  <a:pt x="54" y="36"/>
                </a:cubicBezTo>
                <a:cubicBezTo>
                  <a:pt x="64" y="36"/>
                  <a:pt x="64" y="36"/>
                  <a:pt x="64" y="36"/>
                </a:cubicBezTo>
                <a:cubicBezTo>
                  <a:pt x="64" y="37"/>
                  <a:pt x="64" y="37"/>
                  <a:pt x="64" y="37"/>
                </a:cubicBezTo>
                <a:cubicBezTo>
                  <a:pt x="64" y="41"/>
                  <a:pt x="64" y="41"/>
                  <a:pt x="64" y="41"/>
                </a:cubicBezTo>
                <a:cubicBezTo>
                  <a:pt x="65" y="41"/>
                  <a:pt x="66" y="41"/>
                  <a:pt x="68" y="41"/>
                </a:cubicBezTo>
                <a:cubicBezTo>
                  <a:pt x="68" y="41"/>
                  <a:pt x="68" y="41"/>
                  <a:pt x="68" y="41"/>
                </a:cubicBezTo>
                <a:cubicBezTo>
                  <a:pt x="68" y="37"/>
                  <a:pt x="68" y="37"/>
                  <a:pt x="68" y="37"/>
                </a:cubicBezTo>
                <a:cubicBezTo>
                  <a:pt x="68" y="36"/>
                  <a:pt x="68" y="36"/>
                  <a:pt x="68" y="36"/>
                </a:cubicBezTo>
                <a:cubicBezTo>
                  <a:pt x="78" y="36"/>
                  <a:pt x="78" y="36"/>
                  <a:pt x="78" y="36"/>
                </a:cubicBezTo>
                <a:cubicBezTo>
                  <a:pt x="78" y="37"/>
                  <a:pt x="78" y="37"/>
                  <a:pt x="78" y="37"/>
                </a:cubicBezTo>
                <a:cubicBezTo>
                  <a:pt x="78" y="42"/>
                  <a:pt x="78" y="42"/>
                  <a:pt x="78" y="42"/>
                </a:cubicBezTo>
                <a:cubicBezTo>
                  <a:pt x="80" y="43"/>
                  <a:pt x="82" y="43"/>
                  <a:pt x="84" y="44"/>
                </a:cubicBezTo>
                <a:cubicBezTo>
                  <a:pt x="84" y="45"/>
                  <a:pt x="84" y="45"/>
                  <a:pt x="84" y="45"/>
                </a:cubicBezTo>
                <a:cubicBezTo>
                  <a:pt x="84" y="47"/>
                  <a:pt x="84" y="47"/>
                  <a:pt x="84" y="47"/>
                </a:cubicBezTo>
                <a:cubicBezTo>
                  <a:pt x="84" y="55"/>
                  <a:pt x="84" y="55"/>
                  <a:pt x="84" y="55"/>
                </a:cubicBezTo>
                <a:cubicBezTo>
                  <a:pt x="83" y="55"/>
                  <a:pt x="83" y="55"/>
                  <a:pt x="83" y="55"/>
                </a:cubicBezTo>
                <a:cubicBezTo>
                  <a:pt x="81" y="53"/>
                  <a:pt x="79" y="52"/>
                  <a:pt x="76" y="51"/>
                </a:cubicBezTo>
                <a:cubicBezTo>
                  <a:pt x="76" y="51"/>
                  <a:pt x="75" y="51"/>
                  <a:pt x="75" y="51"/>
                </a:cubicBezTo>
                <a:cubicBezTo>
                  <a:pt x="74" y="50"/>
                  <a:pt x="74" y="50"/>
                  <a:pt x="74" y="50"/>
                </a:cubicBezTo>
                <a:cubicBezTo>
                  <a:pt x="74" y="50"/>
                  <a:pt x="73" y="50"/>
                  <a:pt x="73" y="50"/>
                </a:cubicBezTo>
                <a:cubicBezTo>
                  <a:pt x="73" y="50"/>
                  <a:pt x="72" y="50"/>
                  <a:pt x="72" y="50"/>
                </a:cubicBezTo>
                <a:cubicBezTo>
                  <a:pt x="72" y="50"/>
                  <a:pt x="71" y="50"/>
                  <a:pt x="71" y="50"/>
                </a:cubicBezTo>
                <a:cubicBezTo>
                  <a:pt x="71" y="50"/>
                  <a:pt x="70" y="50"/>
                  <a:pt x="70" y="50"/>
                </a:cubicBezTo>
                <a:cubicBezTo>
                  <a:pt x="69" y="50"/>
                  <a:pt x="69" y="50"/>
                  <a:pt x="68" y="50"/>
                </a:cubicBezTo>
                <a:cubicBezTo>
                  <a:pt x="67" y="50"/>
                  <a:pt x="66" y="50"/>
                  <a:pt x="65" y="50"/>
                </a:cubicBezTo>
                <a:cubicBezTo>
                  <a:pt x="64" y="50"/>
                  <a:pt x="64" y="50"/>
                  <a:pt x="63" y="51"/>
                </a:cubicBezTo>
                <a:cubicBezTo>
                  <a:pt x="62" y="51"/>
                  <a:pt x="61" y="51"/>
                  <a:pt x="61" y="52"/>
                </a:cubicBezTo>
                <a:cubicBezTo>
                  <a:pt x="60" y="53"/>
                  <a:pt x="60" y="53"/>
                  <a:pt x="60" y="54"/>
                </a:cubicBezTo>
                <a:cubicBezTo>
                  <a:pt x="60" y="55"/>
                  <a:pt x="60" y="55"/>
                  <a:pt x="60" y="55"/>
                </a:cubicBezTo>
                <a:cubicBezTo>
                  <a:pt x="60" y="55"/>
                  <a:pt x="60" y="55"/>
                  <a:pt x="60" y="55"/>
                </a:cubicBezTo>
                <a:cubicBezTo>
                  <a:pt x="60" y="55"/>
                  <a:pt x="60" y="56"/>
                  <a:pt x="60" y="56"/>
                </a:cubicBezTo>
                <a:cubicBezTo>
                  <a:pt x="60" y="56"/>
                  <a:pt x="60" y="56"/>
                  <a:pt x="60" y="56"/>
                </a:cubicBezTo>
                <a:cubicBezTo>
                  <a:pt x="60" y="56"/>
                  <a:pt x="60" y="56"/>
                  <a:pt x="60" y="56"/>
                </a:cubicBezTo>
                <a:cubicBezTo>
                  <a:pt x="60" y="56"/>
                  <a:pt x="60" y="57"/>
                  <a:pt x="61" y="57"/>
                </a:cubicBezTo>
                <a:cubicBezTo>
                  <a:pt x="61" y="57"/>
                  <a:pt x="61" y="57"/>
                  <a:pt x="61" y="57"/>
                </a:cubicBezTo>
                <a:cubicBezTo>
                  <a:pt x="61" y="57"/>
                  <a:pt x="61" y="57"/>
                  <a:pt x="62" y="57"/>
                </a:cubicBezTo>
                <a:cubicBezTo>
                  <a:pt x="62" y="57"/>
                  <a:pt x="62" y="58"/>
                  <a:pt x="62" y="58"/>
                </a:cubicBezTo>
                <a:cubicBezTo>
                  <a:pt x="62" y="58"/>
                  <a:pt x="62" y="58"/>
                  <a:pt x="62" y="58"/>
                </a:cubicBezTo>
                <a:cubicBezTo>
                  <a:pt x="63" y="58"/>
                  <a:pt x="65" y="59"/>
                  <a:pt x="66" y="59"/>
                </a:cubicBezTo>
                <a:cubicBezTo>
                  <a:pt x="68" y="59"/>
                  <a:pt x="70" y="60"/>
                  <a:pt x="71" y="60"/>
                </a:cubicBezTo>
                <a:cubicBezTo>
                  <a:pt x="73" y="60"/>
                  <a:pt x="74" y="61"/>
                  <a:pt x="76" y="61"/>
                </a:cubicBezTo>
                <a:cubicBezTo>
                  <a:pt x="79" y="63"/>
                  <a:pt x="82" y="64"/>
                  <a:pt x="84" y="66"/>
                </a:cubicBezTo>
                <a:close/>
                <a:moveTo>
                  <a:pt x="110" y="66"/>
                </a:moveTo>
                <a:cubicBezTo>
                  <a:pt x="110" y="90"/>
                  <a:pt x="91" y="110"/>
                  <a:pt x="66" y="110"/>
                </a:cubicBezTo>
                <a:cubicBezTo>
                  <a:pt x="42" y="110"/>
                  <a:pt x="23" y="90"/>
                  <a:pt x="23" y="66"/>
                </a:cubicBezTo>
                <a:cubicBezTo>
                  <a:pt x="23" y="42"/>
                  <a:pt x="42" y="22"/>
                  <a:pt x="66" y="22"/>
                </a:cubicBezTo>
                <a:cubicBezTo>
                  <a:pt x="91" y="22"/>
                  <a:pt x="110" y="42"/>
                  <a:pt x="110" y="66"/>
                </a:cubicBezTo>
                <a:close/>
                <a:moveTo>
                  <a:pt x="106" y="66"/>
                </a:moveTo>
                <a:cubicBezTo>
                  <a:pt x="106" y="44"/>
                  <a:pt x="88" y="26"/>
                  <a:pt x="66" y="26"/>
                </a:cubicBezTo>
                <a:cubicBezTo>
                  <a:pt x="45" y="26"/>
                  <a:pt x="27" y="44"/>
                  <a:pt x="27" y="66"/>
                </a:cubicBezTo>
                <a:cubicBezTo>
                  <a:pt x="27" y="88"/>
                  <a:pt x="45" y="106"/>
                  <a:pt x="66" y="106"/>
                </a:cubicBezTo>
                <a:cubicBezTo>
                  <a:pt x="88" y="106"/>
                  <a:pt x="106" y="88"/>
                  <a:pt x="106" y="66"/>
                </a:cubicBezTo>
                <a:close/>
                <a:moveTo>
                  <a:pt x="132" y="66"/>
                </a:moveTo>
                <a:cubicBezTo>
                  <a:pt x="132" y="102"/>
                  <a:pt x="103" y="132"/>
                  <a:pt x="66" y="132"/>
                </a:cubicBezTo>
                <a:cubicBezTo>
                  <a:pt x="30" y="132"/>
                  <a:pt x="0" y="102"/>
                  <a:pt x="0" y="66"/>
                </a:cubicBezTo>
                <a:cubicBezTo>
                  <a:pt x="0" y="30"/>
                  <a:pt x="30" y="0"/>
                  <a:pt x="66" y="0"/>
                </a:cubicBezTo>
                <a:cubicBezTo>
                  <a:pt x="103" y="0"/>
                  <a:pt x="132" y="30"/>
                  <a:pt x="132" y="66"/>
                </a:cubicBezTo>
                <a:close/>
                <a:moveTo>
                  <a:pt x="122" y="71"/>
                </a:moveTo>
                <a:cubicBezTo>
                  <a:pt x="122" y="71"/>
                  <a:pt x="122" y="71"/>
                  <a:pt x="121" y="71"/>
                </a:cubicBezTo>
                <a:cubicBezTo>
                  <a:pt x="121" y="71"/>
                  <a:pt x="121" y="71"/>
                  <a:pt x="121" y="71"/>
                </a:cubicBezTo>
                <a:cubicBezTo>
                  <a:pt x="120" y="71"/>
                  <a:pt x="119" y="70"/>
                  <a:pt x="119" y="68"/>
                </a:cubicBezTo>
                <a:cubicBezTo>
                  <a:pt x="119" y="68"/>
                  <a:pt x="119" y="67"/>
                  <a:pt x="119" y="66"/>
                </a:cubicBezTo>
                <a:cubicBezTo>
                  <a:pt x="119" y="65"/>
                  <a:pt x="120" y="64"/>
                  <a:pt x="121" y="64"/>
                </a:cubicBezTo>
                <a:cubicBezTo>
                  <a:pt x="122" y="64"/>
                  <a:pt x="122" y="64"/>
                  <a:pt x="122" y="64"/>
                </a:cubicBezTo>
                <a:cubicBezTo>
                  <a:pt x="122" y="62"/>
                  <a:pt x="122" y="61"/>
                  <a:pt x="122" y="60"/>
                </a:cubicBezTo>
                <a:cubicBezTo>
                  <a:pt x="122" y="60"/>
                  <a:pt x="122" y="60"/>
                  <a:pt x="121" y="60"/>
                </a:cubicBezTo>
                <a:cubicBezTo>
                  <a:pt x="121" y="60"/>
                  <a:pt x="121" y="60"/>
                  <a:pt x="121" y="60"/>
                </a:cubicBezTo>
                <a:cubicBezTo>
                  <a:pt x="120" y="60"/>
                  <a:pt x="119" y="59"/>
                  <a:pt x="118" y="58"/>
                </a:cubicBezTo>
                <a:cubicBezTo>
                  <a:pt x="118" y="57"/>
                  <a:pt x="118" y="56"/>
                  <a:pt x="118" y="56"/>
                </a:cubicBezTo>
                <a:cubicBezTo>
                  <a:pt x="118" y="54"/>
                  <a:pt x="118" y="53"/>
                  <a:pt x="120" y="53"/>
                </a:cubicBezTo>
                <a:cubicBezTo>
                  <a:pt x="120" y="53"/>
                  <a:pt x="121" y="53"/>
                  <a:pt x="121" y="53"/>
                </a:cubicBezTo>
                <a:cubicBezTo>
                  <a:pt x="120" y="51"/>
                  <a:pt x="120" y="49"/>
                  <a:pt x="119" y="47"/>
                </a:cubicBezTo>
                <a:cubicBezTo>
                  <a:pt x="119" y="48"/>
                  <a:pt x="119" y="48"/>
                  <a:pt x="118" y="48"/>
                </a:cubicBezTo>
                <a:cubicBezTo>
                  <a:pt x="118" y="48"/>
                  <a:pt x="118" y="48"/>
                  <a:pt x="117" y="48"/>
                </a:cubicBezTo>
                <a:cubicBezTo>
                  <a:pt x="117" y="48"/>
                  <a:pt x="116" y="47"/>
                  <a:pt x="115" y="46"/>
                </a:cubicBezTo>
                <a:cubicBezTo>
                  <a:pt x="115" y="46"/>
                  <a:pt x="115" y="45"/>
                  <a:pt x="114" y="44"/>
                </a:cubicBezTo>
                <a:cubicBezTo>
                  <a:pt x="114" y="43"/>
                  <a:pt x="114" y="42"/>
                  <a:pt x="115" y="41"/>
                </a:cubicBezTo>
                <a:cubicBezTo>
                  <a:pt x="116" y="41"/>
                  <a:pt x="116" y="41"/>
                  <a:pt x="117" y="41"/>
                </a:cubicBezTo>
                <a:cubicBezTo>
                  <a:pt x="116" y="39"/>
                  <a:pt x="115" y="38"/>
                  <a:pt x="114" y="36"/>
                </a:cubicBezTo>
                <a:cubicBezTo>
                  <a:pt x="114" y="36"/>
                  <a:pt x="113" y="37"/>
                  <a:pt x="113" y="37"/>
                </a:cubicBezTo>
                <a:cubicBezTo>
                  <a:pt x="113" y="37"/>
                  <a:pt x="112" y="37"/>
                  <a:pt x="112" y="37"/>
                </a:cubicBezTo>
                <a:cubicBezTo>
                  <a:pt x="111" y="37"/>
                  <a:pt x="110" y="37"/>
                  <a:pt x="110" y="36"/>
                </a:cubicBezTo>
                <a:cubicBezTo>
                  <a:pt x="109" y="35"/>
                  <a:pt x="109" y="35"/>
                  <a:pt x="108" y="34"/>
                </a:cubicBezTo>
                <a:cubicBezTo>
                  <a:pt x="107" y="33"/>
                  <a:pt x="108" y="32"/>
                  <a:pt x="109" y="31"/>
                </a:cubicBezTo>
                <a:cubicBezTo>
                  <a:pt x="109" y="30"/>
                  <a:pt x="109" y="30"/>
                  <a:pt x="110" y="30"/>
                </a:cubicBezTo>
                <a:cubicBezTo>
                  <a:pt x="108" y="29"/>
                  <a:pt x="107" y="27"/>
                  <a:pt x="106" y="26"/>
                </a:cubicBezTo>
                <a:cubicBezTo>
                  <a:pt x="106" y="26"/>
                  <a:pt x="106" y="27"/>
                  <a:pt x="105" y="27"/>
                </a:cubicBezTo>
                <a:cubicBezTo>
                  <a:pt x="105" y="28"/>
                  <a:pt x="104" y="28"/>
                  <a:pt x="103" y="28"/>
                </a:cubicBezTo>
                <a:cubicBezTo>
                  <a:pt x="103" y="28"/>
                  <a:pt x="102" y="28"/>
                  <a:pt x="102" y="27"/>
                </a:cubicBezTo>
                <a:cubicBezTo>
                  <a:pt x="101" y="27"/>
                  <a:pt x="101" y="26"/>
                  <a:pt x="100" y="26"/>
                </a:cubicBezTo>
                <a:cubicBezTo>
                  <a:pt x="99" y="25"/>
                  <a:pt x="99" y="23"/>
                  <a:pt x="100" y="22"/>
                </a:cubicBezTo>
                <a:cubicBezTo>
                  <a:pt x="100" y="22"/>
                  <a:pt x="100" y="22"/>
                  <a:pt x="101" y="22"/>
                </a:cubicBezTo>
                <a:cubicBezTo>
                  <a:pt x="99" y="20"/>
                  <a:pt x="98" y="19"/>
                  <a:pt x="96" y="18"/>
                </a:cubicBezTo>
                <a:cubicBezTo>
                  <a:pt x="96" y="19"/>
                  <a:pt x="96" y="19"/>
                  <a:pt x="96" y="19"/>
                </a:cubicBezTo>
                <a:cubicBezTo>
                  <a:pt x="95" y="20"/>
                  <a:pt x="94" y="21"/>
                  <a:pt x="93" y="21"/>
                </a:cubicBezTo>
                <a:cubicBezTo>
                  <a:pt x="93" y="21"/>
                  <a:pt x="93" y="20"/>
                  <a:pt x="92" y="20"/>
                </a:cubicBezTo>
                <a:cubicBezTo>
                  <a:pt x="92" y="20"/>
                  <a:pt x="91" y="20"/>
                  <a:pt x="90" y="19"/>
                </a:cubicBezTo>
                <a:cubicBezTo>
                  <a:pt x="89" y="19"/>
                  <a:pt x="88" y="17"/>
                  <a:pt x="89" y="16"/>
                </a:cubicBezTo>
                <a:cubicBezTo>
                  <a:pt x="89" y="16"/>
                  <a:pt x="89" y="15"/>
                  <a:pt x="90" y="15"/>
                </a:cubicBezTo>
                <a:cubicBezTo>
                  <a:pt x="88" y="14"/>
                  <a:pt x="86" y="14"/>
                  <a:pt x="85" y="13"/>
                </a:cubicBezTo>
                <a:cubicBezTo>
                  <a:pt x="85" y="13"/>
                  <a:pt x="85" y="14"/>
                  <a:pt x="84" y="14"/>
                </a:cubicBezTo>
                <a:cubicBezTo>
                  <a:pt x="84" y="15"/>
                  <a:pt x="83" y="16"/>
                  <a:pt x="82" y="16"/>
                </a:cubicBezTo>
                <a:cubicBezTo>
                  <a:pt x="82" y="16"/>
                  <a:pt x="82" y="16"/>
                  <a:pt x="81" y="16"/>
                </a:cubicBezTo>
                <a:cubicBezTo>
                  <a:pt x="81" y="15"/>
                  <a:pt x="80" y="15"/>
                  <a:pt x="79" y="15"/>
                </a:cubicBezTo>
                <a:cubicBezTo>
                  <a:pt x="78" y="15"/>
                  <a:pt x="77" y="13"/>
                  <a:pt x="77" y="12"/>
                </a:cubicBezTo>
                <a:cubicBezTo>
                  <a:pt x="77" y="12"/>
                  <a:pt x="78" y="11"/>
                  <a:pt x="78" y="11"/>
                </a:cubicBezTo>
                <a:cubicBezTo>
                  <a:pt x="76" y="11"/>
                  <a:pt x="74" y="10"/>
                  <a:pt x="72" y="10"/>
                </a:cubicBezTo>
                <a:cubicBezTo>
                  <a:pt x="72" y="11"/>
                  <a:pt x="72" y="11"/>
                  <a:pt x="72" y="11"/>
                </a:cubicBezTo>
                <a:cubicBezTo>
                  <a:pt x="72" y="13"/>
                  <a:pt x="71" y="14"/>
                  <a:pt x="70" y="14"/>
                </a:cubicBezTo>
                <a:cubicBezTo>
                  <a:pt x="70" y="14"/>
                  <a:pt x="70" y="14"/>
                  <a:pt x="70" y="14"/>
                </a:cubicBezTo>
                <a:cubicBezTo>
                  <a:pt x="69" y="14"/>
                  <a:pt x="68" y="14"/>
                  <a:pt x="67" y="14"/>
                </a:cubicBezTo>
                <a:cubicBezTo>
                  <a:pt x="66" y="13"/>
                  <a:pt x="65" y="12"/>
                  <a:pt x="65" y="11"/>
                </a:cubicBezTo>
                <a:cubicBezTo>
                  <a:pt x="65" y="11"/>
                  <a:pt x="65" y="10"/>
                  <a:pt x="65" y="10"/>
                </a:cubicBezTo>
                <a:cubicBezTo>
                  <a:pt x="63" y="10"/>
                  <a:pt x="61" y="10"/>
                  <a:pt x="60" y="10"/>
                </a:cubicBezTo>
                <a:cubicBezTo>
                  <a:pt x="60" y="11"/>
                  <a:pt x="60" y="11"/>
                  <a:pt x="60" y="11"/>
                </a:cubicBezTo>
                <a:cubicBezTo>
                  <a:pt x="60" y="13"/>
                  <a:pt x="59" y="14"/>
                  <a:pt x="58" y="14"/>
                </a:cubicBezTo>
                <a:cubicBezTo>
                  <a:pt x="57" y="14"/>
                  <a:pt x="56" y="14"/>
                  <a:pt x="56" y="15"/>
                </a:cubicBezTo>
                <a:cubicBezTo>
                  <a:pt x="55" y="15"/>
                  <a:pt x="55" y="15"/>
                  <a:pt x="55" y="15"/>
                </a:cubicBezTo>
                <a:cubicBezTo>
                  <a:pt x="54" y="15"/>
                  <a:pt x="53" y="14"/>
                  <a:pt x="53" y="13"/>
                </a:cubicBezTo>
                <a:cubicBezTo>
                  <a:pt x="53" y="12"/>
                  <a:pt x="53" y="12"/>
                  <a:pt x="53" y="12"/>
                </a:cubicBezTo>
                <a:cubicBezTo>
                  <a:pt x="51" y="12"/>
                  <a:pt x="49" y="13"/>
                  <a:pt x="47" y="13"/>
                </a:cubicBezTo>
                <a:cubicBezTo>
                  <a:pt x="48" y="14"/>
                  <a:pt x="48" y="14"/>
                  <a:pt x="48" y="14"/>
                </a:cubicBezTo>
                <a:cubicBezTo>
                  <a:pt x="48" y="15"/>
                  <a:pt x="48" y="17"/>
                  <a:pt x="47" y="17"/>
                </a:cubicBezTo>
                <a:cubicBezTo>
                  <a:pt x="46" y="18"/>
                  <a:pt x="45" y="18"/>
                  <a:pt x="44" y="18"/>
                </a:cubicBezTo>
                <a:cubicBezTo>
                  <a:pt x="44" y="18"/>
                  <a:pt x="44" y="19"/>
                  <a:pt x="43" y="19"/>
                </a:cubicBezTo>
                <a:cubicBezTo>
                  <a:pt x="42" y="19"/>
                  <a:pt x="42" y="18"/>
                  <a:pt x="41" y="17"/>
                </a:cubicBezTo>
                <a:cubicBezTo>
                  <a:pt x="41" y="17"/>
                  <a:pt x="41" y="16"/>
                  <a:pt x="41" y="16"/>
                </a:cubicBezTo>
                <a:cubicBezTo>
                  <a:pt x="39" y="17"/>
                  <a:pt x="38" y="18"/>
                  <a:pt x="36" y="19"/>
                </a:cubicBezTo>
                <a:cubicBezTo>
                  <a:pt x="36" y="19"/>
                  <a:pt x="37" y="19"/>
                  <a:pt x="37" y="20"/>
                </a:cubicBezTo>
                <a:cubicBezTo>
                  <a:pt x="38" y="21"/>
                  <a:pt x="37" y="22"/>
                  <a:pt x="36" y="23"/>
                </a:cubicBezTo>
                <a:cubicBezTo>
                  <a:pt x="36" y="23"/>
                  <a:pt x="35" y="24"/>
                  <a:pt x="34" y="24"/>
                </a:cubicBezTo>
                <a:cubicBezTo>
                  <a:pt x="34" y="25"/>
                  <a:pt x="33" y="25"/>
                  <a:pt x="33" y="25"/>
                </a:cubicBezTo>
                <a:cubicBezTo>
                  <a:pt x="32" y="25"/>
                  <a:pt x="31" y="25"/>
                  <a:pt x="31" y="24"/>
                </a:cubicBezTo>
                <a:cubicBezTo>
                  <a:pt x="31" y="24"/>
                  <a:pt x="31" y="23"/>
                  <a:pt x="30" y="23"/>
                </a:cubicBezTo>
                <a:cubicBezTo>
                  <a:pt x="29" y="24"/>
                  <a:pt x="28" y="26"/>
                  <a:pt x="26" y="27"/>
                </a:cubicBezTo>
                <a:cubicBezTo>
                  <a:pt x="27" y="27"/>
                  <a:pt x="27" y="27"/>
                  <a:pt x="27" y="27"/>
                </a:cubicBezTo>
                <a:cubicBezTo>
                  <a:pt x="28" y="28"/>
                  <a:pt x="28" y="30"/>
                  <a:pt x="27" y="31"/>
                </a:cubicBezTo>
                <a:cubicBezTo>
                  <a:pt x="27" y="31"/>
                  <a:pt x="26" y="32"/>
                  <a:pt x="26" y="33"/>
                </a:cubicBezTo>
                <a:cubicBezTo>
                  <a:pt x="25" y="33"/>
                  <a:pt x="25" y="34"/>
                  <a:pt x="24" y="34"/>
                </a:cubicBezTo>
                <a:cubicBezTo>
                  <a:pt x="23" y="34"/>
                  <a:pt x="23" y="33"/>
                  <a:pt x="22" y="33"/>
                </a:cubicBezTo>
                <a:cubicBezTo>
                  <a:pt x="22" y="33"/>
                  <a:pt x="22" y="32"/>
                  <a:pt x="22" y="32"/>
                </a:cubicBezTo>
                <a:cubicBezTo>
                  <a:pt x="21" y="34"/>
                  <a:pt x="20" y="35"/>
                  <a:pt x="19" y="37"/>
                </a:cubicBezTo>
                <a:cubicBezTo>
                  <a:pt x="19" y="37"/>
                  <a:pt x="19" y="37"/>
                  <a:pt x="20" y="37"/>
                </a:cubicBezTo>
                <a:cubicBezTo>
                  <a:pt x="21" y="38"/>
                  <a:pt x="21" y="39"/>
                  <a:pt x="21" y="40"/>
                </a:cubicBezTo>
                <a:cubicBezTo>
                  <a:pt x="20" y="41"/>
                  <a:pt x="20" y="42"/>
                  <a:pt x="19" y="43"/>
                </a:cubicBezTo>
                <a:cubicBezTo>
                  <a:pt x="19" y="43"/>
                  <a:pt x="18" y="44"/>
                  <a:pt x="17" y="44"/>
                </a:cubicBezTo>
                <a:cubicBezTo>
                  <a:pt x="17" y="44"/>
                  <a:pt x="16" y="44"/>
                  <a:pt x="16" y="44"/>
                </a:cubicBezTo>
                <a:cubicBezTo>
                  <a:pt x="16" y="43"/>
                  <a:pt x="16" y="43"/>
                  <a:pt x="15" y="43"/>
                </a:cubicBezTo>
                <a:cubicBezTo>
                  <a:pt x="15" y="45"/>
                  <a:pt x="14" y="46"/>
                  <a:pt x="13" y="48"/>
                </a:cubicBezTo>
                <a:cubicBezTo>
                  <a:pt x="14" y="48"/>
                  <a:pt x="14" y="48"/>
                  <a:pt x="14" y="48"/>
                </a:cubicBezTo>
                <a:cubicBezTo>
                  <a:pt x="16" y="49"/>
                  <a:pt x="16" y="50"/>
                  <a:pt x="16" y="51"/>
                </a:cubicBezTo>
                <a:cubicBezTo>
                  <a:pt x="16" y="52"/>
                  <a:pt x="16" y="53"/>
                  <a:pt x="15" y="54"/>
                </a:cubicBezTo>
                <a:cubicBezTo>
                  <a:pt x="15" y="55"/>
                  <a:pt x="14" y="56"/>
                  <a:pt x="13" y="56"/>
                </a:cubicBezTo>
                <a:cubicBezTo>
                  <a:pt x="13" y="56"/>
                  <a:pt x="13" y="56"/>
                  <a:pt x="12" y="55"/>
                </a:cubicBezTo>
                <a:cubicBezTo>
                  <a:pt x="12" y="55"/>
                  <a:pt x="12" y="55"/>
                  <a:pt x="11" y="55"/>
                </a:cubicBezTo>
                <a:cubicBezTo>
                  <a:pt x="11" y="57"/>
                  <a:pt x="11" y="59"/>
                  <a:pt x="11" y="61"/>
                </a:cubicBezTo>
                <a:cubicBezTo>
                  <a:pt x="11" y="60"/>
                  <a:pt x="11" y="60"/>
                  <a:pt x="12" y="60"/>
                </a:cubicBezTo>
                <a:cubicBezTo>
                  <a:pt x="13" y="60"/>
                  <a:pt x="14" y="62"/>
                  <a:pt x="14" y="63"/>
                </a:cubicBezTo>
                <a:cubicBezTo>
                  <a:pt x="14" y="64"/>
                  <a:pt x="14" y="65"/>
                  <a:pt x="14" y="65"/>
                </a:cubicBezTo>
                <a:cubicBezTo>
                  <a:pt x="14" y="67"/>
                  <a:pt x="13" y="68"/>
                  <a:pt x="11" y="68"/>
                </a:cubicBezTo>
                <a:cubicBezTo>
                  <a:pt x="11" y="68"/>
                  <a:pt x="11" y="68"/>
                  <a:pt x="11" y="68"/>
                </a:cubicBezTo>
                <a:cubicBezTo>
                  <a:pt x="11" y="68"/>
                  <a:pt x="11" y="68"/>
                  <a:pt x="10" y="68"/>
                </a:cubicBezTo>
                <a:cubicBezTo>
                  <a:pt x="10" y="69"/>
                  <a:pt x="11" y="71"/>
                  <a:pt x="11" y="73"/>
                </a:cubicBezTo>
                <a:cubicBezTo>
                  <a:pt x="11" y="73"/>
                  <a:pt x="11" y="73"/>
                  <a:pt x="12" y="73"/>
                </a:cubicBezTo>
                <a:cubicBezTo>
                  <a:pt x="13" y="73"/>
                  <a:pt x="14" y="73"/>
                  <a:pt x="15" y="75"/>
                </a:cubicBezTo>
                <a:cubicBezTo>
                  <a:pt x="15" y="76"/>
                  <a:pt x="15" y="76"/>
                  <a:pt x="15" y="77"/>
                </a:cubicBezTo>
                <a:cubicBezTo>
                  <a:pt x="15" y="78"/>
                  <a:pt x="15" y="80"/>
                  <a:pt x="13" y="80"/>
                </a:cubicBezTo>
                <a:cubicBezTo>
                  <a:pt x="13" y="80"/>
                  <a:pt x="13" y="80"/>
                  <a:pt x="13" y="80"/>
                </a:cubicBezTo>
                <a:cubicBezTo>
                  <a:pt x="13" y="80"/>
                  <a:pt x="12" y="80"/>
                  <a:pt x="12" y="80"/>
                </a:cubicBezTo>
                <a:cubicBezTo>
                  <a:pt x="13" y="82"/>
                  <a:pt x="13" y="84"/>
                  <a:pt x="14" y="85"/>
                </a:cubicBezTo>
                <a:cubicBezTo>
                  <a:pt x="14" y="85"/>
                  <a:pt x="14" y="85"/>
                  <a:pt x="15" y="85"/>
                </a:cubicBezTo>
                <a:cubicBezTo>
                  <a:pt x="16" y="84"/>
                  <a:pt x="17" y="85"/>
                  <a:pt x="18" y="86"/>
                </a:cubicBezTo>
                <a:cubicBezTo>
                  <a:pt x="18" y="87"/>
                  <a:pt x="19" y="88"/>
                  <a:pt x="19" y="88"/>
                </a:cubicBezTo>
                <a:cubicBezTo>
                  <a:pt x="19" y="90"/>
                  <a:pt x="19" y="91"/>
                  <a:pt x="18" y="92"/>
                </a:cubicBezTo>
                <a:cubicBezTo>
                  <a:pt x="17" y="92"/>
                  <a:pt x="17" y="92"/>
                  <a:pt x="17" y="92"/>
                </a:cubicBezTo>
                <a:cubicBezTo>
                  <a:pt x="18" y="93"/>
                  <a:pt x="18" y="95"/>
                  <a:pt x="20" y="97"/>
                </a:cubicBezTo>
                <a:cubicBezTo>
                  <a:pt x="20" y="96"/>
                  <a:pt x="20" y="96"/>
                  <a:pt x="20" y="96"/>
                </a:cubicBezTo>
                <a:cubicBezTo>
                  <a:pt x="21" y="95"/>
                  <a:pt x="23" y="95"/>
                  <a:pt x="24" y="96"/>
                </a:cubicBezTo>
                <a:cubicBezTo>
                  <a:pt x="24" y="97"/>
                  <a:pt x="25" y="98"/>
                  <a:pt x="25" y="98"/>
                </a:cubicBezTo>
                <a:cubicBezTo>
                  <a:pt x="26" y="99"/>
                  <a:pt x="26" y="101"/>
                  <a:pt x="25" y="102"/>
                </a:cubicBezTo>
                <a:cubicBezTo>
                  <a:pt x="24" y="102"/>
                  <a:pt x="24" y="102"/>
                  <a:pt x="24" y="102"/>
                </a:cubicBezTo>
                <a:cubicBezTo>
                  <a:pt x="25" y="104"/>
                  <a:pt x="26" y="105"/>
                  <a:pt x="28" y="106"/>
                </a:cubicBezTo>
                <a:cubicBezTo>
                  <a:pt x="28" y="106"/>
                  <a:pt x="28" y="106"/>
                  <a:pt x="28" y="105"/>
                </a:cubicBezTo>
                <a:cubicBezTo>
                  <a:pt x="29" y="104"/>
                  <a:pt x="31" y="104"/>
                  <a:pt x="32" y="105"/>
                </a:cubicBezTo>
                <a:cubicBezTo>
                  <a:pt x="32" y="106"/>
                  <a:pt x="33" y="106"/>
                  <a:pt x="33" y="107"/>
                </a:cubicBezTo>
                <a:cubicBezTo>
                  <a:pt x="34" y="108"/>
                  <a:pt x="35" y="109"/>
                  <a:pt x="34" y="110"/>
                </a:cubicBezTo>
                <a:cubicBezTo>
                  <a:pt x="33" y="111"/>
                  <a:pt x="33" y="111"/>
                  <a:pt x="33" y="111"/>
                </a:cubicBezTo>
                <a:cubicBezTo>
                  <a:pt x="34" y="112"/>
                  <a:pt x="36" y="113"/>
                  <a:pt x="38" y="114"/>
                </a:cubicBezTo>
                <a:cubicBezTo>
                  <a:pt x="38" y="114"/>
                  <a:pt x="38" y="113"/>
                  <a:pt x="38" y="113"/>
                </a:cubicBezTo>
                <a:cubicBezTo>
                  <a:pt x="38" y="112"/>
                  <a:pt x="40" y="111"/>
                  <a:pt x="41" y="112"/>
                </a:cubicBezTo>
                <a:cubicBezTo>
                  <a:pt x="42" y="112"/>
                  <a:pt x="43" y="113"/>
                  <a:pt x="43" y="113"/>
                </a:cubicBezTo>
                <a:cubicBezTo>
                  <a:pt x="45" y="114"/>
                  <a:pt x="45" y="115"/>
                  <a:pt x="44" y="116"/>
                </a:cubicBezTo>
                <a:cubicBezTo>
                  <a:pt x="44" y="117"/>
                  <a:pt x="44" y="117"/>
                  <a:pt x="44" y="117"/>
                </a:cubicBezTo>
                <a:cubicBezTo>
                  <a:pt x="45" y="118"/>
                  <a:pt x="47" y="119"/>
                  <a:pt x="49" y="119"/>
                </a:cubicBezTo>
                <a:cubicBezTo>
                  <a:pt x="49" y="119"/>
                  <a:pt x="49" y="119"/>
                  <a:pt x="49" y="118"/>
                </a:cubicBezTo>
                <a:cubicBezTo>
                  <a:pt x="49" y="117"/>
                  <a:pt x="51" y="116"/>
                  <a:pt x="52" y="117"/>
                </a:cubicBezTo>
                <a:cubicBezTo>
                  <a:pt x="53" y="117"/>
                  <a:pt x="54" y="117"/>
                  <a:pt x="54" y="117"/>
                </a:cubicBezTo>
                <a:cubicBezTo>
                  <a:pt x="56" y="117"/>
                  <a:pt x="57" y="119"/>
                  <a:pt x="56" y="120"/>
                </a:cubicBezTo>
                <a:cubicBezTo>
                  <a:pt x="56" y="120"/>
                  <a:pt x="56" y="121"/>
                  <a:pt x="56" y="121"/>
                </a:cubicBezTo>
                <a:cubicBezTo>
                  <a:pt x="58" y="121"/>
                  <a:pt x="59" y="122"/>
                  <a:pt x="61" y="122"/>
                </a:cubicBezTo>
                <a:cubicBezTo>
                  <a:pt x="61" y="122"/>
                  <a:pt x="61" y="121"/>
                  <a:pt x="61" y="121"/>
                </a:cubicBezTo>
                <a:cubicBezTo>
                  <a:pt x="61" y="119"/>
                  <a:pt x="62" y="118"/>
                  <a:pt x="64" y="118"/>
                </a:cubicBezTo>
                <a:cubicBezTo>
                  <a:pt x="65" y="118"/>
                  <a:pt x="65" y="118"/>
                  <a:pt x="66" y="118"/>
                </a:cubicBezTo>
                <a:cubicBezTo>
                  <a:pt x="67" y="119"/>
                  <a:pt x="69" y="120"/>
                  <a:pt x="69" y="121"/>
                </a:cubicBezTo>
                <a:cubicBezTo>
                  <a:pt x="69" y="121"/>
                  <a:pt x="68" y="122"/>
                  <a:pt x="68" y="122"/>
                </a:cubicBezTo>
                <a:cubicBezTo>
                  <a:pt x="70" y="122"/>
                  <a:pt x="72" y="122"/>
                  <a:pt x="74" y="122"/>
                </a:cubicBezTo>
                <a:cubicBezTo>
                  <a:pt x="74" y="121"/>
                  <a:pt x="74" y="121"/>
                  <a:pt x="74" y="121"/>
                </a:cubicBezTo>
                <a:cubicBezTo>
                  <a:pt x="73" y="119"/>
                  <a:pt x="74" y="118"/>
                  <a:pt x="76" y="118"/>
                </a:cubicBezTo>
                <a:cubicBezTo>
                  <a:pt x="76" y="118"/>
                  <a:pt x="77" y="117"/>
                  <a:pt x="78" y="117"/>
                </a:cubicBezTo>
                <a:cubicBezTo>
                  <a:pt x="79" y="117"/>
                  <a:pt x="81" y="118"/>
                  <a:pt x="81" y="119"/>
                </a:cubicBezTo>
                <a:cubicBezTo>
                  <a:pt x="81" y="119"/>
                  <a:pt x="81" y="120"/>
                  <a:pt x="81" y="120"/>
                </a:cubicBezTo>
                <a:cubicBezTo>
                  <a:pt x="83" y="120"/>
                  <a:pt x="84" y="119"/>
                  <a:pt x="86" y="118"/>
                </a:cubicBezTo>
                <a:cubicBezTo>
                  <a:pt x="86" y="118"/>
                  <a:pt x="86" y="118"/>
                  <a:pt x="86" y="118"/>
                </a:cubicBezTo>
                <a:cubicBezTo>
                  <a:pt x="85" y="116"/>
                  <a:pt x="86" y="115"/>
                  <a:pt x="87" y="114"/>
                </a:cubicBezTo>
                <a:cubicBezTo>
                  <a:pt x="88" y="114"/>
                  <a:pt x="88" y="114"/>
                  <a:pt x="89" y="113"/>
                </a:cubicBezTo>
                <a:cubicBezTo>
                  <a:pt x="90" y="113"/>
                  <a:pt x="92" y="113"/>
                  <a:pt x="92" y="115"/>
                </a:cubicBezTo>
                <a:cubicBezTo>
                  <a:pt x="92" y="115"/>
                  <a:pt x="93" y="115"/>
                  <a:pt x="93" y="116"/>
                </a:cubicBezTo>
                <a:cubicBezTo>
                  <a:pt x="94" y="115"/>
                  <a:pt x="96" y="114"/>
                  <a:pt x="97" y="113"/>
                </a:cubicBezTo>
                <a:cubicBezTo>
                  <a:pt x="97" y="113"/>
                  <a:pt x="97" y="112"/>
                  <a:pt x="97" y="112"/>
                </a:cubicBezTo>
                <a:cubicBezTo>
                  <a:pt x="96" y="111"/>
                  <a:pt x="96" y="109"/>
                  <a:pt x="97" y="109"/>
                </a:cubicBezTo>
                <a:cubicBezTo>
                  <a:pt x="98" y="108"/>
                  <a:pt x="98" y="108"/>
                  <a:pt x="99" y="107"/>
                </a:cubicBezTo>
                <a:cubicBezTo>
                  <a:pt x="100" y="106"/>
                  <a:pt x="102" y="107"/>
                  <a:pt x="103" y="108"/>
                </a:cubicBezTo>
                <a:cubicBezTo>
                  <a:pt x="103" y="108"/>
                  <a:pt x="103" y="108"/>
                  <a:pt x="103" y="108"/>
                </a:cubicBezTo>
                <a:cubicBezTo>
                  <a:pt x="104" y="107"/>
                  <a:pt x="106" y="106"/>
                  <a:pt x="107" y="105"/>
                </a:cubicBezTo>
                <a:cubicBezTo>
                  <a:pt x="107" y="105"/>
                  <a:pt x="106" y="104"/>
                  <a:pt x="106" y="104"/>
                </a:cubicBezTo>
                <a:cubicBezTo>
                  <a:pt x="105" y="103"/>
                  <a:pt x="105" y="102"/>
                  <a:pt x="106" y="101"/>
                </a:cubicBezTo>
                <a:cubicBezTo>
                  <a:pt x="106" y="100"/>
                  <a:pt x="107" y="99"/>
                  <a:pt x="107" y="99"/>
                </a:cubicBezTo>
                <a:cubicBezTo>
                  <a:pt x="108" y="98"/>
                  <a:pt x="110" y="98"/>
                  <a:pt x="111" y="98"/>
                </a:cubicBezTo>
                <a:cubicBezTo>
                  <a:pt x="111" y="99"/>
                  <a:pt x="111" y="99"/>
                  <a:pt x="112" y="99"/>
                </a:cubicBezTo>
                <a:cubicBezTo>
                  <a:pt x="113" y="98"/>
                  <a:pt x="114" y="96"/>
                  <a:pt x="115" y="95"/>
                </a:cubicBezTo>
                <a:cubicBezTo>
                  <a:pt x="114" y="95"/>
                  <a:pt x="114" y="95"/>
                  <a:pt x="114" y="94"/>
                </a:cubicBezTo>
                <a:cubicBezTo>
                  <a:pt x="112" y="94"/>
                  <a:pt x="112" y="92"/>
                  <a:pt x="113" y="91"/>
                </a:cubicBezTo>
                <a:cubicBezTo>
                  <a:pt x="113" y="90"/>
                  <a:pt x="113" y="90"/>
                  <a:pt x="114" y="89"/>
                </a:cubicBezTo>
                <a:cubicBezTo>
                  <a:pt x="114" y="88"/>
                  <a:pt x="116" y="87"/>
                  <a:pt x="117" y="88"/>
                </a:cubicBezTo>
                <a:cubicBezTo>
                  <a:pt x="117" y="88"/>
                  <a:pt x="118" y="88"/>
                  <a:pt x="118" y="88"/>
                </a:cubicBezTo>
                <a:cubicBezTo>
                  <a:pt x="119" y="87"/>
                  <a:pt x="119" y="85"/>
                  <a:pt x="120" y="83"/>
                </a:cubicBezTo>
                <a:cubicBezTo>
                  <a:pt x="120" y="83"/>
                  <a:pt x="120" y="83"/>
                  <a:pt x="119" y="83"/>
                </a:cubicBezTo>
                <a:cubicBezTo>
                  <a:pt x="119" y="83"/>
                  <a:pt x="119" y="83"/>
                  <a:pt x="119" y="83"/>
                </a:cubicBezTo>
                <a:cubicBezTo>
                  <a:pt x="117" y="83"/>
                  <a:pt x="117" y="81"/>
                  <a:pt x="117" y="80"/>
                </a:cubicBezTo>
                <a:cubicBezTo>
                  <a:pt x="117" y="79"/>
                  <a:pt x="117" y="78"/>
                  <a:pt x="118" y="78"/>
                </a:cubicBezTo>
                <a:cubicBezTo>
                  <a:pt x="118" y="76"/>
                  <a:pt x="119" y="76"/>
                  <a:pt x="121" y="76"/>
                </a:cubicBezTo>
                <a:cubicBezTo>
                  <a:pt x="121" y="76"/>
                  <a:pt x="121" y="76"/>
                  <a:pt x="122" y="76"/>
                </a:cubicBezTo>
                <a:cubicBezTo>
                  <a:pt x="122" y="75"/>
                  <a:pt x="122" y="73"/>
                  <a:pt x="122"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0" name="Oval 10">
            <a:extLst>
              <a:ext uri="{FF2B5EF4-FFF2-40B4-BE49-F238E27FC236}">
                <a16:creationId xmlns:a16="http://schemas.microsoft.com/office/drawing/2014/main" id="{348048BF-2660-4B09-8C4B-90C9AA914A74}"/>
              </a:ext>
            </a:extLst>
          </p:cNvPr>
          <p:cNvSpPr>
            <a:spLocks noChangeArrowheads="1"/>
          </p:cNvSpPr>
          <p:nvPr/>
        </p:nvSpPr>
        <p:spPr bwMode="auto">
          <a:xfrm>
            <a:off x="334742" y="2348992"/>
            <a:ext cx="758825" cy="758825"/>
          </a:xfrm>
          <a:prstGeom prst="ellipse">
            <a:avLst/>
          </a:prstGeom>
          <a:solidFill>
            <a:srgbClr val="D79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1" name="Freeform 171">
            <a:extLst>
              <a:ext uri="{FF2B5EF4-FFF2-40B4-BE49-F238E27FC236}">
                <a16:creationId xmlns:a16="http://schemas.microsoft.com/office/drawing/2014/main" id="{B5CAC94E-9505-46E4-8868-C1C2708F9C8A}"/>
              </a:ext>
            </a:extLst>
          </p:cNvPr>
          <p:cNvSpPr>
            <a:spLocks noEditPoints="1"/>
          </p:cNvSpPr>
          <p:nvPr/>
        </p:nvSpPr>
        <p:spPr bwMode="auto">
          <a:xfrm>
            <a:off x="506192" y="2506155"/>
            <a:ext cx="417512" cy="417513"/>
          </a:xfrm>
          <a:custGeom>
            <a:avLst/>
            <a:gdLst>
              <a:gd name="T0" fmla="*/ 82 w 132"/>
              <a:gd name="T1" fmla="*/ 55 h 132"/>
              <a:gd name="T2" fmla="*/ 73 w 132"/>
              <a:gd name="T3" fmla="*/ 50 h 132"/>
              <a:gd name="T4" fmla="*/ 68 w 132"/>
              <a:gd name="T5" fmla="*/ 50 h 132"/>
              <a:gd name="T6" fmla="*/ 64 w 132"/>
              <a:gd name="T7" fmla="*/ 52 h 132"/>
              <a:gd name="T8" fmla="*/ 62 w 132"/>
              <a:gd name="T9" fmla="*/ 54 h 132"/>
              <a:gd name="T10" fmla="*/ 59 w 132"/>
              <a:gd name="T11" fmla="*/ 58 h 132"/>
              <a:gd name="T12" fmla="*/ 58 w 132"/>
              <a:gd name="T13" fmla="*/ 66 h 132"/>
              <a:gd name="T14" fmla="*/ 59 w 132"/>
              <a:gd name="T15" fmla="*/ 74 h 132"/>
              <a:gd name="T16" fmla="*/ 62 w 132"/>
              <a:gd name="T17" fmla="*/ 78 h 132"/>
              <a:gd name="T18" fmla="*/ 65 w 132"/>
              <a:gd name="T19" fmla="*/ 80 h 132"/>
              <a:gd name="T20" fmla="*/ 70 w 132"/>
              <a:gd name="T21" fmla="*/ 81 h 132"/>
              <a:gd name="T22" fmla="*/ 68 w 132"/>
              <a:gd name="T23" fmla="*/ 89 h 132"/>
              <a:gd name="T24" fmla="*/ 44 w 132"/>
              <a:gd name="T25" fmla="*/ 68 h 132"/>
              <a:gd name="T26" fmla="*/ 46 w 132"/>
              <a:gd name="T27" fmla="*/ 67 h 132"/>
              <a:gd name="T28" fmla="*/ 44 w 132"/>
              <a:gd name="T29" fmla="*/ 58 h 132"/>
              <a:gd name="T30" fmla="*/ 66 w 132"/>
              <a:gd name="T31" fmla="*/ 110 h 132"/>
              <a:gd name="T32" fmla="*/ 66 w 132"/>
              <a:gd name="T33" fmla="*/ 26 h 132"/>
              <a:gd name="T34" fmla="*/ 66 w 132"/>
              <a:gd name="T35" fmla="*/ 132 h 132"/>
              <a:gd name="T36" fmla="*/ 121 w 132"/>
              <a:gd name="T37" fmla="*/ 71 h 132"/>
              <a:gd name="T38" fmla="*/ 122 w 132"/>
              <a:gd name="T39" fmla="*/ 64 h 132"/>
              <a:gd name="T40" fmla="*/ 118 w 132"/>
              <a:gd name="T41" fmla="*/ 56 h 132"/>
              <a:gd name="T42" fmla="*/ 117 w 132"/>
              <a:gd name="T43" fmla="*/ 48 h 132"/>
              <a:gd name="T44" fmla="*/ 114 w 132"/>
              <a:gd name="T45" fmla="*/ 36 h 132"/>
              <a:gd name="T46" fmla="*/ 108 w 132"/>
              <a:gd name="T47" fmla="*/ 31 h 132"/>
              <a:gd name="T48" fmla="*/ 102 w 132"/>
              <a:gd name="T49" fmla="*/ 27 h 132"/>
              <a:gd name="T50" fmla="*/ 95 w 132"/>
              <a:gd name="T51" fmla="*/ 19 h 132"/>
              <a:gd name="T52" fmla="*/ 90 w 132"/>
              <a:gd name="T53" fmla="*/ 15 h 132"/>
              <a:gd name="T54" fmla="*/ 79 w 132"/>
              <a:gd name="T55" fmla="*/ 15 h 132"/>
              <a:gd name="T56" fmla="*/ 70 w 132"/>
              <a:gd name="T57" fmla="*/ 14 h 132"/>
              <a:gd name="T58" fmla="*/ 59 w 132"/>
              <a:gd name="T59" fmla="*/ 10 h 132"/>
              <a:gd name="T60" fmla="*/ 53 w 132"/>
              <a:gd name="T61" fmla="*/ 13 h 132"/>
              <a:gd name="T62" fmla="*/ 44 w 132"/>
              <a:gd name="T63" fmla="*/ 18 h 132"/>
              <a:gd name="T64" fmla="*/ 37 w 132"/>
              <a:gd name="T65" fmla="*/ 20 h 132"/>
              <a:gd name="T66" fmla="*/ 30 w 132"/>
              <a:gd name="T67" fmla="*/ 23 h 132"/>
              <a:gd name="T68" fmla="*/ 24 w 132"/>
              <a:gd name="T69" fmla="*/ 34 h 132"/>
              <a:gd name="T70" fmla="*/ 20 w 132"/>
              <a:gd name="T71" fmla="*/ 40 h 132"/>
              <a:gd name="T72" fmla="*/ 13 w 132"/>
              <a:gd name="T73" fmla="*/ 48 h 132"/>
              <a:gd name="T74" fmla="*/ 12 w 132"/>
              <a:gd name="T75" fmla="*/ 55 h 132"/>
              <a:gd name="T76" fmla="*/ 14 w 132"/>
              <a:gd name="T77" fmla="*/ 65 h 132"/>
              <a:gd name="T78" fmla="*/ 12 w 132"/>
              <a:gd name="T79" fmla="*/ 73 h 132"/>
              <a:gd name="T80" fmla="*/ 12 w 132"/>
              <a:gd name="T81" fmla="*/ 80 h 132"/>
              <a:gd name="T82" fmla="*/ 17 w 132"/>
              <a:gd name="T83" fmla="*/ 92 h 132"/>
              <a:gd name="T84" fmla="*/ 25 w 132"/>
              <a:gd name="T85" fmla="*/ 98 h 132"/>
              <a:gd name="T86" fmla="*/ 31 w 132"/>
              <a:gd name="T87" fmla="*/ 105 h 132"/>
              <a:gd name="T88" fmla="*/ 38 w 132"/>
              <a:gd name="T89" fmla="*/ 113 h 132"/>
              <a:gd name="T90" fmla="*/ 49 w 132"/>
              <a:gd name="T91" fmla="*/ 119 h 132"/>
              <a:gd name="T92" fmla="*/ 56 w 132"/>
              <a:gd name="T93" fmla="*/ 121 h 132"/>
              <a:gd name="T94" fmla="*/ 68 w 132"/>
              <a:gd name="T95" fmla="*/ 121 h 132"/>
              <a:gd name="T96" fmla="*/ 78 w 132"/>
              <a:gd name="T97" fmla="*/ 117 h 132"/>
              <a:gd name="T98" fmla="*/ 87 w 132"/>
              <a:gd name="T99" fmla="*/ 114 h 132"/>
              <a:gd name="T100" fmla="*/ 96 w 132"/>
              <a:gd name="T101" fmla="*/ 112 h 132"/>
              <a:gd name="T102" fmla="*/ 107 w 132"/>
              <a:gd name="T103" fmla="*/ 105 h 132"/>
              <a:gd name="T104" fmla="*/ 111 w 132"/>
              <a:gd name="T105" fmla="*/ 99 h 132"/>
              <a:gd name="T106" fmla="*/ 117 w 132"/>
              <a:gd name="T107" fmla="*/ 88 h 132"/>
              <a:gd name="T108" fmla="*/ 117 w 132"/>
              <a:gd name="T10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2" h="132">
                <a:moveTo>
                  <a:pt x="68" y="41"/>
                </a:moveTo>
                <a:cubicBezTo>
                  <a:pt x="73" y="41"/>
                  <a:pt x="78" y="42"/>
                  <a:pt x="82" y="44"/>
                </a:cubicBezTo>
                <a:cubicBezTo>
                  <a:pt x="82" y="45"/>
                  <a:pt x="82" y="45"/>
                  <a:pt x="82" y="45"/>
                </a:cubicBezTo>
                <a:cubicBezTo>
                  <a:pt x="82" y="50"/>
                  <a:pt x="82" y="50"/>
                  <a:pt x="82" y="50"/>
                </a:cubicBezTo>
                <a:cubicBezTo>
                  <a:pt x="82" y="55"/>
                  <a:pt x="82" y="55"/>
                  <a:pt x="82" y="55"/>
                </a:cubicBezTo>
                <a:cubicBezTo>
                  <a:pt x="81" y="55"/>
                  <a:pt x="81" y="55"/>
                  <a:pt x="81" y="55"/>
                </a:cubicBezTo>
                <a:cubicBezTo>
                  <a:pt x="79" y="53"/>
                  <a:pt x="76" y="51"/>
                  <a:pt x="74" y="51"/>
                </a:cubicBezTo>
                <a:cubicBezTo>
                  <a:pt x="74" y="51"/>
                  <a:pt x="74" y="51"/>
                  <a:pt x="74" y="51"/>
                </a:cubicBezTo>
                <a:cubicBezTo>
                  <a:pt x="73" y="51"/>
                  <a:pt x="73" y="50"/>
                  <a:pt x="73" y="50"/>
                </a:cubicBezTo>
                <a:cubicBezTo>
                  <a:pt x="73" y="50"/>
                  <a:pt x="73" y="50"/>
                  <a:pt x="73" y="50"/>
                </a:cubicBezTo>
                <a:cubicBezTo>
                  <a:pt x="72" y="50"/>
                  <a:pt x="72" y="50"/>
                  <a:pt x="72" y="50"/>
                </a:cubicBezTo>
                <a:cubicBezTo>
                  <a:pt x="72" y="50"/>
                  <a:pt x="71" y="50"/>
                  <a:pt x="71" y="50"/>
                </a:cubicBezTo>
                <a:cubicBezTo>
                  <a:pt x="71" y="50"/>
                  <a:pt x="71" y="50"/>
                  <a:pt x="70" y="50"/>
                </a:cubicBezTo>
                <a:cubicBezTo>
                  <a:pt x="70" y="50"/>
                  <a:pt x="69" y="50"/>
                  <a:pt x="69" y="50"/>
                </a:cubicBezTo>
                <a:cubicBezTo>
                  <a:pt x="69" y="50"/>
                  <a:pt x="68" y="50"/>
                  <a:pt x="68" y="50"/>
                </a:cubicBezTo>
                <a:cubicBezTo>
                  <a:pt x="68" y="50"/>
                  <a:pt x="67" y="50"/>
                  <a:pt x="67" y="50"/>
                </a:cubicBezTo>
                <a:cubicBezTo>
                  <a:pt x="67" y="50"/>
                  <a:pt x="67" y="50"/>
                  <a:pt x="67" y="50"/>
                </a:cubicBezTo>
                <a:cubicBezTo>
                  <a:pt x="66" y="51"/>
                  <a:pt x="66" y="51"/>
                  <a:pt x="65" y="51"/>
                </a:cubicBezTo>
                <a:cubicBezTo>
                  <a:pt x="65" y="51"/>
                  <a:pt x="65" y="51"/>
                  <a:pt x="65" y="51"/>
                </a:cubicBezTo>
                <a:cubicBezTo>
                  <a:pt x="65" y="51"/>
                  <a:pt x="64" y="51"/>
                  <a:pt x="64" y="52"/>
                </a:cubicBezTo>
                <a:cubicBezTo>
                  <a:pt x="64" y="52"/>
                  <a:pt x="64" y="52"/>
                  <a:pt x="64" y="52"/>
                </a:cubicBezTo>
                <a:cubicBezTo>
                  <a:pt x="63" y="52"/>
                  <a:pt x="63" y="52"/>
                  <a:pt x="63" y="52"/>
                </a:cubicBezTo>
                <a:cubicBezTo>
                  <a:pt x="63" y="52"/>
                  <a:pt x="63" y="52"/>
                  <a:pt x="63" y="52"/>
                </a:cubicBezTo>
                <a:cubicBezTo>
                  <a:pt x="62" y="53"/>
                  <a:pt x="62" y="53"/>
                  <a:pt x="62" y="53"/>
                </a:cubicBezTo>
                <a:cubicBezTo>
                  <a:pt x="62" y="53"/>
                  <a:pt x="62" y="54"/>
                  <a:pt x="62" y="54"/>
                </a:cubicBezTo>
                <a:cubicBezTo>
                  <a:pt x="61" y="54"/>
                  <a:pt x="61" y="54"/>
                  <a:pt x="61" y="55"/>
                </a:cubicBezTo>
                <a:cubicBezTo>
                  <a:pt x="61" y="55"/>
                  <a:pt x="61" y="55"/>
                  <a:pt x="61" y="55"/>
                </a:cubicBezTo>
                <a:cubicBezTo>
                  <a:pt x="60" y="55"/>
                  <a:pt x="60" y="56"/>
                  <a:pt x="60" y="56"/>
                </a:cubicBezTo>
                <a:cubicBezTo>
                  <a:pt x="59" y="57"/>
                  <a:pt x="59" y="57"/>
                  <a:pt x="59" y="58"/>
                </a:cubicBezTo>
                <a:cubicBezTo>
                  <a:pt x="59" y="58"/>
                  <a:pt x="59" y="58"/>
                  <a:pt x="59" y="58"/>
                </a:cubicBezTo>
                <a:cubicBezTo>
                  <a:pt x="75" y="58"/>
                  <a:pt x="75" y="58"/>
                  <a:pt x="75" y="58"/>
                </a:cubicBezTo>
                <a:cubicBezTo>
                  <a:pt x="74" y="64"/>
                  <a:pt x="74" y="64"/>
                  <a:pt x="74" y="64"/>
                </a:cubicBezTo>
                <a:cubicBezTo>
                  <a:pt x="58" y="64"/>
                  <a:pt x="58" y="64"/>
                  <a:pt x="58" y="64"/>
                </a:cubicBezTo>
                <a:cubicBezTo>
                  <a:pt x="58" y="64"/>
                  <a:pt x="58" y="65"/>
                  <a:pt x="58" y="65"/>
                </a:cubicBezTo>
                <a:cubicBezTo>
                  <a:pt x="58" y="66"/>
                  <a:pt x="58" y="66"/>
                  <a:pt x="58" y="66"/>
                </a:cubicBezTo>
                <a:cubicBezTo>
                  <a:pt x="58" y="67"/>
                  <a:pt x="58" y="67"/>
                  <a:pt x="58" y="68"/>
                </a:cubicBezTo>
                <a:cubicBezTo>
                  <a:pt x="73" y="68"/>
                  <a:pt x="73" y="68"/>
                  <a:pt x="73" y="68"/>
                </a:cubicBezTo>
                <a:cubicBezTo>
                  <a:pt x="73" y="69"/>
                  <a:pt x="73" y="69"/>
                  <a:pt x="73" y="69"/>
                </a:cubicBezTo>
                <a:cubicBezTo>
                  <a:pt x="72" y="74"/>
                  <a:pt x="72" y="74"/>
                  <a:pt x="72" y="74"/>
                </a:cubicBezTo>
                <a:cubicBezTo>
                  <a:pt x="59" y="74"/>
                  <a:pt x="59" y="74"/>
                  <a:pt x="59" y="74"/>
                </a:cubicBezTo>
                <a:cubicBezTo>
                  <a:pt x="60" y="74"/>
                  <a:pt x="60" y="75"/>
                  <a:pt x="60" y="75"/>
                </a:cubicBezTo>
                <a:cubicBezTo>
                  <a:pt x="60" y="75"/>
                  <a:pt x="60" y="76"/>
                  <a:pt x="60" y="76"/>
                </a:cubicBezTo>
                <a:cubicBezTo>
                  <a:pt x="61" y="76"/>
                  <a:pt x="61" y="76"/>
                  <a:pt x="61" y="76"/>
                </a:cubicBezTo>
                <a:cubicBezTo>
                  <a:pt x="61" y="77"/>
                  <a:pt x="61" y="77"/>
                  <a:pt x="61" y="77"/>
                </a:cubicBezTo>
                <a:cubicBezTo>
                  <a:pt x="62" y="77"/>
                  <a:pt x="62" y="77"/>
                  <a:pt x="62" y="78"/>
                </a:cubicBezTo>
                <a:cubicBezTo>
                  <a:pt x="62" y="78"/>
                  <a:pt x="62" y="78"/>
                  <a:pt x="63" y="78"/>
                </a:cubicBezTo>
                <a:cubicBezTo>
                  <a:pt x="63" y="78"/>
                  <a:pt x="63" y="79"/>
                  <a:pt x="63" y="79"/>
                </a:cubicBezTo>
                <a:cubicBezTo>
                  <a:pt x="63" y="79"/>
                  <a:pt x="64" y="79"/>
                  <a:pt x="64" y="79"/>
                </a:cubicBezTo>
                <a:cubicBezTo>
                  <a:pt x="64" y="79"/>
                  <a:pt x="64" y="79"/>
                  <a:pt x="65" y="80"/>
                </a:cubicBezTo>
                <a:cubicBezTo>
                  <a:pt x="65" y="80"/>
                  <a:pt x="65" y="80"/>
                  <a:pt x="65" y="80"/>
                </a:cubicBezTo>
                <a:cubicBezTo>
                  <a:pt x="66" y="80"/>
                  <a:pt x="66" y="80"/>
                  <a:pt x="66" y="80"/>
                </a:cubicBezTo>
                <a:cubicBezTo>
                  <a:pt x="66" y="80"/>
                  <a:pt x="67" y="80"/>
                  <a:pt x="67" y="80"/>
                </a:cubicBezTo>
                <a:cubicBezTo>
                  <a:pt x="67" y="80"/>
                  <a:pt x="68" y="80"/>
                  <a:pt x="68" y="81"/>
                </a:cubicBezTo>
                <a:cubicBezTo>
                  <a:pt x="68" y="81"/>
                  <a:pt x="68" y="81"/>
                  <a:pt x="68" y="81"/>
                </a:cubicBezTo>
                <a:cubicBezTo>
                  <a:pt x="69" y="81"/>
                  <a:pt x="70" y="81"/>
                  <a:pt x="70" y="81"/>
                </a:cubicBezTo>
                <a:cubicBezTo>
                  <a:pt x="73" y="81"/>
                  <a:pt x="77" y="79"/>
                  <a:pt x="81" y="76"/>
                </a:cubicBezTo>
                <a:cubicBezTo>
                  <a:pt x="82" y="76"/>
                  <a:pt x="82" y="76"/>
                  <a:pt x="82" y="76"/>
                </a:cubicBezTo>
                <a:cubicBezTo>
                  <a:pt x="82" y="77"/>
                  <a:pt x="82" y="77"/>
                  <a:pt x="82" y="77"/>
                </a:cubicBezTo>
                <a:cubicBezTo>
                  <a:pt x="82" y="86"/>
                  <a:pt x="82" y="86"/>
                  <a:pt x="82" y="86"/>
                </a:cubicBezTo>
                <a:cubicBezTo>
                  <a:pt x="78" y="88"/>
                  <a:pt x="73" y="89"/>
                  <a:pt x="68" y="89"/>
                </a:cubicBezTo>
                <a:cubicBezTo>
                  <a:pt x="63" y="89"/>
                  <a:pt x="58" y="88"/>
                  <a:pt x="54" y="85"/>
                </a:cubicBezTo>
                <a:cubicBezTo>
                  <a:pt x="50" y="82"/>
                  <a:pt x="48" y="79"/>
                  <a:pt x="47" y="74"/>
                </a:cubicBezTo>
                <a:cubicBezTo>
                  <a:pt x="43" y="74"/>
                  <a:pt x="43" y="74"/>
                  <a:pt x="43" y="74"/>
                </a:cubicBezTo>
                <a:cubicBezTo>
                  <a:pt x="42" y="74"/>
                  <a:pt x="42" y="74"/>
                  <a:pt x="42" y="74"/>
                </a:cubicBezTo>
                <a:cubicBezTo>
                  <a:pt x="44" y="68"/>
                  <a:pt x="44" y="68"/>
                  <a:pt x="44" y="68"/>
                </a:cubicBezTo>
                <a:cubicBezTo>
                  <a:pt x="45" y="68"/>
                  <a:pt x="45" y="68"/>
                  <a:pt x="45" y="68"/>
                </a:cubicBezTo>
                <a:cubicBezTo>
                  <a:pt x="46" y="68"/>
                  <a:pt x="46" y="68"/>
                  <a:pt x="46" y="68"/>
                </a:cubicBezTo>
                <a:cubicBezTo>
                  <a:pt x="46" y="68"/>
                  <a:pt x="46" y="68"/>
                  <a:pt x="46" y="68"/>
                </a:cubicBezTo>
                <a:cubicBezTo>
                  <a:pt x="46" y="68"/>
                  <a:pt x="46" y="67"/>
                  <a:pt x="46" y="67"/>
                </a:cubicBezTo>
                <a:cubicBezTo>
                  <a:pt x="46" y="67"/>
                  <a:pt x="46" y="67"/>
                  <a:pt x="46" y="67"/>
                </a:cubicBezTo>
                <a:cubicBezTo>
                  <a:pt x="46" y="66"/>
                  <a:pt x="46" y="66"/>
                  <a:pt x="46" y="65"/>
                </a:cubicBezTo>
                <a:cubicBezTo>
                  <a:pt x="46" y="65"/>
                  <a:pt x="46" y="64"/>
                  <a:pt x="46" y="64"/>
                </a:cubicBezTo>
                <a:cubicBezTo>
                  <a:pt x="43" y="64"/>
                  <a:pt x="43" y="64"/>
                  <a:pt x="43" y="64"/>
                </a:cubicBezTo>
                <a:cubicBezTo>
                  <a:pt x="42" y="64"/>
                  <a:pt x="42" y="64"/>
                  <a:pt x="42" y="64"/>
                </a:cubicBezTo>
                <a:cubicBezTo>
                  <a:pt x="44" y="58"/>
                  <a:pt x="44" y="58"/>
                  <a:pt x="44" y="58"/>
                </a:cubicBezTo>
                <a:cubicBezTo>
                  <a:pt x="47" y="58"/>
                  <a:pt x="47" y="58"/>
                  <a:pt x="47" y="58"/>
                </a:cubicBezTo>
                <a:cubicBezTo>
                  <a:pt x="48" y="53"/>
                  <a:pt x="50" y="49"/>
                  <a:pt x="54" y="46"/>
                </a:cubicBezTo>
                <a:cubicBezTo>
                  <a:pt x="58" y="43"/>
                  <a:pt x="63" y="41"/>
                  <a:pt x="68" y="41"/>
                </a:cubicBezTo>
                <a:close/>
                <a:moveTo>
                  <a:pt x="110" y="66"/>
                </a:moveTo>
                <a:cubicBezTo>
                  <a:pt x="110" y="90"/>
                  <a:pt x="90" y="110"/>
                  <a:pt x="66" y="110"/>
                </a:cubicBezTo>
                <a:cubicBezTo>
                  <a:pt x="42" y="110"/>
                  <a:pt x="23" y="90"/>
                  <a:pt x="23" y="66"/>
                </a:cubicBezTo>
                <a:cubicBezTo>
                  <a:pt x="23" y="42"/>
                  <a:pt x="42" y="22"/>
                  <a:pt x="66" y="22"/>
                </a:cubicBezTo>
                <a:cubicBezTo>
                  <a:pt x="90" y="22"/>
                  <a:pt x="110" y="42"/>
                  <a:pt x="110" y="66"/>
                </a:cubicBezTo>
                <a:close/>
                <a:moveTo>
                  <a:pt x="106" y="66"/>
                </a:moveTo>
                <a:cubicBezTo>
                  <a:pt x="106" y="44"/>
                  <a:pt x="88" y="26"/>
                  <a:pt x="66" y="26"/>
                </a:cubicBezTo>
                <a:cubicBezTo>
                  <a:pt x="44" y="26"/>
                  <a:pt x="27" y="44"/>
                  <a:pt x="27" y="66"/>
                </a:cubicBezTo>
                <a:cubicBezTo>
                  <a:pt x="27" y="88"/>
                  <a:pt x="44" y="106"/>
                  <a:pt x="66" y="106"/>
                </a:cubicBezTo>
                <a:cubicBezTo>
                  <a:pt x="88" y="106"/>
                  <a:pt x="106" y="88"/>
                  <a:pt x="106" y="66"/>
                </a:cubicBezTo>
                <a:close/>
                <a:moveTo>
                  <a:pt x="132" y="66"/>
                </a:moveTo>
                <a:cubicBezTo>
                  <a:pt x="132" y="102"/>
                  <a:pt x="103" y="132"/>
                  <a:pt x="66" y="132"/>
                </a:cubicBezTo>
                <a:cubicBezTo>
                  <a:pt x="30" y="132"/>
                  <a:pt x="0" y="102"/>
                  <a:pt x="0" y="66"/>
                </a:cubicBezTo>
                <a:cubicBezTo>
                  <a:pt x="0" y="30"/>
                  <a:pt x="30" y="0"/>
                  <a:pt x="66" y="0"/>
                </a:cubicBezTo>
                <a:cubicBezTo>
                  <a:pt x="103" y="0"/>
                  <a:pt x="132" y="30"/>
                  <a:pt x="132" y="66"/>
                </a:cubicBezTo>
                <a:close/>
                <a:moveTo>
                  <a:pt x="122" y="71"/>
                </a:moveTo>
                <a:cubicBezTo>
                  <a:pt x="122" y="71"/>
                  <a:pt x="121" y="71"/>
                  <a:pt x="121" y="71"/>
                </a:cubicBezTo>
                <a:cubicBezTo>
                  <a:pt x="121" y="71"/>
                  <a:pt x="121" y="71"/>
                  <a:pt x="121" y="71"/>
                </a:cubicBezTo>
                <a:cubicBezTo>
                  <a:pt x="120" y="71"/>
                  <a:pt x="119" y="70"/>
                  <a:pt x="119" y="68"/>
                </a:cubicBezTo>
                <a:cubicBezTo>
                  <a:pt x="119" y="68"/>
                  <a:pt x="119" y="67"/>
                  <a:pt x="119" y="66"/>
                </a:cubicBezTo>
                <a:cubicBezTo>
                  <a:pt x="119" y="65"/>
                  <a:pt x="120" y="64"/>
                  <a:pt x="121" y="64"/>
                </a:cubicBezTo>
                <a:cubicBezTo>
                  <a:pt x="122" y="64"/>
                  <a:pt x="122" y="64"/>
                  <a:pt x="122" y="64"/>
                </a:cubicBezTo>
                <a:cubicBezTo>
                  <a:pt x="122" y="62"/>
                  <a:pt x="122" y="61"/>
                  <a:pt x="122" y="60"/>
                </a:cubicBezTo>
                <a:cubicBezTo>
                  <a:pt x="122" y="60"/>
                  <a:pt x="121" y="60"/>
                  <a:pt x="121" y="60"/>
                </a:cubicBezTo>
                <a:cubicBezTo>
                  <a:pt x="121" y="60"/>
                  <a:pt x="121" y="60"/>
                  <a:pt x="121" y="60"/>
                </a:cubicBezTo>
                <a:cubicBezTo>
                  <a:pt x="119" y="60"/>
                  <a:pt x="118" y="59"/>
                  <a:pt x="118" y="58"/>
                </a:cubicBezTo>
                <a:cubicBezTo>
                  <a:pt x="118" y="57"/>
                  <a:pt x="118" y="56"/>
                  <a:pt x="118" y="56"/>
                </a:cubicBezTo>
                <a:cubicBezTo>
                  <a:pt x="117" y="54"/>
                  <a:pt x="118" y="53"/>
                  <a:pt x="120" y="53"/>
                </a:cubicBezTo>
                <a:cubicBezTo>
                  <a:pt x="120" y="53"/>
                  <a:pt x="120" y="53"/>
                  <a:pt x="121" y="53"/>
                </a:cubicBezTo>
                <a:cubicBezTo>
                  <a:pt x="120" y="51"/>
                  <a:pt x="120" y="49"/>
                  <a:pt x="119" y="47"/>
                </a:cubicBezTo>
                <a:cubicBezTo>
                  <a:pt x="119" y="48"/>
                  <a:pt x="119" y="48"/>
                  <a:pt x="118" y="48"/>
                </a:cubicBezTo>
                <a:cubicBezTo>
                  <a:pt x="118" y="48"/>
                  <a:pt x="118" y="48"/>
                  <a:pt x="117" y="48"/>
                </a:cubicBezTo>
                <a:cubicBezTo>
                  <a:pt x="116" y="48"/>
                  <a:pt x="115" y="47"/>
                  <a:pt x="115" y="46"/>
                </a:cubicBezTo>
                <a:cubicBezTo>
                  <a:pt x="115" y="46"/>
                  <a:pt x="114" y="45"/>
                  <a:pt x="114" y="44"/>
                </a:cubicBezTo>
                <a:cubicBezTo>
                  <a:pt x="113" y="43"/>
                  <a:pt x="114" y="42"/>
                  <a:pt x="115" y="41"/>
                </a:cubicBezTo>
                <a:cubicBezTo>
                  <a:pt x="116" y="41"/>
                  <a:pt x="116" y="41"/>
                  <a:pt x="116" y="41"/>
                </a:cubicBezTo>
                <a:cubicBezTo>
                  <a:pt x="115" y="39"/>
                  <a:pt x="115" y="38"/>
                  <a:pt x="114" y="36"/>
                </a:cubicBezTo>
                <a:cubicBezTo>
                  <a:pt x="113" y="36"/>
                  <a:pt x="113" y="37"/>
                  <a:pt x="113" y="37"/>
                </a:cubicBezTo>
                <a:cubicBezTo>
                  <a:pt x="112" y="37"/>
                  <a:pt x="112" y="37"/>
                  <a:pt x="111" y="37"/>
                </a:cubicBezTo>
                <a:cubicBezTo>
                  <a:pt x="111" y="37"/>
                  <a:pt x="110" y="37"/>
                  <a:pt x="109" y="36"/>
                </a:cubicBezTo>
                <a:cubicBezTo>
                  <a:pt x="109" y="35"/>
                  <a:pt x="108" y="35"/>
                  <a:pt x="108" y="34"/>
                </a:cubicBezTo>
                <a:cubicBezTo>
                  <a:pt x="107" y="33"/>
                  <a:pt x="107" y="32"/>
                  <a:pt x="108" y="31"/>
                </a:cubicBezTo>
                <a:cubicBezTo>
                  <a:pt x="109" y="30"/>
                  <a:pt x="109" y="30"/>
                  <a:pt x="109" y="30"/>
                </a:cubicBezTo>
                <a:cubicBezTo>
                  <a:pt x="108" y="29"/>
                  <a:pt x="107" y="27"/>
                  <a:pt x="106" y="26"/>
                </a:cubicBezTo>
                <a:cubicBezTo>
                  <a:pt x="106" y="26"/>
                  <a:pt x="105" y="27"/>
                  <a:pt x="105" y="27"/>
                </a:cubicBezTo>
                <a:cubicBezTo>
                  <a:pt x="105" y="28"/>
                  <a:pt x="104" y="28"/>
                  <a:pt x="103" y="28"/>
                </a:cubicBezTo>
                <a:cubicBezTo>
                  <a:pt x="103" y="28"/>
                  <a:pt x="102" y="28"/>
                  <a:pt x="102" y="27"/>
                </a:cubicBezTo>
                <a:cubicBezTo>
                  <a:pt x="101" y="27"/>
                  <a:pt x="100" y="26"/>
                  <a:pt x="100" y="26"/>
                </a:cubicBezTo>
                <a:cubicBezTo>
                  <a:pt x="99" y="25"/>
                  <a:pt x="99" y="23"/>
                  <a:pt x="100" y="22"/>
                </a:cubicBezTo>
                <a:cubicBezTo>
                  <a:pt x="100" y="22"/>
                  <a:pt x="100" y="22"/>
                  <a:pt x="100" y="22"/>
                </a:cubicBezTo>
                <a:cubicBezTo>
                  <a:pt x="99" y="20"/>
                  <a:pt x="97" y="19"/>
                  <a:pt x="96" y="18"/>
                </a:cubicBezTo>
                <a:cubicBezTo>
                  <a:pt x="96" y="19"/>
                  <a:pt x="96" y="19"/>
                  <a:pt x="95" y="19"/>
                </a:cubicBezTo>
                <a:cubicBezTo>
                  <a:pt x="95" y="20"/>
                  <a:pt x="94" y="21"/>
                  <a:pt x="93" y="21"/>
                </a:cubicBezTo>
                <a:cubicBezTo>
                  <a:pt x="93" y="21"/>
                  <a:pt x="92" y="20"/>
                  <a:pt x="92" y="20"/>
                </a:cubicBezTo>
                <a:cubicBezTo>
                  <a:pt x="91" y="20"/>
                  <a:pt x="91" y="20"/>
                  <a:pt x="90" y="19"/>
                </a:cubicBezTo>
                <a:cubicBezTo>
                  <a:pt x="89" y="19"/>
                  <a:pt x="88" y="17"/>
                  <a:pt x="89" y="16"/>
                </a:cubicBezTo>
                <a:cubicBezTo>
                  <a:pt x="89" y="16"/>
                  <a:pt x="89" y="15"/>
                  <a:pt x="90" y="15"/>
                </a:cubicBezTo>
                <a:cubicBezTo>
                  <a:pt x="88" y="14"/>
                  <a:pt x="86" y="14"/>
                  <a:pt x="84" y="13"/>
                </a:cubicBezTo>
                <a:cubicBezTo>
                  <a:pt x="84" y="13"/>
                  <a:pt x="84" y="14"/>
                  <a:pt x="84" y="14"/>
                </a:cubicBezTo>
                <a:cubicBezTo>
                  <a:pt x="84" y="15"/>
                  <a:pt x="83" y="16"/>
                  <a:pt x="82" y="16"/>
                </a:cubicBezTo>
                <a:cubicBezTo>
                  <a:pt x="82" y="16"/>
                  <a:pt x="81" y="16"/>
                  <a:pt x="81" y="16"/>
                </a:cubicBezTo>
                <a:cubicBezTo>
                  <a:pt x="80" y="15"/>
                  <a:pt x="80" y="15"/>
                  <a:pt x="79" y="15"/>
                </a:cubicBezTo>
                <a:cubicBezTo>
                  <a:pt x="78" y="15"/>
                  <a:pt x="77" y="13"/>
                  <a:pt x="77" y="12"/>
                </a:cubicBezTo>
                <a:cubicBezTo>
                  <a:pt x="77" y="12"/>
                  <a:pt x="77" y="11"/>
                  <a:pt x="78" y="11"/>
                </a:cubicBezTo>
                <a:cubicBezTo>
                  <a:pt x="76" y="11"/>
                  <a:pt x="74" y="10"/>
                  <a:pt x="72" y="10"/>
                </a:cubicBezTo>
                <a:cubicBezTo>
                  <a:pt x="72" y="11"/>
                  <a:pt x="72" y="11"/>
                  <a:pt x="72" y="11"/>
                </a:cubicBezTo>
                <a:cubicBezTo>
                  <a:pt x="72" y="13"/>
                  <a:pt x="71" y="14"/>
                  <a:pt x="70" y="14"/>
                </a:cubicBezTo>
                <a:cubicBezTo>
                  <a:pt x="70" y="14"/>
                  <a:pt x="70" y="14"/>
                  <a:pt x="70" y="14"/>
                </a:cubicBezTo>
                <a:cubicBezTo>
                  <a:pt x="69" y="14"/>
                  <a:pt x="68" y="14"/>
                  <a:pt x="67" y="14"/>
                </a:cubicBezTo>
                <a:cubicBezTo>
                  <a:pt x="66" y="13"/>
                  <a:pt x="65" y="12"/>
                  <a:pt x="65" y="11"/>
                </a:cubicBezTo>
                <a:cubicBezTo>
                  <a:pt x="65" y="11"/>
                  <a:pt x="65" y="10"/>
                  <a:pt x="65" y="10"/>
                </a:cubicBezTo>
                <a:cubicBezTo>
                  <a:pt x="63" y="10"/>
                  <a:pt x="61" y="10"/>
                  <a:pt x="59" y="10"/>
                </a:cubicBezTo>
                <a:cubicBezTo>
                  <a:pt x="60" y="11"/>
                  <a:pt x="60" y="11"/>
                  <a:pt x="60" y="11"/>
                </a:cubicBezTo>
                <a:cubicBezTo>
                  <a:pt x="60" y="13"/>
                  <a:pt x="59" y="14"/>
                  <a:pt x="58" y="14"/>
                </a:cubicBezTo>
                <a:cubicBezTo>
                  <a:pt x="57" y="14"/>
                  <a:pt x="56" y="14"/>
                  <a:pt x="55" y="15"/>
                </a:cubicBezTo>
                <a:cubicBezTo>
                  <a:pt x="55" y="15"/>
                  <a:pt x="55" y="15"/>
                  <a:pt x="55" y="15"/>
                </a:cubicBezTo>
                <a:cubicBezTo>
                  <a:pt x="54" y="15"/>
                  <a:pt x="53" y="14"/>
                  <a:pt x="53" y="13"/>
                </a:cubicBezTo>
                <a:cubicBezTo>
                  <a:pt x="52" y="12"/>
                  <a:pt x="52" y="12"/>
                  <a:pt x="53" y="12"/>
                </a:cubicBezTo>
                <a:cubicBezTo>
                  <a:pt x="51" y="12"/>
                  <a:pt x="49" y="13"/>
                  <a:pt x="47" y="13"/>
                </a:cubicBezTo>
                <a:cubicBezTo>
                  <a:pt x="47" y="14"/>
                  <a:pt x="48" y="14"/>
                  <a:pt x="48" y="14"/>
                </a:cubicBezTo>
                <a:cubicBezTo>
                  <a:pt x="48" y="15"/>
                  <a:pt x="48" y="17"/>
                  <a:pt x="46" y="17"/>
                </a:cubicBezTo>
                <a:cubicBezTo>
                  <a:pt x="46" y="18"/>
                  <a:pt x="45" y="18"/>
                  <a:pt x="44" y="18"/>
                </a:cubicBezTo>
                <a:cubicBezTo>
                  <a:pt x="44" y="18"/>
                  <a:pt x="44" y="19"/>
                  <a:pt x="43" y="19"/>
                </a:cubicBezTo>
                <a:cubicBezTo>
                  <a:pt x="42" y="19"/>
                  <a:pt x="41" y="18"/>
                  <a:pt x="41" y="17"/>
                </a:cubicBezTo>
                <a:cubicBezTo>
                  <a:pt x="41" y="17"/>
                  <a:pt x="41" y="16"/>
                  <a:pt x="41" y="16"/>
                </a:cubicBezTo>
                <a:cubicBezTo>
                  <a:pt x="39" y="17"/>
                  <a:pt x="37" y="18"/>
                  <a:pt x="36" y="19"/>
                </a:cubicBezTo>
                <a:cubicBezTo>
                  <a:pt x="36" y="19"/>
                  <a:pt x="36" y="19"/>
                  <a:pt x="37" y="20"/>
                </a:cubicBezTo>
                <a:cubicBezTo>
                  <a:pt x="37" y="21"/>
                  <a:pt x="37" y="22"/>
                  <a:pt x="36" y="23"/>
                </a:cubicBezTo>
                <a:cubicBezTo>
                  <a:pt x="35" y="23"/>
                  <a:pt x="35" y="24"/>
                  <a:pt x="34" y="24"/>
                </a:cubicBezTo>
                <a:cubicBezTo>
                  <a:pt x="34" y="25"/>
                  <a:pt x="33" y="25"/>
                  <a:pt x="33" y="25"/>
                </a:cubicBezTo>
                <a:cubicBezTo>
                  <a:pt x="32" y="25"/>
                  <a:pt x="31" y="25"/>
                  <a:pt x="31" y="24"/>
                </a:cubicBezTo>
                <a:cubicBezTo>
                  <a:pt x="30" y="24"/>
                  <a:pt x="30" y="23"/>
                  <a:pt x="30" y="23"/>
                </a:cubicBezTo>
                <a:cubicBezTo>
                  <a:pt x="29" y="24"/>
                  <a:pt x="27" y="26"/>
                  <a:pt x="26" y="27"/>
                </a:cubicBezTo>
                <a:cubicBezTo>
                  <a:pt x="26" y="27"/>
                  <a:pt x="27" y="27"/>
                  <a:pt x="27" y="27"/>
                </a:cubicBezTo>
                <a:cubicBezTo>
                  <a:pt x="28" y="28"/>
                  <a:pt x="28" y="30"/>
                  <a:pt x="27" y="31"/>
                </a:cubicBezTo>
                <a:cubicBezTo>
                  <a:pt x="27" y="31"/>
                  <a:pt x="26" y="32"/>
                  <a:pt x="26" y="33"/>
                </a:cubicBezTo>
                <a:cubicBezTo>
                  <a:pt x="25" y="33"/>
                  <a:pt x="24" y="34"/>
                  <a:pt x="24" y="34"/>
                </a:cubicBezTo>
                <a:cubicBezTo>
                  <a:pt x="23" y="34"/>
                  <a:pt x="23" y="33"/>
                  <a:pt x="22" y="33"/>
                </a:cubicBezTo>
                <a:cubicBezTo>
                  <a:pt x="22" y="33"/>
                  <a:pt x="22" y="32"/>
                  <a:pt x="22" y="32"/>
                </a:cubicBezTo>
                <a:cubicBezTo>
                  <a:pt x="20" y="34"/>
                  <a:pt x="19" y="35"/>
                  <a:pt x="18" y="37"/>
                </a:cubicBezTo>
                <a:cubicBezTo>
                  <a:pt x="19" y="37"/>
                  <a:pt x="19" y="37"/>
                  <a:pt x="19" y="37"/>
                </a:cubicBezTo>
                <a:cubicBezTo>
                  <a:pt x="21" y="38"/>
                  <a:pt x="21" y="39"/>
                  <a:pt x="20" y="40"/>
                </a:cubicBezTo>
                <a:cubicBezTo>
                  <a:pt x="20" y="41"/>
                  <a:pt x="20" y="42"/>
                  <a:pt x="19" y="43"/>
                </a:cubicBezTo>
                <a:cubicBezTo>
                  <a:pt x="19" y="43"/>
                  <a:pt x="18" y="44"/>
                  <a:pt x="17" y="44"/>
                </a:cubicBezTo>
                <a:cubicBezTo>
                  <a:pt x="17" y="44"/>
                  <a:pt x="16" y="44"/>
                  <a:pt x="16" y="44"/>
                </a:cubicBezTo>
                <a:cubicBezTo>
                  <a:pt x="16" y="43"/>
                  <a:pt x="15" y="43"/>
                  <a:pt x="15" y="43"/>
                </a:cubicBezTo>
                <a:cubicBezTo>
                  <a:pt x="14" y="45"/>
                  <a:pt x="14" y="46"/>
                  <a:pt x="13" y="48"/>
                </a:cubicBezTo>
                <a:cubicBezTo>
                  <a:pt x="13" y="48"/>
                  <a:pt x="14" y="48"/>
                  <a:pt x="14" y="48"/>
                </a:cubicBezTo>
                <a:cubicBezTo>
                  <a:pt x="15" y="49"/>
                  <a:pt x="16" y="50"/>
                  <a:pt x="16" y="51"/>
                </a:cubicBezTo>
                <a:cubicBezTo>
                  <a:pt x="16" y="52"/>
                  <a:pt x="15" y="53"/>
                  <a:pt x="15" y="54"/>
                </a:cubicBezTo>
                <a:cubicBezTo>
                  <a:pt x="15" y="55"/>
                  <a:pt x="14" y="56"/>
                  <a:pt x="13" y="56"/>
                </a:cubicBezTo>
                <a:cubicBezTo>
                  <a:pt x="13" y="56"/>
                  <a:pt x="12" y="56"/>
                  <a:pt x="12" y="55"/>
                </a:cubicBezTo>
                <a:cubicBezTo>
                  <a:pt x="12" y="55"/>
                  <a:pt x="12" y="55"/>
                  <a:pt x="11" y="55"/>
                </a:cubicBezTo>
                <a:cubicBezTo>
                  <a:pt x="11" y="57"/>
                  <a:pt x="11" y="59"/>
                  <a:pt x="10" y="61"/>
                </a:cubicBezTo>
                <a:cubicBezTo>
                  <a:pt x="11" y="60"/>
                  <a:pt x="11" y="60"/>
                  <a:pt x="11" y="60"/>
                </a:cubicBezTo>
                <a:cubicBezTo>
                  <a:pt x="13" y="60"/>
                  <a:pt x="14" y="62"/>
                  <a:pt x="14" y="63"/>
                </a:cubicBezTo>
                <a:cubicBezTo>
                  <a:pt x="14" y="64"/>
                  <a:pt x="14" y="65"/>
                  <a:pt x="14" y="65"/>
                </a:cubicBezTo>
                <a:cubicBezTo>
                  <a:pt x="14" y="67"/>
                  <a:pt x="13" y="68"/>
                  <a:pt x="11" y="68"/>
                </a:cubicBezTo>
                <a:cubicBezTo>
                  <a:pt x="11" y="68"/>
                  <a:pt x="11" y="68"/>
                  <a:pt x="11" y="68"/>
                </a:cubicBezTo>
                <a:cubicBezTo>
                  <a:pt x="11" y="68"/>
                  <a:pt x="11" y="68"/>
                  <a:pt x="10" y="68"/>
                </a:cubicBezTo>
                <a:cubicBezTo>
                  <a:pt x="10" y="69"/>
                  <a:pt x="10" y="71"/>
                  <a:pt x="11" y="73"/>
                </a:cubicBezTo>
                <a:cubicBezTo>
                  <a:pt x="11" y="73"/>
                  <a:pt x="11" y="73"/>
                  <a:pt x="12" y="73"/>
                </a:cubicBezTo>
                <a:cubicBezTo>
                  <a:pt x="13" y="73"/>
                  <a:pt x="14" y="73"/>
                  <a:pt x="14" y="75"/>
                </a:cubicBezTo>
                <a:cubicBezTo>
                  <a:pt x="15" y="76"/>
                  <a:pt x="15" y="76"/>
                  <a:pt x="15" y="77"/>
                </a:cubicBezTo>
                <a:cubicBezTo>
                  <a:pt x="15" y="78"/>
                  <a:pt x="14" y="80"/>
                  <a:pt x="13" y="80"/>
                </a:cubicBezTo>
                <a:cubicBezTo>
                  <a:pt x="13" y="80"/>
                  <a:pt x="13" y="80"/>
                  <a:pt x="12" y="80"/>
                </a:cubicBezTo>
                <a:cubicBezTo>
                  <a:pt x="12" y="80"/>
                  <a:pt x="12" y="80"/>
                  <a:pt x="12" y="80"/>
                </a:cubicBezTo>
                <a:cubicBezTo>
                  <a:pt x="12" y="82"/>
                  <a:pt x="13" y="84"/>
                  <a:pt x="14" y="85"/>
                </a:cubicBezTo>
                <a:cubicBezTo>
                  <a:pt x="14" y="85"/>
                  <a:pt x="14" y="85"/>
                  <a:pt x="14" y="85"/>
                </a:cubicBezTo>
                <a:cubicBezTo>
                  <a:pt x="16" y="84"/>
                  <a:pt x="17" y="85"/>
                  <a:pt x="18" y="86"/>
                </a:cubicBezTo>
                <a:cubicBezTo>
                  <a:pt x="18" y="87"/>
                  <a:pt x="18" y="88"/>
                  <a:pt x="19" y="88"/>
                </a:cubicBezTo>
                <a:cubicBezTo>
                  <a:pt x="19" y="90"/>
                  <a:pt x="19" y="91"/>
                  <a:pt x="17" y="92"/>
                </a:cubicBezTo>
                <a:cubicBezTo>
                  <a:pt x="17" y="92"/>
                  <a:pt x="17" y="92"/>
                  <a:pt x="16" y="92"/>
                </a:cubicBezTo>
                <a:cubicBezTo>
                  <a:pt x="17" y="93"/>
                  <a:pt x="18" y="95"/>
                  <a:pt x="19" y="97"/>
                </a:cubicBezTo>
                <a:cubicBezTo>
                  <a:pt x="19" y="96"/>
                  <a:pt x="20" y="96"/>
                  <a:pt x="20" y="96"/>
                </a:cubicBezTo>
                <a:cubicBezTo>
                  <a:pt x="21" y="95"/>
                  <a:pt x="23" y="95"/>
                  <a:pt x="23" y="96"/>
                </a:cubicBezTo>
                <a:cubicBezTo>
                  <a:pt x="24" y="97"/>
                  <a:pt x="24" y="98"/>
                  <a:pt x="25" y="98"/>
                </a:cubicBezTo>
                <a:cubicBezTo>
                  <a:pt x="26" y="99"/>
                  <a:pt x="26" y="101"/>
                  <a:pt x="24" y="102"/>
                </a:cubicBezTo>
                <a:cubicBezTo>
                  <a:pt x="24" y="102"/>
                  <a:pt x="24" y="102"/>
                  <a:pt x="23" y="102"/>
                </a:cubicBezTo>
                <a:cubicBezTo>
                  <a:pt x="25" y="104"/>
                  <a:pt x="26" y="105"/>
                  <a:pt x="27" y="106"/>
                </a:cubicBezTo>
                <a:cubicBezTo>
                  <a:pt x="27" y="106"/>
                  <a:pt x="28" y="106"/>
                  <a:pt x="28" y="105"/>
                </a:cubicBezTo>
                <a:cubicBezTo>
                  <a:pt x="29" y="104"/>
                  <a:pt x="30" y="104"/>
                  <a:pt x="31" y="105"/>
                </a:cubicBezTo>
                <a:cubicBezTo>
                  <a:pt x="32" y="106"/>
                  <a:pt x="33" y="106"/>
                  <a:pt x="33" y="107"/>
                </a:cubicBezTo>
                <a:cubicBezTo>
                  <a:pt x="34" y="108"/>
                  <a:pt x="34" y="109"/>
                  <a:pt x="33" y="110"/>
                </a:cubicBezTo>
                <a:cubicBezTo>
                  <a:pt x="33" y="111"/>
                  <a:pt x="33" y="111"/>
                  <a:pt x="33" y="111"/>
                </a:cubicBezTo>
                <a:cubicBezTo>
                  <a:pt x="34" y="112"/>
                  <a:pt x="36" y="113"/>
                  <a:pt x="37" y="114"/>
                </a:cubicBezTo>
                <a:cubicBezTo>
                  <a:pt x="37" y="114"/>
                  <a:pt x="37" y="113"/>
                  <a:pt x="38" y="113"/>
                </a:cubicBezTo>
                <a:cubicBezTo>
                  <a:pt x="38" y="112"/>
                  <a:pt x="40" y="111"/>
                  <a:pt x="41" y="112"/>
                </a:cubicBezTo>
                <a:cubicBezTo>
                  <a:pt x="42" y="112"/>
                  <a:pt x="42" y="113"/>
                  <a:pt x="43" y="113"/>
                </a:cubicBezTo>
                <a:cubicBezTo>
                  <a:pt x="44" y="114"/>
                  <a:pt x="45" y="115"/>
                  <a:pt x="44" y="116"/>
                </a:cubicBezTo>
                <a:cubicBezTo>
                  <a:pt x="44" y="117"/>
                  <a:pt x="44" y="117"/>
                  <a:pt x="44" y="117"/>
                </a:cubicBezTo>
                <a:cubicBezTo>
                  <a:pt x="45" y="118"/>
                  <a:pt x="47" y="119"/>
                  <a:pt x="49" y="119"/>
                </a:cubicBezTo>
                <a:cubicBezTo>
                  <a:pt x="49" y="119"/>
                  <a:pt x="49" y="119"/>
                  <a:pt x="49" y="118"/>
                </a:cubicBezTo>
                <a:cubicBezTo>
                  <a:pt x="49" y="117"/>
                  <a:pt x="51" y="116"/>
                  <a:pt x="52" y="117"/>
                </a:cubicBezTo>
                <a:cubicBezTo>
                  <a:pt x="53" y="117"/>
                  <a:pt x="53" y="117"/>
                  <a:pt x="54" y="117"/>
                </a:cubicBezTo>
                <a:cubicBezTo>
                  <a:pt x="56" y="117"/>
                  <a:pt x="56" y="119"/>
                  <a:pt x="56" y="120"/>
                </a:cubicBezTo>
                <a:cubicBezTo>
                  <a:pt x="56" y="120"/>
                  <a:pt x="56" y="121"/>
                  <a:pt x="56" y="121"/>
                </a:cubicBezTo>
                <a:cubicBezTo>
                  <a:pt x="57" y="121"/>
                  <a:pt x="59" y="122"/>
                  <a:pt x="61" y="122"/>
                </a:cubicBezTo>
                <a:cubicBezTo>
                  <a:pt x="61" y="122"/>
                  <a:pt x="61" y="121"/>
                  <a:pt x="61" y="121"/>
                </a:cubicBezTo>
                <a:cubicBezTo>
                  <a:pt x="61" y="119"/>
                  <a:pt x="62" y="118"/>
                  <a:pt x="64" y="118"/>
                </a:cubicBezTo>
                <a:cubicBezTo>
                  <a:pt x="64" y="118"/>
                  <a:pt x="65" y="118"/>
                  <a:pt x="66" y="118"/>
                </a:cubicBezTo>
                <a:cubicBezTo>
                  <a:pt x="67" y="119"/>
                  <a:pt x="68" y="120"/>
                  <a:pt x="68" y="121"/>
                </a:cubicBezTo>
                <a:cubicBezTo>
                  <a:pt x="68" y="121"/>
                  <a:pt x="68" y="122"/>
                  <a:pt x="68" y="122"/>
                </a:cubicBezTo>
                <a:cubicBezTo>
                  <a:pt x="70" y="122"/>
                  <a:pt x="72" y="122"/>
                  <a:pt x="74" y="122"/>
                </a:cubicBezTo>
                <a:cubicBezTo>
                  <a:pt x="74" y="121"/>
                  <a:pt x="73" y="121"/>
                  <a:pt x="73" y="121"/>
                </a:cubicBezTo>
                <a:cubicBezTo>
                  <a:pt x="73" y="119"/>
                  <a:pt x="74" y="118"/>
                  <a:pt x="75" y="118"/>
                </a:cubicBezTo>
                <a:cubicBezTo>
                  <a:pt x="76" y="118"/>
                  <a:pt x="77" y="117"/>
                  <a:pt x="78" y="117"/>
                </a:cubicBezTo>
                <a:cubicBezTo>
                  <a:pt x="79" y="117"/>
                  <a:pt x="80" y="118"/>
                  <a:pt x="81" y="119"/>
                </a:cubicBezTo>
                <a:cubicBezTo>
                  <a:pt x="81" y="119"/>
                  <a:pt x="81" y="120"/>
                  <a:pt x="81" y="120"/>
                </a:cubicBezTo>
                <a:cubicBezTo>
                  <a:pt x="82" y="120"/>
                  <a:pt x="84" y="119"/>
                  <a:pt x="86" y="118"/>
                </a:cubicBezTo>
                <a:cubicBezTo>
                  <a:pt x="86" y="118"/>
                  <a:pt x="85" y="118"/>
                  <a:pt x="85" y="118"/>
                </a:cubicBezTo>
                <a:cubicBezTo>
                  <a:pt x="85" y="116"/>
                  <a:pt x="85" y="115"/>
                  <a:pt x="87" y="114"/>
                </a:cubicBezTo>
                <a:cubicBezTo>
                  <a:pt x="87" y="114"/>
                  <a:pt x="88" y="114"/>
                  <a:pt x="89" y="113"/>
                </a:cubicBezTo>
                <a:cubicBezTo>
                  <a:pt x="90" y="113"/>
                  <a:pt x="91" y="113"/>
                  <a:pt x="92" y="115"/>
                </a:cubicBezTo>
                <a:cubicBezTo>
                  <a:pt x="92" y="115"/>
                  <a:pt x="92" y="115"/>
                  <a:pt x="92" y="116"/>
                </a:cubicBezTo>
                <a:cubicBezTo>
                  <a:pt x="94" y="115"/>
                  <a:pt x="96" y="114"/>
                  <a:pt x="97" y="113"/>
                </a:cubicBezTo>
                <a:cubicBezTo>
                  <a:pt x="97" y="113"/>
                  <a:pt x="97" y="112"/>
                  <a:pt x="96" y="112"/>
                </a:cubicBezTo>
                <a:cubicBezTo>
                  <a:pt x="96" y="111"/>
                  <a:pt x="96" y="109"/>
                  <a:pt x="97" y="109"/>
                </a:cubicBezTo>
                <a:cubicBezTo>
                  <a:pt x="98" y="108"/>
                  <a:pt x="98" y="108"/>
                  <a:pt x="99" y="107"/>
                </a:cubicBezTo>
                <a:cubicBezTo>
                  <a:pt x="100" y="106"/>
                  <a:pt x="101" y="107"/>
                  <a:pt x="102" y="108"/>
                </a:cubicBezTo>
                <a:cubicBezTo>
                  <a:pt x="103" y="108"/>
                  <a:pt x="103" y="108"/>
                  <a:pt x="103" y="108"/>
                </a:cubicBezTo>
                <a:cubicBezTo>
                  <a:pt x="104" y="107"/>
                  <a:pt x="105" y="106"/>
                  <a:pt x="107" y="105"/>
                </a:cubicBezTo>
                <a:cubicBezTo>
                  <a:pt x="106" y="105"/>
                  <a:pt x="106" y="104"/>
                  <a:pt x="106" y="104"/>
                </a:cubicBezTo>
                <a:cubicBezTo>
                  <a:pt x="105" y="103"/>
                  <a:pt x="105" y="102"/>
                  <a:pt x="106" y="101"/>
                </a:cubicBezTo>
                <a:cubicBezTo>
                  <a:pt x="106" y="100"/>
                  <a:pt x="107" y="99"/>
                  <a:pt x="107" y="99"/>
                </a:cubicBezTo>
                <a:cubicBezTo>
                  <a:pt x="108" y="98"/>
                  <a:pt x="110" y="98"/>
                  <a:pt x="111" y="98"/>
                </a:cubicBezTo>
                <a:cubicBezTo>
                  <a:pt x="111" y="99"/>
                  <a:pt x="111" y="99"/>
                  <a:pt x="111" y="99"/>
                </a:cubicBezTo>
                <a:cubicBezTo>
                  <a:pt x="112" y="98"/>
                  <a:pt x="113" y="96"/>
                  <a:pt x="114" y="95"/>
                </a:cubicBezTo>
                <a:cubicBezTo>
                  <a:pt x="114" y="95"/>
                  <a:pt x="114" y="95"/>
                  <a:pt x="113" y="94"/>
                </a:cubicBezTo>
                <a:cubicBezTo>
                  <a:pt x="112" y="94"/>
                  <a:pt x="112" y="92"/>
                  <a:pt x="112" y="91"/>
                </a:cubicBezTo>
                <a:cubicBezTo>
                  <a:pt x="113" y="90"/>
                  <a:pt x="113" y="90"/>
                  <a:pt x="113" y="89"/>
                </a:cubicBezTo>
                <a:cubicBezTo>
                  <a:pt x="114" y="88"/>
                  <a:pt x="116" y="87"/>
                  <a:pt x="117" y="88"/>
                </a:cubicBezTo>
                <a:cubicBezTo>
                  <a:pt x="117" y="88"/>
                  <a:pt x="117" y="88"/>
                  <a:pt x="118" y="88"/>
                </a:cubicBezTo>
                <a:cubicBezTo>
                  <a:pt x="118" y="87"/>
                  <a:pt x="119" y="85"/>
                  <a:pt x="120" y="83"/>
                </a:cubicBezTo>
                <a:cubicBezTo>
                  <a:pt x="119" y="83"/>
                  <a:pt x="119" y="83"/>
                  <a:pt x="119" y="83"/>
                </a:cubicBezTo>
                <a:cubicBezTo>
                  <a:pt x="119" y="83"/>
                  <a:pt x="119" y="83"/>
                  <a:pt x="119" y="83"/>
                </a:cubicBezTo>
                <a:cubicBezTo>
                  <a:pt x="117" y="83"/>
                  <a:pt x="116" y="81"/>
                  <a:pt x="117" y="80"/>
                </a:cubicBezTo>
                <a:cubicBezTo>
                  <a:pt x="117" y="79"/>
                  <a:pt x="117" y="78"/>
                  <a:pt x="117" y="78"/>
                </a:cubicBezTo>
                <a:cubicBezTo>
                  <a:pt x="118" y="76"/>
                  <a:pt x="119" y="76"/>
                  <a:pt x="120" y="76"/>
                </a:cubicBezTo>
                <a:cubicBezTo>
                  <a:pt x="121" y="76"/>
                  <a:pt x="121" y="76"/>
                  <a:pt x="121" y="76"/>
                </a:cubicBezTo>
                <a:cubicBezTo>
                  <a:pt x="122" y="75"/>
                  <a:pt x="122" y="73"/>
                  <a:pt x="122" y="7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2" name="Freeform 172">
            <a:extLst>
              <a:ext uri="{FF2B5EF4-FFF2-40B4-BE49-F238E27FC236}">
                <a16:creationId xmlns:a16="http://schemas.microsoft.com/office/drawing/2014/main" id="{54E6D583-2D17-4D8A-9F3E-7A7B044E0020}"/>
              </a:ext>
            </a:extLst>
          </p:cNvPr>
          <p:cNvSpPr>
            <a:spLocks noEditPoints="1"/>
          </p:cNvSpPr>
          <p:nvPr/>
        </p:nvSpPr>
        <p:spPr bwMode="auto">
          <a:xfrm>
            <a:off x="445364" y="4367530"/>
            <a:ext cx="417512" cy="417513"/>
          </a:xfrm>
          <a:custGeom>
            <a:avLst/>
            <a:gdLst>
              <a:gd name="T0" fmla="*/ 109 w 132"/>
              <a:gd name="T1" fmla="*/ 66 h 132"/>
              <a:gd name="T2" fmla="*/ 66 w 132"/>
              <a:gd name="T3" fmla="*/ 26 h 132"/>
              <a:gd name="T4" fmla="*/ 0 w 132"/>
              <a:gd name="T5" fmla="*/ 66 h 132"/>
              <a:gd name="T6" fmla="*/ 121 w 132"/>
              <a:gd name="T7" fmla="*/ 76 h 132"/>
              <a:gd name="T8" fmla="*/ 118 w 132"/>
              <a:gd name="T9" fmla="*/ 83 h 132"/>
              <a:gd name="T10" fmla="*/ 116 w 132"/>
              <a:gd name="T11" fmla="*/ 88 h 132"/>
              <a:gd name="T12" fmla="*/ 114 w 132"/>
              <a:gd name="T13" fmla="*/ 95 h 132"/>
              <a:gd name="T14" fmla="*/ 105 w 132"/>
              <a:gd name="T15" fmla="*/ 101 h 132"/>
              <a:gd name="T16" fmla="*/ 102 w 132"/>
              <a:gd name="T17" fmla="*/ 108 h 132"/>
              <a:gd name="T18" fmla="*/ 97 w 132"/>
              <a:gd name="T19" fmla="*/ 113 h 132"/>
              <a:gd name="T20" fmla="*/ 86 w 132"/>
              <a:gd name="T21" fmla="*/ 114 h 132"/>
              <a:gd name="T22" fmla="*/ 80 w 132"/>
              <a:gd name="T23" fmla="*/ 119 h 132"/>
              <a:gd name="T24" fmla="*/ 73 w 132"/>
              <a:gd name="T25" fmla="*/ 122 h 132"/>
              <a:gd name="T26" fmla="*/ 63 w 132"/>
              <a:gd name="T27" fmla="*/ 118 h 132"/>
              <a:gd name="T28" fmla="*/ 55 w 132"/>
              <a:gd name="T29" fmla="*/ 120 h 132"/>
              <a:gd name="T30" fmla="*/ 48 w 132"/>
              <a:gd name="T31" fmla="*/ 119 h 132"/>
              <a:gd name="T32" fmla="*/ 40 w 132"/>
              <a:gd name="T33" fmla="*/ 112 h 132"/>
              <a:gd name="T34" fmla="*/ 33 w 132"/>
              <a:gd name="T35" fmla="*/ 110 h 132"/>
              <a:gd name="T36" fmla="*/ 27 w 132"/>
              <a:gd name="T37" fmla="*/ 106 h 132"/>
              <a:gd name="T38" fmla="*/ 23 w 132"/>
              <a:gd name="T39" fmla="*/ 96 h 132"/>
              <a:gd name="T40" fmla="*/ 17 w 132"/>
              <a:gd name="T41" fmla="*/ 92 h 132"/>
              <a:gd name="T42" fmla="*/ 13 w 132"/>
              <a:gd name="T43" fmla="*/ 85 h 132"/>
              <a:gd name="T44" fmla="*/ 14 w 132"/>
              <a:gd name="T45" fmla="*/ 77 h 132"/>
              <a:gd name="T46" fmla="*/ 10 w 132"/>
              <a:gd name="T47" fmla="*/ 68 h 132"/>
              <a:gd name="T48" fmla="*/ 13 w 132"/>
              <a:gd name="T49" fmla="*/ 63 h 132"/>
              <a:gd name="T50" fmla="*/ 12 w 132"/>
              <a:gd name="T51" fmla="*/ 55 h 132"/>
              <a:gd name="T52" fmla="*/ 14 w 132"/>
              <a:gd name="T53" fmla="*/ 48 h 132"/>
              <a:gd name="T54" fmla="*/ 16 w 132"/>
              <a:gd name="T55" fmla="*/ 44 h 132"/>
              <a:gd name="T56" fmla="*/ 18 w 132"/>
              <a:gd name="T57" fmla="*/ 37 h 132"/>
              <a:gd name="T58" fmla="*/ 25 w 132"/>
              <a:gd name="T59" fmla="*/ 33 h 132"/>
              <a:gd name="T60" fmla="*/ 30 w 132"/>
              <a:gd name="T61" fmla="*/ 23 h 132"/>
              <a:gd name="T62" fmla="*/ 36 w 132"/>
              <a:gd name="T63" fmla="*/ 23 h 132"/>
              <a:gd name="T64" fmla="*/ 40 w 132"/>
              <a:gd name="T65" fmla="*/ 17 h 132"/>
              <a:gd name="T66" fmla="*/ 47 w 132"/>
              <a:gd name="T67" fmla="*/ 14 h 132"/>
              <a:gd name="T68" fmla="*/ 54 w 132"/>
              <a:gd name="T69" fmla="*/ 15 h 132"/>
              <a:gd name="T70" fmla="*/ 59 w 132"/>
              <a:gd name="T71" fmla="*/ 10 h 132"/>
              <a:gd name="T72" fmla="*/ 69 w 132"/>
              <a:gd name="T73" fmla="*/ 14 h 132"/>
              <a:gd name="T74" fmla="*/ 77 w 132"/>
              <a:gd name="T75" fmla="*/ 11 h 132"/>
              <a:gd name="T76" fmla="*/ 81 w 132"/>
              <a:gd name="T77" fmla="*/ 16 h 132"/>
              <a:gd name="T78" fmla="*/ 88 w 132"/>
              <a:gd name="T79" fmla="*/ 16 h 132"/>
              <a:gd name="T80" fmla="*/ 95 w 132"/>
              <a:gd name="T81" fmla="*/ 19 h 132"/>
              <a:gd name="T82" fmla="*/ 99 w 132"/>
              <a:gd name="T83" fmla="*/ 26 h 132"/>
              <a:gd name="T84" fmla="*/ 105 w 132"/>
              <a:gd name="T85" fmla="*/ 26 h 132"/>
              <a:gd name="T86" fmla="*/ 109 w 132"/>
              <a:gd name="T87" fmla="*/ 36 h 132"/>
              <a:gd name="T88" fmla="*/ 116 w 132"/>
              <a:gd name="T89" fmla="*/ 41 h 132"/>
              <a:gd name="T90" fmla="*/ 117 w 132"/>
              <a:gd name="T91" fmla="*/ 48 h 132"/>
              <a:gd name="T92" fmla="*/ 119 w 132"/>
              <a:gd name="T93" fmla="*/ 53 h 132"/>
              <a:gd name="T94" fmla="*/ 120 w 132"/>
              <a:gd name="T95" fmla="*/ 60 h 132"/>
              <a:gd name="T96" fmla="*/ 118 w 132"/>
              <a:gd name="T97" fmla="*/ 66 h 132"/>
              <a:gd name="T98" fmla="*/ 122 w 132"/>
              <a:gd name="T99" fmla="*/ 71 h 132"/>
              <a:gd name="T100" fmla="*/ 84 w 132"/>
              <a:gd name="T101" fmla="*/ 92 h 132"/>
              <a:gd name="T102" fmla="*/ 54 w 132"/>
              <a:gd name="T103" fmla="*/ 71 h 132"/>
              <a:gd name="T104" fmla="*/ 52 w 132"/>
              <a:gd name="T105" fmla="*/ 64 h 132"/>
              <a:gd name="T106" fmla="*/ 59 w 132"/>
              <a:gd name="T107" fmla="*/ 44 h 132"/>
              <a:gd name="T108" fmla="*/ 82 w 132"/>
              <a:gd name="T109" fmla="*/ 50 h 132"/>
              <a:gd name="T110" fmla="*/ 77 w 132"/>
              <a:gd name="T111" fmla="*/ 50 h 132"/>
              <a:gd name="T112" fmla="*/ 67 w 132"/>
              <a:gd name="T113" fmla="*/ 53 h 132"/>
              <a:gd name="T114" fmla="*/ 66 w 132"/>
              <a:gd name="T115" fmla="*/ 55 h 132"/>
              <a:gd name="T116" fmla="*/ 79 w 132"/>
              <a:gd name="T117" fmla="*/ 71 h 132"/>
              <a:gd name="T118" fmla="*/ 63 w 132"/>
              <a:gd name="T1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2" h="132">
                <a:moveTo>
                  <a:pt x="66" y="22"/>
                </a:moveTo>
                <a:cubicBezTo>
                  <a:pt x="42" y="22"/>
                  <a:pt x="22" y="42"/>
                  <a:pt x="22" y="66"/>
                </a:cubicBezTo>
                <a:cubicBezTo>
                  <a:pt x="22" y="90"/>
                  <a:pt x="42" y="110"/>
                  <a:pt x="66" y="110"/>
                </a:cubicBezTo>
                <a:cubicBezTo>
                  <a:pt x="90" y="110"/>
                  <a:pt x="109" y="90"/>
                  <a:pt x="109" y="66"/>
                </a:cubicBezTo>
                <a:cubicBezTo>
                  <a:pt x="109" y="42"/>
                  <a:pt x="90" y="22"/>
                  <a:pt x="66" y="22"/>
                </a:cubicBezTo>
                <a:close/>
                <a:moveTo>
                  <a:pt x="66" y="106"/>
                </a:moveTo>
                <a:cubicBezTo>
                  <a:pt x="44" y="106"/>
                  <a:pt x="26" y="88"/>
                  <a:pt x="26" y="66"/>
                </a:cubicBezTo>
                <a:cubicBezTo>
                  <a:pt x="26" y="44"/>
                  <a:pt x="44" y="26"/>
                  <a:pt x="66" y="26"/>
                </a:cubicBezTo>
                <a:cubicBezTo>
                  <a:pt x="87" y="26"/>
                  <a:pt x="105" y="44"/>
                  <a:pt x="105" y="66"/>
                </a:cubicBezTo>
                <a:cubicBezTo>
                  <a:pt x="105" y="88"/>
                  <a:pt x="87" y="106"/>
                  <a:pt x="66" y="106"/>
                </a:cubicBezTo>
                <a:close/>
                <a:moveTo>
                  <a:pt x="66" y="0"/>
                </a:moveTo>
                <a:cubicBezTo>
                  <a:pt x="29" y="0"/>
                  <a:pt x="0" y="30"/>
                  <a:pt x="0" y="66"/>
                </a:cubicBezTo>
                <a:cubicBezTo>
                  <a:pt x="0" y="102"/>
                  <a:pt x="29" y="132"/>
                  <a:pt x="66" y="132"/>
                </a:cubicBezTo>
                <a:cubicBezTo>
                  <a:pt x="102" y="132"/>
                  <a:pt x="132" y="102"/>
                  <a:pt x="132" y="66"/>
                </a:cubicBezTo>
                <a:cubicBezTo>
                  <a:pt x="132" y="30"/>
                  <a:pt x="102" y="0"/>
                  <a:pt x="66" y="0"/>
                </a:cubicBezTo>
                <a:close/>
                <a:moveTo>
                  <a:pt x="121" y="76"/>
                </a:moveTo>
                <a:cubicBezTo>
                  <a:pt x="120" y="76"/>
                  <a:pt x="120" y="76"/>
                  <a:pt x="120" y="76"/>
                </a:cubicBezTo>
                <a:cubicBezTo>
                  <a:pt x="118" y="76"/>
                  <a:pt x="117" y="76"/>
                  <a:pt x="117" y="78"/>
                </a:cubicBezTo>
                <a:cubicBezTo>
                  <a:pt x="117" y="78"/>
                  <a:pt x="116" y="79"/>
                  <a:pt x="116" y="80"/>
                </a:cubicBezTo>
                <a:cubicBezTo>
                  <a:pt x="116" y="81"/>
                  <a:pt x="117" y="83"/>
                  <a:pt x="118" y="83"/>
                </a:cubicBezTo>
                <a:cubicBezTo>
                  <a:pt x="118" y="83"/>
                  <a:pt x="118" y="83"/>
                  <a:pt x="119" y="83"/>
                </a:cubicBezTo>
                <a:cubicBezTo>
                  <a:pt x="119" y="83"/>
                  <a:pt x="119" y="83"/>
                  <a:pt x="119" y="83"/>
                </a:cubicBezTo>
                <a:cubicBezTo>
                  <a:pt x="118" y="85"/>
                  <a:pt x="118" y="87"/>
                  <a:pt x="117" y="88"/>
                </a:cubicBezTo>
                <a:cubicBezTo>
                  <a:pt x="117" y="88"/>
                  <a:pt x="117" y="88"/>
                  <a:pt x="116" y="88"/>
                </a:cubicBezTo>
                <a:cubicBezTo>
                  <a:pt x="115" y="87"/>
                  <a:pt x="114" y="88"/>
                  <a:pt x="113" y="89"/>
                </a:cubicBezTo>
                <a:cubicBezTo>
                  <a:pt x="113" y="90"/>
                  <a:pt x="112" y="90"/>
                  <a:pt x="112" y="91"/>
                </a:cubicBezTo>
                <a:cubicBezTo>
                  <a:pt x="111" y="92"/>
                  <a:pt x="112" y="94"/>
                  <a:pt x="113" y="94"/>
                </a:cubicBezTo>
                <a:cubicBezTo>
                  <a:pt x="113" y="95"/>
                  <a:pt x="114" y="95"/>
                  <a:pt x="114" y="95"/>
                </a:cubicBezTo>
                <a:cubicBezTo>
                  <a:pt x="113" y="96"/>
                  <a:pt x="112" y="98"/>
                  <a:pt x="111" y="99"/>
                </a:cubicBezTo>
                <a:cubicBezTo>
                  <a:pt x="111" y="99"/>
                  <a:pt x="110" y="99"/>
                  <a:pt x="110" y="98"/>
                </a:cubicBezTo>
                <a:cubicBezTo>
                  <a:pt x="109" y="98"/>
                  <a:pt x="107" y="98"/>
                  <a:pt x="107" y="99"/>
                </a:cubicBezTo>
                <a:cubicBezTo>
                  <a:pt x="106" y="99"/>
                  <a:pt x="106" y="100"/>
                  <a:pt x="105" y="101"/>
                </a:cubicBezTo>
                <a:cubicBezTo>
                  <a:pt x="104" y="102"/>
                  <a:pt x="104" y="103"/>
                  <a:pt x="105" y="104"/>
                </a:cubicBezTo>
                <a:cubicBezTo>
                  <a:pt x="106" y="104"/>
                  <a:pt x="106" y="105"/>
                  <a:pt x="106" y="105"/>
                </a:cubicBezTo>
                <a:cubicBezTo>
                  <a:pt x="105" y="106"/>
                  <a:pt x="104" y="107"/>
                  <a:pt x="102" y="108"/>
                </a:cubicBezTo>
                <a:cubicBezTo>
                  <a:pt x="102" y="108"/>
                  <a:pt x="102" y="108"/>
                  <a:pt x="102" y="108"/>
                </a:cubicBezTo>
                <a:cubicBezTo>
                  <a:pt x="101" y="107"/>
                  <a:pt x="99" y="106"/>
                  <a:pt x="98" y="107"/>
                </a:cubicBezTo>
                <a:cubicBezTo>
                  <a:pt x="98" y="108"/>
                  <a:pt x="97" y="108"/>
                  <a:pt x="96" y="109"/>
                </a:cubicBezTo>
                <a:cubicBezTo>
                  <a:pt x="95" y="109"/>
                  <a:pt x="95" y="111"/>
                  <a:pt x="96" y="112"/>
                </a:cubicBezTo>
                <a:cubicBezTo>
                  <a:pt x="96" y="112"/>
                  <a:pt x="96" y="113"/>
                  <a:pt x="97" y="113"/>
                </a:cubicBezTo>
                <a:cubicBezTo>
                  <a:pt x="95" y="114"/>
                  <a:pt x="93" y="115"/>
                  <a:pt x="92" y="116"/>
                </a:cubicBezTo>
                <a:cubicBezTo>
                  <a:pt x="92" y="115"/>
                  <a:pt x="92" y="115"/>
                  <a:pt x="92" y="115"/>
                </a:cubicBezTo>
                <a:cubicBezTo>
                  <a:pt x="91" y="113"/>
                  <a:pt x="89" y="113"/>
                  <a:pt x="88" y="113"/>
                </a:cubicBezTo>
                <a:cubicBezTo>
                  <a:pt x="88" y="114"/>
                  <a:pt x="87" y="114"/>
                  <a:pt x="86" y="114"/>
                </a:cubicBezTo>
                <a:cubicBezTo>
                  <a:pt x="85" y="115"/>
                  <a:pt x="84" y="116"/>
                  <a:pt x="85" y="118"/>
                </a:cubicBezTo>
                <a:cubicBezTo>
                  <a:pt x="85" y="118"/>
                  <a:pt x="85" y="118"/>
                  <a:pt x="85" y="118"/>
                </a:cubicBezTo>
                <a:cubicBezTo>
                  <a:pt x="84" y="119"/>
                  <a:pt x="82" y="120"/>
                  <a:pt x="80" y="120"/>
                </a:cubicBezTo>
                <a:cubicBezTo>
                  <a:pt x="80" y="120"/>
                  <a:pt x="80" y="119"/>
                  <a:pt x="80" y="119"/>
                </a:cubicBezTo>
                <a:cubicBezTo>
                  <a:pt x="80" y="118"/>
                  <a:pt x="78" y="117"/>
                  <a:pt x="77" y="117"/>
                </a:cubicBezTo>
                <a:cubicBezTo>
                  <a:pt x="76" y="117"/>
                  <a:pt x="76" y="118"/>
                  <a:pt x="75" y="118"/>
                </a:cubicBezTo>
                <a:cubicBezTo>
                  <a:pt x="73" y="118"/>
                  <a:pt x="73" y="119"/>
                  <a:pt x="73" y="121"/>
                </a:cubicBezTo>
                <a:cubicBezTo>
                  <a:pt x="73" y="121"/>
                  <a:pt x="73" y="121"/>
                  <a:pt x="73" y="122"/>
                </a:cubicBezTo>
                <a:cubicBezTo>
                  <a:pt x="71" y="122"/>
                  <a:pt x="69" y="122"/>
                  <a:pt x="68" y="122"/>
                </a:cubicBezTo>
                <a:cubicBezTo>
                  <a:pt x="68" y="122"/>
                  <a:pt x="68" y="121"/>
                  <a:pt x="68" y="121"/>
                </a:cubicBezTo>
                <a:cubicBezTo>
                  <a:pt x="68" y="120"/>
                  <a:pt x="67" y="119"/>
                  <a:pt x="65" y="118"/>
                </a:cubicBezTo>
                <a:cubicBezTo>
                  <a:pt x="65" y="118"/>
                  <a:pt x="64" y="118"/>
                  <a:pt x="63" y="118"/>
                </a:cubicBezTo>
                <a:cubicBezTo>
                  <a:pt x="62" y="118"/>
                  <a:pt x="60" y="119"/>
                  <a:pt x="60" y="121"/>
                </a:cubicBezTo>
                <a:cubicBezTo>
                  <a:pt x="60" y="121"/>
                  <a:pt x="60" y="122"/>
                  <a:pt x="61" y="122"/>
                </a:cubicBezTo>
                <a:cubicBezTo>
                  <a:pt x="59" y="122"/>
                  <a:pt x="57" y="121"/>
                  <a:pt x="55" y="121"/>
                </a:cubicBezTo>
                <a:cubicBezTo>
                  <a:pt x="55" y="121"/>
                  <a:pt x="55" y="120"/>
                  <a:pt x="55" y="120"/>
                </a:cubicBezTo>
                <a:cubicBezTo>
                  <a:pt x="56" y="119"/>
                  <a:pt x="55" y="117"/>
                  <a:pt x="54" y="117"/>
                </a:cubicBezTo>
                <a:cubicBezTo>
                  <a:pt x="53" y="117"/>
                  <a:pt x="52" y="117"/>
                  <a:pt x="51" y="117"/>
                </a:cubicBezTo>
                <a:cubicBezTo>
                  <a:pt x="50" y="116"/>
                  <a:pt x="49" y="117"/>
                  <a:pt x="48" y="118"/>
                </a:cubicBezTo>
                <a:cubicBezTo>
                  <a:pt x="48" y="119"/>
                  <a:pt x="48" y="119"/>
                  <a:pt x="48" y="119"/>
                </a:cubicBezTo>
                <a:cubicBezTo>
                  <a:pt x="46" y="119"/>
                  <a:pt x="45" y="118"/>
                  <a:pt x="43" y="117"/>
                </a:cubicBezTo>
                <a:cubicBezTo>
                  <a:pt x="43" y="117"/>
                  <a:pt x="43" y="117"/>
                  <a:pt x="44" y="116"/>
                </a:cubicBezTo>
                <a:cubicBezTo>
                  <a:pt x="44" y="115"/>
                  <a:pt x="44" y="114"/>
                  <a:pt x="43" y="113"/>
                </a:cubicBezTo>
                <a:cubicBezTo>
                  <a:pt x="42" y="113"/>
                  <a:pt x="41" y="112"/>
                  <a:pt x="40" y="112"/>
                </a:cubicBezTo>
                <a:cubicBezTo>
                  <a:pt x="39" y="111"/>
                  <a:pt x="38" y="112"/>
                  <a:pt x="37" y="113"/>
                </a:cubicBezTo>
                <a:cubicBezTo>
                  <a:pt x="37" y="113"/>
                  <a:pt x="37" y="114"/>
                  <a:pt x="37" y="114"/>
                </a:cubicBezTo>
                <a:cubicBezTo>
                  <a:pt x="35" y="113"/>
                  <a:pt x="34" y="112"/>
                  <a:pt x="32" y="111"/>
                </a:cubicBezTo>
                <a:cubicBezTo>
                  <a:pt x="32" y="111"/>
                  <a:pt x="33" y="111"/>
                  <a:pt x="33" y="110"/>
                </a:cubicBezTo>
                <a:cubicBezTo>
                  <a:pt x="34" y="109"/>
                  <a:pt x="34" y="108"/>
                  <a:pt x="33" y="107"/>
                </a:cubicBezTo>
                <a:cubicBezTo>
                  <a:pt x="32" y="106"/>
                  <a:pt x="31" y="106"/>
                  <a:pt x="31" y="105"/>
                </a:cubicBezTo>
                <a:cubicBezTo>
                  <a:pt x="30" y="104"/>
                  <a:pt x="28" y="104"/>
                  <a:pt x="27" y="105"/>
                </a:cubicBezTo>
                <a:cubicBezTo>
                  <a:pt x="27" y="106"/>
                  <a:pt x="27" y="106"/>
                  <a:pt x="27" y="106"/>
                </a:cubicBezTo>
                <a:cubicBezTo>
                  <a:pt x="25" y="105"/>
                  <a:pt x="24" y="104"/>
                  <a:pt x="23" y="102"/>
                </a:cubicBezTo>
                <a:cubicBezTo>
                  <a:pt x="23" y="102"/>
                  <a:pt x="24" y="102"/>
                  <a:pt x="24" y="102"/>
                </a:cubicBezTo>
                <a:cubicBezTo>
                  <a:pt x="25" y="101"/>
                  <a:pt x="25" y="99"/>
                  <a:pt x="24" y="98"/>
                </a:cubicBezTo>
                <a:cubicBezTo>
                  <a:pt x="24" y="98"/>
                  <a:pt x="23" y="97"/>
                  <a:pt x="23" y="96"/>
                </a:cubicBezTo>
                <a:cubicBezTo>
                  <a:pt x="22" y="95"/>
                  <a:pt x="21" y="95"/>
                  <a:pt x="19" y="96"/>
                </a:cubicBezTo>
                <a:cubicBezTo>
                  <a:pt x="19" y="96"/>
                  <a:pt x="19" y="96"/>
                  <a:pt x="19" y="97"/>
                </a:cubicBezTo>
                <a:cubicBezTo>
                  <a:pt x="18" y="95"/>
                  <a:pt x="17" y="93"/>
                  <a:pt x="16" y="92"/>
                </a:cubicBezTo>
                <a:cubicBezTo>
                  <a:pt x="16" y="92"/>
                  <a:pt x="17" y="92"/>
                  <a:pt x="17" y="92"/>
                </a:cubicBezTo>
                <a:cubicBezTo>
                  <a:pt x="18" y="91"/>
                  <a:pt x="19" y="90"/>
                  <a:pt x="18" y="88"/>
                </a:cubicBezTo>
                <a:cubicBezTo>
                  <a:pt x="18" y="88"/>
                  <a:pt x="17" y="87"/>
                  <a:pt x="17" y="86"/>
                </a:cubicBezTo>
                <a:cubicBezTo>
                  <a:pt x="17" y="85"/>
                  <a:pt x="15" y="84"/>
                  <a:pt x="14" y="85"/>
                </a:cubicBezTo>
                <a:cubicBezTo>
                  <a:pt x="14" y="85"/>
                  <a:pt x="13" y="85"/>
                  <a:pt x="13" y="85"/>
                </a:cubicBezTo>
                <a:cubicBezTo>
                  <a:pt x="12" y="84"/>
                  <a:pt x="12" y="82"/>
                  <a:pt x="11" y="80"/>
                </a:cubicBezTo>
                <a:cubicBezTo>
                  <a:pt x="12" y="80"/>
                  <a:pt x="12" y="80"/>
                  <a:pt x="12" y="80"/>
                </a:cubicBezTo>
                <a:cubicBezTo>
                  <a:pt x="12" y="80"/>
                  <a:pt x="12" y="80"/>
                  <a:pt x="12" y="80"/>
                </a:cubicBezTo>
                <a:cubicBezTo>
                  <a:pt x="14" y="80"/>
                  <a:pt x="15" y="78"/>
                  <a:pt x="14" y="77"/>
                </a:cubicBezTo>
                <a:cubicBezTo>
                  <a:pt x="14" y="76"/>
                  <a:pt x="14" y="76"/>
                  <a:pt x="14" y="75"/>
                </a:cubicBezTo>
                <a:cubicBezTo>
                  <a:pt x="14" y="73"/>
                  <a:pt x="12" y="73"/>
                  <a:pt x="11" y="73"/>
                </a:cubicBezTo>
                <a:cubicBezTo>
                  <a:pt x="11" y="73"/>
                  <a:pt x="10" y="73"/>
                  <a:pt x="10" y="73"/>
                </a:cubicBezTo>
                <a:cubicBezTo>
                  <a:pt x="10" y="71"/>
                  <a:pt x="10" y="69"/>
                  <a:pt x="10" y="68"/>
                </a:cubicBezTo>
                <a:cubicBezTo>
                  <a:pt x="10" y="68"/>
                  <a:pt x="10" y="68"/>
                  <a:pt x="11" y="68"/>
                </a:cubicBezTo>
                <a:cubicBezTo>
                  <a:pt x="11" y="68"/>
                  <a:pt x="11" y="68"/>
                  <a:pt x="11" y="68"/>
                </a:cubicBezTo>
                <a:cubicBezTo>
                  <a:pt x="12" y="68"/>
                  <a:pt x="13" y="67"/>
                  <a:pt x="13" y="65"/>
                </a:cubicBezTo>
                <a:cubicBezTo>
                  <a:pt x="13" y="65"/>
                  <a:pt x="13" y="64"/>
                  <a:pt x="13" y="63"/>
                </a:cubicBezTo>
                <a:cubicBezTo>
                  <a:pt x="13" y="62"/>
                  <a:pt x="12" y="60"/>
                  <a:pt x="11" y="60"/>
                </a:cubicBezTo>
                <a:cubicBezTo>
                  <a:pt x="11" y="60"/>
                  <a:pt x="10" y="60"/>
                  <a:pt x="10" y="61"/>
                </a:cubicBezTo>
                <a:cubicBezTo>
                  <a:pt x="10" y="59"/>
                  <a:pt x="10" y="57"/>
                  <a:pt x="11" y="55"/>
                </a:cubicBezTo>
                <a:cubicBezTo>
                  <a:pt x="11" y="55"/>
                  <a:pt x="11" y="55"/>
                  <a:pt x="12" y="55"/>
                </a:cubicBezTo>
                <a:cubicBezTo>
                  <a:pt x="12" y="56"/>
                  <a:pt x="12" y="56"/>
                  <a:pt x="12" y="56"/>
                </a:cubicBezTo>
                <a:cubicBezTo>
                  <a:pt x="13" y="56"/>
                  <a:pt x="14" y="55"/>
                  <a:pt x="15" y="54"/>
                </a:cubicBezTo>
                <a:cubicBezTo>
                  <a:pt x="15" y="53"/>
                  <a:pt x="15" y="52"/>
                  <a:pt x="15" y="51"/>
                </a:cubicBezTo>
                <a:cubicBezTo>
                  <a:pt x="16" y="50"/>
                  <a:pt x="15" y="49"/>
                  <a:pt x="14" y="48"/>
                </a:cubicBezTo>
                <a:cubicBezTo>
                  <a:pt x="13" y="48"/>
                  <a:pt x="13" y="48"/>
                  <a:pt x="13" y="48"/>
                </a:cubicBezTo>
                <a:cubicBezTo>
                  <a:pt x="13" y="46"/>
                  <a:pt x="14" y="45"/>
                  <a:pt x="15" y="43"/>
                </a:cubicBezTo>
                <a:cubicBezTo>
                  <a:pt x="15" y="43"/>
                  <a:pt x="15" y="43"/>
                  <a:pt x="15" y="44"/>
                </a:cubicBezTo>
                <a:cubicBezTo>
                  <a:pt x="16" y="44"/>
                  <a:pt x="16" y="44"/>
                  <a:pt x="16" y="44"/>
                </a:cubicBezTo>
                <a:cubicBezTo>
                  <a:pt x="17" y="44"/>
                  <a:pt x="18" y="43"/>
                  <a:pt x="19" y="43"/>
                </a:cubicBezTo>
                <a:cubicBezTo>
                  <a:pt x="19" y="42"/>
                  <a:pt x="19" y="41"/>
                  <a:pt x="20" y="40"/>
                </a:cubicBezTo>
                <a:cubicBezTo>
                  <a:pt x="20" y="39"/>
                  <a:pt x="20" y="38"/>
                  <a:pt x="19" y="37"/>
                </a:cubicBezTo>
                <a:cubicBezTo>
                  <a:pt x="19" y="37"/>
                  <a:pt x="18" y="37"/>
                  <a:pt x="18" y="37"/>
                </a:cubicBezTo>
                <a:cubicBezTo>
                  <a:pt x="19" y="35"/>
                  <a:pt x="20" y="34"/>
                  <a:pt x="21" y="32"/>
                </a:cubicBezTo>
                <a:cubicBezTo>
                  <a:pt x="21" y="32"/>
                  <a:pt x="21" y="33"/>
                  <a:pt x="22" y="33"/>
                </a:cubicBezTo>
                <a:cubicBezTo>
                  <a:pt x="22" y="33"/>
                  <a:pt x="23" y="34"/>
                  <a:pt x="23" y="34"/>
                </a:cubicBezTo>
                <a:cubicBezTo>
                  <a:pt x="24" y="34"/>
                  <a:pt x="25" y="33"/>
                  <a:pt x="25" y="33"/>
                </a:cubicBezTo>
                <a:cubicBezTo>
                  <a:pt x="26" y="32"/>
                  <a:pt x="26" y="31"/>
                  <a:pt x="27" y="31"/>
                </a:cubicBezTo>
                <a:cubicBezTo>
                  <a:pt x="28" y="30"/>
                  <a:pt x="27" y="28"/>
                  <a:pt x="26" y="27"/>
                </a:cubicBezTo>
                <a:cubicBezTo>
                  <a:pt x="26" y="27"/>
                  <a:pt x="26" y="27"/>
                  <a:pt x="26" y="27"/>
                </a:cubicBezTo>
                <a:cubicBezTo>
                  <a:pt x="27" y="26"/>
                  <a:pt x="28" y="24"/>
                  <a:pt x="30" y="23"/>
                </a:cubicBezTo>
                <a:cubicBezTo>
                  <a:pt x="30" y="23"/>
                  <a:pt x="30" y="24"/>
                  <a:pt x="30" y="24"/>
                </a:cubicBezTo>
                <a:cubicBezTo>
                  <a:pt x="31" y="25"/>
                  <a:pt x="31" y="25"/>
                  <a:pt x="32" y="25"/>
                </a:cubicBezTo>
                <a:cubicBezTo>
                  <a:pt x="33" y="25"/>
                  <a:pt x="33" y="25"/>
                  <a:pt x="34" y="24"/>
                </a:cubicBezTo>
                <a:cubicBezTo>
                  <a:pt x="34" y="24"/>
                  <a:pt x="35" y="23"/>
                  <a:pt x="36" y="23"/>
                </a:cubicBezTo>
                <a:cubicBezTo>
                  <a:pt x="37" y="22"/>
                  <a:pt x="37" y="21"/>
                  <a:pt x="36" y="20"/>
                </a:cubicBezTo>
                <a:cubicBezTo>
                  <a:pt x="36" y="19"/>
                  <a:pt x="36" y="19"/>
                  <a:pt x="35" y="19"/>
                </a:cubicBezTo>
                <a:cubicBezTo>
                  <a:pt x="37" y="18"/>
                  <a:pt x="39" y="17"/>
                  <a:pt x="40" y="16"/>
                </a:cubicBezTo>
                <a:cubicBezTo>
                  <a:pt x="40" y="16"/>
                  <a:pt x="40" y="17"/>
                  <a:pt x="40" y="17"/>
                </a:cubicBezTo>
                <a:cubicBezTo>
                  <a:pt x="41" y="18"/>
                  <a:pt x="42" y="19"/>
                  <a:pt x="43" y="19"/>
                </a:cubicBezTo>
                <a:cubicBezTo>
                  <a:pt x="43" y="19"/>
                  <a:pt x="43" y="18"/>
                  <a:pt x="44" y="18"/>
                </a:cubicBezTo>
                <a:cubicBezTo>
                  <a:pt x="44" y="18"/>
                  <a:pt x="45" y="18"/>
                  <a:pt x="46" y="17"/>
                </a:cubicBezTo>
                <a:cubicBezTo>
                  <a:pt x="47" y="17"/>
                  <a:pt x="48" y="15"/>
                  <a:pt x="47" y="14"/>
                </a:cubicBezTo>
                <a:cubicBezTo>
                  <a:pt x="47" y="14"/>
                  <a:pt x="47" y="14"/>
                  <a:pt x="47" y="13"/>
                </a:cubicBezTo>
                <a:cubicBezTo>
                  <a:pt x="48" y="13"/>
                  <a:pt x="50" y="12"/>
                  <a:pt x="52" y="12"/>
                </a:cubicBezTo>
                <a:cubicBezTo>
                  <a:pt x="52" y="12"/>
                  <a:pt x="52" y="12"/>
                  <a:pt x="52" y="13"/>
                </a:cubicBezTo>
                <a:cubicBezTo>
                  <a:pt x="52" y="14"/>
                  <a:pt x="53" y="15"/>
                  <a:pt x="54" y="15"/>
                </a:cubicBezTo>
                <a:cubicBezTo>
                  <a:pt x="55" y="15"/>
                  <a:pt x="55" y="15"/>
                  <a:pt x="55" y="15"/>
                </a:cubicBezTo>
                <a:cubicBezTo>
                  <a:pt x="56" y="14"/>
                  <a:pt x="56" y="14"/>
                  <a:pt x="57" y="14"/>
                </a:cubicBezTo>
                <a:cubicBezTo>
                  <a:pt x="59" y="14"/>
                  <a:pt x="59" y="13"/>
                  <a:pt x="59" y="11"/>
                </a:cubicBezTo>
                <a:cubicBezTo>
                  <a:pt x="59" y="11"/>
                  <a:pt x="59" y="11"/>
                  <a:pt x="59" y="10"/>
                </a:cubicBezTo>
                <a:cubicBezTo>
                  <a:pt x="61" y="10"/>
                  <a:pt x="63" y="10"/>
                  <a:pt x="64" y="10"/>
                </a:cubicBezTo>
                <a:cubicBezTo>
                  <a:pt x="64" y="10"/>
                  <a:pt x="64" y="11"/>
                  <a:pt x="64" y="11"/>
                </a:cubicBezTo>
                <a:cubicBezTo>
                  <a:pt x="64" y="12"/>
                  <a:pt x="65" y="13"/>
                  <a:pt x="67" y="14"/>
                </a:cubicBezTo>
                <a:cubicBezTo>
                  <a:pt x="67" y="14"/>
                  <a:pt x="68" y="14"/>
                  <a:pt x="69" y="14"/>
                </a:cubicBezTo>
                <a:cubicBezTo>
                  <a:pt x="69" y="14"/>
                  <a:pt x="69" y="14"/>
                  <a:pt x="69" y="14"/>
                </a:cubicBezTo>
                <a:cubicBezTo>
                  <a:pt x="70" y="14"/>
                  <a:pt x="72" y="13"/>
                  <a:pt x="72" y="11"/>
                </a:cubicBezTo>
                <a:cubicBezTo>
                  <a:pt x="72" y="11"/>
                  <a:pt x="72" y="11"/>
                  <a:pt x="71" y="10"/>
                </a:cubicBezTo>
                <a:cubicBezTo>
                  <a:pt x="73" y="10"/>
                  <a:pt x="75" y="11"/>
                  <a:pt x="77" y="11"/>
                </a:cubicBezTo>
                <a:cubicBezTo>
                  <a:pt x="77" y="11"/>
                  <a:pt x="77" y="12"/>
                  <a:pt x="77" y="12"/>
                </a:cubicBezTo>
                <a:cubicBezTo>
                  <a:pt x="76" y="13"/>
                  <a:pt x="77" y="15"/>
                  <a:pt x="78" y="15"/>
                </a:cubicBezTo>
                <a:cubicBezTo>
                  <a:pt x="79" y="15"/>
                  <a:pt x="80" y="15"/>
                  <a:pt x="81" y="16"/>
                </a:cubicBezTo>
                <a:cubicBezTo>
                  <a:pt x="81" y="16"/>
                  <a:pt x="81" y="16"/>
                  <a:pt x="81" y="16"/>
                </a:cubicBezTo>
                <a:cubicBezTo>
                  <a:pt x="82" y="16"/>
                  <a:pt x="83" y="15"/>
                  <a:pt x="84" y="14"/>
                </a:cubicBezTo>
                <a:cubicBezTo>
                  <a:pt x="84" y="14"/>
                  <a:pt x="84" y="13"/>
                  <a:pt x="84" y="13"/>
                </a:cubicBezTo>
                <a:cubicBezTo>
                  <a:pt x="86" y="14"/>
                  <a:pt x="87" y="14"/>
                  <a:pt x="89" y="15"/>
                </a:cubicBezTo>
                <a:cubicBezTo>
                  <a:pt x="89" y="15"/>
                  <a:pt x="88" y="16"/>
                  <a:pt x="88" y="16"/>
                </a:cubicBezTo>
                <a:cubicBezTo>
                  <a:pt x="88" y="17"/>
                  <a:pt x="88" y="19"/>
                  <a:pt x="89" y="19"/>
                </a:cubicBezTo>
                <a:cubicBezTo>
                  <a:pt x="90" y="20"/>
                  <a:pt x="91" y="20"/>
                  <a:pt x="91" y="20"/>
                </a:cubicBezTo>
                <a:cubicBezTo>
                  <a:pt x="92" y="20"/>
                  <a:pt x="92" y="21"/>
                  <a:pt x="93" y="21"/>
                </a:cubicBezTo>
                <a:cubicBezTo>
                  <a:pt x="94" y="21"/>
                  <a:pt x="94" y="20"/>
                  <a:pt x="95" y="19"/>
                </a:cubicBezTo>
                <a:cubicBezTo>
                  <a:pt x="95" y="19"/>
                  <a:pt x="95" y="19"/>
                  <a:pt x="95" y="18"/>
                </a:cubicBezTo>
                <a:cubicBezTo>
                  <a:pt x="97" y="19"/>
                  <a:pt x="98" y="20"/>
                  <a:pt x="100" y="22"/>
                </a:cubicBezTo>
                <a:cubicBezTo>
                  <a:pt x="99" y="22"/>
                  <a:pt x="99" y="22"/>
                  <a:pt x="99" y="22"/>
                </a:cubicBezTo>
                <a:cubicBezTo>
                  <a:pt x="98" y="23"/>
                  <a:pt x="98" y="25"/>
                  <a:pt x="99" y="26"/>
                </a:cubicBezTo>
                <a:cubicBezTo>
                  <a:pt x="100" y="26"/>
                  <a:pt x="100" y="27"/>
                  <a:pt x="101" y="27"/>
                </a:cubicBezTo>
                <a:cubicBezTo>
                  <a:pt x="102" y="28"/>
                  <a:pt x="102" y="28"/>
                  <a:pt x="103" y="28"/>
                </a:cubicBezTo>
                <a:cubicBezTo>
                  <a:pt x="103" y="28"/>
                  <a:pt x="104" y="28"/>
                  <a:pt x="105" y="27"/>
                </a:cubicBezTo>
                <a:cubicBezTo>
                  <a:pt x="105" y="27"/>
                  <a:pt x="105" y="26"/>
                  <a:pt x="105" y="26"/>
                </a:cubicBezTo>
                <a:cubicBezTo>
                  <a:pt x="106" y="27"/>
                  <a:pt x="108" y="29"/>
                  <a:pt x="109" y="30"/>
                </a:cubicBezTo>
                <a:cubicBezTo>
                  <a:pt x="109" y="30"/>
                  <a:pt x="108" y="30"/>
                  <a:pt x="108" y="31"/>
                </a:cubicBezTo>
                <a:cubicBezTo>
                  <a:pt x="107" y="32"/>
                  <a:pt x="107" y="33"/>
                  <a:pt x="107" y="34"/>
                </a:cubicBezTo>
                <a:cubicBezTo>
                  <a:pt x="108" y="35"/>
                  <a:pt x="108" y="35"/>
                  <a:pt x="109" y="36"/>
                </a:cubicBezTo>
                <a:cubicBezTo>
                  <a:pt x="109" y="37"/>
                  <a:pt x="110" y="37"/>
                  <a:pt x="111" y="37"/>
                </a:cubicBezTo>
                <a:cubicBezTo>
                  <a:pt x="111" y="37"/>
                  <a:pt x="112" y="37"/>
                  <a:pt x="112" y="37"/>
                </a:cubicBezTo>
                <a:cubicBezTo>
                  <a:pt x="113" y="37"/>
                  <a:pt x="113" y="36"/>
                  <a:pt x="113" y="36"/>
                </a:cubicBezTo>
                <a:cubicBezTo>
                  <a:pt x="114" y="38"/>
                  <a:pt x="115" y="39"/>
                  <a:pt x="116" y="41"/>
                </a:cubicBezTo>
                <a:cubicBezTo>
                  <a:pt x="115" y="41"/>
                  <a:pt x="115" y="41"/>
                  <a:pt x="115" y="41"/>
                </a:cubicBezTo>
                <a:cubicBezTo>
                  <a:pt x="113" y="42"/>
                  <a:pt x="113" y="43"/>
                  <a:pt x="113" y="44"/>
                </a:cubicBezTo>
                <a:cubicBezTo>
                  <a:pt x="114" y="45"/>
                  <a:pt x="114" y="46"/>
                  <a:pt x="114" y="46"/>
                </a:cubicBezTo>
                <a:cubicBezTo>
                  <a:pt x="115" y="47"/>
                  <a:pt x="116" y="48"/>
                  <a:pt x="117" y="48"/>
                </a:cubicBezTo>
                <a:cubicBezTo>
                  <a:pt x="117" y="48"/>
                  <a:pt x="117" y="48"/>
                  <a:pt x="118" y="48"/>
                </a:cubicBezTo>
                <a:cubicBezTo>
                  <a:pt x="118" y="48"/>
                  <a:pt x="118" y="48"/>
                  <a:pt x="118" y="47"/>
                </a:cubicBezTo>
                <a:cubicBezTo>
                  <a:pt x="119" y="49"/>
                  <a:pt x="120" y="51"/>
                  <a:pt x="120" y="53"/>
                </a:cubicBezTo>
                <a:cubicBezTo>
                  <a:pt x="120" y="53"/>
                  <a:pt x="119" y="53"/>
                  <a:pt x="119" y="53"/>
                </a:cubicBezTo>
                <a:cubicBezTo>
                  <a:pt x="118" y="53"/>
                  <a:pt x="117" y="54"/>
                  <a:pt x="117" y="56"/>
                </a:cubicBezTo>
                <a:cubicBezTo>
                  <a:pt x="117" y="56"/>
                  <a:pt x="117" y="57"/>
                  <a:pt x="118" y="58"/>
                </a:cubicBezTo>
                <a:cubicBezTo>
                  <a:pt x="118" y="59"/>
                  <a:pt x="119" y="60"/>
                  <a:pt x="120" y="60"/>
                </a:cubicBezTo>
                <a:cubicBezTo>
                  <a:pt x="120" y="60"/>
                  <a:pt x="120" y="60"/>
                  <a:pt x="120" y="60"/>
                </a:cubicBezTo>
                <a:cubicBezTo>
                  <a:pt x="121" y="60"/>
                  <a:pt x="121" y="60"/>
                  <a:pt x="121" y="60"/>
                </a:cubicBezTo>
                <a:cubicBezTo>
                  <a:pt x="122" y="61"/>
                  <a:pt x="122" y="62"/>
                  <a:pt x="122" y="64"/>
                </a:cubicBezTo>
                <a:cubicBezTo>
                  <a:pt x="121" y="64"/>
                  <a:pt x="121" y="64"/>
                  <a:pt x="121" y="64"/>
                </a:cubicBezTo>
                <a:cubicBezTo>
                  <a:pt x="119" y="64"/>
                  <a:pt x="118" y="65"/>
                  <a:pt x="118" y="66"/>
                </a:cubicBezTo>
                <a:cubicBezTo>
                  <a:pt x="118" y="67"/>
                  <a:pt x="118" y="68"/>
                  <a:pt x="118" y="68"/>
                </a:cubicBezTo>
                <a:cubicBezTo>
                  <a:pt x="118" y="70"/>
                  <a:pt x="119" y="71"/>
                  <a:pt x="120" y="71"/>
                </a:cubicBezTo>
                <a:cubicBezTo>
                  <a:pt x="121" y="71"/>
                  <a:pt x="121" y="71"/>
                  <a:pt x="121" y="71"/>
                </a:cubicBezTo>
                <a:cubicBezTo>
                  <a:pt x="121" y="71"/>
                  <a:pt x="121" y="71"/>
                  <a:pt x="122" y="71"/>
                </a:cubicBezTo>
                <a:cubicBezTo>
                  <a:pt x="121" y="73"/>
                  <a:pt x="121" y="75"/>
                  <a:pt x="121" y="76"/>
                </a:cubicBezTo>
                <a:close/>
                <a:moveTo>
                  <a:pt x="60" y="82"/>
                </a:moveTo>
                <a:cubicBezTo>
                  <a:pt x="84" y="82"/>
                  <a:pt x="84" y="82"/>
                  <a:pt x="84" y="82"/>
                </a:cubicBezTo>
                <a:cubicBezTo>
                  <a:pt x="84" y="92"/>
                  <a:pt x="84" y="92"/>
                  <a:pt x="84" y="92"/>
                </a:cubicBezTo>
                <a:cubicBezTo>
                  <a:pt x="47" y="92"/>
                  <a:pt x="47" y="92"/>
                  <a:pt x="47" y="92"/>
                </a:cubicBezTo>
                <a:cubicBezTo>
                  <a:pt x="47" y="83"/>
                  <a:pt x="47" y="83"/>
                  <a:pt x="47" y="83"/>
                </a:cubicBezTo>
                <a:cubicBezTo>
                  <a:pt x="50" y="82"/>
                  <a:pt x="51" y="81"/>
                  <a:pt x="52" y="79"/>
                </a:cubicBezTo>
                <a:cubicBezTo>
                  <a:pt x="53" y="77"/>
                  <a:pt x="54" y="75"/>
                  <a:pt x="54" y="71"/>
                </a:cubicBezTo>
                <a:cubicBezTo>
                  <a:pt x="48" y="71"/>
                  <a:pt x="48" y="71"/>
                  <a:pt x="48" y="71"/>
                </a:cubicBezTo>
                <a:cubicBezTo>
                  <a:pt x="48" y="68"/>
                  <a:pt x="48" y="68"/>
                  <a:pt x="48" y="68"/>
                </a:cubicBezTo>
                <a:cubicBezTo>
                  <a:pt x="48" y="64"/>
                  <a:pt x="48" y="64"/>
                  <a:pt x="48" y="64"/>
                </a:cubicBezTo>
                <a:cubicBezTo>
                  <a:pt x="52" y="64"/>
                  <a:pt x="52" y="64"/>
                  <a:pt x="52" y="64"/>
                </a:cubicBezTo>
                <a:cubicBezTo>
                  <a:pt x="54" y="64"/>
                  <a:pt x="54" y="64"/>
                  <a:pt x="54" y="64"/>
                </a:cubicBezTo>
                <a:cubicBezTo>
                  <a:pt x="54" y="63"/>
                  <a:pt x="54" y="63"/>
                  <a:pt x="54" y="63"/>
                </a:cubicBezTo>
                <a:cubicBezTo>
                  <a:pt x="54" y="55"/>
                  <a:pt x="54" y="55"/>
                  <a:pt x="54" y="55"/>
                </a:cubicBezTo>
                <a:cubicBezTo>
                  <a:pt x="54" y="51"/>
                  <a:pt x="55" y="47"/>
                  <a:pt x="59" y="44"/>
                </a:cubicBezTo>
                <a:cubicBezTo>
                  <a:pt x="62" y="41"/>
                  <a:pt x="66" y="40"/>
                  <a:pt x="71" y="40"/>
                </a:cubicBezTo>
                <a:cubicBezTo>
                  <a:pt x="74" y="40"/>
                  <a:pt x="76" y="40"/>
                  <a:pt x="78" y="41"/>
                </a:cubicBezTo>
                <a:cubicBezTo>
                  <a:pt x="80" y="41"/>
                  <a:pt x="81" y="41"/>
                  <a:pt x="82" y="42"/>
                </a:cubicBezTo>
                <a:cubicBezTo>
                  <a:pt x="82" y="50"/>
                  <a:pt x="82" y="50"/>
                  <a:pt x="82" y="50"/>
                </a:cubicBezTo>
                <a:cubicBezTo>
                  <a:pt x="82" y="52"/>
                  <a:pt x="82" y="52"/>
                  <a:pt x="82" y="52"/>
                </a:cubicBezTo>
                <a:cubicBezTo>
                  <a:pt x="81" y="52"/>
                  <a:pt x="81" y="52"/>
                  <a:pt x="81" y="52"/>
                </a:cubicBezTo>
                <a:cubicBezTo>
                  <a:pt x="81" y="52"/>
                  <a:pt x="80" y="51"/>
                  <a:pt x="79" y="51"/>
                </a:cubicBezTo>
                <a:cubicBezTo>
                  <a:pt x="79" y="51"/>
                  <a:pt x="78" y="50"/>
                  <a:pt x="77" y="50"/>
                </a:cubicBezTo>
                <a:cubicBezTo>
                  <a:pt x="76" y="50"/>
                  <a:pt x="74" y="49"/>
                  <a:pt x="73" y="49"/>
                </a:cubicBezTo>
                <a:cubicBezTo>
                  <a:pt x="71" y="49"/>
                  <a:pt x="69" y="50"/>
                  <a:pt x="68" y="51"/>
                </a:cubicBezTo>
                <a:cubicBezTo>
                  <a:pt x="67" y="52"/>
                  <a:pt x="67" y="52"/>
                  <a:pt x="67" y="52"/>
                </a:cubicBezTo>
                <a:cubicBezTo>
                  <a:pt x="67" y="52"/>
                  <a:pt x="67" y="53"/>
                  <a:pt x="67" y="53"/>
                </a:cubicBezTo>
                <a:cubicBezTo>
                  <a:pt x="67" y="53"/>
                  <a:pt x="67" y="53"/>
                  <a:pt x="66" y="53"/>
                </a:cubicBezTo>
                <a:cubicBezTo>
                  <a:pt x="66" y="54"/>
                  <a:pt x="66" y="54"/>
                  <a:pt x="66" y="54"/>
                </a:cubicBezTo>
                <a:cubicBezTo>
                  <a:pt x="66" y="54"/>
                  <a:pt x="66" y="55"/>
                  <a:pt x="66" y="55"/>
                </a:cubicBezTo>
                <a:cubicBezTo>
                  <a:pt x="66" y="55"/>
                  <a:pt x="66" y="55"/>
                  <a:pt x="66" y="55"/>
                </a:cubicBezTo>
                <a:cubicBezTo>
                  <a:pt x="66" y="56"/>
                  <a:pt x="66" y="56"/>
                  <a:pt x="66" y="57"/>
                </a:cubicBezTo>
                <a:cubicBezTo>
                  <a:pt x="66" y="64"/>
                  <a:pt x="66" y="64"/>
                  <a:pt x="66" y="64"/>
                </a:cubicBezTo>
                <a:cubicBezTo>
                  <a:pt x="79" y="64"/>
                  <a:pt x="79" y="64"/>
                  <a:pt x="79" y="64"/>
                </a:cubicBezTo>
                <a:cubicBezTo>
                  <a:pt x="79" y="71"/>
                  <a:pt x="79" y="71"/>
                  <a:pt x="79" y="71"/>
                </a:cubicBezTo>
                <a:cubicBezTo>
                  <a:pt x="66" y="71"/>
                  <a:pt x="66" y="71"/>
                  <a:pt x="66" y="71"/>
                </a:cubicBezTo>
                <a:cubicBezTo>
                  <a:pt x="66" y="72"/>
                  <a:pt x="66" y="73"/>
                  <a:pt x="65" y="75"/>
                </a:cubicBezTo>
                <a:cubicBezTo>
                  <a:pt x="65" y="76"/>
                  <a:pt x="65" y="77"/>
                  <a:pt x="64" y="78"/>
                </a:cubicBezTo>
                <a:cubicBezTo>
                  <a:pt x="64" y="78"/>
                  <a:pt x="63" y="79"/>
                  <a:pt x="63" y="80"/>
                </a:cubicBezTo>
                <a:cubicBezTo>
                  <a:pt x="62" y="81"/>
                  <a:pt x="61" y="82"/>
                  <a:pt x="60"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3" name="Freeform 173">
            <a:extLst>
              <a:ext uri="{FF2B5EF4-FFF2-40B4-BE49-F238E27FC236}">
                <a16:creationId xmlns:a16="http://schemas.microsoft.com/office/drawing/2014/main" id="{5E2F5A59-8BC7-43C5-B226-F5E3903D5E09}"/>
              </a:ext>
            </a:extLst>
          </p:cNvPr>
          <p:cNvSpPr>
            <a:spLocks noEditPoints="1"/>
          </p:cNvSpPr>
          <p:nvPr/>
        </p:nvSpPr>
        <p:spPr bwMode="auto">
          <a:xfrm>
            <a:off x="465065" y="5247006"/>
            <a:ext cx="417512" cy="417513"/>
          </a:xfrm>
          <a:custGeom>
            <a:avLst/>
            <a:gdLst>
              <a:gd name="T0" fmla="*/ 110 w 132"/>
              <a:gd name="T1" fmla="*/ 66 h 132"/>
              <a:gd name="T2" fmla="*/ 66 w 132"/>
              <a:gd name="T3" fmla="*/ 26 h 132"/>
              <a:gd name="T4" fmla="*/ 0 w 132"/>
              <a:gd name="T5" fmla="*/ 66 h 132"/>
              <a:gd name="T6" fmla="*/ 121 w 132"/>
              <a:gd name="T7" fmla="*/ 76 h 132"/>
              <a:gd name="T8" fmla="*/ 118 w 132"/>
              <a:gd name="T9" fmla="*/ 83 h 132"/>
              <a:gd name="T10" fmla="*/ 116 w 132"/>
              <a:gd name="T11" fmla="*/ 88 h 132"/>
              <a:gd name="T12" fmla="*/ 114 w 132"/>
              <a:gd name="T13" fmla="*/ 95 h 132"/>
              <a:gd name="T14" fmla="*/ 105 w 132"/>
              <a:gd name="T15" fmla="*/ 101 h 132"/>
              <a:gd name="T16" fmla="*/ 102 w 132"/>
              <a:gd name="T17" fmla="*/ 108 h 132"/>
              <a:gd name="T18" fmla="*/ 97 w 132"/>
              <a:gd name="T19" fmla="*/ 113 h 132"/>
              <a:gd name="T20" fmla="*/ 86 w 132"/>
              <a:gd name="T21" fmla="*/ 114 h 132"/>
              <a:gd name="T22" fmla="*/ 80 w 132"/>
              <a:gd name="T23" fmla="*/ 119 h 132"/>
              <a:gd name="T24" fmla="*/ 73 w 132"/>
              <a:gd name="T25" fmla="*/ 122 h 132"/>
              <a:gd name="T26" fmla="*/ 63 w 132"/>
              <a:gd name="T27" fmla="*/ 118 h 132"/>
              <a:gd name="T28" fmla="*/ 56 w 132"/>
              <a:gd name="T29" fmla="*/ 120 h 132"/>
              <a:gd name="T30" fmla="*/ 48 w 132"/>
              <a:gd name="T31" fmla="*/ 119 h 132"/>
              <a:gd name="T32" fmla="*/ 41 w 132"/>
              <a:gd name="T33" fmla="*/ 112 h 132"/>
              <a:gd name="T34" fmla="*/ 33 w 132"/>
              <a:gd name="T35" fmla="*/ 110 h 132"/>
              <a:gd name="T36" fmla="*/ 27 w 132"/>
              <a:gd name="T37" fmla="*/ 106 h 132"/>
              <a:gd name="T38" fmla="*/ 23 w 132"/>
              <a:gd name="T39" fmla="*/ 96 h 132"/>
              <a:gd name="T40" fmla="*/ 17 w 132"/>
              <a:gd name="T41" fmla="*/ 92 h 132"/>
              <a:gd name="T42" fmla="*/ 13 w 132"/>
              <a:gd name="T43" fmla="*/ 85 h 132"/>
              <a:gd name="T44" fmla="*/ 15 w 132"/>
              <a:gd name="T45" fmla="*/ 77 h 132"/>
              <a:gd name="T46" fmla="*/ 10 w 132"/>
              <a:gd name="T47" fmla="*/ 68 h 132"/>
              <a:gd name="T48" fmla="*/ 13 w 132"/>
              <a:gd name="T49" fmla="*/ 63 h 132"/>
              <a:gd name="T50" fmla="*/ 12 w 132"/>
              <a:gd name="T51" fmla="*/ 55 h 132"/>
              <a:gd name="T52" fmla="*/ 14 w 132"/>
              <a:gd name="T53" fmla="*/ 48 h 132"/>
              <a:gd name="T54" fmla="*/ 17 w 132"/>
              <a:gd name="T55" fmla="*/ 44 h 132"/>
              <a:gd name="T56" fmla="*/ 18 w 132"/>
              <a:gd name="T57" fmla="*/ 37 h 132"/>
              <a:gd name="T58" fmla="*/ 25 w 132"/>
              <a:gd name="T59" fmla="*/ 33 h 132"/>
              <a:gd name="T60" fmla="*/ 30 w 132"/>
              <a:gd name="T61" fmla="*/ 23 h 132"/>
              <a:gd name="T62" fmla="*/ 36 w 132"/>
              <a:gd name="T63" fmla="*/ 23 h 132"/>
              <a:gd name="T64" fmla="*/ 41 w 132"/>
              <a:gd name="T65" fmla="*/ 17 h 132"/>
              <a:gd name="T66" fmla="*/ 47 w 132"/>
              <a:gd name="T67" fmla="*/ 14 h 132"/>
              <a:gd name="T68" fmla="*/ 55 w 132"/>
              <a:gd name="T69" fmla="*/ 15 h 132"/>
              <a:gd name="T70" fmla="*/ 59 w 132"/>
              <a:gd name="T71" fmla="*/ 10 h 132"/>
              <a:gd name="T72" fmla="*/ 69 w 132"/>
              <a:gd name="T73" fmla="*/ 14 h 132"/>
              <a:gd name="T74" fmla="*/ 77 w 132"/>
              <a:gd name="T75" fmla="*/ 11 h 132"/>
              <a:gd name="T76" fmla="*/ 82 w 132"/>
              <a:gd name="T77" fmla="*/ 16 h 132"/>
              <a:gd name="T78" fmla="*/ 89 w 132"/>
              <a:gd name="T79" fmla="*/ 16 h 132"/>
              <a:gd name="T80" fmla="*/ 95 w 132"/>
              <a:gd name="T81" fmla="*/ 19 h 132"/>
              <a:gd name="T82" fmla="*/ 99 w 132"/>
              <a:gd name="T83" fmla="*/ 26 h 132"/>
              <a:gd name="T84" fmla="*/ 105 w 132"/>
              <a:gd name="T85" fmla="*/ 26 h 132"/>
              <a:gd name="T86" fmla="*/ 109 w 132"/>
              <a:gd name="T87" fmla="*/ 36 h 132"/>
              <a:gd name="T88" fmla="*/ 116 w 132"/>
              <a:gd name="T89" fmla="*/ 41 h 132"/>
              <a:gd name="T90" fmla="*/ 117 w 132"/>
              <a:gd name="T91" fmla="*/ 48 h 132"/>
              <a:gd name="T92" fmla="*/ 119 w 132"/>
              <a:gd name="T93" fmla="*/ 53 h 132"/>
              <a:gd name="T94" fmla="*/ 121 w 132"/>
              <a:gd name="T95" fmla="*/ 60 h 132"/>
              <a:gd name="T96" fmla="*/ 118 w 132"/>
              <a:gd name="T97" fmla="*/ 66 h 132"/>
              <a:gd name="T98" fmla="*/ 122 w 132"/>
              <a:gd name="T99" fmla="*/ 71 h 132"/>
              <a:gd name="T100" fmla="*/ 87 w 132"/>
              <a:gd name="T101" fmla="*/ 41 h 132"/>
              <a:gd name="T102" fmla="*/ 83 w 132"/>
              <a:gd name="T103" fmla="*/ 70 h 132"/>
              <a:gd name="T104" fmla="*/ 72 w 132"/>
              <a:gd name="T105" fmla="*/ 92 h 132"/>
              <a:gd name="T106" fmla="*/ 49 w 132"/>
              <a:gd name="T107" fmla="*/ 71 h 132"/>
              <a:gd name="T108" fmla="*/ 44 w 132"/>
              <a:gd name="T109" fmla="*/ 41 h 132"/>
              <a:gd name="T110" fmla="*/ 66 w 132"/>
              <a:gd name="T111" fmla="*/ 5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2" h="132">
                <a:moveTo>
                  <a:pt x="66" y="22"/>
                </a:moveTo>
                <a:cubicBezTo>
                  <a:pt x="42" y="22"/>
                  <a:pt x="22" y="42"/>
                  <a:pt x="22" y="66"/>
                </a:cubicBezTo>
                <a:cubicBezTo>
                  <a:pt x="22" y="90"/>
                  <a:pt x="42" y="110"/>
                  <a:pt x="66" y="110"/>
                </a:cubicBezTo>
                <a:cubicBezTo>
                  <a:pt x="90" y="110"/>
                  <a:pt x="110" y="90"/>
                  <a:pt x="110" y="66"/>
                </a:cubicBezTo>
                <a:cubicBezTo>
                  <a:pt x="110" y="42"/>
                  <a:pt x="90" y="22"/>
                  <a:pt x="66" y="22"/>
                </a:cubicBezTo>
                <a:close/>
                <a:moveTo>
                  <a:pt x="66" y="106"/>
                </a:moveTo>
                <a:cubicBezTo>
                  <a:pt x="44" y="106"/>
                  <a:pt x="26" y="88"/>
                  <a:pt x="26" y="66"/>
                </a:cubicBezTo>
                <a:cubicBezTo>
                  <a:pt x="26" y="44"/>
                  <a:pt x="44" y="26"/>
                  <a:pt x="66" y="26"/>
                </a:cubicBezTo>
                <a:cubicBezTo>
                  <a:pt x="88" y="26"/>
                  <a:pt x="105" y="44"/>
                  <a:pt x="105" y="66"/>
                </a:cubicBezTo>
                <a:cubicBezTo>
                  <a:pt x="105" y="88"/>
                  <a:pt x="88" y="106"/>
                  <a:pt x="66" y="106"/>
                </a:cubicBezTo>
                <a:close/>
                <a:moveTo>
                  <a:pt x="66" y="0"/>
                </a:moveTo>
                <a:cubicBezTo>
                  <a:pt x="29" y="0"/>
                  <a:pt x="0" y="30"/>
                  <a:pt x="0" y="66"/>
                </a:cubicBezTo>
                <a:cubicBezTo>
                  <a:pt x="0" y="102"/>
                  <a:pt x="29" y="132"/>
                  <a:pt x="66" y="132"/>
                </a:cubicBezTo>
                <a:cubicBezTo>
                  <a:pt x="102" y="132"/>
                  <a:pt x="132" y="102"/>
                  <a:pt x="132" y="66"/>
                </a:cubicBezTo>
                <a:cubicBezTo>
                  <a:pt x="132" y="30"/>
                  <a:pt x="102" y="0"/>
                  <a:pt x="66" y="0"/>
                </a:cubicBezTo>
                <a:close/>
                <a:moveTo>
                  <a:pt x="121" y="76"/>
                </a:moveTo>
                <a:cubicBezTo>
                  <a:pt x="121" y="76"/>
                  <a:pt x="120" y="76"/>
                  <a:pt x="120" y="76"/>
                </a:cubicBezTo>
                <a:cubicBezTo>
                  <a:pt x="119" y="76"/>
                  <a:pt x="117" y="76"/>
                  <a:pt x="117" y="78"/>
                </a:cubicBezTo>
                <a:cubicBezTo>
                  <a:pt x="117" y="78"/>
                  <a:pt x="117" y="79"/>
                  <a:pt x="116" y="80"/>
                </a:cubicBezTo>
                <a:cubicBezTo>
                  <a:pt x="116" y="81"/>
                  <a:pt x="117" y="83"/>
                  <a:pt x="118" y="83"/>
                </a:cubicBezTo>
                <a:cubicBezTo>
                  <a:pt x="118" y="83"/>
                  <a:pt x="119" y="83"/>
                  <a:pt x="119" y="83"/>
                </a:cubicBezTo>
                <a:cubicBezTo>
                  <a:pt x="119" y="83"/>
                  <a:pt x="119" y="83"/>
                  <a:pt x="119" y="83"/>
                </a:cubicBezTo>
                <a:cubicBezTo>
                  <a:pt x="119" y="85"/>
                  <a:pt x="118" y="87"/>
                  <a:pt x="117" y="88"/>
                </a:cubicBezTo>
                <a:cubicBezTo>
                  <a:pt x="117" y="88"/>
                  <a:pt x="117" y="88"/>
                  <a:pt x="116" y="88"/>
                </a:cubicBezTo>
                <a:cubicBezTo>
                  <a:pt x="115" y="87"/>
                  <a:pt x="114" y="88"/>
                  <a:pt x="113" y="89"/>
                </a:cubicBezTo>
                <a:cubicBezTo>
                  <a:pt x="113" y="90"/>
                  <a:pt x="112" y="90"/>
                  <a:pt x="112" y="91"/>
                </a:cubicBezTo>
                <a:cubicBezTo>
                  <a:pt x="111" y="92"/>
                  <a:pt x="112" y="94"/>
                  <a:pt x="113" y="94"/>
                </a:cubicBezTo>
                <a:cubicBezTo>
                  <a:pt x="113" y="95"/>
                  <a:pt x="114" y="95"/>
                  <a:pt x="114" y="95"/>
                </a:cubicBezTo>
                <a:cubicBezTo>
                  <a:pt x="113" y="96"/>
                  <a:pt x="112" y="98"/>
                  <a:pt x="111" y="99"/>
                </a:cubicBezTo>
                <a:cubicBezTo>
                  <a:pt x="111" y="99"/>
                  <a:pt x="111" y="99"/>
                  <a:pt x="110" y="98"/>
                </a:cubicBezTo>
                <a:cubicBezTo>
                  <a:pt x="109" y="98"/>
                  <a:pt x="108" y="98"/>
                  <a:pt x="107" y="99"/>
                </a:cubicBezTo>
                <a:cubicBezTo>
                  <a:pt x="106" y="99"/>
                  <a:pt x="106" y="100"/>
                  <a:pt x="105" y="101"/>
                </a:cubicBezTo>
                <a:cubicBezTo>
                  <a:pt x="104" y="102"/>
                  <a:pt x="105" y="103"/>
                  <a:pt x="106" y="104"/>
                </a:cubicBezTo>
                <a:cubicBezTo>
                  <a:pt x="106" y="104"/>
                  <a:pt x="106" y="105"/>
                  <a:pt x="106" y="105"/>
                </a:cubicBezTo>
                <a:cubicBezTo>
                  <a:pt x="105" y="106"/>
                  <a:pt x="104" y="107"/>
                  <a:pt x="102" y="108"/>
                </a:cubicBezTo>
                <a:cubicBezTo>
                  <a:pt x="102" y="108"/>
                  <a:pt x="102" y="108"/>
                  <a:pt x="102" y="108"/>
                </a:cubicBezTo>
                <a:cubicBezTo>
                  <a:pt x="101" y="107"/>
                  <a:pt x="100" y="106"/>
                  <a:pt x="98" y="107"/>
                </a:cubicBezTo>
                <a:cubicBezTo>
                  <a:pt x="98" y="108"/>
                  <a:pt x="97" y="108"/>
                  <a:pt x="97" y="109"/>
                </a:cubicBezTo>
                <a:cubicBezTo>
                  <a:pt x="95" y="109"/>
                  <a:pt x="95" y="111"/>
                  <a:pt x="96" y="112"/>
                </a:cubicBezTo>
                <a:cubicBezTo>
                  <a:pt x="96" y="112"/>
                  <a:pt x="97" y="113"/>
                  <a:pt x="97" y="113"/>
                </a:cubicBezTo>
                <a:cubicBezTo>
                  <a:pt x="95" y="114"/>
                  <a:pt x="94" y="115"/>
                  <a:pt x="92" y="116"/>
                </a:cubicBezTo>
                <a:cubicBezTo>
                  <a:pt x="92" y="115"/>
                  <a:pt x="92" y="115"/>
                  <a:pt x="92" y="115"/>
                </a:cubicBezTo>
                <a:cubicBezTo>
                  <a:pt x="91" y="113"/>
                  <a:pt x="90" y="113"/>
                  <a:pt x="88" y="113"/>
                </a:cubicBezTo>
                <a:cubicBezTo>
                  <a:pt x="88" y="114"/>
                  <a:pt x="87" y="114"/>
                  <a:pt x="86" y="114"/>
                </a:cubicBezTo>
                <a:cubicBezTo>
                  <a:pt x="85" y="115"/>
                  <a:pt x="84" y="116"/>
                  <a:pt x="85" y="118"/>
                </a:cubicBezTo>
                <a:cubicBezTo>
                  <a:pt x="85" y="118"/>
                  <a:pt x="85" y="118"/>
                  <a:pt x="86" y="118"/>
                </a:cubicBezTo>
                <a:cubicBezTo>
                  <a:pt x="84" y="119"/>
                  <a:pt x="82" y="120"/>
                  <a:pt x="80" y="120"/>
                </a:cubicBezTo>
                <a:cubicBezTo>
                  <a:pt x="80" y="120"/>
                  <a:pt x="80" y="119"/>
                  <a:pt x="80" y="119"/>
                </a:cubicBezTo>
                <a:cubicBezTo>
                  <a:pt x="80" y="118"/>
                  <a:pt x="79" y="117"/>
                  <a:pt x="77" y="117"/>
                </a:cubicBezTo>
                <a:cubicBezTo>
                  <a:pt x="77" y="117"/>
                  <a:pt x="76" y="118"/>
                  <a:pt x="75" y="118"/>
                </a:cubicBezTo>
                <a:cubicBezTo>
                  <a:pt x="74" y="118"/>
                  <a:pt x="73" y="119"/>
                  <a:pt x="73" y="121"/>
                </a:cubicBezTo>
                <a:cubicBezTo>
                  <a:pt x="73" y="121"/>
                  <a:pt x="73" y="121"/>
                  <a:pt x="73" y="122"/>
                </a:cubicBezTo>
                <a:cubicBezTo>
                  <a:pt x="72" y="122"/>
                  <a:pt x="70" y="122"/>
                  <a:pt x="68" y="122"/>
                </a:cubicBezTo>
                <a:cubicBezTo>
                  <a:pt x="68" y="122"/>
                  <a:pt x="68" y="121"/>
                  <a:pt x="68" y="121"/>
                </a:cubicBezTo>
                <a:cubicBezTo>
                  <a:pt x="68" y="120"/>
                  <a:pt x="67" y="119"/>
                  <a:pt x="66" y="118"/>
                </a:cubicBezTo>
                <a:cubicBezTo>
                  <a:pt x="65" y="118"/>
                  <a:pt x="64" y="118"/>
                  <a:pt x="63" y="118"/>
                </a:cubicBezTo>
                <a:cubicBezTo>
                  <a:pt x="62" y="118"/>
                  <a:pt x="61" y="119"/>
                  <a:pt x="61" y="121"/>
                </a:cubicBezTo>
                <a:cubicBezTo>
                  <a:pt x="61" y="121"/>
                  <a:pt x="61" y="122"/>
                  <a:pt x="61" y="122"/>
                </a:cubicBezTo>
                <a:cubicBezTo>
                  <a:pt x="59" y="122"/>
                  <a:pt x="57" y="121"/>
                  <a:pt x="55" y="121"/>
                </a:cubicBezTo>
                <a:cubicBezTo>
                  <a:pt x="55" y="121"/>
                  <a:pt x="56" y="120"/>
                  <a:pt x="56" y="120"/>
                </a:cubicBezTo>
                <a:cubicBezTo>
                  <a:pt x="56" y="119"/>
                  <a:pt x="55" y="117"/>
                  <a:pt x="54" y="117"/>
                </a:cubicBezTo>
                <a:cubicBezTo>
                  <a:pt x="53" y="117"/>
                  <a:pt x="52" y="117"/>
                  <a:pt x="52" y="117"/>
                </a:cubicBezTo>
                <a:cubicBezTo>
                  <a:pt x="50" y="116"/>
                  <a:pt x="49" y="117"/>
                  <a:pt x="49" y="118"/>
                </a:cubicBezTo>
                <a:cubicBezTo>
                  <a:pt x="48" y="119"/>
                  <a:pt x="48" y="119"/>
                  <a:pt x="48" y="119"/>
                </a:cubicBezTo>
                <a:cubicBezTo>
                  <a:pt x="47" y="119"/>
                  <a:pt x="45" y="118"/>
                  <a:pt x="43" y="117"/>
                </a:cubicBezTo>
                <a:cubicBezTo>
                  <a:pt x="43" y="117"/>
                  <a:pt x="44" y="117"/>
                  <a:pt x="44" y="116"/>
                </a:cubicBezTo>
                <a:cubicBezTo>
                  <a:pt x="44" y="115"/>
                  <a:pt x="44" y="114"/>
                  <a:pt x="43" y="113"/>
                </a:cubicBezTo>
                <a:cubicBezTo>
                  <a:pt x="42" y="113"/>
                  <a:pt x="41" y="112"/>
                  <a:pt x="41" y="112"/>
                </a:cubicBezTo>
                <a:cubicBezTo>
                  <a:pt x="39" y="111"/>
                  <a:pt x="38" y="112"/>
                  <a:pt x="37" y="113"/>
                </a:cubicBezTo>
                <a:cubicBezTo>
                  <a:pt x="37" y="113"/>
                  <a:pt x="37" y="114"/>
                  <a:pt x="37" y="114"/>
                </a:cubicBezTo>
                <a:cubicBezTo>
                  <a:pt x="35" y="113"/>
                  <a:pt x="34" y="112"/>
                  <a:pt x="32" y="111"/>
                </a:cubicBezTo>
                <a:cubicBezTo>
                  <a:pt x="33" y="111"/>
                  <a:pt x="33" y="111"/>
                  <a:pt x="33" y="110"/>
                </a:cubicBezTo>
                <a:cubicBezTo>
                  <a:pt x="34" y="109"/>
                  <a:pt x="34" y="108"/>
                  <a:pt x="33" y="107"/>
                </a:cubicBezTo>
                <a:cubicBezTo>
                  <a:pt x="32" y="106"/>
                  <a:pt x="32" y="106"/>
                  <a:pt x="31" y="105"/>
                </a:cubicBezTo>
                <a:cubicBezTo>
                  <a:pt x="30" y="104"/>
                  <a:pt x="28" y="104"/>
                  <a:pt x="27" y="105"/>
                </a:cubicBezTo>
                <a:cubicBezTo>
                  <a:pt x="27" y="106"/>
                  <a:pt x="27" y="106"/>
                  <a:pt x="27" y="106"/>
                </a:cubicBezTo>
                <a:cubicBezTo>
                  <a:pt x="26" y="105"/>
                  <a:pt x="24" y="104"/>
                  <a:pt x="23" y="102"/>
                </a:cubicBezTo>
                <a:cubicBezTo>
                  <a:pt x="23" y="102"/>
                  <a:pt x="24" y="102"/>
                  <a:pt x="24" y="102"/>
                </a:cubicBezTo>
                <a:cubicBezTo>
                  <a:pt x="25" y="101"/>
                  <a:pt x="25" y="99"/>
                  <a:pt x="25" y="98"/>
                </a:cubicBezTo>
                <a:cubicBezTo>
                  <a:pt x="24" y="98"/>
                  <a:pt x="24" y="97"/>
                  <a:pt x="23" y="96"/>
                </a:cubicBezTo>
                <a:cubicBezTo>
                  <a:pt x="22" y="95"/>
                  <a:pt x="21" y="95"/>
                  <a:pt x="20" y="96"/>
                </a:cubicBezTo>
                <a:cubicBezTo>
                  <a:pt x="19" y="96"/>
                  <a:pt x="19" y="96"/>
                  <a:pt x="19" y="97"/>
                </a:cubicBezTo>
                <a:cubicBezTo>
                  <a:pt x="18" y="95"/>
                  <a:pt x="17" y="93"/>
                  <a:pt x="16" y="92"/>
                </a:cubicBezTo>
                <a:cubicBezTo>
                  <a:pt x="16" y="92"/>
                  <a:pt x="17" y="92"/>
                  <a:pt x="17" y="92"/>
                </a:cubicBezTo>
                <a:cubicBezTo>
                  <a:pt x="18" y="91"/>
                  <a:pt x="19" y="90"/>
                  <a:pt x="18" y="88"/>
                </a:cubicBezTo>
                <a:cubicBezTo>
                  <a:pt x="18" y="88"/>
                  <a:pt x="18" y="87"/>
                  <a:pt x="17" y="86"/>
                </a:cubicBezTo>
                <a:cubicBezTo>
                  <a:pt x="17" y="85"/>
                  <a:pt x="15" y="84"/>
                  <a:pt x="14" y="85"/>
                </a:cubicBezTo>
                <a:cubicBezTo>
                  <a:pt x="14" y="85"/>
                  <a:pt x="14" y="85"/>
                  <a:pt x="13" y="85"/>
                </a:cubicBezTo>
                <a:cubicBezTo>
                  <a:pt x="13" y="84"/>
                  <a:pt x="12" y="82"/>
                  <a:pt x="12" y="80"/>
                </a:cubicBezTo>
                <a:cubicBezTo>
                  <a:pt x="12" y="80"/>
                  <a:pt x="12" y="80"/>
                  <a:pt x="12" y="80"/>
                </a:cubicBezTo>
                <a:cubicBezTo>
                  <a:pt x="12" y="80"/>
                  <a:pt x="12" y="80"/>
                  <a:pt x="13" y="80"/>
                </a:cubicBezTo>
                <a:cubicBezTo>
                  <a:pt x="14" y="80"/>
                  <a:pt x="15" y="78"/>
                  <a:pt x="15" y="77"/>
                </a:cubicBezTo>
                <a:cubicBezTo>
                  <a:pt x="14" y="76"/>
                  <a:pt x="14" y="76"/>
                  <a:pt x="14" y="75"/>
                </a:cubicBezTo>
                <a:cubicBezTo>
                  <a:pt x="14" y="73"/>
                  <a:pt x="13" y="73"/>
                  <a:pt x="11" y="73"/>
                </a:cubicBezTo>
                <a:cubicBezTo>
                  <a:pt x="11" y="73"/>
                  <a:pt x="11" y="73"/>
                  <a:pt x="10" y="73"/>
                </a:cubicBezTo>
                <a:cubicBezTo>
                  <a:pt x="10" y="71"/>
                  <a:pt x="10" y="69"/>
                  <a:pt x="10" y="68"/>
                </a:cubicBezTo>
                <a:cubicBezTo>
                  <a:pt x="10" y="68"/>
                  <a:pt x="11" y="68"/>
                  <a:pt x="11" y="68"/>
                </a:cubicBezTo>
                <a:cubicBezTo>
                  <a:pt x="11" y="68"/>
                  <a:pt x="11" y="68"/>
                  <a:pt x="11" y="68"/>
                </a:cubicBezTo>
                <a:cubicBezTo>
                  <a:pt x="12" y="68"/>
                  <a:pt x="13" y="67"/>
                  <a:pt x="13" y="65"/>
                </a:cubicBezTo>
                <a:cubicBezTo>
                  <a:pt x="13" y="65"/>
                  <a:pt x="13" y="64"/>
                  <a:pt x="13" y="63"/>
                </a:cubicBezTo>
                <a:cubicBezTo>
                  <a:pt x="14" y="62"/>
                  <a:pt x="13" y="60"/>
                  <a:pt x="11" y="60"/>
                </a:cubicBezTo>
                <a:cubicBezTo>
                  <a:pt x="11" y="60"/>
                  <a:pt x="10" y="60"/>
                  <a:pt x="10" y="61"/>
                </a:cubicBezTo>
                <a:cubicBezTo>
                  <a:pt x="10" y="59"/>
                  <a:pt x="11" y="57"/>
                  <a:pt x="11" y="55"/>
                </a:cubicBezTo>
                <a:cubicBezTo>
                  <a:pt x="11" y="55"/>
                  <a:pt x="11" y="55"/>
                  <a:pt x="12" y="55"/>
                </a:cubicBezTo>
                <a:cubicBezTo>
                  <a:pt x="12" y="56"/>
                  <a:pt x="12" y="56"/>
                  <a:pt x="12" y="56"/>
                </a:cubicBezTo>
                <a:cubicBezTo>
                  <a:pt x="14" y="56"/>
                  <a:pt x="15" y="55"/>
                  <a:pt x="15" y="54"/>
                </a:cubicBezTo>
                <a:cubicBezTo>
                  <a:pt x="15" y="53"/>
                  <a:pt x="15" y="52"/>
                  <a:pt x="15" y="51"/>
                </a:cubicBezTo>
                <a:cubicBezTo>
                  <a:pt x="16" y="50"/>
                  <a:pt x="15" y="49"/>
                  <a:pt x="14" y="48"/>
                </a:cubicBezTo>
                <a:cubicBezTo>
                  <a:pt x="13" y="48"/>
                  <a:pt x="13" y="48"/>
                  <a:pt x="13" y="48"/>
                </a:cubicBezTo>
                <a:cubicBezTo>
                  <a:pt x="13" y="46"/>
                  <a:pt x="14" y="45"/>
                  <a:pt x="15" y="43"/>
                </a:cubicBezTo>
                <a:cubicBezTo>
                  <a:pt x="15" y="43"/>
                  <a:pt x="15" y="43"/>
                  <a:pt x="16" y="44"/>
                </a:cubicBezTo>
                <a:cubicBezTo>
                  <a:pt x="16" y="44"/>
                  <a:pt x="16" y="44"/>
                  <a:pt x="17" y="44"/>
                </a:cubicBezTo>
                <a:cubicBezTo>
                  <a:pt x="18" y="44"/>
                  <a:pt x="18" y="43"/>
                  <a:pt x="19" y="43"/>
                </a:cubicBezTo>
                <a:cubicBezTo>
                  <a:pt x="19" y="42"/>
                  <a:pt x="20" y="41"/>
                  <a:pt x="20" y="40"/>
                </a:cubicBezTo>
                <a:cubicBezTo>
                  <a:pt x="21" y="39"/>
                  <a:pt x="20" y="38"/>
                  <a:pt x="19" y="37"/>
                </a:cubicBezTo>
                <a:cubicBezTo>
                  <a:pt x="19" y="37"/>
                  <a:pt x="18" y="37"/>
                  <a:pt x="18" y="37"/>
                </a:cubicBezTo>
                <a:cubicBezTo>
                  <a:pt x="19" y="35"/>
                  <a:pt x="20" y="34"/>
                  <a:pt x="21" y="32"/>
                </a:cubicBezTo>
                <a:cubicBezTo>
                  <a:pt x="21" y="32"/>
                  <a:pt x="22" y="33"/>
                  <a:pt x="22" y="33"/>
                </a:cubicBezTo>
                <a:cubicBezTo>
                  <a:pt x="22" y="33"/>
                  <a:pt x="23" y="34"/>
                  <a:pt x="23" y="34"/>
                </a:cubicBezTo>
                <a:cubicBezTo>
                  <a:pt x="24" y="34"/>
                  <a:pt x="25" y="33"/>
                  <a:pt x="25" y="33"/>
                </a:cubicBezTo>
                <a:cubicBezTo>
                  <a:pt x="26" y="32"/>
                  <a:pt x="26" y="31"/>
                  <a:pt x="27" y="31"/>
                </a:cubicBezTo>
                <a:cubicBezTo>
                  <a:pt x="28" y="30"/>
                  <a:pt x="28" y="28"/>
                  <a:pt x="27" y="27"/>
                </a:cubicBezTo>
                <a:cubicBezTo>
                  <a:pt x="26" y="27"/>
                  <a:pt x="26" y="27"/>
                  <a:pt x="26" y="27"/>
                </a:cubicBezTo>
                <a:cubicBezTo>
                  <a:pt x="27" y="26"/>
                  <a:pt x="28" y="24"/>
                  <a:pt x="30" y="23"/>
                </a:cubicBezTo>
                <a:cubicBezTo>
                  <a:pt x="30" y="23"/>
                  <a:pt x="30" y="24"/>
                  <a:pt x="30" y="24"/>
                </a:cubicBezTo>
                <a:cubicBezTo>
                  <a:pt x="31" y="25"/>
                  <a:pt x="32" y="25"/>
                  <a:pt x="32" y="25"/>
                </a:cubicBezTo>
                <a:cubicBezTo>
                  <a:pt x="33" y="25"/>
                  <a:pt x="33" y="25"/>
                  <a:pt x="34" y="24"/>
                </a:cubicBezTo>
                <a:cubicBezTo>
                  <a:pt x="34" y="24"/>
                  <a:pt x="35" y="23"/>
                  <a:pt x="36" y="23"/>
                </a:cubicBezTo>
                <a:cubicBezTo>
                  <a:pt x="37" y="22"/>
                  <a:pt x="37" y="21"/>
                  <a:pt x="36" y="20"/>
                </a:cubicBezTo>
                <a:cubicBezTo>
                  <a:pt x="36" y="19"/>
                  <a:pt x="36" y="19"/>
                  <a:pt x="36" y="19"/>
                </a:cubicBezTo>
                <a:cubicBezTo>
                  <a:pt x="37" y="18"/>
                  <a:pt x="39" y="17"/>
                  <a:pt x="40" y="16"/>
                </a:cubicBezTo>
                <a:cubicBezTo>
                  <a:pt x="40" y="16"/>
                  <a:pt x="40" y="17"/>
                  <a:pt x="41" y="17"/>
                </a:cubicBezTo>
                <a:cubicBezTo>
                  <a:pt x="41" y="18"/>
                  <a:pt x="42" y="19"/>
                  <a:pt x="43" y="19"/>
                </a:cubicBezTo>
                <a:cubicBezTo>
                  <a:pt x="43" y="19"/>
                  <a:pt x="44" y="18"/>
                  <a:pt x="44" y="18"/>
                </a:cubicBezTo>
                <a:cubicBezTo>
                  <a:pt x="45" y="18"/>
                  <a:pt x="45" y="18"/>
                  <a:pt x="46" y="17"/>
                </a:cubicBezTo>
                <a:cubicBezTo>
                  <a:pt x="47" y="17"/>
                  <a:pt x="48" y="15"/>
                  <a:pt x="47" y="14"/>
                </a:cubicBezTo>
                <a:cubicBezTo>
                  <a:pt x="47" y="14"/>
                  <a:pt x="47" y="14"/>
                  <a:pt x="47" y="13"/>
                </a:cubicBezTo>
                <a:cubicBezTo>
                  <a:pt x="49" y="13"/>
                  <a:pt x="50" y="12"/>
                  <a:pt x="52" y="12"/>
                </a:cubicBezTo>
                <a:cubicBezTo>
                  <a:pt x="52" y="12"/>
                  <a:pt x="52" y="12"/>
                  <a:pt x="52" y="13"/>
                </a:cubicBezTo>
                <a:cubicBezTo>
                  <a:pt x="52" y="14"/>
                  <a:pt x="53" y="15"/>
                  <a:pt x="55" y="15"/>
                </a:cubicBezTo>
                <a:cubicBezTo>
                  <a:pt x="55" y="15"/>
                  <a:pt x="55" y="15"/>
                  <a:pt x="55" y="15"/>
                </a:cubicBezTo>
                <a:cubicBezTo>
                  <a:pt x="56" y="14"/>
                  <a:pt x="57" y="14"/>
                  <a:pt x="57" y="14"/>
                </a:cubicBezTo>
                <a:cubicBezTo>
                  <a:pt x="59" y="14"/>
                  <a:pt x="60" y="13"/>
                  <a:pt x="59" y="11"/>
                </a:cubicBezTo>
                <a:cubicBezTo>
                  <a:pt x="59" y="11"/>
                  <a:pt x="59" y="11"/>
                  <a:pt x="59" y="10"/>
                </a:cubicBezTo>
                <a:cubicBezTo>
                  <a:pt x="61" y="10"/>
                  <a:pt x="63" y="10"/>
                  <a:pt x="65" y="10"/>
                </a:cubicBezTo>
                <a:cubicBezTo>
                  <a:pt x="65" y="10"/>
                  <a:pt x="64" y="11"/>
                  <a:pt x="64" y="11"/>
                </a:cubicBezTo>
                <a:cubicBezTo>
                  <a:pt x="64" y="12"/>
                  <a:pt x="65" y="13"/>
                  <a:pt x="67" y="14"/>
                </a:cubicBezTo>
                <a:cubicBezTo>
                  <a:pt x="68" y="14"/>
                  <a:pt x="68" y="14"/>
                  <a:pt x="69" y="14"/>
                </a:cubicBezTo>
                <a:cubicBezTo>
                  <a:pt x="69" y="14"/>
                  <a:pt x="69" y="14"/>
                  <a:pt x="69" y="14"/>
                </a:cubicBezTo>
                <a:cubicBezTo>
                  <a:pt x="71" y="14"/>
                  <a:pt x="72" y="13"/>
                  <a:pt x="72" y="11"/>
                </a:cubicBezTo>
                <a:cubicBezTo>
                  <a:pt x="72" y="11"/>
                  <a:pt x="72" y="11"/>
                  <a:pt x="72" y="10"/>
                </a:cubicBezTo>
                <a:cubicBezTo>
                  <a:pt x="74" y="10"/>
                  <a:pt x="75" y="11"/>
                  <a:pt x="77" y="11"/>
                </a:cubicBezTo>
                <a:cubicBezTo>
                  <a:pt x="77" y="11"/>
                  <a:pt x="77" y="12"/>
                  <a:pt x="77" y="12"/>
                </a:cubicBezTo>
                <a:cubicBezTo>
                  <a:pt x="76" y="13"/>
                  <a:pt x="77" y="15"/>
                  <a:pt x="79" y="15"/>
                </a:cubicBezTo>
                <a:cubicBezTo>
                  <a:pt x="79" y="15"/>
                  <a:pt x="80" y="15"/>
                  <a:pt x="81" y="16"/>
                </a:cubicBezTo>
                <a:cubicBezTo>
                  <a:pt x="81" y="16"/>
                  <a:pt x="81" y="16"/>
                  <a:pt x="82" y="16"/>
                </a:cubicBezTo>
                <a:cubicBezTo>
                  <a:pt x="83" y="16"/>
                  <a:pt x="84" y="15"/>
                  <a:pt x="84" y="14"/>
                </a:cubicBezTo>
                <a:cubicBezTo>
                  <a:pt x="84" y="14"/>
                  <a:pt x="84" y="13"/>
                  <a:pt x="84" y="13"/>
                </a:cubicBezTo>
                <a:cubicBezTo>
                  <a:pt x="86" y="14"/>
                  <a:pt x="88" y="14"/>
                  <a:pt x="89" y="15"/>
                </a:cubicBezTo>
                <a:cubicBezTo>
                  <a:pt x="89" y="15"/>
                  <a:pt x="89" y="16"/>
                  <a:pt x="89" y="16"/>
                </a:cubicBezTo>
                <a:cubicBezTo>
                  <a:pt x="88" y="17"/>
                  <a:pt x="88" y="19"/>
                  <a:pt x="90" y="19"/>
                </a:cubicBezTo>
                <a:cubicBezTo>
                  <a:pt x="90" y="20"/>
                  <a:pt x="91" y="20"/>
                  <a:pt x="92" y="20"/>
                </a:cubicBezTo>
                <a:cubicBezTo>
                  <a:pt x="92" y="20"/>
                  <a:pt x="93" y="21"/>
                  <a:pt x="93" y="21"/>
                </a:cubicBezTo>
                <a:cubicBezTo>
                  <a:pt x="94" y="21"/>
                  <a:pt x="95" y="20"/>
                  <a:pt x="95" y="19"/>
                </a:cubicBezTo>
                <a:cubicBezTo>
                  <a:pt x="95" y="19"/>
                  <a:pt x="95" y="19"/>
                  <a:pt x="95" y="18"/>
                </a:cubicBezTo>
                <a:cubicBezTo>
                  <a:pt x="97" y="19"/>
                  <a:pt x="99" y="20"/>
                  <a:pt x="100" y="22"/>
                </a:cubicBezTo>
                <a:cubicBezTo>
                  <a:pt x="100" y="22"/>
                  <a:pt x="99" y="22"/>
                  <a:pt x="99" y="22"/>
                </a:cubicBezTo>
                <a:cubicBezTo>
                  <a:pt x="98" y="23"/>
                  <a:pt x="98" y="25"/>
                  <a:pt x="99" y="26"/>
                </a:cubicBezTo>
                <a:cubicBezTo>
                  <a:pt x="100" y="26"/>
                  <a:pt x="101" y="27"/>
                  <a:pt x="101" y="27"/>
                </a:cubicBezTo>
                <a:cubicBezTo>
                  <a:pt x="102" y="28"/>
                  <a:pt x="102" y="28"/>
                  <a:pt x="103" y="28"/>
                </a:cubicBezTo>
                <a:cubicBezTo>
                  <a:pt x="104" y="28"/>
                  <a:pt x="104" y="28"/>
                  <a:pt x="105" y="27"/>
                </a:cubicBezTo>
                <a:cubicBezTo>
                  <a:pt x="105" y="27"/>
                  <a:pt x="105" y="26"/>
                  <a:pt x="105" y="26"/>
                </a:cubicBezTo>
                <a:cubicBezTo>
                  <a:pt x="107" y="27"/>
                  <a:pt x="108" y="29"/>
                  <a:pt x="109" y="30"/>
                </a:cubicBezTo>
                <a:cubicBezTo>
                  <a:pt x="109" y="30"/>
                  <a:pt x="108" y="30"/>
                  <a:pt x="108" y="31"/>
                </a:cubicBezTo>
                <a:cubicBezTo>
                  <a:pt x="107" y="32"/>
                  <a:pt x="107" y="33"/>
                  <a:pt x="108" y="34"/>
                </a:cubicBezTo>
                <a:cubicBezTo>
                  <a:pt x="108" y="35"/>
                  <a:pt x="109" y="35"/>
                  <a:pt x="109" y="36"/>
                </a:cubicBezTo>
                <a:cubicBezTo>
                  <a:pt x="110" y="37"/>
                  <a:pt x="110" y="37"/>
                  <a:pt x="111" y="37"/>
                </a:cubicBezTo>
                <a:cubicBezTo>
                  <a:pt x="112" y="37"/>
                  <a:pt x="112" y="37"/>
                  <a:pt x="112" y="37"/>
                </a:cubicBezTo>
                <a:cubicBezTo>
                  <a:pt x="113" y="37"/>
                  <a:pt x="113" y="36"/>
                  <a:pt x="113" y="36"/>
                </a:cubicBezTo>
                <a:cubicBezTo>
                  <a:pt x="114" y="38"/>
                  <a:pt x="115" y="39"/>
                  <a:pt x="116" y="41"/>
                </a:cubicBezTo>
                <a:cubicBezTo>
                  <a:pt x="116" y="41"/>
                  <a:pt x="115" y="41"/>
                  <a:pt x="115" y="41"/>
                </a:cubicBezTo>
                <a:cubicBezTo>
                  <a:pt x="114" y="42"/>
                  <a:pt x="113" y="43"/>
                  <a:pt x="114" y="44"/>
                </a:cubicBezTo>
                <a:cubicBezTo>
                  <a:pt x="114" y="45"/>
                  <a:pt x="114" y="46"/>
                  <a:pt x="115" y="46"/>
                </a:cubicBezTo>
                <a:cubicBezTo>
                  <a:pt x="115" y="47"/>
                  <a:pt x="116" y="48"/>
                  <a:pt x="117" y="48"/>
                </a:cubicBezTo>
                <a:cubicBezTo>
                  <a:pt x="117" y="48"/>
                  <a:pt x="118" y="48"/>
                  <a:pt x="118" y="48"/>
                </a:cubicBezTo>
                <a:cubicBezTo>
                  <a:pt x="118" y="48"/>
                  <a:pt x="118" y="48"/>
                  <a:pt x="119" y="47"/>
                </a:cubicBezTo>
                <a:cubicBezTo>
                  <a:pt x="119" y="49"/>
                  <a:pt x="120" y="51"/>
                  <a:pt x="120" y="53"/>
                </a:cubicBezTo>
                <a:cubicBezTo>
                  <a:pt x="120" y="53"/>
                  <a:pt x="120" y="53"/>
                  <a:pt x="119" y="53"/>
                </a:cubicBezTo>
                <a:cubicBezTo>
                  <a:pt x="118" y="53"/>
                  <a:pt x="117" y="54"/>
                  <a:pt x="117" y="56"/>
                </a:cubicBezTo>
                <a:cubicBezTo>
                  <a:pt x="118" y="56"/>
                  <a:pt x="118" y="57"/>
                  <a:pt x="118" y="58"/>
                </a:cubicBezTo>
                <a:cubicBezTo>
                  <a:pt x="118" y="59"/>
                  <a:pt x="119" y="60"/>
                  <a:pt x="120" y="60"/>
                </a:cubicBezTo>
                <a:cubicBezTo>
                  <a:pt x="120" y="60"/>
                  <a:pt x="120" y="60"/>
                  <a:pt x="121" y="60"/>
                </a:cubicBezTo>
                <a:cubicBezTo>
                  <a:pt x="121" y="60"/>
                  <a:pt x="121" y="60"/>
                  <a:pt x="122" y="60"/>
                </a:cubicBezTo>
                <a:cubicBezTo>
                  <a:pt x="122" y="61"/>
                  <a:pt x="122" y="62"/>
                  <a:pt x="122" y="64"/>
                </a:cubicBezTo>
                <a:cubicBezTo>
                  <a:pt x="122" y="64"/>
                  <a:pt x="121" y="64"/>
                  <a:pt x="121" y="64"/>
                </a:cubicBezTo>
                <a:cubicBezTo>
                  <a:pt x="119" y="64"/>
                  <a:pt x="118" y="65"/>
                  <a:pt x="118" y="66"/>
                </a:cubicBezTo>
                <a:cubicBezTo>
                  <a:pt x="118" y="67"/>
                  <a:pt x="118" y="68"/>
                  <a:pt x="118" y="68"/>
                </a:cubicBezTo>
                <a:cubicBezTo>
                  <a:pt x="118" y="70"/>
                  <a:pt x="119" y="71"/>
                  <a:pt x="121" y="71"/>
                </a:cubicBezTo>
                <a:cubicBezTo>
                  <a:pt x="121" y="71"/>
                  <a:pt x="121" y="71"/>
                  <a:pt x="121" y="71"/>
                </a:cubicBezTo>
                <a:cubicBezTo>
                  <a:pt x="121" y="71"/>
                  <a:pt x="121" y="71"/>
                  <a:pt x="122" y="71"/>
                </a:cubicBezTo>
                <a:cubicBezTo>
                  <a:pt x="122" y="73"/>
                  <a:pt x="121" y="75"/>
                  <a:pt x="121" y="76"/>
                </a:cubicBezTo>
                <a:close/>
                <a:moveTo>
                  <a:pt x="74" y="40"/>
                </a:moveTo>
                <a:cubicBezTo>
                  <a:pt x="88" y="40"/>
                  <a:pt x="88" y="40"/>
                  <a:pt x="88" y="40"/>
                </a:cubicBezTo>
                <a:cubicBezTo>
                  <a:pt x="87" y="41"/>
                  <a:pt x="87" y="41"/>
                  <a:pt x="87" y="41"/>
                </a:cubicBezTo>
                <a:cubicBezTo>
                  <a:pt x="82" y="51"/>
                  <a:pt x="82" y="51"/>
                  <a:pt x="82" y="51"/>
                </a:cubicBezTo>
                <a:cubicBezTo>
                  <a:pt x="72" y="68"/>
                  <a:pt x="72" y="68"/>
                  <a:pt x="72" y="68"/>
                </a:cubicBezTo>
                <a:cubicBezTo>
                  <a:pt x="72" y="70"/>
                  <a:pt x="72" y="70"/>
                  <a:pt x="72" y="70"/>
                </a:cubicBezTo>
                <a:cubicBezTo>
                  <a:pt x="83" y="70"/>
                  <a:pt x="83" y="70"/>
                  <a:pt x="83" y="70"/>
                </a:cubicBezTo>
                <a:cubicBezTo>
                  <a:pt x="83" y="71"/>
                  <a:pt x="83" y="71"/>
                  <a:pt x="83" y="71"/>
                </a:cubicBezTo>
                <a:cubicBezTo>
                  <a:pt x="83" y="78"/>
                  <a:pt x="83" y="78"/>
                  <a:pt x="83" y="78"/>
                </a:cubicBezTo>
                <a:cubicBezTo>
                  <a:pt x="72" y="78"/>
                  <a:pt x="72" y="78"/>
                  <a:pt x="72" y="78"/>
                </a:cubicBezTo>
                <a:cubicBezTo>
                  <a:pt x="72" y="92"/>
                  <a:pt x="72" y="92"/>
                  <a:pt x="72" y="92"/>
                </a:cubicBezTo>
                <a:cubicBezTo>
                  <a:pt x="60" y="92"/>
                  <a:pt x="60" y="92"/>
                  <a:pt x="60" y="92"/>
                </a:cubicBezTo>
                <a:cubicBezTo>
                  <a:pt x="60" y="78"/>
                  <a:pt x="60" y="78"/>
                  <a:pt x="60" y="78"/>
                </a:cubicBezTo>
                <a:cubicBezTo>
                  <a:pt x="49" y="78"/>
                  <a:pt x="49" y="78"/>
                  <a:pt x="49" y="78"/>
                </a:cubicBezTo>
                <a:cubicBezTo>
                  <a:pt x="49" y="71"/>
                  <a:pt x="49" y="71"/>
                  <a:pt x="49" y="71"/>
                </a:cubicBezTo>
                <a:cubicBezTo>
                  <a:pt x="49" y="70"/>
                  <a:pt x="49" y="70"/>
                  <a:pt x="49" y="70"/>
                </a:cubicBezTo>
                <a:cubicBezTo>
                  <a:pt x="60" y="70"/>
                  <a:pt x="60" y="70"/>
                  <a:pt x="60" y="70"/>
                </a:cubicBezTo>
                <a:cubicBezTo>
                  <a:pt x="60" y="69"/>
                  <a:pt x="60" y="69"/>
                  <a:pt x="60" y="69"/>
                </a:cubicBezTo>
                <a:cubicBezTo>
                  <a:pt x="44" y="41"/>
                  <a:pt x="44" y="41"/>
                  <a:pt x="44" y="41"/>
                </a:cubicBezTo>
                <a:cubicBezTo>
                  <a:pt x="44" y="40"/>
                  <a:pt x="44" y="40"/>
                  <a:pt x="44" y="40"/>
                </a:cubicBezTo>
                <a:cubicBezTo>
                  <a:pt x="58" y="40"/>
                  <a:pt x="58" y="40"/>
                  <a:pt x="58" y="40"/>
                </a:cubicBezTo>
                <a:cubicBezTo>
                  <a:pt x="64" y="54"/>
                  <a:pt x="64" y="54"/>
                  <a:pt x="64" y="54"/>
                </a:cubicBezTo>
                <a:cubicBezTo>
                  <a:pt x="66" y="57"/>
                  <a:pt x="66" y="57"/>
                  <a:pt x="66" y="57"/>
                </a:cubicBezTo>
                <a:cubicBezTo>
                  <a:pt x="68" y="52"/>
                  <a:pt x="68" y="52"/>
                  <a:pt x="68" y="52"/>
                </a:cubicBezTo>
                <a:lnTo>
                  <a:pt x="74"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4" name="Freeform 174">
            <a:extLst>
              <a:ext uri="{FF2B5EF4-FFF2-40B4-BE49-F238E27FC236}">
                <a16:creationId xmlns:a16="http://schemas.microsoft.com/office/drawing/2014/main" id="{3FC124DC-7E52-41CF-8B03-B83CED67881A}"/>
              </a:ext>
            </a:extLst>
          </p:cNvPr>
          <p:cNvSpPr>
            <a:spLocks noEditPoints="1"/>
          </p:cNvSpPr>
          <p:nvPr/>
        </p:nvSpPr>
        <p:spPr bwMode="auto">
          <a:xfrm>
            <a:off x="10347200" y="2535555"/>
            <a:ext cx="414337" cy="411163"/>
          </a:xfrm>
          <a:custGeom>
            <a:avLst/>
            <a:gdLst>
              <a:gd name="T0" fmla="*/ 131 w 131"/>
              <a:gd name="T1" fmla="*/ 59 h 130"/>
              <a:gd name="T2" fmla="*/ 0 w 131"/>
              <a:gd name="T3" fmla="*/ 59 h 130"/>
              <a:gd name="T4" fmla="*/ 66 w 131"/>
              <a:gd name="T5" fmla="*/ 105 h 130"/>
              <a:gd name="T6" fmla="*/ 66 w 131"/>
              <a:gd name="T7" fmla="*/ 115 h 130"/>
              <a:gd name="T8" fmla="*/ 0 w 131"/>
              <a:gd name="T9" fmla="*/ 70 h 130"/>
              <a:gd name="T10" fmla="*/ 131 w 131"/>
              <a:gd name="T11" fmla="*/ 69 h 130"/>
              <a:gd name="T12" fmla="*/ 66 w 131"/>
              <a:gd name="T13" fmla="*/ 115 h 130"/>
              <a:gd name="T14" fmla="*/ 0 w 131"/>
              <a:gd name="T15" fmla="*/ 78 h 130"/>
              <a:gd name="T16" fmla="*/ 66 w 131"/>
              <a:gd name="T17" fmla="*/ 130 h 130"/>
              <a:gd name="T18" fmla="*/ 131 w 131"/>
              <a:gd name="T19" fmla="*/ 77 h 130"/>
              <a:gd name="T20" fmla="*/ 76 w 131"/>
              <a:gd name="T21" fmla="*/ 58 h 130"/>
              <a:gd name="T22" fmla="*/ 69 w 131"/>
              <a:gd name="T23" fmla="*/ 53 h 130"/>
              <a:gd name="T24" fmla="*/ 74 w 131"/>
              <a:gd name="T25" fmla="*/ 61 h 130"/>
              <a:gd name="T26" fmla="*/ 62 w 131"/>
              <a:gd name="T27" fmla="*/ 42 h 130"/>
              <a:gd name="T28" fmla="*/ 58 w 131"/>
              <a:gd name="T29" fmla="*/ 34 h 130"/>
              <a:gd name="T30" fmla="*/ 57 w 131"/>
              <a:gd name="T31" fmla="*/ 40 h 130"/>
              <a:gd name="T32" fmla="*/ 0 w 131"/>
              <a:gd name="T33" fmla="*/ 51 h 130"/>
              <a:gd name="T34" fmla="*/ 131 w 131"/>
              <a:gd name="T35" fmla="*/ 50 h 130"/>
              <a:gd name="T36" fmla="*/ 0 w 131"/>
              <a:gd name="T37" fmla="*/ 51 h 130"/>
              <a:gd name="T38" fmla="*/ 41 w 131"/>
              <a:gd name="T39" fmla="*/ 44 h 130"/>
              <a:gd name="T40" fmla="*/ 51 w 131"/>
              <a:gd name="T41" fmla="*/ 50 h 130"/>
              <a:gd name="T42" fmla="*/ 62 w 131"/>
              <a:gd name="T43" fmla="*/ 53 h 130"/>
              <a:gd name="T44" fmla="*/ 50 w 131"/>
              <a:gd name="T45" fmla="*/ 61 h 130"/>
              <a:gd name="T46" fmla="*/ 40 w 131"/>
              <a:gd name="T47" fmla="*/ 59 h 130"/>
              <a:gd name="T48" fmla="*/ 50 w 131"/>
              <a:gd name="T49" fmla="*/ 71 h 130"/>
              <a:gd name="T50" fmla="*/ 62 w 131"/>
              <a:gd name="T51" fmla="*/ 85 h 130"/>
              <a:gd name="T52" fmla="*/ 69 w 131"/>
              <a:gd name="T53" fmla="*/ 72 h 130"/>
              <a:gd name="T54" fmla="*/ 86 w 131"/>
              <a:gd name="T55" fmla="*/ 67 h 130"/>
              <a:gd name="T56" fmla="*/ 92 w 131"/>
              <a:gd name="T57" fmla="*/ 57 h 130"/>
              <a:gd name="T58" fmla="*/ 73 w 131"/>
              <a:gd name="T59" fmla="*/ 43 h 130"/>
              <a:gd name="T60" fmla="*/ 69 w 131"/>
              <a:gd name="T61" fmla="*/ 33 h 130"/>
              <a:gd name="T62" fmla="*/ 86 w 131"/>
              <a:gd name="T63" fmla="*/ 37 h 130"/>
              <a:gd name="T64" fmla="*/ 87 w 131"/>
              <a:gd name="T65" fmla="*/ 26 h 130"/>
              <a:gd name="T66" fmla="*/ 69 w 131"/>
              <a:gd name="T67" fmla="*/ 24 h 130"/>
              <a:gd name="T68" fmla="*/ 62 w 131"/>
              <a:gd name="T69" fmla="*/ 15 h 130"/>
              <a:gd name="T70" fmla="*/ 45 w 131"/>
              <a:gd name="T71" fmla="*/ 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0">
                <a:moveTo>
                  <a:pt x="131" y="57"/>
                </a:moveTo>
                <a:cubicBezTo>
                  <a:pt x="131" y="57"/>
                  <a:pt x="131" y="58"/>
                  <a:pt x="131" y="59"/>
                </a:cubicBezTo>
                <a:cubicBezTo>
                  <a:pt x="131" y="87"/>
                  <a:pt x="102" y="109"/>
                  <a:pt x="66" y="109"/>
                </a:cubicBezTo>
                <a:cubicBezTo>
                  <a:pt x="30" y="109"/>
                  <a:pt x="0" y="87"/>
                  <a:pt x="0" y="59"/>
                </a:cubicBezTo>
                <a:cubicBezTo>
                  <a:pt x="0" y="59"/>
                  <a:pt x="0" y="58"/>
                  <a:pt x="0" y="57"/>
                </a:cubicBezTo>
                <a:cubicBezTo>
                  <a:pt x="2" y="84"/>
                  <a:pt x="31" y="105"/>
                  <a:pt x="66" y="105"/>
                </a:cubicBezTo>
                <a:cubicBezTo>
                  <a:pt x="101" y="105"/>
                  <a:pt x="130" y="84"/>
                  <a:pt x="131" y="57"/>
                </a:cubicBezTo>
                <a:close/>
                <a:moveTo>
                  <a:pt x="66" y="115"/>
                </a:moveTo>
                <a:cubicBezTo>
                  <a:pt x="31" y="115"/>
                  <a:pt x="2" y="94"/>
                  <a:pt x="0" y="67"/>
                </a:cubicBezTo>
                <a:cubicBezTo>
                  <a:pt x="0" y="68"/>
                  <a:pt x="0" y="69"/>
                  <a:pt x="0" y="70"/>
                </a:cubicBezTo>
                <a:cubicBezTo>
                  <a:pt x="0" y="97"/>
                  <a:pt x="30" y="120"/>
                  <a:pt x="66" y="120"/>
                </a:cubicBezTo>
                <a:cubicBezTo>
                  <a:pt x="102" y="120"/>
                  <a:pt x="131" y="97"/>
                  <a:pt x="131" y="69"/>
                </a:cubicBezTo>
                <a:cubicBezTo>
                  <a:pt x="131" y="68"/>
                  <a:pt x="131" y="68"/>
                  <a:pt x="131" y="67"/>
                </a:cubicBezTo>
                <a:cubicBezTo>
                  <a:pt x="130" y="94"/>
                  <a:pt x="101" y="115"/>
                  <a:pt x="66" y="115"/>
                </a:cubicBezTo>
                <a:close/>
                <a:moveTo>
                  <a:pt x="66" y="125"/>
                </a:moveTo>
                <a:cubicBezTo>
                  <a:pt x="31" y="125"/>
                  <a:pt x="2" y="104"/>
                  <a:pt x="0" y="78"/>
                </a:cubicBezTo>
                <a:cubicBezTo>
                  <a:pt x="0" y="78"/>
                  <a:pt x="0" y="79"/>
                  <a:pt x="0" y="80"/>
                </a:cubicBezTo>
                <a:cubicBezTo>
                  <a:pt x="0" y="108"/>
                  <a:pt x="30" y="130"/>
                  <a:pt x="66" y="130"/>
                </a:cubicBezTo>
                <a:cubicBezTo>
                  <a:pt x="102" y="130"/>
                  <a:pt x="131" y="107"/>
                  <a:pt x="131" y="79"/>
                </a:cubicBezTo>
                <a:cubicBezTo>
                  <a:pt x="131" y="79"/>
                  <a:pt x="131" y="78"/>
                  <a:pt x="131" y="77"/>
                </a:cubicBezTo>
                <a:cubicBezTo>
                  <a:pt x="130" y="104"/>
                  <a:pt x="101" y="125"/>
                  <a:pt x="66" y="125"/>
                </a:cubicBezTo>
                <a:close/>
                <a:moveTo>
                  <a:pt x="76" y="58"/>
                </a:moveTo>
                <a:cubicBezTo>
                  <a:pt x="76" y="57"/>
                  <a:pt x="75" y="56"/>
                  <a:pt x="74" y="55"/>
                </a:cubicBezTo>
                <a:cubicBezTo>
                  <a:pt x="73" y="54"/>
                  <a:pt x="71" y="54"/>
                  <a:pt x="69" y="53"/>
                </a:cubicBezTo>
                <a:cubicBezTo>
                  <a:pt x="69" y="63"/>
                  <a:pt x="69" y="63"/>
                  <a:pt x="69" y="63"/>
                </a:cubicBezTo>
                <a:cubicBezTo>
                  <a:pt x="71" y="63"/>
                  <a:pt x="72" y="62"/>
                  <a:pt x="74" y="61"/>
                </a:cubicBezTo>
                <a:cubicBezTo>
                  <a:pt x="75" y="61"/>
                  <a:pt x="76" y="60"/>
                  <a:pt x="76" y="58"/>
                </a:cubicBezTo>
                <a:close/>
                <a:moveTo>
                  <a:pt x="62" y="42"/>
                </a:moveTo>
                <a:cubicBezTo>
                  <a:pt x="62" y="33"/>
                  <a:pt x="62" y="33"/>
                  <a:pt x="62" y="33"/>
                </a:cubicBezTo>
                <a:cubicBezTo>
                  <a:pt x="60" y="33"/>
                  <a:pt x="59" y="34"/>
                  <a:pt x="58" y="34"/>
                </a:cubicBezTo>
                <a:cubicBezTo>
                  <a:pt x="56" y="35"/>
                  <a:pt x="56" y="36"/>
                  <a:pt x="56" y="37"/>
                </a:cubicBezTo>
                <a:cubicBezTo>
                  <a:pt x="56" y="38"/>
                  <a:pt x="56" y="39"/>
                  <a:pt x="57" y="40"/>
                </a:cubicBezTo>
                <a:cubicBezTo>
                  <a:pt x="58" y="41"/>
                  <a:pt x="59" y="41"/>
                  <a:pt x="62" y="42"/>
                </a:cubicBezTo>
                <a:close/>
                <a:moveTo>
                  <a:pt x="0" y="51"/>
                </a:moveTo>
                <a:cubicBezTo>
                  <a:pt x="0" y="23"/>
                  <a:pt x="30" y="0"/>
                  <a:pt x="66" y="0"/>
                </a:cubicBezTo>
                <a:cubicBezTo>
                  <a:pt x="102" y="0"/>
                  <a:pt x="131" y="22"/>
                  <a:pt x="131" y="50"/>
                </a:cubicBezTo>
                <a:cubicBezTo>
                  <a:pt x="131" y="78"/>
                  <a:pt x="102" y="100"/>
                  <a:pt x="66" y="100"/>
                </a:cubicBezTo>
                <a:cubicBezTo>
                  <a:pt x="30" y="100"/>
                  <a:pt x="0" y="78"/>
                  <a:pt x="0" y="51"/>
                </a:cubicBezTo>
                <a:close/>
                <a:moveTo>
                  <a:pt x="39" y="38"/>
                </a:moveTo>
                <a:cubicBezTo>
                  <a:pt x="39" y="40"/>
                  <a:pt x="40" y="42"/>
                  <a:pt x="41" y="44"/>
                </a:cubicBezTo>
                <a:cubicBezTo>
                  <a:pt x="42" y="45"/>
                  <a:pt x="43" y="47"/>
                  <a:pt x="45" y="48"/>
                </a:cubicBezTo>
                <a:cubicBezTo>
                  <a:pt x="47" y="49"/>
                  <a:pt x="48" y="50"/>
                  <a:pt x="51" y="50"/>
                </a:cubicBezTo>
                <a:cubicBezTo>
                  <a:pt x="53" y="51"/>
                  <a:pt x="55" y="52"/>
                  <a:pt x="58" y="52"/>
                </a:cubicBezTo>
                <a:cubicBezTo>
                  <a:pt x="62" y="53"/>
                  <a:pt x="62" y="53"/>
                  <a:pt x="62" y="53"/>
                </a:cubicBezTo>
                <a:cubicBezTo>
                  <a:pt x="62" y="63"/>
                  <a:pt x="62" y="63"/>
                  <a:pt x="62" y="63"/>
                </a:cubicBezTo>
                <a:cubicBezTo>
                  <a:pt x="58" y="63"/>
                  <a:pt x="54" y="62"/>
                  <a:pt x="50" y="61"/>
                </a:cubicBezTo>
                <a:cubicBezTo>
                  <a:pt x="46" y="60"/>
                  <a:pt x="43" y="59"/>
                  <a:pt x="42" y="59"/>
                </a:cubicBezTo>
                <a:cubicBezTo>
                  <a:pt x="40" y="59"/>
                  <a:pt x="40" y="59"/>
                  <a:pt x="40" y="59"/>
                </a:cubicBezTo>
                <a:cubicBezTo>
                  <a:pt x="40" y="69"/>
                  <a:pt x="40" y="69"/>
                  <a:pt x="40" y="69"/>
                </a:cubicBezTo>
                <a:cubicBezTo>
                  <a:pt x="43" y="70"/>
                  <a:pt x="46" y="71"/>
                  <a:pt x="50" y="71"/>
                </a:cubicBezTo>
                <a:cubicBezTo>
                  <a:pt x="54" y="72"/>
                  <a:pt x="58" y="72"/>
                  <a:pt x="62" y="72"/>
                </a:cubicBezTo>
                <a:cubicBezTo>
                  <a:pt x="62" y="85"/>
                  <a:pt x="62" y="85"/>
                  <a:pt x="62" y="85"/>
                </a:cubicBezTo>
                <a:cubicBezTo>
                  <a:pt x="69" y="85"/>
                  <a:pt x="69" y="85"/>
                  <a:pt x="69" y="85"/>
                </a:cubicBezTo>
                <a:cubicBezTo>
                  <a:pt x="69" y="72"/>
                  <a:pt x="69" y="72"/>
                  <a:pt x="69" y="72"/>
                </a:cubicBezTo>
                <a:cubicBezTo>
                  <a:pt x="73" y="72"/>
                  <a:pt x="76" y="72"/>
                  <a:pt x="79" y="71"/>
                </a:cubicBezTo>
                <a:cubicBezTo>
                  <a:pt x="82" y="70"/>
                  <a:pt x="84" y="69"/>
                  <a:pt x="86" y="67"/>
                </a:cubicBezTo>
                <a:cubicBezTo>
                  <a:pt x="88" y="66"/>
                  <a:pt x="90" y="64"/>
                  <a:pt x="91" y="62"/>
                </a:cubicBezTo>
                <a:cubicBezTo>
                  <a:pt x="92" y="61"/>
                  <a:pt x="92" y="59"/>
                  <a:pt x="92" y="57"/>
                </a:cubicBezTo>
                <a:cubicBezTo>
                  <a:pt x="92" y="53"/>
                  <a:pt x="91" y="50"/>
                  <a:pt x="88" y="48"/>
                </a:cubicBezTo>
                <a:cubicBezTo>
                  <a:pt x="85" y="46"/>
                  <a:pt x="80" y="44"/>
                  <a:pt x="73" y="43"/>
                </a:cubicBezTo>
                <a:cubicBezTo>
                  <a:pt x="69" y="42"/>
                  <a:pt x="69" y="42"/>
                  <a:pt x="69" y="42"/>
                </a:cubicBezTo>
                <a:cubicBezTo>
                  <a:pt x="69" y="33"/>
                  <a:pt x="69" y="33"/>
                  <a:pt x="69" y="33"/>
                </a:cubicBezTo>
                <a:cubicBezTo>
                  <a:pt x="73" y="33"/>
                  <a:pt x="76" y="34"/>
                  <a:pt x="78" y="34"/>
                </a:cubicBezTo>
                <a:cubicBezTo>
                  <a:pt x="81" y="35"/>
                  <a:pt x="84" y="36"/>
                  <a:pt x="86" y="37"/>
                </a:cubicBezTo>
                <a:cubicBezTo>
                  <a:pt x="87" y="37"/>
                  <a:pt x="87" y="37"/>
                  <a:pt x="87" y="37"/>
                </a:cubicBezTo>
                <a:cubicBezTo>
                  <a:pt x="87" y="26"/>
                  <a:pt x="87" y="26"/>
                  <a:pt x="87" y="26"/>
                </a:cubicBezTo>
                <a:cubicBezTo>
                  <a:pt x="85" y="26"/>
                  <a:pt x="83" y="25"/>
                  <a:pt x="79" y="25"/>
                </a:cubicBezTo>
                <a:cubicBezTo>
                  <a:pt x="75" y="24"/>
                  <a:pt x="72" y="24"/>
                  <a:pt x="69" y="24"/>
                </a:cubicBezTo>
                <a:cubicBezTo>
                  <a:pt x="69" y="15"/>
                  <a:pt x="69" y="15"/>
                  <a:pt x="69" y="15"/>
                </a:cubicBezTo>
                <a:cubicBezTo>
                  <a:pt x="62" y="15"/>
                  <a:pt x="62" y="15"/>
                  <a:pt x="62" y="15"/>
                </a:cubicBezTo>
                <a:cubicBezTo>
                  <a:pt x="62" y="24"/>
                  <a:pt x="62" y="24"/>
                  <a:pt x="62" y="24"/>
                </a:cubicBezTo>
                <a:cubicBezTo>
                  <a:pt x="55" y="24"/>
                  <a:pt x="49" y="26"/>
                  <a:pt x="45" y="28"/>
                </a:cubicBezTo>
                <a:cubicBezTo>
                  <a:pt x="41" y="31"/>
                  <a:pt x="39" y="34"/>
                  <a:pt x="39" y="3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5" name="Freeform 175">
            <a:extLst>
              <a:ext uri="{FF2B5EF4-FFF2-40B4-BE49-F238E27FC236}">
                <a16:creationId xmlns:a16="http://schemas.microsoft.com/office/drawing/2014/main" id="{CECA2E19-0372-43BB-8232-706E968EE20E}"/>
              </a:ext>
            </a:extLst>
          </p:cNvPr>
          <p:cNvSpPr>
            <a:spLocks noEditPoints="1"/>
          </p:cNvSpPr>
          <p:nvPr/>
        </p:nvSpPr>
        <p:spPr bwMode="auto">
          <a:xfrm>
            <a:off x="4935413" y="3469005"/>
            <a:ext cx="379412" cy="379413"/>
          </a:xfrm>
          <a:custGeom>
            <a:avLst/>
            <a:gdLst>
              <a:gd name="T0" fmla="*/ 11 w 120"/>
              <a:gd name="T1" fmla="*/ 67 h 120"/>
              <a:gd name="T2" fmla="*/ 54 w 120"/>
              <a:gd name="T3" fmla="*/ 109 h 120"/>
              <a:gd name="T4" fmla="*/ 54 w 120"/>
              <a:gd name="T5" fmla="*/ 63 h 120"/>
              <a:gd name="T6" fmla="*/ 34 w 120"/>
              <a:gd name="T7" fmla="*/ 80 h 120"/>
              <a:gd name="T8" fmla="*/ 34 w 120"/>
              <a:gd name="T9" fmla="*/ 101 h 120"/>
              <a:gd name="T10" fmla="*/ 38 w 120"/>
              <a:gd name="T11" fmla="*/ 96 h 120"/>
              <a:gd name="T12" fmla="*/ 48 w 120"/>
              <a:gd name="T13" fmla="*/ 90 h 120"/>
              <a:gd name="T14" fmla="*/ 21 w 120"/>
              <a:gd name="T15" fmla="*/ 90 h 120"/>
              <a:gd name="T16" fmla="*/ 18 w 120"/>
              <a:gd name="T17" fmla="*/ 86 h 120"/>
              <a:gd name="T18" fmla="*/ 21 w 120"/>
              <a:gd name="T19" fmla="*/ 81 h 120"/>
              <a:gd name="T20" fmla="*/ 48 w 120"/>
              <a:gd name="T21" fmla="*/ 81 h 120"/>
              <a:gd name="T22" fmla="*/ 54 w 120"/>
              <a:gd name="T23" fmla="*/ 11 h 120"/>
              <a:gd name="T24" fmla="*/ 11 w 120"/>
              <a:gd name="T25" fmla="*/ 53 h 120"/>
              <a:gd name="T26" fmla="*/ 57 w 120"/>
              <a:gd name="T27" fmla="*/ 53 h 120"/>
              <a:gd name="T28" fmla="*/ 49 w 120"/>
              <a:gd name="T29" fmla="*/ 36 h 120"/>
              <a:gd name="T30" fmla="*/ 46 w 120"/>
              <a:gd name="T31" fmla="*/ 38 h 120"/>
              <a:gd name="T32" fmla="*/ 38 w 120"/>
              <a:gd name="T33" fmla="*/ 47 h 120"/>
              <a:gd name="T34" fmla="*/ 29 w 120"/>
              <a:gd name="T35" fmla="*/ 47 h 120"/>
              <a:gd name="T36" fmla="*/ 21 w 120"/>
              <a:gd name="T37" fmla="*/ 38 h 120"/>
              <a:gd name="T38" fmla="*/ 18 w 120"/>
              <a:gd name="T39" fmla="*/ 31 h 120"/>
              <a:gd name="T40" fmla="*/ 29 w 120"/>
              <a:gd name="T41" fmla="*/ 29 h 120"/>
              <a:gd name="T42" fmla="*/ 31 w 120"/>
              <a:gd name="T43" fmla="*/ 18 h 120"/>
              <a:gd name="T44" fmla="*/ 38 w 120"/>
              <a:gd name="T45" fmla="*/ 21 h 120"/>
              <a:gd name="T46" fmla="*/ 48 w 120"/>
              <a:gd name="T47" fmla="*/ 29 h 120"/>
              <a:gd name="T48" fmla="*/ 49 w 120"/>
              <a:gd name="T49" fmla="*/ 36 h 120"/>
              <a:gd name="T50" fmla="*/ 64 w 120"/>
              <a:gd name="T51" fmla="*/ 67 h 120"/>
              <a:gd name="T52" fmla="*/ 106 w 120"/>
              <a:gd name="T53" fmla="*/ 109 h 120"/>
              <a:gd name="T54" fmla="*/ 106 w 120"/>
              <a:gd name="T55" fmla="*/ 63 h 120"/>
              <a:gd name="T56" fmla="*/ 94 w 120"/>
              <a:gd name="T57" fmla="*/ 101 h 120"/>
              <a:gd name="T58" fmla="*/ 88 w 120"/>
              <a:gd name="T59" fmla="*/ 94 h 120"/>
              <a:gd name="T60" fmla="*/ 75 w 120"/>
              <a:gd name="T61" fmla="*/ 97 h 120"/>
              <a:gd name="T62" fmla="*/ 82 w 120"/>
              <a:gd name="T63" fmla="*/ 88 h 120"/>
              <a:gd name="T64" fmla="*/ 75 w 120"/>
              <a:gd name="T65" fmla="*/ 81 h 120"/>
              <a:gd name="T66" fmla="*/ 81 w 120"/>
              <a:gd name="T67" fmla="*/ 75 h 120"/>
              <a:gd name="T68" fmla="*/ 94 w 120"/>
              <a:gd name="T69" fmla="*/ 75 h 120"/>
              <a:gd name="T70" fmla="*/ 101 w 120"/>
              <a:gd name="T71" fmla="*/ 81 h 120"/>
              <a:gd name="T72" fmla="*/ 94 w 120"/>
              <a:gd name="T73" fmla="*/ 88 h 120"/>
              <a:gd name="T74" fmla="*/ 101 w 120"/>
              <a:gd name="T75" fmla="*/ 94 h 120"/>
              <a:gd name="T76" fmla="*/ 67 w 120"/>
              <a:gd name="T77" fmla="*/ 11 h 120"/>
              <a:gd name="T78" fmla="*/ 67 w 120"/>
              <a:gd name="T79" fmla="*/ 57 h 120"/>
              <a:gd name="T80" fmla="*/ 110 w 120"/>
              <a:gd name="T81" fmla="*/ 14 h 120"/>
              <a:gd name="T82" fmla="*/ 101 w 120"/>
              <a:gd name="T83" fmla="*/ 38 h 120"/>
              <a:gd name="T84" fmla="*/ 74 w 120"/>
              <a:gd name="T85" fmla="*/ 38 h 120"/>
              <a:gd name="T86" fmla="*/ 71 w 120"/>
              <a:gd name="T87" fmla="*/ 34 h 120"/>
              <a:gd name="T88" fmla="*/ 74 w 120"/>
              <a:gd name="T89" fmla="*/ 29 h 120"/>
              <a:gd name="T90" fmla="*/ 101 w 120"/>
              <a:gd name="T91" fmla="*/ 29 h 120"/>
              <a:gd name="T92" fmla="*/ 108 w 120"/>
              <a:gd name="T93" fmla="*/ 0 h 120"/>
              <a:gd name="T94" fmla="*/ 0 w 120"/>
              <a:gd name="T95" fmla="*/ 108 h 120"/>
              <a:gd name="T96" fmla="*/ 120 w 120"/>
              <a:gd name="T97" fmla="*/ 108 h 120"/>
              <a:gd name="T98" fmla="*/ 114 w 120"/>
              <a:gd name="T99" fmla="*/ 109 h 120"/>
              <a:gd name="T100" fmla="*/ 7 w 120"/>
              <a:gd name="T101" fmla="*/ 109 h 120"/>
              <a:gd name="T102" fmla="*/ 109 w 120"/>
              <a:gd name="T103"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0" h="120">
                <a:moveTo>
                  <a:pt x="54" y="63"/>
                </a:moveTo>
                <a:cubicBezTo>
                  <a:pt x="15" y="63"/>
                  <a:pt x="15" y="63"/>
                  <a:pt x="15" y="63"/>
                </a:cubicBezTo>
                <a:cubicBezTo>
                  <a:pt x="13" y="63"/>
                  <a:pt x="11" y="65"/>
                  <a:pt x="11" y="67"/>
                </a:cubicBezTo>
                <a:cubicBezTo>
                  <a:pt x="11" y="106"/>
                  <a:pt x="11" y="106"/>
                  <a:pt x="11" y="106"/>
                </a:cubicBezTo>
                <a:cubicBezTo>
                  <a:pt x="11" y="108"/>
                  <a:pt x="13" y="109"/>
                  <a:pt x="15" y="109"/>
                </a:cubicBezTo>
                <a:cubicBezTo>
                  <a:pt x="54" y="109"/>
                  <a:pt x="54" y="109"/>
                  <a:pt x="54" y="109"/>
                </a:cubicBezTo>
                <a:cubicBezTo>
                  <a:pt x="56" y="109"/>
                  <a:pt x="57" y="108"/>
                  <a:pt x="57" y="106"/>
                </a:cubicBezTo>
                <a:cubicBezTo>
                  <a:pt x="57" y="67"/>
                  <a:pt x="57" y="67"/>
                  <a:pt x="57" y="67"/>
                </a:cubicBezTo>
                <a:cubicBezTo>
                  <a:pt x="57" y="65"/>
                  <a:pt x="56" y="63"/>
                  <a:pt x="54" y="63"/>
                </a:cubicBezTo>
                <a:close/>
                <a:moveTo>
                  <a:pt x="34" y="71"/>
                </a:moveTo>
                <a:cubicBezTo>
                  <a:pt x="36" y="71"/>
                  <a:pt x="38" y="73"/>
                  <a:pt x="38" y="75"/>
                </a:cubicBezTo>
                <a:cubicBezTo>
                  <a:pt x="38" y="78"/>
                  <a:pt x="36" y="80"/>
                  <a:pt x="34" y="80"/>
                </a:cubicBezTo>
                <a:cubicBezTo>
                  <a:pt x="31" y="80"/>
                  <a:pt x="29" y="78"/>
                  <a:pt x="29" y="75"/>
                </a:cubicBezTo>
                <a:cubicBezTo>
                  <a:pt x="29" y="73"/>
                  <a:pt x="31" y="71"/>
                  <a:pt x="34" y="71"/>
                </a:cubicBezTo>
                <a:close/>
                <a:moveTo>
                  <a:pt x="34" y="101"/>
                </a:moveTo>
                <a:cubicBezTo>
                  <a:pt x="31" y="101"/>
                  <a:pt x="29" y="99"/>
                  <a:pt x="29" y="96"/>
                </a:cubicBezTo>
                <a:cubicBezTo>
                  <a:pt x="29" y="94"/>
                  <a:pt x="31" y="92"/>
                  <a:pt x="34" y="92"/>
                </a:cubicBezTo>
                <a:cubicBezTo>
                  <a:pt x="36" y="92"/>
                  <a:pt x="38" y="94"/>
                  <a:pt x="38" y="96"/>
                </a:cubicBezTo>
                <a:cubicBezTo>
                  <a:pt x="38" y="99"/>
                  <a:pt x="36" y="101"/>
                  <a:pt x="34" y="101"/>
                </a:cubicBezTo>
                <a:close/>
                <a:moveTo>
                  <a:pt x="49" y="88"/>
                </a:moveTo>
                <a:cubicBezTo>
                  <a:pt x="49" y="89"/>
                  <a:pt x="49" y="90"/>
                  <a:pt x="48" y="90"/>
                </a:cubicBezTo>
                <a:cubicBezTo>
                  <a:pt x="48" y="90"/>
                  <a:pt x="48" y="90"/>
                  <a:pt x="48" y="90"/>
                </a:cubicBezTo>
                <a:cubicBezTo>
                  <a:pt x="46" y="90"/>
                  <a:pt x="46" y="90"/>
                  <a:pt x="46" y="90"/>
                </a:cubicBezTo>
                <a:cubicBezTo>
                  <a:pt x="21" y="90"/>
                  <a:pt x="21" y="90"/>
                  <a:pt x="21" y="90"/>
                </a:cubicBezTo>
                <a:cubicBezTo>
                  <a:pt x="20" y="90"/>
                  <a:pt x="20" y="90"/>
                  <a:pt x="20" y="90"/>
                </a:cubicBezTo>
                <a:cubicBezTo>
                  <a:pt x="19" y="90"/>
                  <a:pt x="18" y="89"/>
                  <a:pt x="18" y="88"/>
                </a:cubicBezTo>
                <a:cubicBezTo>
                  <a:pt x="18" y="86"/>
                  <a:pt x="18" y="86"/>
                  <a:pt x="18" y="86"/>
                </a:cubicBezTo>
                <a:cubicBezTo>
                  <a:pt x="18" y="83"/>
                  <a:pt x="18" y="83"/>
                  <a:pt x="18" y="83"/>
                </a:cubicBezTo>
                <a:cubicBezTo>
                  <a:pt x="18" y="82"/>
                  <a:pt x="19" y="81"/>
                  <a:pt x="20" y="81"/>
                </a:cubicBezTo>
                <a:cubicBezTo>
                  <a:pt x="21" y="81"/>
                  <a:pt x="21" y="81"/>
                  <a:pt x="21" y="81"/>
                </a:cubicBezTo>
                <a:cubicBezTo>
                  <a:pt x="46" y="81"/>
                  <a:pt x="46" y="81"/>
                  <a:pt x="46" y="81"/>
                </a:cubicBezTo>
                <a:cubicBezTo>
                  <a:pt x="48" y="81"/>
                  <a:pt x="48" y="81"/>
                  <a:pt x="48" y="81"/>
                </a:cubicBezTo>
                <a:cubicBezTo>
                  <a:pt x="48" y="81"/>
                  <a:pt x="48" y="81"/>
                  <a:pt x="48" y="81"/>
                </a:cubicBezTo>
                <a:cubicBezTo>
                  <a:pt x="49" y="81"/>
                  <a:pt x="49" y="82"/>
                  <a:pt x="49" y="83"/>
                </a:cubicBezTo>
                <a:lnTo>
                  <a:pt x="49" y="88"/>
                </a:lnTo>
                <a:close/>
                <a:moveTo>
                  <a:pt x="54" y="11"/>
                </a:moveTo>
                <a:cubicBezTo>
                  <a:pt x="15" y="11"/>
                  <a:pt x="15" y="11"/>
                  <a:pt x="15" y="11"/>
                </a:cubicBezTo>
                <a:cubicBezTo>
                  <a:pt x="13" y="11"/>
                  <a:pt x="11" y="12"/>
                  <a:pt x="11" y="14"/>
                </a:cubicBezTo>
                <a:cubicBezTo>
                  <a:pt x="11" y="53"/>
                  <a:pt x="11" y="53"/>
                  <a:pt x="11" y="53"/>
                </a:cubicBezTo>
                <a:cubicBezTo>
                  <a:pt x="11" y="55"/>
                  <a:pt x="13" y="57"/>
                  <a:pt x="15" y="57"/>
                </a:cubicBezTo>
                <a:cubicBezTo>
                  <a:pt x="54" y="57"/>
                  <a:pt x="54" y="57"/>
                  <a:pt x="54" y="57"/>
                </a:cubicBezTo>
                <a:cubicBezTo>
                  <a:pt x="56" y="57"/>
                  <a:pt x="57" y="55"/>
                  <a:pt x="57" y="53"/>
                </a:cubicBezTo>
                <a:cubicBezTo>
                  <a:pt x="57" y="14"/>
                  <a:pt x="57" y="14"/>
                  <a:pt x="57" y="14"/>
                </a:cubicBezTo>
                <a:cubicBezTo>
                  <a:pt x="57" y="12"/>
                  <a:pt x="56" y="11"/>
                  <a:pt x="54" y="11"/>
                </a:cubicBezTo>
                <a:close/>
                <a:moveTo>
                  <a:pt x="49" y="36"/>
                </a:moveTo>
                <a:cubicBezTo>
                  <a:pt x="49" y="37"/>
                  <a:pt x="48" y="38"/>
                  <a:pt x="48" y="38"/>
                </a:cubicBezTo>
                <a:cubicBezTo>
                  <a:pt x="48" y="38"/>
                  <a:pt x="48" y="38"/>
                  <a:pt x="48" y="38"/>
                </a:cubicBezTo>
                <a:cubicBezTo>
                  <a:pt x="46" y="38"/>
                  <a:pt x="46" y="38"/>
                  <a:pt x="46" y="38"/>
                </a:cubicBezTo>
                <a:cubicBezTo>
                  <a:pt x="38" y="38"/>
                  <a:pt x="38" y="38"/>
                  <a:pt x="38" y="38"/>
                </a:cubicBezTo>
                <a:cubicBezTo>
                  <a:pt x="38" y="46"/>
                  <a:pt x="38" y="46"/>
                  <a:pt x="38" y="46"/>
                </a:cubicBezTo>
                <a:cubicBezTo>
                  <a:pt x="38" y="47"/>
                  <a:pt x="38" y="47"/>
                  <a:pt x="38" y="47"/>
                </a:cubicBezTo>
                <a:cubicBezTo>
                  <a:pt x="38" y="48"/>
                  <a:pt x="37" y="49"/>
                  <a:pt x="36" y="49"/>
                </a:cubicBezTo>
                <a:cubicBezTo>
                  <a:pt x="31" y="49"/>
                  <a:pt x="31" y="49"/>
                  <a:pt x="31" y="49"/>
                </a:cubicBezTo>
                <a:cubicBezTo>
                  <a:pt x="30" y="49"/>
                  <a:pt x="29" y="48"/>
                  <a:pt x="29" y="47"/>
                </a:cubicBezTo>
                <a:cubicBezTo>
                  <a:pt x="29" y="46"/>
                  <a:pt x="29" y="46"/>
                  <a:pt x="29" y="46"/>
                </a:cubicBezTo>
                <a:cubicBezTo>
                  <a:pt x="29" y="38"/>
                  <a:pt x="29" y="38"/>
                  <a:pt x="29" y="38"/>
                </a:cubicBezTo>
                <a:cubicBezTo>
                  <a:pt x="21" y="38"/>
                  <a:pt x="21" y="38"/>
                  <a:pt x="21" y="38"/>
                </a:cubicBezTo>
                <a:cubicBezTo>
                  <a:pt x="20" y="38"/>
                  <a:pt x="20" y="38"/>
                  <a:pt x="20" y="38"/>
                </a:cubicBezTo>
                <a:cubicBezTo>
                  <a:pt x="19" y="38"/>
                  <a:pt x="18" y="37"/>
                  <a:pt x="18" y="36"/>
                </a:cubicBezTo>
                <a:cubicBezTo>
                  <a:pt x="18" y="31"/>
                  <a:pt x="18" y="31"/>
                  <a:pt x="18" y="31"/>
                </a:cubicBezTo>
                <a:cubicBezTo>
                  <a:pt x="18" y="30"/>
                  <a:pt x="19" y="29"/>
                  <a:pt x="20" y="29"/>
                </a:cubicBezTo>
                <a:cubicBezTo>
                  <a:pt x="21" y="29"/>
                  <a:pt x="21" y="29"/>
                  <a:pt x="21" y="29"/>
                </a:cubicBezTo>
                <a:cubicBezTo>
                  <a:pt x="29" y="29"/>
                  <a:pt x="29" y="29"/>
                  <a:pt x="29" y="29"/>
                </a:cubicBezTo>
                <a:cubicBezTo>
                  <a:pt x="29" y="21"/>
                  <a:pt x="29" y="21"/>
                  <a:pt x="29" y="21"/>
                </a:cubicBezTo>
                <a:cubicBezTo>
                  <a:pt x="29" y="20"/>
                  <a:pt x="29" y="20"/>
                  <a:pt x="29" y="20"/>
                </a:cubicBezTo>
                <a:cubicBezTo>
                  <a:pt x="29" y="19"/>
                  <a:pt x="30" y="18"/>
                  <a:pt x="31" y="18"/>
                </a:cubicBezTo>
                <a:cubicBezTo>
                  <a:pt x="36" y="18"/>
                  <a:pt x="36" y="18"/>
                  <a:pt x="36" y="18"/>
                </a:cubicBezTo>
                <a:cubicBezTo>
                  <a:pt x="37" y="18"/>
                  <a:pt x="38" y="19"/>
                  <a:pt x="38" y="20"/>
                </a:cubicBezTo>
                <a:cubicBezTo>
                  <a:pt x="38" y="21"/>
                  <a:pt x="38" y="21"/>
                  <a:pt x="38" y="21"/>
                </a:cubicBezTo>
                <a:cubicBezTo>
                  <a:pt x="38" y="29"/>
                  <a:pt x="38" y="29"/>
                  <a:pt x="38" y="29"/>
                </a:cubicBezTo>
                <a:cubicBezTo>
                  <a:pt x="46" y="29"/>
                  <a:pt x="46" y="29"/>
                  <a:pt x="46" y="29"/>
                </a:cubicBezTo>
                <a:cubicBezTo>
                  <a:pt x="48" y="29"/>
                  <a:pt x="48" y="29"/>
                  <a:pt x="48" y="29"/>
                </a:cubicBezTo>
                <a:cubicBezTo>
                  <a:pt x="48" y="29"/>
                  <a:pt x="48" y="29"/>
                  <a:pt x="48" y="29"/>
                </a:cubicBezTo>
                <a:cubicBezTo>
                  <a:pt x="48" y="29"/>
                  <a:pt x="49" y="30"/>
                  <a:pt x="49" y="31"/>
                </a:cubicBezTo>
                <a:lnTo>
                  <a:pt x="49" y="36"/>
                </a:lnTo>
                <a:close/>
                <a:moveTo>
                  <a:pt x="106" y="63"/>
                </a:moveTo>
                <a:cubicBezTo>
                  <a:pt x="67" y="63"/>
                  <a:pt x="67" y="63"/>
                  <a:pt x="67" y="63"/>
                </a:cubicBezTo>
                <a:cubicBezTo>
                  <a:pt x="65" y="63"/>
                  <a:pt x="64" y="65"/>
                  <a:pt x="64" y="67"/>
                </a:cubicBezTo>
                <a:cubicBezTo>
                  <a:pt x="64" y="106"/>
                  <a:pt x="64" y="106"/>
                  <a:pt x="64" y="106"/>
                </a:cubicBezTo>
                <a:cubicBezTo>
                  <a:pt x="64" y="108"/>
                  <a:pt x="65" y="109"/>
                  <a:pt x="67" y="109"/>
                </a:cubicBezTo>
                <a:cubicBezTo>
                  <a:pt x="106" y="109"/>
                  <a:pt x="106" y="109"/>
                  <a:pt x="106" y="109"/>
                </a:cubicBezTo>
                <a:cubicBezTo>
                  <a:pt x="108" y="109"/>
                  <a:pt x="110" y="108"/>
                  <a:pt x="110" y="106"/>
                </a:cubicBezTo>
                <a:cubicBezTo>
                  <a:pt x="110" y="67"/>
                  <a:pt x="110" y="67"/>
                  <a:pt x="110" y="67"/>
                </a:cubicBezTo>
                <a:cubicBezTo>
                  <a:pt x="110" y="65"/>
                  <a:pt x="108" y="63"/>
                  <a:pt x="106" y="63"/>
                </a:cubicBezTo>
                <a:close/>
                <a:moveTo>
                  <a:pt x="101" y="97"/>
                </a:moveTo>
                <a:cubicBezTo>
                  <a:pt x="97" y="101"/>
                  <a:pt x="97" y="101"/>
                  <a:pt x="97" y="101"/>
                </a:cubicBezTo>
                <a:cubicBezTo>
                  <a:pt x="96" y="101"/>
                  <a:pt x="95" y="101"/>
                  <a:pt x="94" y="101"/>
                </a:cubicBezTo>
                <a:cubicBezTo>
                  <a:pt x="94" y="101"/>
                  <a:pt x="94" y="101"/>
                  <a:pt x="94" y="101"/>
                </a:cubicBezTo>
                <a:cubicBezTo>
                  <a:pt x="94" y="101"/>
                  <a:pt x="94" y="101"/>
                  <a:pt x="94" y="101"/>
                </a:cubicBezTo>
                <a:cubicBezTo>
                  <a:pt x="88" y="94"/>
                  <a:pt x="88" y="94"/>
                  <a:pt x="88" y="94"/>
                </a:cubicBezTo>
                <a:cubicBezTo>
                  <a:pt x="81" y="101"/>
                  <a:pt x="81" y="101"/>
                  <a:pt x="81" y="101"/>
                </a:cubicBezTo>
                <a:cubicBezTo>
                  <a:pt x="81" y="101"/>
                  <a:pt x="79" y="101"/>
                  <a:pt x="79" y="101"/>
                </a:cubicBezTo>
                <a:cubicBezTo>
                  <a:pt x="75" y="97"/>
                  <a:pt x="75" y="97"/>
                  <a:pt x="75" y="97"/>
                </a:cubicBezTo>
                <a:cubicBezTo>
                  <a:pt x="74" y="96"/>
                  <a:pt x="74" y="95"/>
                  <a:pt x="75" y="94"/>
                </a:cubicBezTo>
                <a:cubicBezTo>
                  <a:pt x="76" y="93"/>
                  <a:pt x="76" y="93"/>
                  <a:pt x="76" y="93"/>
                </a:cubicBezTo>
                <a:cubicBezTo>
                  <a:pt x="82" y="88"/>
                  <a:pt x="82" y="88"/>
                  <a:pt x="82" y="88"/>
                </a:cubicBezTo>
                <a:cubicBezTo>
                  <a:pt x="76" y="82"/>
                  <a:pt x="76" y="82"/>
                  <a:pt x="76" y="82"/>
                </a:cubicBezTo>
                <a:cubicBezTo>
                  <a:pt x="76" y="82"/>
                  <a:pt x="76" y="82"/>
                  <a:pt x="76" y="82"/>
                </a:cubicBezTo>
                <a:cubicBezTo>
                  <a:pt x="75" y="81"/>
                  <a:pt x="75" y="81"/>
                  <a:pt x="75" y="81"/>
                </a:cubicBezTo>
                <a:cubicBezTo>
                  <a:pt x="74" y="80"/>
                  <a:pt x="74" y="79"/>
                  <a:pt x="75" y="79"/>
                </a:cubicBezTo>
                <a:cubicBezTo>
                  <a:pt x="79" y="75"/>
                  <a:pt x="79" y="75"/>
                  <a:pt x="79" y="75"/>
                </a:cubicBezTo>
                <a:cubicBezTo>
                  <a:pt x="79" y="74"/>
                  <a:pt x="81" y="74"/>
                  <a:pt x="81" y="75"/>
                </a:cubicBezTo>
                <a:cubicBezTo>
                  <a:pt x="88" y="81"/>
                  <a:pt x="88" y="81"/>
                  <a:pt x="88" y="81"/>
                </a:cubicBezTo>
                <a:cubicBezTo>
                  <a:pt x="92" y="77"/>
                  <a:pt x="92" y="77"/>
                  <a:pt x="92" y="77"/>
                </a:cubicBezTo>
                <a:cubicBezTo>
                  <a:pt x="94" y="75"/>
                  <a:pt x="94" y="75"/>
                  <a:pt x="94" y="75"/>
                </a:cubicBezTo>
                <a:cubicBezTo>
                  <a:pt x="95" y="74"/>
                  <a:pt x="96" y="74"/>
                  <a:pt x="97" y="75"/>
                </a:cubicBezTo>
                <a:cubicBezTo>
                  <a:pt x="101" y="79"/>
                  <a:pt x="101" y="79"/>
                  <a:pt x="101" y="79"/>
                </a:cubicBezTo>
                <a:cubicBezTo>
                  <a:pt x="101" y="79"/>
                  <a:pt x="101" y="80"/>
                  <a:pt x="101" y="81"/>
                </a:cubicBezTo>
                <a:cubicBezTo>
                  <a:pt x="98" y="84"/>
                  <a:pt x="98" y="84"/>
                  <a:pt x="98" y="84"/>
                </a:cubicBezTo>
                <a:cubicBezTo>
                  <a:pt x="98" y="84"/>
                  <a:pt x="98" y="84"/>
                  <a:pt x="98" y="84"/>
                </a:cubicBezTo>
                <a:cubicBezTo>
                  <a:pt x="94" y="88"/>
                  <a:pt x="94" y="88"/>
                  <a:pt x="94" y="88"/>
                </a:cubicBezTo>
                <a:cubicBezTo>
                  <a:pt x="100" y="93"/>
                  <a:pt x="100" y="93"/>
                  <a:pt x="100" y="93"/>
                </a:cubicBezTo>
                <a:cubicBezTo>
                  <a:pt x="100" y="93"/>
                  <a:pt x="100" y="93"/>
                  <a:pt x="100" y="93"/>
                </a:cubicBezTo>
                <a:cubicBezTo>
                  <a:pt x="101" y="94"/>
                  <a:pt x="101" y="94"/>
                  <a:pt x="101" y="94"/>
                </a:cubicBezTo>
                <a:cubicBezTo>
                  <a:pt x="101" y="95"/>
                  <a:pt x="101" y="96"/>
                  <a:pt x="101" y="97"/>
                </a:cubicBezTo>
                <a:close/>
                <a:moveTo>
                  <a:pt x="106" y="11"/>
                </a:moveTo>
                <a:cubicBezTo>
                  <a:pt x="67" y="11"/>
                  <a:pt x="67" y="11"/>
                  <a:pt x="67" y="11"/>
                </a:cubicBezTo>
                <a:cubicBezTo>
                  <a:pt x="65" y="11"/>
                  <a:pt x="64" y="12"/>
                  <a:pt x="64" y="14"/>
                </a:cubicBezTo>
                <a:cubicBezTo>
                  <a:pt x="64" y="53"/>
                  <a:pt x="64" y="53"/>
                  <a:pt x="64" y="53"/>
                </a:cubicBezTo>
                <a:cubicBezTo>
                  <a:pt x="64" y="55"/>
                  <a:pt x="65" y="57"/>
                  <a:pt x="67" y="57"/>
                </a:cubicBezTo>
                <a:cubicBezTo>
                  <a:pt x="106" y="57"/>
                  <a:pt x="106" y="57"/>
                  <a:pt x="106" y="57"/>
                </a:cubicBezTo>
                <a:cubicBezTo>
                  <a:pt x="108" y="57"/>
                  <a:pt x="110" y="55"/>
                  <a:pt x="110" y="53"/>
                </a:cubicBezTo>
                <a:cubicBezTo>
                  <a:pt x="110" y="14"/>
                  <a:pt x="110" y="14"/>
                  <a:pt x="110" y="14"/>
                </a:cubicBezTo>
                <a:cubicBezTo>
                  <a:pt x="110" y="12"/>
                  <a:pt x="108" y="11"/>
                  <a:pt x="106" y="11"/>
                </a:cubicBezTo>
                <a:close/>
                <a:moveTo>
                  <a:pt x="102" y="36"/>
                </a:moveTo>
                <a:cubicBezTo>
                  <a:pt x="102" y="37"/>
                  <a:pt x="101" y="38"/>
                  <a:pt x="101" y="38"/>
                </a:cubicBezTo>
                <a:cubicBezTo>
                  <a:pt x="101" y="38"/>
                  <a:pt x="101" y="38"/>
                  <a:pt x="101" y="38"/>
                </a:cubicBezTo>
                <a:cubicBezTo>
                  <a:pt x="99" y="38"/>
                  <a:pt x="99" y="38"/>
                  <a:pt x="99" y="38"/>
                </a:cubicBezTo>
                <a:cubicBezTo>
                  <a:pt x="74" y="38"/>
                  <a:pt x="74" y="38"/>
                  <a:pt x="74" y="38"/>
                </a:cubicBezTo>
                <a:cubicBezTo>
                  <a:pt x="73" y="38"/>
                  <a:pt x="73" y="38"/>
                  <a:pt x="73" y="38"/>
                </a:cubicBezTo>
                <a:cubicBezTo>
                  <a:pt x="72" y="38"/>
                  <a:pt x="71" y="37"/>
                  <a:pt x="71" y="36"/>
                </a:cubicBezTo>
                <a:cubicBezTo>
                  <a:pt x="71" y="34"/>
                  <a:pt x="71" y="34"/>
                  <a:pt x="71" y="34"/>
                </a:cubicBezTo>
                <a:cubicBezTo>
                  <a:pt x="71" y="31"/>
                  <a:pt x="71" y="31"/>
                  <a:pt x="71" y="31"/>
                </a:cubicBezTo>
                <a:cubicBezTo>
                  <a:pt x="71" y="30"/>
                  <a:pt x="72" y="29"/>
                  <a:pt x="73" y="29"/>
                </a:cubicBezTo>
                <a:cubicBezTo>
                  <a:pt x="74" y="29"/>
                  <a:pt x="74" y="29"/>
                  <a:pt x="74" y="29"/>
                </a:cubicBezTo>
                <a:cubicBezTo>
                  <a:pt x="99" y="29"/>
                  <a:pt x="99" y="29"/>
                  <a:pt x="99" y="29"/>
                </a:cubicBezTo>
                <a:cubicBezTo>
                  <a:pt x="101" y="29"/>
                  <a:pt x="101" y="29"/>
                  <a:pt x="101" y="29"/>
                </a:cubicBezTo>
                <a:cubicBezTo>
                  <a:pt x="101" y="29"/>
                  <a:pt x="101" y="29"/>
                  <a:pt x="101" y="29"/>
                </a:cubicBezTo>
                <a:cubicBezTo>
                  <a:pt x="101" y="29"/>
                  <a:pt x="102" y="30"/>
                  <a:pt x="102" y="31"/>
                </a:cubicBezTo>
                <a:lnTo>
                  <a:pt x="102" y="36"/>
                </a:lnTo>
                <a:close/>
                <a:moveTo>
                  <a:pt x="108" y="0"/>
                </a:moveTo>
                <a:cubicBezTo>
                  <a:pt x="13" y="0"/>
                  <a:pt x="13" y="0"/>
                  <a:pt x="13" y="0"/>
                </a:cubicBezTo>
                <a:cubicBezTo>
                  <a:pt x="6" y="0"/>
                  <a:pt x="0" y="5"/>
                  <a:pt x="0" y="12"/>
                </a:cubicBezTo>
                <a:cubicBezTo>
                  <a:pt x="0" y="108"/>
                  <a:pt x="0" y="108"/>
                  <a:pt x="0" y="108"/>
                </a:cubicBezTo>
                <a:cubicBezTo>
                  <a:pt x="0" y="115"/>
                  <a:pt x="6" y="120"/>
                  <a:pt x="13" y="120"/>
                </a:cubicBezTo>
                <a:cubicBezTo>
                  <a:pt x="108" y="120"/>
                  <a:pt x="108" y="120"/>
                  <a:pt x="108" y="120"/>
                </a:cubicBezTo>
                <a:cubicBezTo>
                  <a:pt x="115" y="120"/>
                  <a:pt x="120" y="115"/>
                  <a:pt x="120" y="108"/>
                </a:cubicBezTo>
                <a:cubicBezTo>
                  <a:pt x="120" y="12"/>
                  <a:pt x="120" y="12"/>
                  <a:pt x="120" y="12"/>
                </a:cubicBezTo>
                <a:cubicBezTo>
                  <a:pt x="120" y="5"/>
                  <a:pt x="115" y="0"/>
                  <a:pt x="108" y="0"/>
                </a:cubicBezTo>
                <a:close/>
                <a:moveTo>
                  <a:pt x="114" y="109"/>
                </a:moveTo>
                <a:cubicBezTo>
                  <a:pt x="114" y="112"/>
                  <a:pt x="112" y="114"/>
                  <a:pt x="109" y="114"/>
                </a:cubicBezTo>
                <a:cubicBezTo>
                  <a:pt x="11" y="114"/>
                  <a:pt x="11" y="114"/>
                  <a:pt x="11" y="114"/>
                </a:cubicBezTo>
                <a:cubicBezTo>
                  <a:pt x="9" y="114"/>
                  <a:pt x="7" y="112"/>
                  <a:pt x="7" y="109"/>
                </a:cubicBezTo>
                <a:cubicBezTo>
                  <a:pt x="7" y="11"/>
                  <a:pt x="7" y="11"/>
                  <a:pt x="7" y="11"/>
                </a:cubicBezTo>
                <a:cubicBezTo>
                  <a:pt x="7" y="8"/>
                  <a:pt x="9" y="6"/>
                  <a:pt x="11" y="6"/>
                </a:cubicBezTo>
                <a:cubicBezTo>
                  <a:pt x="109" y="6"/>
                  <a:pt x="109" y="6"/>
                  <a:pt x="109" y="6"/>
                </a:cubicBezTo>
                <a:cubicBezTo>
                  <a:pt x="112" y="6"/>
                  <a:pt x="114" y="8"/>
                  <a:pt x="114" y="11"/>
                </a:cubicBezTo>
                <a:lnTo>
                  <a:pt x="114" y="1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6" name="Freeform 176">
            <a:extLst>
              <a:ext uri="{FF2B5EF4-FFF2-40B4-BE49-F238E27FC236}">
                <a16:creationId xmlns:a16="http://schemas.microsoft.com/office/drawing/2014/main" id="{7F1C9DC1-6100-4D74-A207-2A19E7EB9CA0}"/>
              </a:ext>
            </a:extLst>
          </p:cNvPr>
          <p:cNvSpPr>
            <a:spLocks noEditPoints="1"/>
          </p:cNvSpPr>
          <p:nvPr/>
        </p:nvSpPr>
        <p:spPr bwMode="auto">
          <a:xfrm>
            <a:off x="9447088" y="4367530"/>
            <a:ext cx="407987" cy="417513"/>
          </a:xfrm>
          <a:custGeom>
            <a:avLst/>
            <a:gdLst>
              <a:gd name="T0" fmla="*/ 22 w 129"/>
              <a:gd name="T1" fmla="*/ 111 h 132"/>
              <a:gd name="T2" fmla="*/ 18 w 129"/>
              <a:gd name="T3" fmla="*/ 110 h 132"/>
              <a:gd name="T4" fmla="*/ 22 w 129"/>
              <a:gd name="T5" fmla="*/ 108 h 132"/>
              <a:gd name="T6" fmla="*/ 24 w 129"/>
              <a:gd name="T7" fmla="*/ 33 h 132"/>
              <a:gd name="T8" fmla="*/ 25 w 129"/>
              <a:gd name="T9" fmla="*/ 108 h 132"/>
              <a:gd name="T10" fmla="*/ 108 w 129"/>
              <a:gd name="T11" fmla="*/ 110 h 132"/>
              <a:gd name="T12" fmla="*/ 25 w 129"/>
              <a:gd name="T13" fmla="*/ 111 h 132"/>
              <a:gd name="T14" fmla="*/ 24 w 129"/>
              <a:gd name="T15" fmla="*/ 115 h 132"/>
              <a:gd name="T16" fmla="*/ 105 w 129"/>
              <a:gd name="T17" fmla="*/ 50 h 132"/>
              <a:gd name="T18" fmla="*/ 68 w 129"/>
              <a:gd name="T19" fmla="*/ 80 h 132"/>
              <a:gd name="T20" fmla="*/ 61 w 129"/>
              <a:gd name="T21" fmla="*/ 90 h 132"/>
              <a:gd name="T22" fmla="*/ 58 w 129"/>
              <a:gd name="T23" fmla="*/ 89 h 132"/>
              <a:gd name="T24" fmla="*/ 51 w 129"/>
              <a:gd name="T25" fmla="*/ 89 h 132"/>
              <a:gd name="T26" fmla="*/ 37 w 129"/>
              <a:gd name="T27" fmla="*/ 92 h 132"/>
              <a:gd name="T28" fmla="*/ 28 w 129"/>
              <a:gd name="T29" fmla="*/ 101 h 132"/>
              <a:gd name="T30" fmla="*/ 29 w 129"/>
              <a:gd name="T31" fmla="*/ 103 h 132"/>
              <a:gd name="T32" fmla="*/ 38 w 129"/>
              <a:gd name="T33" fmla="*/ 94 h 132"/>
              <a:gd name="T34" fmla="*/ 46 w 129"/>
              <a:gd name="T35" fmla="*/ 96 h 132"/>
              <a:gd name="T36" fmla="*/ 57 w 129"/>
              <a:gd name="T37" fmla="*/ 91 h 132"/>
              <a:gd name="T38" fmla="*/ 63 w 129"/>
              <a:gd name="T39" fmla="*/ 92 h 132"/>
              <a:gd name="T40" fmla="*/ 75 w 129"/>
              <a:gd name="T41" fmla="*/ 82 h 132"/>
              <a:gd name="T42" fmla="*/ 106 w 129"/>
              <a:gd name="T43" fmla="*/ 52 h 132"/>
              <a:gd name="T44" fmla="*/ 105 w 129"/>
              <a:gd name="T45" fmla="*/ 50 h 132"/>
              <a:gd name="T46" fmla="*/ 103 w 129"/>
              <a:gd name="T47" fmla="*/ 98 h 132"/>
              <a:gd name="T48" fmla="*/ 103 w 129"/>
              <a:gd name="T49" fmla="*/ 96 h 132"/>
              <a:gd name="T50" fmla="*/ 81 w 129"/>
              <a:gd name="T51" fmla="*/ 80 h 132"/>
              <a:gd name="T52" fmla="*/ 78 w 129"/>
              <a:gd name="T53" fmla="*/ 80 h 132"/>
              <a:gd name="T54" fmla="*/ 86 w 129"/>
              <a:gd name="T55" fmla="*/ 82 h 132"/>
              <a:gd name="T56" fmla="*/ 36 w 129"/>
              <a:gd name="T57" fmla="*/ 90 h 132"/>
              <a:gd name="T58" fmla="*/ 54 w 129"/>
              <a:gd name="T59" fmla="*/ 84 h 132"/>
              <a:gd name="T60" fmla="*/ 69 w 129"/>
              <a:gd name="T61" fmla="*/ 76 h 132"/>
              <a:gd name="T62" fmla="*/ 76 w 129"/>
              <a:gd name="T63" fmla="*/ 77 h 132"/>
              <a:gd name="T64" fmla="*/ 75 w 129"/>
              <a:gd name="T65" fmla="*/ 74 h 132"/>
              <a:gd name="T66" fmla="*/ 59 w 129"/>
              <a:gd name="T67" fmla="*/ 84 h 132"/>
              <a:gd name="T68" fmla="*/ 41 w 129"/>
              <a:gd name="T69" fmla="*/ 82 h 132"/>
              <a:gd name="T70" fmla="*/ 30 w 129"/>
              <a:gd name="T71" fmla="*/ 88 h 132"/>
              <a:gd name="T72" fmla="*/ 30 w 129"/>
              <a:gd name="T73" fmla="*/ 90 h 132"/>
              <a:gd name="T74" fmla="*/ 45 w 129"/>
              <a:gd name="T75" fmla="*/ 16 h 132"/>
              <a:gd name="T76" fmla="*/ 88 w 129"/>
              <a:gd name="T77" fmla="*/ 12 h 132"/>
              <a:gd name="T78" fmla="*/ 84 w 129"/>
              <a:gd name="T79" fmla="*/ 0 h 132"/>
              <a:gd name="T80" fmla="*/ 41 w 129"/>
              <a:gd name="T81" fmla="*/ 4 h 132"/>
              <a:gd name="T82" fmla="*/ 45 w 129"/>
              <a:gd name="T83" fmla="*/ 16 h 132"/>
              <a:gd name="T84" fmla="*/ 92 w 129"/>
              <a:gd name="T85" fmla="*/ 3 h 132"/>
              <a:gd name="T86" fmla="*/ 112 w 129"/>
              <a:gd name="T87" fmla="*/ 11 h 132"/>
              <a:gd name="T88" fmla="*/ 121 w 129"/>
              <a:gd name="T89" fmla="*/ 115 h 132"/>
              <a:gd name="T90" fmla="*/ 17 w 129"/>
              <a:gd name="T91" fmla="*/ 124 h 132"/>
              <a:gd name="T92" fmla="*/ 8 w 129"/>
              <a:gd name="T93" fmla="*/ 20 h 132"/>
              <a:gd name="T94" fmla="*/ 37 w 129"/>
              <a:gd name="T95" fmla="*/ 11 h 132"/>
              <a:gd name="T96" fmla="*/ 10 w 129"/>
              <a:gd name="T97" fmla="*/ 3 h 132"/>
              <a:gd name="T98" fmla="*/ 0 w 129"/>
              <a:gd name="T99" fmla="*/ 122 h 132"/>
              <a:gd name="T100" fmla="*/ 119 w 129"/>
              <a:gd name="T101" fmla="*/ 132 h 132"/>
              <a:gd name="T102" fmla="*/ 129 w 129"/>
              <a:gd name="T103" fmla="*/ 1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2">
                <a:moveTo>
                  <a:pt x="22" y="113"/>
                </a:moveTo>
                <a:cubicBezTo>
                  <a:pt x="22" y="111"/>
                  <a:pt x="22" y="111"/>
                  <a:pt x="22" y="111"/>
                </a:cubicBezTo>
                <a:cubicBezTo>
                  <a:pt x="20" y="111"/>
                  <a:pt x="20" y="111"/>
                  <a:pt x="20" y="111"/>
                </a:cubicBezTo>
                <a:cubicBezTo>
                  <a:pt x="19" y="111"/>
                  <a:pt x="18" y="111"/>
                  <a:pt x="18" y="110"/>
                </a:cubicBezTo>
                <a:cubicBezTo>
                  <a:pt x="18" y="109"/>
                  <a:pt x="19" y="108"/>
                  <a:pt x="20" y="108"/>
                </a:cubicBezTo>
                <a:cubicBezTo>
                  <a:pt x="22" y="108"/>
                  <a:pt x="22" y="108"/>
                  <a:pt x="22" y="108"/>
                </a:cubicBezTo>
                <a:cubicBezTo>
                  <a:pt x="22" y="35"/>
                  <a:pt x="22" y="35"/>
                  <a:pt x="22" y="35"/>
                </a:cubicBezTo>
                <a:cubicBezTo>
                  <a:pt x="22" y="34"/>
                  <a:pt x="23" y="33"/>
                  <a:pt x="24" y="33"/>
                </a:cubicBezTo>
                <a:cubicBezTo>
                  <a:pt x="25" y="33"/>
                  <a:pt x="25" y="34"/>
                  <a:pt x="25" y="35"/>
                </a:cubicBezTo>
                <a:cubicBezTo>
                  <a:pt x="25" y="108"/>
                  <a:pt x="25" y="108"/>
                  <a:pt x="25" y="108"/>
                </a:cubicBezTo>
                <a:cubicBezTo>
                  <a:pt x="106" y="108"/>
                  <a:pt x="106" y="108"/>
                  <a:pt x="106" y="108"/>
                </a:cubicBezTo>
                <a:cubicBezTo>
                  <a:pt x="107" y="108"/>
                  <a:pt x="108" y="109"/>
                  <a:pt x="108" y="110"/>
                </a:cubicBezTo>
                <a:cubicBezTo>
                  <a:pt x="108" y="111"/>
                  <a:pt x="107" y="111"/>
                  <a:pt x="106" y="111"/>
                </a:cubicBezTo>
                <a:cubicBezTo>
                  <a:pt x="25" y="111"/>
                  <a:pt x="25" y="111"/>
                  <a:pt x="25" y="111"/>
                </a:cubicBezTo>
                <a:cubicBezTo>
                  <a:pt x="25" y="113"/>
                  <a:pt x="25" y="113"/>
                  <a:pt x="25" y="113"/>
                </a:cubicBezTo>
                <a:cubicBezTo>
                  <a:pt x="25" y="114"/>
                  <a:pt x="25" y="115"/>
                  <a:pt x="24" y="115"/>
                </a:cubicBezTo>
                <a:cubicBezTo>
                  <a:pt x="23" y="115"/>
                  <a:pt x="22" y="114"/>
                  <a:pt x="22" y="113"/>
                </a:cubicBezTo>
                <a:close/>
                <a:moveTo>
                  <a:pt x="105" y="50"/>
                </a:moveTo>
                <a:cubicBezTo>
                  <a:pt x="74" y="80"/>
                  <a:pt x="74" y="80"/>
                  <a:pt x="74" y="80"/>
                </a:cubicBezTo>
                <a:cubicBezTo>
                  <a:pt x="68" y="80"/>
                  <a:pt x="68" y="80"/>
                  <a:pt x="68" y="80"/>
                </a:cubicBezTo>
                <a:cubicBezTo>
                  <a:pt x="67" y="80"/>
                  <a:pt x="67" y="80"/>
                  <a:pt x="67" y="80"/>
                </a:cubicBezTo>
                <a:cubicBezTo>
                  <a:pt x="61" y="90"/>
                  <a:pt x="61" y="90"/>
                  <a:pt x="61" y="90"/>
                </a:cubicBezTo>
                <a:cubicBezTo>
                  <a:pt x="58" y="89"/>
                  <a:pt x="58" y="89"/>
                  <a:pt x="58" y="89"/>
                </a:cubicBezTo>
                <a:cubicBezTo>
                  <a:pt x="58" y="89"/>
                  <a:pt x="58" y="89"/>
                  <a:pt x="58" y="89"/>
                </a:cubicBezTo>
                <a:cubicBezTo>
                  <a:pt x="51" y="89"/>
                  <a:pt x="51" y="89"/>
                  <a:pt x="51" y="89"/>
                </a:cubicBezTo>
                <a:cubicBezTo>
                  <a:pt x="51" y="89"/>
                  <a:pt x="51" y="89"/>
                  <a:pt x="51" y="89"/>
                </a:cubicBezTo>
                <a:cubicBezTo>
                  <a:pt x="45" y="94"/>
                  <a:pt x="45" y="94"/>
                  <a:pt x="45" y="94"/>
                </a:cubicBezTo>
                <a:cubicBezTo>
                  <a:pt x="37" y="92"/>
                  <a:pt x="37" y="92"/>
                  <a:pt x="37" y="92"/>
                </a:cubicBezTo>
                <a:cubicBezTo>
                  <a:pt x="37" y="93"/>
                  <a:pt x="37" y="93"/>
                  <a:pt x="37" y="93"/>
                </a:cubicBezTo>
                <a:cubicBezTo>
                  <a:pt x="28" y="101"/>
                  <a:pt x="28" y="101"/>
                  <a:pt x="28" y="101"/>
                </a:cubicBezTo>
                <a:cubicBezTo>
                  <a:pt x="28" y="101"/>
                  <a:pt x="28" y="102"/>
                  <a:pt x="28" y="102"/>
                </a:cubicBezTo>
                <a:cubicBezTo>
                  <a:pt x="28" y="103"/>
                  <a:pt x="29" y="103"/>
                  <a:pt x="29" y="103"/>
                </a:cubicBezTo>
                <a:cubicBezTo>
                  <a:pt x="29" y="103"/>
                  <a:pt x="29" y="103"/>
                  <a:pt x="29" y="102"/>
                </a:cubicBezTo>
                <a:cubicBezTo>
                  <a:pt x="38" y="94"/>
                  <a:pt x="38" y="94"/>
                  <a:pt x="38" y="94"/>
                </a:cubicBezTo>
                <a:cubicBezTo>
                  <a:pt x="45" y="96"/>
                  <a:pt x="45" y="96"/>
                  <a:pt x="45" y="96"/>
                </a:cubicBezTo>
                <a:cubicBezTo>
                  <a:pt x="46" y="96"/>
                  <a:pt x="46" y="96"/>
                  <a:pt x="46" y="96"/>
                </a:cubicBezTo>
                <a:cubicBezTo>
                  <a:pt x="52" y="91"/>
                  <a:pt x="52" y="91"/>
                  <a:pt x="52" y="91"/>
                </a:cubicBezTo>
                <a:cubicBezTo>
                  <a:pt x="57" y="91"/>
                  <a:pt x="57" y="91"/>
                  <a:pt x="57" y="91"/>
                </a:cubicBezTo>
                <a:cubicBezTo>
                  <a:pt x="61" y="92"/>
                  <a:pt x="61" y="92"/>
                  <a:pt x="61" y="92"/>
                </a:cubicBezTo>
                <a:cubicBezTo>
                  <a:pt x="63" y="92"/>
                  <a:pt x="63" y="92"/>
                  <a:pt x="63" y="92"/>
                </a:cubicBezTo>
                <a:cubicBezTo>
                  <a:pt x="68" y="82"/>
                  <a:pt x="68" y="82"/>
                  <a:pt x="68" y="82"/>
                </a:cubicBezTo>
                <a:cubicBezTo>
                  <a:pt x="75" y="82"/>
                  <a:pt x="75" y="82"/>
                  <a:pt x="75" y="82"/>
                </a:cubicBezTo>
                <a:cubicBezTo>
                  <a:pt x="76" y="81"/>
                  <a:pt x="76" y="81"/>
                  <a:pt x="76" y="81"/>
                </a:cubicBezTo>
                <a:cubicBezTo>
                  <a:pt x="106" y="52"/>
                  <a:pt x="106" y="52"/>
                  <a:pt x="106" y="52"/>
                </a:cubicBezTo>
                <a:cubicBezTo>
                  <a:pt x="106" y="51"/>
                  <a:pt x="106" y="51"/>
                  <a:pt x="106" y="50"/>
                </a:cubicBezTo>
                <a:cubicBezTo>
                  <a:pt x="106" y="50"/>
                  <a:pt x="105" y="50"/>
                  <a:pt x="105" y="50"/>
                </a:cubicBezTo>
                <a:close/>
                <a:moveTo>
                  <a:pt x="102" y="97"/>
                </a:moveTo>
                <a:cubicBezTo>
                  <a:pt x="102" y="98"/>
                  <a:pt x="102" y="98"/>
                  <a:pt x="103" y="98"/>
                </a:cubicBezTo>
                <a:cubicBezTo>
                  <a:pt x="103" y="98"/>
                  <a:pt x="103" y="98"/>
                  <a:pt x="103" y="97"/>
                </a:cubicBezTo>
                <a:cubicBezTo>
                  <a:pt x="104" y="97"/>
                  <a:pt x="104" y="96"/>
                  <a:pt x="103" y="96"/>
                </a:cubicBezTo>
                <a:cubicBezTo>
                  <a:pt x="87" y="80"/>
                  <a:pt x="87" y="80"/>
                  <a:pt x="87" y="80"/>
                </a:cubicBezTo>
                <a:cubicBezTo>
                  <a:pt x="81" y="80"/>
                  <a:pt x="81" y="80"/>
                  <a:pt x="81" y="80"/>
                </a:cubicBezTo>
                <a:cubicBezTo>
                  <a:pt x="80" y="78"/>
                  <a:pt x="80" y="78"/>
                  <a:pt x="80" y="78"/>
                </a:cubicBezTo>
                <a:cubicBezTo>
                  <a:pt x="78" y="80"/>
                  <a:pt x="78" y="80"/>
                  <a:pt x="78" y="80"/>
                </a:cubicBezTo>
                <a:cubicBezTo>
                  <a:pt x="80" y="82"/>
                  <a:pt x="80" y="82"/>
                  <a:pt x="80" y="82"/>
                </a:cubicBezTo>
                <a:cubicBezTo>
                  <a:pt x="86" y="82"/>
                  <a:pt x="86" y="82"/>
                  <a:pt x="86" y="82"/>
                </a:cubicBezTo>
                <a:lnTo>
                  <a:pt x="102" y="97"/>
                </a:lnTo>
                <a:close/>
                <a:moveTo>
                  <a:pt x="36" y="90"/>
                </a:moveTo>
                <a:cubicBezTo>
                  <a:pt x="42" y="84"/>
                  <a:pt x="42" y="84"/>
                  <a:pt x="42" y="84"/>
                </a:cubicBezTo>
                <a:cubicBezTo>
                  <a:pt x="54" y="84"/>
                  <a:pt x="54" y="84"/>
                  <a:pt x="54" y="84"/>
                </a:cubicBezTo>
                <a:cubicBezTo>
                  <a:pt x="59" y="86"/>
                  <a:pt x="59" y="86"/>
                  <a:pt x="59" y="86"/>
                </a:cubicBezTo>
                <a:cubicBezTo>
                  <a:pt x="69" y="76"/>
                  <a:pt x="69" y="76"/>
                  <a:pt x="69" y="76"/>
                </a:cubicBezTo>
                <a:cubicBezTo>
                  <a:pt x="74" y="76"/>
                  <a:pt x="74" y="76"/>
                  <a:pt x="74" y="76"/>
                </a:cubicBezTo>
                <a:cubicBezTo>
                  <a:pt x="76" y="77"/>
                  <a:pt x="76" y="77"/>
                  <a:pt x="76" y="77"/>
                </a:cubicBezTo>
                <a:cubicBezTo>
                  <a:pt x="77" y="76"/>
                  <a:pt x="77" y="76"/>
                  <a:pt x="77" y="76"/>
                </a:cubicBezTo>
                <a:cubicBezTo>
                  <a:pt x="75" y="74"/>
                  <a:pt x="75" y="74"/>
                  <a:pt x="75" y="74"/>
                </a:cubicBezTo>
                <a:cubicBezTo>
                  <a:pt x="68" y="74"/>
                  <a:pt x="68" y="74"/>
                  <a:pt x="68" y="74"/>
                </a:cubicBezTo>
                <a:cubicBezTo>
                  <a:pt x="59" y="84"/>
                  <a:pt x="59" y="84"/>
                  <a:pt x="59" y="84"/>
                </a:cubicBezTo>
                <a:cubicBezTo>
                  <a:pt x="55" y="82"/>
                  <a:pt x="55" y="82"/>
                  <a:pt x="55" y="82"/>
                </a:cubicBezTo>
                <a:cubicBezTo>
                  <a:pt x="41" y="82"/>
                  <a:pt x="41" y="82"/>
                  <a:pt x="41" y="82"/>
                </a:cubicBezTo>
                <a:cubicBezTo>
                  <a:pt x="35" y="88"/>
                  <a:pt x="35" y="88"/>
                  <a:pt x="35" y="88"/>
                </a:cubicBezTo>
                <a:cubicBezTo>
                  <a:pt x="30" y="88"/>
                  <a:pt x="30" y="88"/>
                  <a:pt x="30" y="88"/>
                </a:cubicBezTo>
                <a:cubicBezTo>
                  <a:pt x="29" y="88"/>
                  <a:pt x="29" y="89"/>
                  <a:pt x="29" y="89"/>
                </a:cubicBezTo>
                <a:cubicBezTo>
                  <a:pt x="29" y="90"/>
                  <a:pt x="29" y="90"/>
                  <a:pt x="30" y="90"/>
                </a:cubicBezTo>
                <a:lnTo>
                  <a:pt x="36" y="90"/>
                </a:lnTo>
                <a:close/>
                <a:moveTo>
                  <a:pt x="45" y="16"/>
                </a:moveTo>
                <a:cubicBezTo>
                  <a:pt x="84" y="16"/>
                  <a:pt x="84" y="16"/>
                  <a:pt x="84" y="16"/>
                </a:cubicBezTo>
                <a:cubicBezTo>
                  <a:pt x="87" y="16"/>
                  <a:pt x="88" y="14"/>
                  <a:pt x="88" y="12"/>
                </a:cubicBezTo>
                <a:cubicBezTo>
                  <a:pt x="88" y="4"/>
                  <a:pt x="88" y="4"/>
                  <a:pt x="88" y="4"/>
                </a:cubicBezTo>
                <a:cubicBezTo>
                  <a:pt x="88" y="2"/>
                  <a:pt x="87" y="0"/>
                  <a:pt x="84" y="0"/>
                </a:cubicBezTo>
                <a:cubicBezTo>
                  <a:pt x="45" y="0"/>
                  <a:pt x="45" y="0"/>
                  <a:pt x="45" y="0"/>
                </a:cubicBezTo>
                <a:cubicBezTo>
                  <a:pt x="43" y="0"/>
                  <a:pt x="41" y="2"/>
                  <a:pt x="41" y="4"/>
                </a:cubicBezTo>
                <a:cubicBezTo>
                  <a:pt x="41" y="12"/>
                  <a:pt x="41" y="12"/>
                  <a:pt x="41" y="12"/>
                </a:cubicBezTo>
                <a:cubicBezTo>
                  <a:pt x="41" y="14"/>
                  <a:pt x="43" y="16"/>
                  <a:pt x="45" y="16"/>
                </a:cubicBezTo>
                <a:close/>
                <a:moveTo>
                  <a:pt x="119" y="3"/>
                </a:moveTo>
                <a:cubicBezTo>
                  <a:pt x="92" y="3"/>
                  <a:pt x="92" y="3"/>
                  <a:pt x="92" y="3"/>
                </a:cubicBezTo>
                <a:cubicBezTo>
                  <a:pt x="92" y="11"/>
                  <a:pt x="92" y="11"/>
                  <a:pt x="92" y="11"/>
                </a:cubicBezTo>
                <a:cubicBezTo>
                  <a:pt x="112" y="11"/>
                  <a:pt x="112" y="11"/>
                  <a:pt x="112" y="11"/>
                </a:cubicBezTo>
                <a:cubicBezTo>
                  <a:pt x="117" y="11"/>
                  <a:pt x="121" y="15"/>
                  <a:pt x="121" y="20"/>
                </a:cubicBezTo>
                <a:cubicBezTo>
                  <a:pt x="121" y="115"/>
                  <a:pt x="121" y="115"/>
                  <a:pt x="121" y="115"/>
                </a:cubicBezTo>
                <a:cubicBezTo>
                  <a:pt x="121" y="120"/>
                  <a:pt x="117" y="124"/>
                  <a:pt x="112" y="124"/>
                </a:cubicBezTo>
                <a:cubicBezTo>
                  <a:pt x="17" y="124"/>
                  <a:pt x="17" y="124"/>
                  <a:pt x="17" y="124"/>
                </a:cubicBezTo>
                <a:cubicBezTo>
                  <a:pt x="12" y="124"/>
                  <a:pt x="8" y="120"/>
                  <a:pt x="8" y="115"/>
                </a:cubicBezTo>
                <a:cubicBezTo>
                  <a:pt x="8" y="20"/>
                  <a:pt x="8" y="20"/>
                  <a:pt x="8" y="20"/>
                </a:cubicBezTo>
                <a:cubicBezTo>
                  <a:pt x="8" y="15"/>
                  <a:pt x="12" y="11"/>
                  <a:pt x="17" y="11"/>
                </a:cubicBezTo>
                <a:cubicBezTo>
                  <a:pt x="37" y="11"/>
                  <a:pt x="37" y="11"/>
                  <a:pt x="37" y="11"/>
                </a:cubicBezTo>
                <a:cubicBezTo>
                  <a:pt x="37" y="3"/>
                  <a:pt x="37" y="3"/>
                  <a:pt x="37" y="3"/>
                </a:cubicBezTo>
                <a:cubicBezTo>
                  <a:pt x="10" y="3"/>
                  <a:pt x="10" y="3"/>
                  <a:pt x="10" y="3"/>
                </a:cubicBezTo>
                <a:cubicBezTo>
                  <a:pt x="4" y="3"/>
                  <a:pt x="0" y="7"/>
                  <a:pt x="0" y="13"/>
                </a:cubicBezTo>
                <a:cubicBezTo>
                  <a:pt x="0" y="122"/>
                  <a:pt x="0" y="122"/>
                  <a:pt x="0" y="122"/>
                </a:cubicBezTo>
                <a:cubicBezTo>
                  <a:pt x="0" y="128"/>
                  <a:pt x="4" y="132"/>
                  <a:pt x="10" y="132"/>
                </a:cubicBezTo>
                <a:cubicBezTo>
                  <a:pt x="119" y="132"/>
                  <a:pt x="119" y="132"/>
                  <a:pt x="119" y="132"/>
                </a:cubicBezTo>
                <a:cubicBezTo>
                  <a:pt x="125" y="132"/>
                  <a:pt x="129" y="128"/>
                  <a:pt x="129" y="122"/>
                </a:cubicBezTo>
                <a:cubicBezTo>
                  <a:pt x="129" y="13"/>
                  <a:pt x="129" y="13"/>
                  <a:pt x="129" y="13"/>
                </a:cubicBezTo>
                <a:cubicBezTo>
                  <a:pt x="129" y="7"/>
                  <a:pt x="125" y="3"/>
                  <a:pt x="119"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7" name="Freeform 177">
            <a:extLst>
              <a:ext uri="{FF2B5EF4-FFF2-40B4-BE49-F238E27FC236}">
                <a16:creationId xmlns:a16="http://schemas.microsoft.com/office/drawing/2014/main" id="{73D143DB-D660-40EF-9E0A-331CEFB8A8AB}"/>
              </a:ext>
            </a:extLst>
          </p:cNvPr>
          <p:cNvSpPr>
            <a:spLocks noEditPoints="1"/>
          </p:cNvSpPr>
          <p:nvPr/>
        </p:nvSpPr>
        <p:spPr bwMode="auto">
          <a:xfrm>
            <a:off x="9453438" y="2532380"/>
            <a:ext cx="395287" cy="417513"/>
          </a:xfrm>
          <a:custGeom>
            <a:avLst/>
            <a:gdLst>
              <a:gd name="T0" fmla="*/ 48 w 125"/>
              <a:gd name="T1" fmla="*/ 132 h 132"/>
              <a:gd name="T2" fmla="*/ 77 w 125"/>
              <a:gd name="T3" fmla="*/ 123 h 132"/>
              <a:gd name="T4" fmla="*/ 48 w 125"/>
              <a:gd name="T5" fmla="*/ 109 h 132"/>
              <a:gd name="T6" fmla="*/ 77 w 125"/>
              <a:gd name="T7" fmla="*/ 119 h 132"/>
              <a:gd name="T8" fmla="*/ 77 w 125"/>
              <a:gd name="T9" fmla="*/ 96 h 132"/>
              <a:gd name="T10" fmla="*/ 48 w 125"/>
              <a:gd name="T11" fmla="*/ 105 h 132"/>
              <a:gd name="T12" fmla="*/ 77 w 125"/>
              <a:gd name="T13" fmla="*/ 96 h 132"/>
              <a:gd name="T14" fmla="*/ 44 w 125"/>
              <a:gd name="T15" fmla="*/ 87 h 132"/>
              <a:gd name="T16" fmla="*/ 81 w 125"/>
              <a:gd name="T17" fmla="*/ 87 h 132"/>
              <a:gd name="T18" fmla="*/ 48 w 125"/>
              <a:gd name="T19" fmla="*/ 69 h 132"/>
              <a:gd name="T20" fmla="*/ 77 w 125"/>
              <a:gd name="T21" fmla="*/ 78 h 132"/>
              <a:gd name="T22" fmla="*/ 77 w 125"/>
              <a:gd name="T23" fmla="*/ 55 h 132"/>
              <a:gd name="T24" fmla="*/ 48 w 125"/>
              <a:gd name="T25" fmla="*/ 65 h 132"/>
              <a:gd name="T26" fmla="*/ 77 w 125"/>
              <a:gd name="T27" fmla="*/ 55 h 132"/>
              <a:gd name="T28" fmla="*/ 44 w 125"/>
              <a:gd name="T29" fmla="*/ 45 h 132"/>
              <a:gd name="T30" fmla="*/ 81 w 125"/>
              <a:gd name="T31" fmla="*/ 45 h 132"/>
              <a:gd name="T32" fmla="*/ 48 w 125"/>
              <a:gd name="T33" fmla="*/ 27 h 132"/>
              <a:gd name="T34" fmla="*/ 77 w 125"/>
              <a:gd name="T35" fmla="*/ 36 h 132"/>
              <a:gd name="T36" fmla="*/ 77 w 125"/>
              <a:gd name="T37" fmla="*/ 13 h 132"/>
              <a:gd name="T38" fmla="*/ 48 w 125"/>
              <a:gd name="T39" fmla="*/ 23 h 132"/>
              <a:gd name="T40" fmla="*/ 77 w 125"/>
              <a:gd name="T41" fmla="*/ 13 h 132"/>
              <a:gd name="T42" fmla="*/ 44 w 125"/>
              <a:gd name="T43" fmla="*/ 5 h 132"/>
              <a:gd name="T44" fmla="*/ 81 w 125"/>
              <a:gd name="T45" fmla="*/ 5 h 132"/>
              <a:gd name="T46" fmla="*/ 4 w 125"/>
              <a:gd name="T47" fmla="*/ 123 h 132"/>
              <a:gd name="T48" fmla="*/ 33 w 125"/>
              <a:gd name="T49" fmla="*/ 132 h 132"/>
              <a:gd name="T50" fmla="*/ 33 w 125"/>
              <a:gd name="T51" fmla="*/ 109 h 132"/>
              <a:gd name="T52" fmla="*/ 4 w 125"/>
              <a:gd name="T53" fmla="*/ 119 h 132"/>
              <a:gd name="T54" fmla="*/ 33 w 125"/>
              <a:gd name="T55" fmla="*/ 109 h 132"/>
              <a:gd name="T56" fmla="*/ 0 w 125"/>
              <a:gd name="T57" fmla="*/ 100 h 132"/>
              <a:gd name="T58" fmla="*/ 37 w 125"/>
              <a:gd name="T59" fmla="*/ 100 h 132"/>
              <a:gd name="T60" fmla="*/ 4 w 125"/>
              <a:gd name="T61" fmla="*/ 82 h 132"/>
              <a:gd name="T62" fmla="*/ 33 w 125"/>
              <a:gd name="T63" fmla="*/ 92 h 132"/>
              <a:gd name="T64" fmla="*/ 33 w 125"/>
              <a:gd name="T65" fmla="*/ 69 h 132"/>
              <a:gd name="T66" fmla="*/ 4 w 125"/>
              <a:gd name="T67" fmla="*/ 78 h 132"/>
              <a:gd name="T68" fmla="*/ 33 w 125"/>
              <a:gd name="T69" fmla="*/ 69 h 132"/>
              <a:gd name="T70" fmla="*/ 0 w 125"/>
              <a:gd name="T71" fmla="*/ 60 h 132"/>
              <a:gd name="T72" fmla="*/ 37 w 125"/>
              <a:gd name="T73" fmla="*/ 60 h 132"/>
              <a:gd name="T74" fmla="*/ 92 w 125"/>
              <a:gd name="T75" fmla="*/ 123 h 132"/>
              <a:gd name="T76" fmla="*/ 121 w 125"/>
              <a:gd name="T77" fmla="*/ 132 h 132"/>
              <a:gd name="T78" fmla="*/ 121 w 125"/>
              <a:gd name="T79" fmla="*/ 109 h 132"/>
              <a:gd name="T80" fmla="*/ 92 w 125"/>
              <a:gd name="T81" fmla="*/ 119 h 132"/>
              <a:gd name="T82" fmla="*/ 121 w 125"/>
              <a:gd name="T83" fmla="*/ 109 h 132"/>
              <a:gd name="T84" fmla="*/ 88 w 125"/>
              <a:gd name="T85" fmla="*/ 100 h 132"/>
              <a:gd name="T86" fmla="*/ 125 w 125"/>
              <a:gd name="T87" fmla="*/ 100 h 132"/>
              <a:gd name="T88" fmla="*/ 121 w 125"/>
              <a:gd name="T89" fmla="*/ 92 h 132"/>
              <a:gd name="T90" fmla="*/ 92 w 125"/>
              <a:gd name="T91" fmla="*/ 8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32">
                <a:moveTo>
                  <a:pt x="81" y="127"/>
                </a:moveTo>
                <a:cubicBezTo>
                  <a:pt x="81" y="130"/>
                  <a:pt x="79" y="132"/>
                  <a:pt x="77" y="132"/>
                </a:cubicBezTo>
                <a:cubicBezTo>
                  <a:pt x="48" y="132"/>
                  <a:pt x="48" y="132"/>
                  <a:pt x="48" y="132"/>
                </a:cubicBezTo>
                <a:cubicBezTo>
                  <a:pt x="46" y="132"/>
                  <a:pt x="44" y="130"/>
                  <a:pt x="44" y="127"/>
                </a:cubicBezTo>
                <a:cubicBezTo>
                  <a:pt x="44" y="125"/>
                  <a:pt x="46" y="123"/>
                  <a:pt x="48" y="123"/>
                </a:cubicBezTo>
                <a:cubicBezTo>
                  <a:pt x="77" y="123"/>
                  <a:pt x="77" y="123"/>
                  <a:pt x="77" y="123"/>
                </a:cubicBezTo>
                <a:cubicBezTo>
                  <a:pt x="79" y="123"/>
                  <a:pt x="81" y="125"/>
                  <a:pt x="81" y="127"/>
                </a:cubicBezTo>
                <a:close/>
                <a:moveTo>
                  <a:pt x="77" y="109"/>
                </a:moveTo>
                <a:cubicBezTo>
                  <a:pt x="48" y="109"/>
                  <a:pt x="48" y="109"/>
                  <a:pt x="48" y="109"/>
                </a:cubicBezTo>
                <a:cubicBezTo>
                  <a:pt x="46" y="109"/>
                  <a:pt x="44" y="111"/>
                  <a:pt x="44" y="114"/>
                </a:cubicBezTo>
                <a:cubicBezTo>
                  <a:pt x="44" y="116"/>
                  <a:pt x="46" y="119"/>
                  <a:pt x="48" y="119"/>
                </a:cubicBezTo>
                <a:cubicBezTo>
                  <a:pt x="77" y="119"/>
                  <a:pt x="77" y="119"/>
                  <a:pt x="77" y="119"/>
                </a:cubicBezTo>
                <a:cubicBezTo>
                  <a:pt x="79" y="119"/>
                  <a:pt x="81" y="116"/>
                  <a:pt x="81" y="114"/>
                </a:cubicBezTo>
                <a:cubicBezTo>
                  <a:pt x="81" y="111"/>
                  <a:pt x="79" y="109"/>
                  <a:pt x="77" y="109"/>
                </a:cubicBezTo>
                <a:close/>
                <a:moveTo>
                  <a:pt x="77" y="96"/>
                </a:moveTo>
                <a:cubicBezTo>
                  <a:pt x="48" y="96"/>
                  <a:pt x="48" y="96"/>
                  <a:pt x="48" y="96"/>
                </a:cubicBezTo>
                <a:cubicBezTo>
                  <a:pt x="46" y="96"/>
                  <a:pt x="44" y="98"/>
                  <a:pt x="44" y="100"/>
                </a:cubicBezTo>
                <a:cubicBezTo>
                  <a:pt x="44" y="103"/>
                  <a:pt x="46" y="105"/>
                  <a:pt x="48" y="105"/>
                </a:cubicBezTo>
                <a:cubicBezTo>
                  <a:pt x="77" y="105"/>
                  <a:pt x="77" y="105"/>
                  <a:pt x="77" y="105"/>
                </a:cubicBezTo>
                <a:cubicBezTo>
                  <a:pt x="79" y="105"/>
                  <a:pt x="81" y="103"/>
                  <a:pt x="81" y="100"/>
                </a:cubicBezTo>
                <a:cubicBezTo>
                  <a:pt x="81" y="98"/>
                  <a:pt x="79" y="96"/>
                  <a:pt x="77" y="96"/>
                </a:cubicBezTo>
                <a:close/>
                <a:moveTo>
                  <a:pt x="77" y="82"/>
                </a:moveTo>
                <a:cubicBezTo>
                  <a:pt x="48" y="82"/>
                  <a:pt x="48" y="82"/>
                  <a:pt x="48" y="82"/>
                </a:cubicBezTo>
                <a:cubicBezTo>
                  <a:pt x="46" y="82"/>
                  <a:pt x="44" y="84"/>
                  <a:pt x="44" y="87"/>
                </a:cubicBezTo>
                <a:cubicBezTo>
                  <a:pt x="44" y="89"/>
                  <a:pt x="46" y="92"/>
                  <a:pt x="48" y="92"/>
                </a:cubicBezTo>
                <a:cubicBezTo>
                  <a:pt x="77" y="92"/>
                  <a:pt x="77" y="92"/>
                  <a:pt x="77" y="92"/>
                </a:cubicBezTo>
                <a:cubicBezTo>
                  <a:pt x="79" y="92"/>
                  <a:pt x="81" y="89"/>
                  <a:pt x="81" y="87"/>
                </a:cubicBezTo>
                <a:cubicBezTo>
                  <a:pt x="81" y="84"/>
                  <a:pt x="79" y="82"/>
                  <a:pt x="77" y="82"/>
                </a:cubicBezTo>
                <a:close/>
                <a:moveTo>
                  <a:pt x="77" y="69"/>
                </a:moveTo>
                <a:cubicBezTo>
                  <a:pt x="48" y="69"/>
                  <a:pt x="48" y="69"/>
                  <a:pt x="48" y="69"/>
                </a:cubicBezTo>
                <a:cubicBezTo>
                  <a:pt x="46" y="69"/>
                  <a:pt x="44" y="71"/>
                  <a:pt x="44" y="73"/>
                </a:cubicBezTo>
                <a:cubicBezTo>
                  <a:pt x="44" y="76"/>
                  <a:pt x="46" y="78"/>
                  <a:pt x="48" y="78"/>
                </a:cubicBezTo>
                <a:cubicBezTo>
                  <a:pt x="77" y="78"/>
                  <a:pt x="77" y="78"/>
                  <a:pt x="77" y="78"/>
                </a:cubicBezTo>
                <a:cubicBezTo>
                  <a:pt x="79" y="78"/>
                  <a:pt x="81" y="76"/>
                  <a:pt x="81" y="73"/>
                </a:cubicBezTo>
                <a:cubicBezTo>
                  <a:pt x="81" y="71"/>
                  <a:pt x="79" y="69"/>
                  <a:pt x="77" y="69"/>
                </a:cubicBezTo>
                <a:close/>
                <a:moveTo>
                  <a:pt x="77" y="55"/>
                </a:moveTo>
                <a:cubicBezTo>
                  <a:pt x="48" y="55"/>
                  <a:pt x="48" y="55"/>
                  <a:pt x="48" y="55"/>
                </a:cubicBezTo>
                <a:cubicBezTo>
                  <a:pt x="46" y="55"/>
                  <a:pt x="44" y="57"/>
                  <a:pt x="44" y="60"/>
                </a:cubicBezTo>
                <a:cubicBezTo>
                  <a:pt x="44" y="63"/>
                  <a:pt x="46" y="65"/>
                  <a:pt x="48" y="65"/>
                </a:cubicBezTo>
                <a:cubicBezTo>
                  <a:pt x="77" y="65"/>
                  <a:pt x="77" y="65"/>
                  <a:pt x="77" y="65"/>
                </a:cubicBezTo>
                <a:cubicBezTo>
                  <a:pt x="79" y="65"/>
                  <a:pt x="81" y="63"/>
                  <a:pt x="81" y="60"/>
                </a:cubicBezTo>
                <a:cubicBezTo>
                  <a:pt x="81" y="57"/>
                  <a:pt x="79" y="55"/>
                  <a:pt x="77" y="55"/>
                </a:cubicBezTo>
                <a:close/>
                <a:moveTo>
                  <a:pt x="77" y="40"/>
                </a:moveTo>
                <a:cubicBezTo>
                  <a:pt x="48" y="40"/>
                  <a:pt x="48" y="40"/>
                  <a:pt x="48" y="40"/>
                </a:cubicBezTo>
                <a:cubicBezTo>
                  <a:pt x="46" y="40"/>
                  <a:pt x="44" y="43"/>
                  <a:pt x="44" y="45"/>
                </a:cubicBezTo>
                <a:cubicBezTo>
                  <a:pt x="44" y="48"/>
                  <a:pt x="46" y="50"/>
                  <a:pt x="48" y="50"/>
                </a:cubicBezTo>
                <a:cubicBezTo>
                  <a:pt x="77" y="50"/>
                  <a:pt x="77" y="50"/>
                  <a:pt x="77" y="50"/>
                </a:cubicBezTo>
                <a:cubicBezTo>
                  <a:pt x="79" y="50"/>
                  <a:pt x="81" y="48"/>
                  <a:pt x="81" y="45"/>
                </a:cubicBezTo>
                <a:cubicBezTo>
                  <a:pt x="81" y="43"/>
                  <a:pt x="79" y="40"/>
                  <a:pt x="77" y="40"/>
                </a:cubicBezTo>
                <a:close/>
                <a:moveTo>
                  <a:pt x="77" y="27"/>
                </a:moveTo>
                <a:cubicBezTo>
                  <a:pt x="48" y="27"/>
                  <a:pt x="48" y="27"/>
                  <a:pt x="48" y="27"/>
                </a:cubicBezTo>
                <a:cubicBezTo>
                  <a:pt x="46" y="27"/>
                  <a:pt x="44" y="29"/>
                  <a:pt x="44" y="32"/>
                </a:cubicBezTo>
                <a:cubicBezTo>
                  <a:pt x="44" y="34"/>
                  <a:pt x="46" y="36"/>
                  <a:pt x="48" y="36"/>
                </a:cubicBezTo>
                <a:cubicBezTo>
                  <a:pt x="77" y="36"/>
                  <a:pt x="77" y="36"/>
                  <a:pt x="77" y="36"/>
                </a:cubicBezTo>
                <a:cubicBezTo>
                  <a:pt x="79" y="36"/>
                  <a:pt x="81" y="34"/>
                  <a:pt x="81" y="32"/>
                </a:cubicBezTo>
                <a:cubicBezTo>
                  <a:pt x="81" y="29"/>
                  <a:pt x="79" y="27"/>
                  <a:pt x="77" y="27"/>
                </a:cubicBezTo>
                <a:close/>
                <a:moveTo>
                  <a:pt x="77" y="13"/>
                </a:moveTo>
                <a:cubicBezTo>
                  <a:pt x="48" y="13"/>
                  <a:pt x="48" y="13"/>
                  <a:pt x="48" y="13"/>
                </a:cubicBezTo>
                <a:cubicBezTo>
                  <a:pt x="46" y="13"/>
                  <a:pt x="44" y="16"/>
                  <a:pt x="44" y="18"/>
                </a:cubicBezTo>
                <a:cubicBezTo>
                  <a:pt x="44" y="21"/>
                  <a:pt x="46" y="23"/>
                  <a:pt x="48" y="23"/>
                </a:cubicBezTo>
                <a:cubicBezTo>
                  <a:pt x="77" y="23"/>
                  <a:pt x="77" y="23"/>
                  <a:pt x="77" y="23"/>
                </a:cubicBezTo>
                <a:cubicBezTo>
                  <a:pt x="79" y="23"/>
                  <a:pt x="81" y="21"/>
                  <a:pt x="81" y="18"/>
                </a:cubicBezTo>
                <a:cubicBezTo>
                  <a:pt x="81" y="16"/>
                  <a:pt x="79" y="13"/>
                  <a:pt x="77" y="13"/>
                </a:cubicBezTo>
                <a:close/>
                <a:moveTo>
                  <a:pt x="77" y="0"/>
                </a:moveTo>
                <a:cubicBezTo>
                  <a:pt x="48" y="0"/>
                  <a:pt x="48" y="0"/>
                  <a:pt x="48" y="0"/>
                </a:cubicBezTo>
                <a:cubicBezTo>
                  <a:pt x="46" y="0"/>
                  <a:pt x="44" y="2"/>
                  <a:pt x="44" y="5"/>
                </a:cubicBezTo>
                <a:cubicBezTo>
                  <a:pt x="44" y="7"/>
                  <a:pt x="46" y="9"/>
                  <a:pt x="48" y="9"/>
                </a:cubicBezTo>
                <a:cubicBezTo>
                  <a:pt x="77" y="9"/>
                  <a:pt x="77" y="9"/>
                  <a:pt x="77" y="9"/>
                </a:cubicBezTo>
                <a:cubicBezTo>
                  <a:pt x="79" y="9"/>
                  <a:pt x="81" y="7"/>
                  <a:pt x="81" y="5"/>
                </a:cubicBezTo>
                <a:cubicBezTo>
                  <a:pt x="81" y="2"/>
                  <a:pt x="79" y="0"/>
                  <a:pt x="77" y="0"/>
                </a:cubicBezTo>
                <a:close/>
                <a:moveTo>
                  <a:pt x="33" y="123"/>
                </a:moveTo>
                <a:cubicBezTo>
                  <a:pt x="4" y="123"/>
                  <a:pt x="4" y="123"/>
                  <a:pt x="4" y="123"/>
                </a:cubicBezTo>
                <a:cubicBezTo>
                  <a:pt x="2" y="123"/>
                  <a:pt x="0" y="125"/>
                  <a:pt x="0" y="127"/>
                </a:cubicBezTo>
                <a:cubicBezTo>
                  <a:pt x="0" y="130"/>
                  <a:pt x="2" y="132"/>
                  <a:pt x="4" y="132"/>
                </a:cubicBezTo>
                <a:cubicBezTo>
                  <a:pt x="33" y="132"/>
                  <a:pt x="33" y="132"/>
                  <a:pt x="33" y="132"/>
                </a:cubicBezTo>
                <a:cubicBezTo>
                  <a:pt x="35" y="132"/>
                  <a:pt x="37" y="130"/>
                  <a:pt x="37" y="127"/>
                </a:cubicBezTo>
                <a:cubicBezTo>
                  <a:pt x="37" y="125"/>
                  <a:pt x="35" y="123"/>
                  <a:pt x="33" y="123"/>
                </a:cubicBezTo>
                <a:close/>
                <a:moveTo>
                  <a:pt x="33" y="109"/>
                </a:moveTo>
                <a:cubicBezTo>
                  <a:pt x="4" y="109"/>
                  <a:pt x="4" y="109"/>
                  <a:pt x="4" y="109"/>
                </a:cubicBezTo>
                <a:cubicBezTo>
                  <a:pt x="2" y="109"/>
                  <a:pt x="0" y="111"/>
                  <a:pt x="0" y="114"/>
                </a:cubicBezTo>
                <a:cubicBezTo>
                  <a:pt x="0" y="116"/>
                  <a:pt x="2" y="119"/>
                  <a:pt x="4" y="119"/>
                </a:cubicBezTo>
                <a:cubicBezTo>
                  <a:pt x="33" y="119"/>
                  <a:pt x="33" y="119"/>
                  <a:pt x="33" y="119"/>
                </a:cubicBezTo>
                <a:cubicBezTo>
                  <a:pt x="35" y="119"/>
                  <a:pt x="37" y="116"/>
                  <a:pt x="37" y="114"/>
                </a:cubicBezTo>
                <a:cubicBezTo>
                  <a:pt x="37" y="111"/>
                  <a:pt x="35" y="109"/>
                  <a:pt x="33" y="109"/>
                </a:cubicBezTo>
                <a:close/>
                <a:moveTo>
                  <a:pt x="33" y="96"/>
                </a:moveTo>
                <a:cubicBezTo>
                  <a:pt x="4" y="96"/>
                  <a:pt x="4" y="96"/>
                  <a:pt x="4" y="96"/>
                </a:cubicBezTo>
                <a:cubicBezTo>
                  <a:pt x="2" y="96"/>
                  <a:pt x="0" y="98"/>
                  <a:pt x="0" y="100"/>
                </a:cubicBezTo>
                <a:cubicBezTo>
                  <a:pt x="0" y="103"/>
                  <a:pt x="2" y="105"/>
                  <a:pt x="4" y="105"/>
                </a:cubicBezTo>
                <a:cubicBezTo>
                  <a:pt x="33" y="105"/>
                  <a:pt x="33" y="105"/>
                  <a:pt x="33" y="105"/>
                </a:cubicBezTo>
                <a:cubicBezTo>
                  <a:pt x="35" y="105"/>
                  <a:pt x="37" y="103"/>
                  <a:pt x="37" y="100"/>
                </a:cubicBezTo>
                <a:cubicBezTo>
                  <a:pt x="37" y="98"/>
                  <a:pt x="35" y="96"/>
                  <a:pt x="33" y="96"/>
                </a:cubicBezTo>
                <a:close/>
                <a:moveTo>
                  <a:pt x="33" y="82"/>
                </a:moveTo>
                <a:cubicBezTo>
                  <a:pt x="4" y="82"/>
                  <a:pt x="4" y="82"/>
                  <a:pt x="4" y="82"/>
                </a:cubicBezTo>
                <a:cubicBezTo>
                  <a:pt x="2" y="82"/>
                  <a:pt x="0" y="84"/>
                  <a:pt x="0" y="87"/>
                </a:cubicBezTo>
                <a:cubicBezTo>
                  <a:pt x="0" y="89"/>
                  <a:pt x="2" y="92"/>
                  <a:pt x="4" y="92"/>
                </a:cubicBezTo>
                <a:cubicBezTo>
                  <a:pt x="33" y="92"/>
                  <a:pt x="33" y="92"/>
                  <a:pt x="33" y="92"/>
                </a:cubicBezTo>
                <a:cubicBezTo>
                  <a:pt x="35" y="92"/>
                  <a:pt x="37" y="89"/>
                  <a:pt x="37" y="87"/>
                </a:cubicBezTo>
                <a:cubicBezTo>
                  <a:pt x="37" y="84"/>
                  <a:pt x="35" y="82"/>
                  <a:pt x="33" y="82"/>
                </a:cubicBezTo>
                <a:close/>
                <a:moveTo>
                  <a:pt x="33" y="69"/>
                </a:moveTo>
                <a:cubicBezTo>
                  <a:pt x="4" y="69"/>
                  <a:pt x="4" y="69"/>
                  <a:pt x="4" y="69"/>
                </a:cubicBezTo>
                <a:cubicBezTo>
                  <a:pt x="2" y="69"/>
                  <a:pt x="0" y="71"/>
                  <a:pt x="0" y="73"/>
                </a:cubicBezTo>
                <a:cubicBezTo>
                  <a:pt x="0" y="76"/>
                  <a:pt x="2" y="78"/>
                  <a:pt x="4" y="78"/>
                </a:cubicBezTo>
                <a:cubicBezTo>
                  <a:pt x="33" y="78"/>
                  <a:pt x="33" y="78"/>
                  <a:pt x="33" y="78"/>
                </a:cubicBezTo>
                <a:cubicBezTo>
                  <a:pt x="35" y="78"/>
                  <a:pt x="37" y="76"/>
                  <a:pt x="37" y="73"/>
                </a:cubicBezTo>
                <a:cubicBezTo>
                  <a:pt x="37" y="71"/>
                  <a:pt x="35" y="69"/>
                  <a:pt x="33" y="69"/>
                </a:cubicBezTo>
                <a:close/>
                <a:moveTo>
                  <a:pt x="33" y="55"/>
                </a:moveTo>
                <a:cubicBezTo>
                  <a:pt x="4" y="55"/>
                  <a:pt x="4" y="55"/>
                  <a:pt x="4" y="55"/>
                </a:cubicBezTo>
                <a:cubicBezTo>
                  <a:pt x="2" y="55"/>
                  <a:pt x="0" y="57"/>
                  <a:pt x="0" y="60"/>
                </a:cubicBezTo>
                <a:cubicBezTo>
                  <a:pt x="0" y="63"/>
                  <a:pt x="2" y="65"/>
                  <a:pt x="4" y="65"/>
                </a:cubicBezTo>
                <a:cubicBezTo>
                  <a:pt x="33" y="65"/>
                  <a:pt x="33" y="65"/>
                  <a:pt x="33" y="65"/>
                </a:cubicBezTo>
                <a:cubicBezTo>
                  <a:pt x="35" y="65"/>
                  <a:pt x="37" y="63"/>
                  <a:pt x="37" y="60"/>
                </a:cubicBezTo>
                <a:cubicBezTo>
                  <a:pt x="37" y="57"/>
                  <a:pt x="35" y="55"/>
                  <a:pt x="33" y="55"/>
                </a:cubicBezTo>
                <a:close/>
                <a:moveTo>
                  <a:pt x="121" y="123"/>
                </a:moveTo>
                <a:cubicBezTo>
                  <a:pt x="92" y="123"/>
                  <a:pt x="92" y="123"/>
                  <a:pt x="92" y="123"/>
                </a:cubicBezTo>
                <a:cubicBezTo>
                  <a:pt x="90" y="123"/>
                  <a:pt x="88" y="125"/>
                  <a:pt x="88" y="127"/>
                </a:cubicBezTo>
                <a:cubicBezTo>
                  <a:pt x="88" y="130"/>
                  <a:pt x="90" y="132"/>
                  <a:pt x="92" y="132"/>
                </a:cubicBezTo>
                <a:cubicBezTo>
                  <a:pt x="121" y="132"/>
                  <a:pt x="121" y="132"/>
                  <a:pt x="121" y="132"/>
                </a:cubicBezTo>
                <a:cubicBezTo>
                  <a:pt x="123" y="132"/>
                  <a:pt x="125" y="130"/>
                  <a:pt x="125" y="127"/>
                </a:cubicBezTo>
                <a:cubicBezTo>
                  <a:pt x="125" y="125"/>
                  <a:pt x="123" y="123"/>
                  <a:pt x="121" y="123"/>
                </a:cubicBezTo>
                <a:close/>
                <a:moveTo>
                  <a:pt x="121" y="109"/>
                </a:moveTo>
                <a:cubicBezTo>
                  <a:pt x="92" y="109"/>
                  <a:pt x="92" y="109"/>
                  <a:pt x="92" y="109"/>
                </a:cubicBezTo>
                <a:cubicBezTo>
                  <a:pt x="90" y="109"/>
                  <a:pt x="88" y="111"/>
                  <a:pt x="88" y="114"/>
                </a:cubicBezTo>
                <a:cubicBezTo>
                  <a:pt x="88" y="116"/>
                  <a:pt x="90" y="119"/>
                  <a:pt x="92" y="119"/>
                </a:cubicBezTo>
                <a:cubicBezTo>
                  <a:pt x="121" y="119"/>
                  <a:pt x="121" y="119"/>
                  <a:pt x="121" y="119"/>
                </a:cubicBezTo>
                <a:cubicBezTo>
                  <a:pt x="123" y="119"/>
                  <a:pt x="125" y="116"/>
                  <a:pt x="125" y="114"/>
                </a:cubicBezTo>
                <a:cubicBezTo>
                  <a:pt x="125" y="111"/>
                  <a:pt x="123" y="109"/>
                  <a:pt x="121" y="109"/>
                </a:cubicBezTo>
                <a:close/>
                <a:moveTo>
                  <a:pt x="121" y="96"/>
                </a:moveTo>
                <a:cubicBezTo>
                  <a:pt x="92" y="96"/>
                  <a:pt x="92" y="96"/>
                  <a:pt x="92" y="96"/>
                </a:cubicBezTo>
                <a:cubicBezTo>
                  <a:pt x="90" y="96"/>
                  <a:pt x="88" y="98"/>
                  <a:pt x="88" y="100"/>
                </a:cubicBezTo>
                <a:cubicBezTo>
                  <a:pt x="88" y="103"/>
                  <a:pt x="90" y="105"/>
                  <a:pt x="92" y="105"/>
                </a:cubicBezTo>
                <a:cubicBezTo>
                  <a:pt x="121" y="105"/>
                  <a:pt x="121" y="105"/>
                  <a:pt x="121" y="105"/>
                </a:cubicBezTo>
                <a:cubicBezTo>
                  <a:pt x="123" y="105"/>
                  <a:pt x="125" y="103"/>
                  <a:pt x="125" y="100"/>
                </a:cubicBezTo>
                <a:cubicBezTo>
                  <a:pt x="125" y="98"/>
                  <a:pt x="123" y="96"/>
                  <a:pt x="121" y="96"/>
                </a:cubicBezTo>
                <a:close/>
                <a:moveTo>
                  <a:pt x="92" y="92"/>
                </a:moveTo>
                <a:cubicBezTo>
                  <a:pt x="121" y="92"/>
                  <a:pt x="121" y="92"/>
                  <a:pt x="121" y="92"/>
                </a:cubicBezTo>
                <a:cubicBezTo>
                  <a:pt x="123" y="92"/>
                  <a:pt x="125" y="89"/>
                  <a:pt x="125" y="87"/>
                </a:cubicBezTo>
                <a:cubicBezTo>
                  <a:pt x="125" y="84"/>
                  <a:pt x="123" y="82"/>
                  <a:pt x="121" y="82"/>
                </a:cubicBezTo>
                <a:cubicBezTo>
                  <a:pt x="92" y="82"/>
                  <a:pt x="92" y="82"/>
                  <a:pt x="92" y="82"/>
                </a:cubicBezTo>
                <a:cubicBezTo>
                  <a:pt x="90" y="82"/>
                  <a:pt x="88" y="84"/>
                  <a:pt x="88" y="87"/>
                </a:cubicBezTo>
                <a:cubicBezTo>
                  <a:pt x="88" y="89"/>
                  <a:pt x="90" y="92"/>
                  <a:pt x="92" y="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8" name="Freeform 178">
            <a:extLst>
              <a:ext uri="{FF2B5EF4-FFF2-40B4-BE49-F238E27FC236}">
                <a16:creationId xmlns:a16="http://schemas.microsoft.com/office/drawing/2014/main" id="{D91282E1-7293-4F67-8D0C-56AAB0A569EE}"/>
              </a:ext>
            </a:extLst>
          </p:cNvPr>
          <p:cNvSpPr>
            <a:spLocks noEditPoints="1"/>
          </p:cNvSpPr>
          <p:nvPr/>
        </p:nvSpPr>
        <p:spPr bwMode="auto">
          <a:xfrm>
            <a:off x="1340713" y="5247006"/>
            <a:ext cx="382587" cy="466725"/>
          </a:xfrm>
          <a:custGeom>
            <a:avLst/>
            <a:gdLst>
              <a:gd name="T0" fmla="*/ 103 w 121"/>
              <a:gd name="T1" fmla="*/ 36 h 148"/>
              <a:gd name="T2" fmla="*/ 103 w 121"/>
              <a:gd name="T3" fmla="*/ 31 h 148"/>
              <a:gd name="T4" fmla="*/ 16 w 121"/>
              <a:gd name="T5" fmla="*/ 99 h 148"/>
              <a:gd name="T6" fmla="*/ 18 w 121"/>
              <a:gd name="T7" fmla="*/ 34 h 148"/>
              <a:gd name="T8" fmla="*/ 3 w 121"/>
              <a:gd name="T9" fmla="*/ 108 h 148"/>
              <a:gd name="T10" fmla="*/ 17 w 121"/>
              <a:gd name="T11" fmla="*/ 115 h 148"/>
              <a:gd name="T12" fmla="*/ 18 w 121"/>
              <a:gd name="T13" fmla="*/ 97 h 148"/>
              <a:gd name="T14" fmla="*/ 61 w 121"/>
              <a:gd name="T15" fmla="*/ 0 h 148"/>
              <a:gd name="T16" fmla="*/ 28 w 121"/>
              <a:gd name="T17" fmla="*/ 36 h 148"/>
              <a:gd name="T18" fmla="*/ 61 w 121"/>
              <a:gd name="T19" fmla="*/ 66 h 148"/>
              <a:gd name="T20" fmla="*/ 75 w 121"/>
              <a:gd name="T21" fmla="*/ 20 h 148"/>
              <a:gd name="T22" fmla="*/ 45 w 121"/>
              <a:gd name="T23" fmla="*/ 30 h 148"/>
              <a:gd name="T24" fmla="*/ 47 w 121"/>
              <a:gd name="T25" fmla="*/ 36 h 148"/>
              <a:gd name="T26" fmla="*/ 47 w 121"/>
              <a:gd name="T27" fmla="*/ 38 h 148"/>
              <a:gd name="T28" fmla="*/ 44 w 121"/>
              <a:gd name="T29" fmla="*/ 42 h 148"/>
              <a:gd name="T30" fmla="*/ 75 w 121"/>
              <a:gd name="T31" fmla="*/ 52 h 148"/>
              <a:gd name="T32" fmla="*/ 66 w 121"/>
              <a:gd name="T33" fmla="*/ 48 h 148"/>
              <a:gd name="T34" fmla="*/ 63 w 121"/>
              <a:gd name="T35" fmla="*/ 47 h 148"/>
              <a:gd name="T36" fmla="*/ 60 w 121"/>
              <a:gd name="T37" fmla="*/ 46 h 148"/>
              <a:gd name="T38" fmla="*/ 59 w 121"/>
              <a:gd name="T39" fmla="*/ 44 h 148"/>
              <a:gd name="T40" fmla="*/ 67 w 121"/>
              <a:gd name="T41" fmla="*/ 42 h 148"/>
              <a:gd name="T42" fmla="*/ 56 w 121"/>
              <a:gd name="T43" fmla="*/ 36 h 148"/>
              <a:gd name="T44" fmla="*/ 69 w 121"/>
              <a:gd name="T45" fmla="*/ 30 h 148"/>
              <a:gd name="T46" fmla="*/ 58 w 121"/>
              <a:gd name="T47" fmla="*/ 28 h 148"/>
              <a:gd name="T48" fmla="*/ 60 w 121"/>
              <a:gd name="T49" fmla="*/ 26 h 148"/>
              <a:gd name="T50" fmla="*/ 62 w 121"/>
              <a:gd name="T51" fmla="*/ 25 h 148"/>
              <a:gd name="T52" fmla="*/ 64 w 121"/>
              <a:gd name="T53" fmla="*/ 24 h 148"/>
              <a:gd name="T54" fmla="*/ 67 w 121"/>
              <a:gd name="T55" fmla="*/ 24 h 148"/>
              <a:gd name="T56" fmla="*/ 69 w 121"/>
              <a:gd name="T57" fmla="*/ 25 h 148"/>
              <a:gd name="T58" fmla="*/ 75 w 121"/>
              <a:gd name="T59" fmla="*/ 20 h 148"/>
              <a:gd name="T60" fmla="*/ 61 w 121"/>
              <a:gd name="T61" fmla="*/ 76 h 148"/>
              <a:gd name="T62" fmla="*/ 28 w 121"/>
              <a:gd name="T63" fmla="*/ 112 h 148"/>
              <a:gd name="T64" fmla="*/ 61 w 121"/>
              <a:gd name="T65" fmla="*/ 142 h 148"/>
              <a:gd name="T66" fmla="*/ 73 w 121"/>
              <a:gd name="T67" fmla="*/ 118 h 148"/>
              <a:gd name="T68" fmla="*/ 61 w 121"/>
              <a:gd name="T69" fmla="*/ 108 h 148"/>
              <a:gd name="T70" fmla="*/ 57 w 121"/>
              <a:gd name="T71" fmla="*/ 107 h 148"/>
              <a:gd name="T72" fmla="*/ 57 w 121"/>
              <a:gd name="T73" fmla="*/ 106 h 148"/>
              <a:gd name="T74" fmla="*/ 57 w 121"/>
              <a:gd name="T75" fmla="*/ 104 h 148"/>
              <a:gd name="T76" fmla="*/ 63 w 121"/>
              <a:gd name="T77" fmla="*/ 102 h 148"/>
              <a:gd name="T78" fmla="*/ 66 w 121"/>
              <a:gd name="T79" fmla="*/ 103 h 148"/>
              <a:gd name="T80" fmla="*/ 72 w 121"/>
              <a:gd name="T81" fmla="*/ 106 h 148"/>
              <a:gd name="T82" fmla="*/ 68 w 121"/>
              <a:gd name="T83" fmla="*/ 97 h 148"/>
              <a:gd name="T84" fmla="*/ 62 w 121"/>
              <a:gd name="T85" fmla="*/ 94 h 148"/>
              <a:gd name="T86" fmla="*/ 59 w 121"/>
              <a:gd name="T87" fmla="*/ 94 h 148"/>
              <a:gd name="T88" fmla="*/ 53 w 121"/>
              <a:gd name="T89" fmla="*/ 99 h 148"/>
              <a:gd name="T90" fmla="*/ 48 w 121"/>
              <a:gd name="T91" fmla="*/ 106 h 148"/>
              <a:gd name="T92" fmla="*/ 51 w 121"/>
              <a:gd name="T93" fmla="*/ 112 h 148"/>
              <a:gd name="T94" fmla="*/ 52 w 121"/>
              <a:gd name="T95" fmla="*/ 113 h 148"/>
              <a:gd name="T96" fmla="*/ 62 w 121"/>
              <a:gd name="T97" fmla="*/ 116 h 148"/>
              <a:gd name="T98" fmla="*/ 65 w 121"/>
              <a:gd name="T99" fmla="*/ 120 h 148"/>
              <a:gd name="T100" fmla="*/ 65 w 121"/>
              <a:gd name="T101" fmla="*/ 120 h 148"/>
              <a:gd name="T102" fmla="*/ 60 w 121"/>
              <a:gd name="T103" fmla="*/ 122 h 148"/>
              <a:gd name="T104" fmla="*/ 48 w 121"/>
              <a:gd name="T105" fmla="*/ 119 h 148"/>
              <a:gd name="T106" fmla="*/ 59 w 121"/>
              <a:gd name="T107" fmla="*/ 132 h 148"/>
              <a:gd name="T108" fmla="*/ 62 w 121"/>
              <a:gd name="T109" fmla="*/ 132 h 148"/>
              <a:gd name="T110" fmla="*/ 73 w 121"/>
              <a:gd name="T111" fmla="*/ 11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 h="148">
                <a:moveTo>
                  <a:pt x="103" y="117"/>
                </a:moveTo>
                <a:cubicBezTo>
                  <a:pt x="120" y="95"/>
                  <a:pt x="112" y="61"/>
                  <a:pt x="105" y="53"/>
                </a:cubicBezTo>
                <a:cubicBezTo>
                  <a:pt x="98" y="57"/>
                  <a:pt x="98" y="57"/>
                  <a:pt x="98" y="57"/>
                </a:cubicBezTo>
                <a:cubicBezTo>
                  <a:pt x="101" y="51"/>
                  <a:pt x="103" y="43"/>
                  <a:pt x="103" y="36"/>
                </a:cubicBezTo>
                <a:cubicBezTo>
                  <a:pt x="103" y="34"/>
                  <a:pt x="103" y="33"/>
                  <a:pt x="103" y="31"/>
                </a:cubicBezTo>
                <a:cubicBezTo>
                  <a:pt x="114" y="42"/>
                  <a:pt x="121" y="57"/>
                  <a:pt x="121" y="74"/>
                </a:cubicBezTo>
                <a:cubicBezTo>
                  <a:pt x="121" y="91"/>
                  <a:pt x="114" y="106"/>
                  <a:pt x="103" y="117"/>
                </a:cubicBezTo>
                <a:close/>
                <a:moveTo>
                  <a:pt x="103" y="31"/>
                </a:moveTo>
                <a:cubicBezTo>
                  <a:pt x="103" y="31"/>
                  <a:pt x="103" y="31"/>
                  <a:pt x="103" y="31"/>
                </a:cubicBezTo>
                <a:cubicBezTo>
                  <a:pt x="103" y="31"/>
                  <a:pt x="103" y="31"/>
                  <a:pt x="103" y="31"/>
                </a:cubicBezTo>
                <a:close/>
                <a:moveTo>
                  <a:pt x="18" y="97"/>
                </a:moveTo>
                <a:cubicBezTo>
                  <a:pt x="17" y="97"/>
                  <a:pt x="16" y="97"/>
                  <a:pt x="16" y="99"/>
                </a:cubicBezTo>
                <a:cubicBezTo>
                  <a:pt x="15" y="107"/>
                  <a:pt x="15" y="107"/>
                  <a:pt x="15" y="107"/>
                </a:cubicBezTo>
                <a:cubicBezTo>
                  <a:pt x="8" y="98"/>
                  <a:pt x="5" y="86"/>
                  <a:pt x="5" y="74"/>
                </a:cubicBezTo>
                <a:cubicBezTo>
                  <a:pt x="5" y="60"/>
                  <a:pt x="10" y="47"/>
                  <a:pt x="19" y="37"/>
                </a:cubicBezTo>
                <a:cubicBezTo>
                  <a:pt x="19" y="36"/>
                  <a:pt x="19" y="34"/>
                  <a:pt x="18" y="34"/>
                </a:cubicBezTo>
                <a:cubicBezTo>
                  <a:pt x="18" y="33"/>
                  <a:pt x="16" y="33"/>
                  <a:pt x="15" y="34"/>
                </a:cubicBezTo>
                <a:cubicBezTo>
                  <a:pt x="6" y="45"/>
                  <a:pt x="0" y="59"/>
                  <a:pt x="0" y="74"/>
                </a:cubicBezTo>
                <a:cubicBezTo>
                  <a:pt x="0" y="87"/>
                  <a:pt x="4" y="99"/>
                  <a:pt x="12" y="110"/>
                </a:cubicBezTo>
                <a:cubicBezTo>
                  <a:pt x="3" y="108"/>
                  <a:pt x="3" y="108"/>
                  <a:pt x="3" y="108"/>
                </a:cubicBezTo>
                <a:cubicBezTo>
                  <a:pt x="2" y="107"/>
                  <a:pt x="1" y="108"/>
                  <a:pt x="1" y="109"/>
                </a:cubicBezTo>
                <a:cubicBezTo>
                  <a:pt x="1" y="111"/>
                  <a:pt x="1" y="112"/>
                  <a:pt x="2" y="112"/>
                </a:cubicBezTo>
                <a:cubicBezTo>
                  <a:pt x="17" y="115"/>
                  <a:pt x="17" y="115"/>
                  <a:pt x="17" y="115"/>
                </a:cubicBezTo>
                <a:cubicBezTo>
                  <a:pt x="17" y="115"/>
                  <a:pt x="17" y="115"/>
                  <a:pt x="17" y="115"/>
                </a:cubicBezTo>
                <a:cubicBezTo>
                  <a:pt x="18" y="115"/>
                  <a:pt x="18" y="115"/>
                  <a:pt x="18" y="115"/>
                </a:cubicBezTo>
                <a:cubicBezTo>
                  <a:pt x="19" y="115"/>
                  <a:pt x="19" y="114"/>
                  <a:pt x="19" y="113"/>
                </a:cubicBezTo>
                <a:cubicBezTo>
                  <a:pt x="20" y="99"/>
                  <a:pt x="20" y="99"/>
                  <a:pt x="20" y="99"/>
                </a:cubicBezTo>
                <a:cubicBezTo>
                  <a:pt x="20" y="98"/>
                  <a:pt x="19" y="97"/>
                  <a:pt x="18" y="97"/>
                </a:cubicBezTo>
                <a:close/>
                <a:moveTo>
                  <a:pt x="97" y="36"/>
                </a:moveTo>
                <a:cubicBezTo>
                  <a:pt x="97" y="56"/>
                  <a:pt x="81" y="72"/>
                  <a:pt x="61" y="72"/>
                </a:cubicBezTo>
                <a:cubicBezTo>
                  <a:pt x="41" y="72"/>
                  <a:pt x="25" y="56"/>
                  <a:pt x="25" y="36"/>
                </a:cubicBezTo>
                <a:cubicBezTo>
                  <a:pt x="25" y="16"/>
                  <a:pt x="41" y="0"/>
                  <a:pt x="61" y="0"/>
                </a:cubicBezTo>
                <a:cubicBezTo>
                  <a:pt x="81" y="0"/>
                  <a:pt x="97" y="16"/>
                  <a:pt x="97" y="36"/>
                </a:cubicBezTo>
                <a:close/>
                <a:moveTo>
                  <a:pt x="94" y="36"/>
                </a:moveTo>
                <a:cubicBezTo>
                  <a:pt x="94" y="18"/>
                  <a:pt x="79" y="3"/>
                  <a:pt x="61" y="3"/>
                </a:cubicBezTo>
                <a:cubicBezTo>
                  <a:pt x="43" y="3"/>
                  <a:pt x="28" y="18"/>
                  <a:pt x="28" y="36"/>
                </a:cubicBezTo>
                <a:cubicBezTo>
                  <a:pt x="28" y="54"/>
                  <a:pt x="43" y="69"/>
                  <a:pt x="61" y="69"/>
                </a:cubicBezTo>
                <a:cubicBezTo>
                  <a:pt x="79" y="69"/>
                  <a:pt x="94" y="54"/>
                  <a:pt x="94" y="36"/>
                </a:cubicBezTo>
                <a:close/>
                <a:moveTo>
                  <a:pt x="91" y="36"/>
                </a:moveTo>
                <a:cubicBezTo>
                  <a:pt x="91" y="52"/>
                  <a:pt x="78" y="66"/>
                  <a:pt x="61" y="66"/>
                </a:cubicBezTo>
                <a:cubicBezTo>
                  <a:pt x="45" y="66"/>
                  <a:pt x="31" y="52"/>
                  <a:pt x="31" y="36"/>
                </a:cubicBezTo>
                <a:cubicBezTo>
                  <a:pt x="31" y="19"/>
                  <a:pt x="45" y="6"/>
                  <a:pt x="61" y="6"/>
                </a:cubicBezTo>
                <a:cubicBezTo>
                  <a:pt x="78" y="6"/>
                  <a:pt x="91" y="19"/>
                  <a:pt x="91" y="36"/>
                </a:cubicBezTo>
                <a:close/>
                <a:moveTo>
                  <a:pt x="75" y="20"/>
                </a:moveTo>
                <a:cubicBezTo>
                  <a:pt x="71" y="18"/>
                  <a:pt x="68" y="17"/>
                  <a:pt x="64" y="17"/>
                </a:cubicBezTo>
                <a:cubicBezTo>
                  <a:pt x="60" y="17"/>
                  <a:pt x="56" y="19"/>
                  <a:pt x="53" y="21"/>
                </a:cubicBezTo>
                <a:cubicBezTo>
                  <a:pt x="50" y="23"/>
                  <a:pt x="48" y="26"/>
                  <a:pt x="47" y="30"/>
                </a:cubicBezTo>
                <a:cubicBezTo>
                  <a:pt x="45" y="30"/>
                  <a:pt x="45" y="30"/>
                  <a:pt x="45" y="30"/>
                </a:cubicBezTo>
                <a:cubicBezTo>
                  <a:pt x="44" y="35"/>
                  <a:pt x="44" y="35"/>
                  <a:pt x="44" y="35"/>
                </a:cubicBezTo>
                <a:cubicBezTo>
                  <a:pt x="44" y="35"/>
                  <a:pt x="44" y="35"/>
                  <a:pt x="44" y="35"/>
                </a:cubicBezTo>
                <a:cubicBezTo>
                  <a:pt x="47" y="35"/>
                  <a:pt x="47" y="35"/>
                  <a:pt x="47" y="35"/>
                </a:cubicBezTo>
                <a:cubicBezTo>
                  <a:pt x="47" y="35"/>
                  <a:pt x="47" y="36"/>
                  <a:pt x="47" y="36"/>
                </a:cubicBezTo>
                <a:cubicBezTo>
                  <a:pt x="47" y="36"/>
                  <a:pt x="47" y="37"/>
                  <a:pt x="47" y="37"/>
                </a:cubicBezTo>
                <a:cubicBezTo>
                  <a:pt x="47" y="37"/>
                  <a:pt x="47" y="37"/>
                  <a:pt x="47" y="37"/>
                </a:cubicBezTo>
                <a:cubicBezTo>
                  <a:pt x="47" y="37"/>
                  <a:pt x="47" y="38"/>
                  <a:pt x="47" y="38"/>
                </a:cubicBezTo>
                <a:cubicBezTo>
                  <a:pt x="47" y="38"/>
                  <a:pt x="47" y="38"/>
                  <a:pt x="47" y="38"/>
                </a:cubicBezTo>
                <a:cubicBezTo>
                  <a:pt x="46" y="38"/>
                  <a:pt x="46" y="38"/>
                  <a:pt x="46" y="38"/>
                </a:cubicBezTo>
                <a:cubicBezTo>
                  <a:pt x="45" y="38"/>
                  <a:pt x="45" y="38"/>
                  <a:pt x="45" y="38"/>
                </a:cubicBezTo>
                <a:cubicBezTo>
                  <a:pt x="44" y="42"/>
                  <a:pt x="44" y="42"/>
                  <a:pt x="44" y="42"/>
                </a:cubicBezTo>
                <a:cubicBezTo>
                  <a:pt x="44" y="42"/>
                  <a:pt x="44" y="42"/>
                  <a:pt x="44" y="42"/>
                </a:cubicBezTo>
                <a:cubicBezTo>
                  <a:pt x="48" y="42"/>
                  <a:pt x="48" y="42"/>
                  <a:pt x="48" y="42"/>
                </a:cubicBezTo>
                <a:cubicBezTo>
                  <a:pt x="49" y="46"/>
                  <a:pt x="50" y="49"/>
                  <a:pt x="53" y="51"/>
                </a:cubicBezTo>
                <a:cubicBezTo>
                  <a:pt x="56" y="53"/>
                  <a:pt x="60" y="54"/>
                  <a:pt x="64" y="54"/>
                </a:cubicBezTo>
                <a:cubicBezTo>
                  <a:pt x="68" y="54"/>
                  <a:pt x="71" y="54"/>
                  <a:pt x="75" y="52"/>
                </a:cubicBezTo>
                <a:cubicBezTo>
                  <a:pt x="75" y="45"/>
                  <a:pt x="75" y="45"/>
                  <a:pt x="75" y="45"/>
                </a:cubicBezTo>
                <a:cubicBezTo>
                  <a:pt x="75" y="44"/>
                  <a:pt x="75" y="44"/>
                  <a:pt x="75" y="44"/>
                </a:cubicBezTo>
                <a:cubicBezTo>
                  <a:pt x="74" y="44"/>
                  <a:pt x="74" y="44"/>
                  <a:pt x="74" y="44"/>
                </a:cubicBezTo>
                <a:cubicBezTo>
                  <a:pt x="71" y="47"/>
                  <a:pt x="68" y="48"/>
                  <a:pt x="66" y="48"/>
                </a:cubicBezTo>
                <a:cubicBezTo>
                  <a:pt x="65" y="48"/>
                  <a:pt x="65" y="48"/>
                  <a:pt x="64" y="48"/>
                </a:cubicBezTo>
                <a:cubicBezTo>
                  <a:pt x="64" y="48"/>
                  <a:pt x="64" y="48"/>
                  <a:pt x="64" y="48"/>
                </a:cubicBezTo>
                <a:cubicBezTo>
                  <a:pt x="64" y="48"/>
                  <a:pt x="63" y="48"/>
                  <a:pt x="63" y="47"/>
                </a:cubicBezTo>
                <a:cubicBezTo>
                  <a:pt x="63" y="47"/>
                  <a:pt x="63" y="47"/>
                  <a:pt x="63" y="47"/>
                </a:cubicBezTo>
                <a:cubicBezTo>
                  <a:pt x="62" y="47"/>
                  <a:pt x="62" y="47"/>
                  <a:pt x="62" y="47"/>
                </a:cubicBezTo>
                <a:cubicBezTo>
                  <a:pt x="62" y="47"/>
                  <a:pt x="61" y="47"/>
                  <a:pt x="61" y="47"/>
                </a:cubicBezTo>
                <a:cubicBezTo>
                  <a:pt x="61" y="47"/>
                  <a:pt x="61" y="47"/>
                  <a:pt x="61" y="47"/>
                </a:cubicBezTo>
                <a:cubicBezTo>
                  <a:pt x="61" y="46"/>
                  <a:pt x="60" y="46"/>
                  <a:pt x="60" y="46"/>
                </a:cubicBezTo>
                <a:cubicBezTo>
                  <a:pt x="60" y="46"/>
                  <a:pt x="60" y="46"/>
                  <a:pt x="60" y="46"/>
                </a:cubicBezTo>
                <a:cubicBezTo>
                  <a:pt x="60" y="46"/>
                  <a:pt x="59" y="46"/>
                  <a:pt x="59" y="45"/>
                </a:cubicBezTo>
                <a:cubicBezTo>
                  <a:pt x="59" y="45"/>
                  <a:pt x="59" y="45"/>
                  <a:pt x="59" y="45"/>
                </a:cubicBezTo>
                <a:cubicBezTo>
                  <a:pt x="59" y="45"/>
                  <a:pt x="59" y="45"/>
                  <a:pt x="59" y="44"/>
                </a:cubicBezTo>
                <a:cubicBezTo>
                  <a:pt x="58" y="44"/>
                  <a:pt x="58" y="44"/>
                  <a:pt x="58" y="44"/>
                </a:cubicBezTo>
                <a:cubicBezTo>
                  <a:pt x="58" y="44"/>
                  <a:pt x="58" y="44"/>
                  <a:pt x="58" y="43"/>
                </a:cubicBezTo>
                <a:cubicBezTo>
                  <a:pt x="58" y="43"/>
                  <a:pt x="57" y="43"/>
                  <a:pt x="57" y="42"/>
                </a:cubicBezTo>
                <a:cubicBezTo>
                  <a:pt x="67" y="42"/>
                  <a:pt x="67" y="42"/>
                  <a:pt x="67" y="42"/>
                </a:cubicBezTo>
                <a:cubicBezTo>
                  <a:pt x="68" y="39"/>
                  <a:pt x="68" y="39"/>
                  <a:pt x="68" y="39"/>
                </a:cubicBezTo>
                <a:cubicBezTo>
                  <a:pt x="68" y="38"/>
                  <a:pt x="68" y="38"/>
                  <a:pt x="68" y="38"/>
                </a:cubicBezTo>
                <a:cubicBezTo>
                  <a:pt x="56" y="38"/>
                  <a:pt x="56" y="38"/>
                  <a:pt x="56" y="38"/>
                </a:cubicBezTo>
                <a:cubicBezTo>
                  <a:pt x="56" y="37"/>
                  <a:pt x="56" y="37"/>
                  <a:pt x="56" y="36"/>
                </a:cubicBezTo>
                <a:cubicBezTo>
                  <a:pt x="56" y="36"/>
                  <a:pt x="56" y="36"/>
                  <a:pt x="56" y="36"/>
                </a:cubicBezTo>
                <a:cubicBezTo>
                  <a:pt x="56" y="36"/>
                  <a:pt x="56" y="35"/>
                  <a:pt x="56" y="35"/>
                </a:cubicBezTo>
                <a:cubicBezTo>
                  <a:pt x="68" y="35"/>
                  <a:pt x="68" y="35"/>
                  <a:pt x="68" y="35"/>
                </a:cubicBezTo>
                <a:cubicBezTo>
                  <a:pt x="69" y="30"/>
                  <a:pt x="69" y="30"/>
                  <a:pt x="69" y="30"/>
                </a:cubicBezTo>
                <a:cubicBezTo>
                  <a:pt x="57" y="30"/>
                  <a:pt x="57" y="30"/>
                  <a:pt x="57" y="30"/>
                </a:cubicBezTo>
                <a:cubicBezTo>
                  <a:pt x="57" y="30"/>
                  <a:pt x="57" y="30"/>
                  <a:pt x="57" y="30"/>
                </a:cubicBezTo>
                <a:cubicBezTo>
                  <a:pt x="57" y="30"/>
                  <a:pt x="57" y="29"/>
                  <a:pt x="58" y="29"/>
                </a:cubicBezTo>
                <a:cubicBezTo>
                  <a:pt x="58" y="29"/>
                  <a:pt x="58" y="28"/>
                  <a:pt x="58" y="28"/>
                </a:cubicBezTo>
                <a:cubicBezTo>
                  <a:pt x="58" y="28"/>
                  <a:pt x="58" y="28"/>
                  <a:pt x="58" y="28"/>
                </a:cubicBezTo>
                <a:cubicBezTo>
                  <a:pt x="58" y="27"/>
                  <a:pt x="59" y="27"/>
                  <a:pt x="59" y="27"/>
                </a:cubicBezTo>
                <a:cubicBezTo>
                  <a:pt x="59" y="27"/>
                  <a:pt x="59" y="27"/>
                  <a:pt x="59" y="27"/>
                </a:cubicBezTo>
                <a:cubicBezTo>
                  <a:pt x="59" y="27"/>
                  <a:pt x="60" y="26"/>
                  <a:pt x="60" y="26"/>
                </a:cubicBezTo>
                <a:cubicBezTo>
                  <a:pt x="60" y="26"/>
                  <a:pt x="60" y="26"/>
                  <a:pt x="60" y="26"/>
                </a:cubicBezTo>
                <a:cubicBezTo>
                  <a:pt x="60" y="26"/>
                  <a:pt x="60" y="26"/>
                  <a:pt x="61" y="25"/>
                </a:cubicBezTo>
                <a:cubicBezTo>
                  <a:pt x="61" y="25"/>
                  <a:pt x="61" y="25"/>
                  <a:pt x="61" y="25"/>
                </a:cubicBezTo>
                <a:cubicBezTo>
                  <a:pt x="61" y="25"/>
                  <a:pt x="61" y="25"/>
                  <a:pt x="62" y="25"/>
                </a:cubicBezTo>
                <a:cubicBezTo>
                  <a:pt x="62" y="25"/>
                  <a:pt x="62" y="25"/>
                  <a:pt x="62" y="25"/>
                </a:cubicBezTo>
                <a:cubicBezTo>
                  <a:pt x="62" y="25"/>
                  <a:pt x="63" y="25"/>
                  <a:pt x="63" y="24"/>
                </a:cubicBezTo>
                <a:cubicBezTo>
                  <a:pt x="63" y="24"/>
                  <a:pt x="63" y="24"/>
                  <a:pt x="63" y="24"/>
                </a:cubicBezTo>
                <a:cubicBezTo>
                  <a:pt x="63" y="24"/>
                  <a:pt x="64" y="24"/>
                  <a:pt x="64" y="24"/>
                </a:cubicBezTo>
                <a:cubicBezTo>
                  <a:pt x="64" y="24"/>
                  <a:pt x="64" y="24"/>
                  <a:pt x="64" y="24"/>
                </a:cubicBezTo>
                <a:cubicBezTo>
                  <a:pt x="65" y="24"/>
                  <a:pt x="65" y="24"/>
                  <a:pt x="66" y="24"/>
                </a:cubicBezTo>
                <a:cubicBezTo>
                  <a:pt x="66" y="24"/>
                  <a:pt x="66" y="24"/>
                  <a:pt x="67" y="24"/>
                </a:cubicBezTo>
                <a:cubicBezTo>
                  <a:pt x="67" y="24"/>
                  <a:pt x="67" y="24"/>
                  <a:pt x="67" y="24"/>
                </a:cubicBezTo>
                <a:cubicBezTo>
                  <a:pt x="67" y="24"/>
                  <a:pt x="67" y="24"/>
                  <a:pt x="67" y="24"/>
                </a:cubicBezTo>
                <a:cubicBezTo>
                  <a:pt x="68" y="24"/>
                  <a:pt x="68" y="24"/>
                  <a:pt x="68" y="24"/>
                </a:cubicBezTo>
                <a:cubicBezTo>
                  <a:pt x="68" y="24"/>
                  <a:pt x="68" y="25"/>
                  <a:pt x="68" y="25"/>
                </a:cubicBezTo>
                <a:cubicBezTo>
                  <a:pt x="68" y="25"/>
                  <a:pt x="69" y="25"/>
                  <a:pt x="69" y="25"/>
                </a:cubicBezTo>
                <a:cubicBezTo>
                  <a:pt x="70" y="25"/>
                  <a:pt x="72" y="26"/>
                  <a:pt x="74" y="28"/>
                </a:cubicBezTo>
                <a:cubicBezTo>
                  <a:pt x="75" y="28"/>
                  <a:pt x="75" y="28"/>
                  <a:pt x="75" y="28"/>
                </a:cubicBezTo>
                <a:cubicBezTo>
                  <a:pt x="75" y="24"/>
                  <a:pt x="75" y="24"/>
                  <a:pt x="75" y="24"/>
                </a:cubicBezTo>
                <a:cubicBezTo>
                  <a:pt x="75" y="20"/>
                  <a:pt x="75" y="20"/>
                  <a:pt x="75" y="20"/>
                </a:cubicBezTo>
                <a:close/>
                <a:moveTo>
                  <a:pt x="97" y="112"/>
                </a:moveTo>
                <a:cubicBezTo>
                  <a:pt x="97" y="132"/>
                  <a:pt x="81" y="148"/>
                  <a:pt x="61" y="148"/>
                </a:cubicBezTo>
                <a:cubicBezTo>
                  <a:pt x="41" y="148"/>
                  <a:pt x="25" y="132"/>
                  <a:pt x="25" y="112"/>
                </a:cubicBezTo>
                <a:cubicBezTo>
                  <a:pt x="25" y="92"/>
                  <a:pt x="41" y="76"/>
                  <a:pt x="61" y="76"/>
                </a:cubicBezTo>
                <a:cubicBezTo>
                  <a:pt x="81" y="76"/>
                  <a:pt x="97" y="92"/>
                  <a:pt x="97" y="112"/>
                </a:cubicBezTo>
                <a:close/>
                <a:moveTo>
                  <a:pt x="94" y="112"/>
                </a:moveTo>
                <a:cubicBezTo>
                  <a:pt x="94" y="94"/>
                  <a:pt x="79" y="79"/>
                  <a:pt x="61" y="79"/>
                </a:cubicBezTo>
                <a:cubicBezTo>
                  <a:pt x="43" y="79"/>
                  <a:pt x="28" y="94"/>
                  <a:pt x="28" y="112"/>
                </a:cubicBezTo>
                <a:cubicBezTo>
                  <a:pt x="28" y="130"/>
                  <a:pt x="43" y="145"/>
                  <a:pt x="61" y="145"/>
                </a:cubicBezTo>
                <a:cubicBezTo>
                  <a:pt x="79" y="145"/>
                  <a:pt x="94" y="130"/>
                  <a:pt x="94" y="112"/>
                </a:cubicBezTo>
                <a:close/>
                <a:moveTo>
                  <a:pt x="91" y="112"/>
                </a:moveTo>
                <a:cubicBezTo>
                  <a:pt x="91" y="129"/>
                  <a:pt x="78" y="142"/>
                  <a:pt x="61" y="142"/>
                </a:cubicBezTo>
                <a:cubicBezTo>
                  <a:pt x="45" y="142"/>
                  <a:pt x="31" y="129"/>
                  <a:pt x="31" y="112"/>
                </a:cubicBezTo>
                <a:cubicBezTo>
                  <a:pt x="31" y="96"/>
                  <a:pt x="45" y="82"/>
                  <a:pt x="61" y="82"/>
                </a:cubicBezTo>
                <a:cubicBezTo>
                  <a:pt x="78" y="82"/>
                  <a:pt x="91" y="96"/>
                  <a:pt x="91" y="112"/>
                </a:cubicBezTo>
                <a:close/>
                <a:moveTo>
                  <a:pt x="73" y="118"/>
                </a:moveTo>
                <a:cubicBezTo>
                  <a:pt x="73" y="116"/>
                  <a:pt x="73" y="114"/>
                  <a:pt x="72" y="113"/>
                </a:cubicBezTo>
                <a:cubicBezTo>
                  <a:pt x="71" y="112"/>
                  <a:pt x="69" y="111"/>
                  <a:pt x="67" y="110"/>
                </a:cubicBezTo>
                <a:cubicBezTo>
                  <a:pt x="66" y="109"/>
                  <a:pt x="65" y="109"/>
                  <a:pt x="64" y="109"/>
                </a:cubicBezTo>
                <a:cubicBezTo>
                  <a:pt x="63" y="109"/>
                  <a:pt x="62" y="109"/>
                  <a:pt x="61" y="108"/>
                </a:cubicBezTo>
                <a:cubicBezTo>
                  <a:pt x="60" y="108"/>
                  <a:pt x="59" y="108"/>
                  <a:pt x="58" y="108"/>
                </a:cubicBezTo>
                <a:cubicBezTo>
                  <a:pt x="58" y="107"/>
                  <a:pt x="58" y="107"/>
                  <a:pt x="58" y="107"/>
                </a:cubicBezTo>
                <a:cubicBezTo>
                  <a:pt x="58" y="107"/>
                  <a:pt x="58" y="107"/>
                  <a:pt x="58" y="107"/>
                </a:cubicBezTo>
                <a:cubicBezTo>
                  <a:pt x="58" y="107"/>
                  <a:pt x="57" y="107"/>
                  <a:pt x="57" y="107"/>
                </a:cubicBezTo>
                <a:cubicBezTo>
                  <a:pt x="57" y="107"/>
                  <a:pt x="57" y="107"/>
                  <a:pt x="57" y="107"/>
                </a:cubicBezTo>
                <a:cubicBezTo>
                  <a:pt x="57" y="107"/>
                  <a:pt x="57" y="107"/>
                  <a:pt x="57" y="107"/>
                </a:cubicBezTo>
                <a:cubicBezTo>
                  <a:pt x="57" y="107"/>
                  <a:pt x="57" y="106"/>
                  <a:pt x="57" y="106"/>
                </a:cubicBezTo>
                <a:cubicBezTo>
                  <a:pt x="57" y="106"/>
                  <a:pt x="57" y="106"/>
                  <a:pt x="57" y="106"/>
                </a:cubicBezTo>
                <a:cubicBezTo>
                  <a:pt x="57" y="106"/>
                  <a:pt x="57" y="106"/>
                  <a:pt x="57" y="106"/>
                </a:cubicBezTo>
                <a:cubicBezTo>
                  <a:pt x="57" y="106"/>
                  <a:pt x="57" y="106"/>
                  <a:pt x="57" y="106"/>
                </a:cubicBezTo>
                <a:cubicBezTo>
                  <a:pt x="56" y="106"/>
                  <a:pt x="56" y="105"/>
                  <a:pt x="56" y="105"/>
                </a:cubicBezTo>
                <a:cubicBezTo>
                  <a:pt x="56" y="105"/>
                  <a:pt x="57" y="104"/>
                  <a:pt x="57" y="104"/>
                </a:cubicBezTo>
                <a:cubicBezTo>
                  <a:pt x="57" y="103"/>
                  <a:pt x="58" y="103"/>
                  <a:pt x="58" y="103"/>
                </a:cubicBezTo>
                <a:cubicBezTo>
                  <a:pt x="59" y="103"/>
                  <a:pt x="59" y="102"/>
                  <a:pt x="60" y="102"/>
                </a:cubicBezTo>
                <a:cubicBezTo>
                  <a:pt x="61" y="102"/>
                  <a:pt x="61" y="102"/>
                  <a:pt x="62" y="102"/>
                </a:cubicBezTo>
                <a:cubicBezTo>
                  <a:pt x="62" y="102"/>
                  <a:pt x="63" y="102"/>
                  <a:pt x="63" y="102"/>
                </a:cubicBezTo>
                <a:cubicBezTo>
                  <a:pt x="63" y="102"/>
                  <a:pt x="63" y="102"/>
                  <a:pt x="64" y="102"/>
                </a:cubicBezTo>
                <a:cubicBezTo>
                  <a:pt x="64" y="102"/>
                  <a:pt x="64" y="102"/>
                  <a:pt x="64" y="102"/>
                </a:cubicBezTo>
                <a:cubicBezTo>
                  <a:pt x="65" y="102"/>
                  <a:pt x="65" y="102"/>
                  <a:pt x="65" y="103"/>
                </a:cubicBezTo>
                <a:cubicBezTo>
                  <a:pt x="65" y="103"/>
                  <a:pt x="65" y="103"/>
                  <a:pt x="66" y="103"/>
                </a:cubicBezTo>
                <a:cubicBezTo>
                  <a:pt x="66" y="103"/>
                  <a:pt x="66" y="103"/>
                  <a:pt x="66" y="103"/>
                </a:cubicBezTo>
                <a:cubicBezTo>
                  <a:pt x="66" y="103"/>
                  <a:pt x="67" y="103"/>
                  <a:pt x="67" y="103"/>
                </a:cubicBezTo>
                <a:cubicBezTo>
                  <a:pt x="69" y="104"/>
                  <a:pt x="70" y="105"/>
                  <a:pt x="71" y="106"/>
                </a:cubicBezTo>
                <a:cubicBezTo>
                  <a:pt x="72" y="106"/>
                  <a:pt x="72" y="106"/>
                  <a:pt x="72" y="106"/>
                </a:cubicBezTo>
                <a:cubicBezTo>
                  <a:pt x="72" y="101"/>
                  <a:pt x="72" y="101"/>
                  <a:pt x="72" y="101"/>
                </a:cubicBezTo>
                <a:cubicBezTo>
                  <a:pt x="72" y="99"/>
                  <a:pt x="72" y="99"/>
                  <a:pt x="72" y="99"/>
                </a:cubicBezTo>
                <a:cubicBezTo>
                  <a:pt x="72" y="99"/>
                  <a:pt x="72" y="99"/>
                  <a:pt x="72" y="99"/>
                </a:cubicBezTo>
                <a:cubicBezTo>
                  <a:pt x="71" y="98"/>
                  <a:pt x="69" y="98"/>
                  <a:pt x="68" y="97"/>
                </a:cubicBezTo>
                <a:cubicBezTo>
                  <a:pt x="68" y="94"/>
                  <a:pt x="68" y="94"/>
                  <a:pt x="68" y="94"/>
                </a:cubicBezTo>
                <a:cubicBezTo>
                  <a:pt x="68" y="93"/>
                  <a:pt x="68" y="93"/>
                  <a:pt x="68" y="93"/>
                </a:cubicBezTo>
                <a:cubicBezTo>
                  <a:pt x="62" y="93"/>
                  <a:pt x="62" y="93"/>
                  <a:pt x="62" y="93"/>
                </a:cubicBezTo>
                <a:cubicBezTo>
                  <a:pt x="62" y="94"/>
                  <a:pt x="62" y="94"/>
                  <a:pt x="62" y="94"/>
                </a:cubicBezTo>
                <a:cubicBezTo>
                  <a:pt x="62" y="97"/>
                  <a:pt x="62" y="97"/>
                  <a:pt x="62" y="97"/>
                </a:cubicBezTo>
                <a:cubicBezTo>
                  <a:pt x="62" y="97"/>
                  <a:pt x="62" y="97"/>
                  <a:pt x="62" y="97"/>
                </a:cubicBezTo>
                <a:cubicBezTo>
                  <a:pt x="61" y="97"/>
                  <a:pt x="60" y="97"/>
                  <a:pt x="59" y="97"/>
                </a:cubicBezTo>
                <a:cubicBezTo>
                  <a:pt x="59" y="94"/>
                  <a:pt x="59" y="94"/>
                  <a:pt x="59" y="94"/>
                </a:cubicBezTo>
                <a:cubicBezTo>
                  <a:pt x="59" y="93"/>
                  <a:pt x="59" y="93"/>
                  <a:pt x="59" y="93"/>
                </a:cubicBezTo>
                <a:cubicBezTo>
                  <a:pt x="53" y="93"/>
                  <a:pt x="53" y="93"/>
                  <a:pt x="53" y="93"/>
                </a:cubicBezTo>
                <a:cubicBezTo>
                  <a:pt x="53" y="94"/>
                  <a:pt x="53" y="94"/>
                  <a:pt x="53" y="94"/>
                </a:cubicBezTo>
                <a:cubicBezTo>
                  <a:pt x="53" y="99"/>
                  <a:pt x="53" y="99"/>
                  <a:pt x="53" y="99"/>
                </a:cubicBezTo>
                <a:cubicBezTo>
                  <a:pt x="53" y="99"/>
                  <a:pt x="52" y="99"/>
                  <a:pt x="52" y="99"/>
                </a:cubicBezTo>
                <a:cubicBezTo>
                  <a:pt x="50" y="101"/>
                  <a:pt x="48" y="103"/>
                  <a:pt x="48" y="106"/>
                </a:cubicBezTo>
                <a:cubicBezTo>
                  <a:pt x="48" y="106"/>
                  <a:pt x="48" y="106"/>
                  <a:pt x="48" y="106"/>
                </a:cubicBezTo>
                <a:cubicBezTo>
                  <a:pt x="48" y="106"/>
                  <a:pt x="48" y="106"/>
                  <a:pt x="48" y="106"/>
                </a:cubicBezTo>
                <a:cubicBezTo>
                  <a:pt x="48" y="108"/>
                  <a:pt x="49" y="110"/>
                  <a:pt x="50" y="111"/>
                </a:cubicBezTo>
                <a:cubicBezTo>
                  <a:pt x="50" y="111"/>
                  <a:pt x="50" y="112"/>
                  <a:pt x="50" y="112"/>
                </a:cubicBezTo>
                <a:cubicBezTo>
                  <a:pt x="50" y="112"/>
                  <a:pt x="50" y="112"/>
                  <a:pt x="51" y="112"/>
                </a:cubicBezTo>
                <a:cubicBezTo>
                  <a:pt x="51" y="112"/>
                  <a:pt x="51" y="112"/>
                  <a:pt x="51" y="112"/>
                </a:cubicBezTo>
                <a:cubicBezTo>
                  <a:pt x="51" y="112"/>
                  <a:pt x="51" y="112"/>
                  <a:pt x="51" y="112"/>
                </a:cubicBezTo>
                <a:cubicBezTo>
                  <a:pt x="51" y="113"/>
                  <a:pt x="51" y="113"/>
                  <a:pt x="51" y="113"/>
                </a:cubicBezTo>
                <a:cubicBezTo>
                  <a:pt x="52" y="113"/>
                  <a:pt x="52" y="113"/>
                  <a:pt x="52" y="113"/>
                </a:cubicBezTo>
                <a:cubicBezTo>
                  <a:pt x="52" y="113"/>
                  <a:pt x="52" y="113"/>
                  <a:pt x="52" y="113"/>
                </a:cubicBezTo>
                <a:cubicBezTo>
                  <a:pt x="52" y="113"/>
                  <a:pt x="52" y="113"/>
                  <a:pt x="52" y="113"/>
                </a:cubicBezTo>
                <a:cubicBezTo>
                  <a:pt x="53" y="114"/>
                  <a:pt x="54" y="114"/>
                  <a:pt x="55" y="115"/>
                </a:cubicBezTo>
                <a:cubicBezTo>
                  <a:pt x="56" y="115"/>
                  <a:pt x="57" y="115"/>
                  <a:pt x="59" y="115"/>
                </a:cubicBezTo>
                <a:cubicBezTo>
                  <a:pt x="60" y="116"/>
                  <a:pt x="61" y="116"/>
                  <a:pt x="62" y="116"/>
                </a:cubicBezTo>
                <a:cubicBezTo>
                  <a:pt x="63" y="116"/>
                  <a:pt x="64" y="117"/>
                  <a:pt x="64" y="117"/>
                </a:cubicBezTo>
                <a:cubicBezTo>
                  <a:pt x="65" y="118"/>
                  <a:pt x="65" y="118"/>
                  <a:pt x="65" y="119"/>
                </a:cubicBezTo>
                <a:cubicBezTo>
                  <a:pt x="65" y="119"/>
                  <a:pt x="65" y="119"/>
                  <a:pt x="65" y="119"/>
                </a:cubicBezTo>
                <a:cubicBezTo>
                  <a:pt x="65" y="120"/>
                  <a:pt x="65" y="120"/>
                  <a:pt x="65" y="120"/>
                </a:cubicBezTo>
                <a:cubicBezTo>
                  <a:pt x="65" y="120"/>
                  <a:pt x="65" y="120"/>
                  <a:pt x="65" y="120"/>
                </a:cubicBezTo>
                <a:cubicBezTo>
                  <a:pt x="65" y="120"/>
                  <a:pt x="65" y="120"/>
                  <a:pt x="65" y="120"/>
                </a:cubicBezTo>
                <a:cubicBezTo>
                  <a:pt x="65" y="120"/>
                  <a:pt x="65" y="120"/>
                  <a:pt x="65" y="120"/>
                </a:cubicBezTo>
                <a:cubicBezTo>
                  <a:pt x="65" y="120"/>
                  <a:pt x="65" y="120"/>
                  <a:pt x="65" y="120"/>
                </a:cubicBezTo>
                <a:cubicBezTo>
                  <a:pt x="65" y="120"/>
                  <a:pt x="65" y="121"/>
                  <a:pt x="65" y="121"/>
                </a:cubicBezTo>
                <a:cubicBezTo>
                  <a:pt x="64" y="121"/>
                  <a:pt x="64" y="121"/>
                  <a:pt x="63" y="122"/>
                </a:cubicBezTo>
                <a:cubicBezTo>
                  <a:pt x="63" y="122"/>
                  <a:pt x="62" y="122"/>
                  <a:pt x="62" y="122"/>
                </a:cubicBezTo>
                <a:cubicBezTo>
                  <a:pt x="61" y="122"/>
                  <a:pt x="60" y="122"/>
                  <a:pt x="60" y="122"/>
                </a:cubicBezTo>
                <a:cubicBezTo>
                  <a:pt x="58" y="122"/>
                  <a:pt x="56" y="122"/>
                  <a:pt x="54" y="121"/>
                </a:cubicBezTo>
                <a:cubicBezTo>
                  <a:pt x="52" y="121"/>
                  <a:pt x="50" y="120"/>
                  <a:pt x="49" y="118"/>
                </a:cubicBezTo>
                <a:cubicBezTo>
                  <a:pt x="48" y="118"/>
                  <a:pt x="48" y="118"/>
                  <a:pt x="48" y="118"/>
                </a:cubicBezTo>
                <a:cubicBezTo>
                  <a:pt x="48" y="119"/>
                  <a:pt x="48" y="119"/>
                  <a:pt x="48" y="119"/>
                </a:cubicBezTo>
                <a:cubicBezTo>
                  <a:pt x="48" y="125"/>
                  <a:pt x="48" y="125"/>
                  <a:pt x="48" y="125"/>
                </a:cubicBezTo>
                <a:cubicBezTo>
                  <a:pt x="50" y="126"/>
                  <a:pt x="51" y="126"/>
                  <a:pt x="53" y="127"/>
                </a:cubicBezTo>
                <a:cubicBezTo>
                  <a:pt x="53" y="132"/>
                  <a:pt x="53" y="132"/>
                  <a:pt x="53" y="132"/>
                </a:cubicBezTo>
                <a:cubicBezTo>
                  <a:pt x="59" y="132"/>
                  <a:pt x="59" y="132"/>
                  <a:pt x="59" y="132"/>
                </a:cubicBezTo>
                <a:cubicBezTo>
                  <a:pt x="59" y="128"/>
                  <a:pt x="59" y="128"/>
                  <a:pt x="59" y="128"/>
                </a:cubicBezTo>
                <a:cubicBezTo>
                  <a:pt x="59" y="128"/>
                  <a:pt x="59" y="128"/>
                  <a:pt x="60" y="128"/>
                </a:cubicBezTo>
                <a:cubicBezTo>
                  <a:pt x="60" y="128"/>
                  <a:pt x="61" y="128"/>
                  <a:pt x="62" y="128"/>
                </a:cubicBezTo>
                <a:cubicBezTo>
                  <a:pt x="62" y="132"/>
                  <a:pt x="62" y="132"/>
                  <a:pt x="62" y="132"/>
                </a:cubicBezTo>
                <a:cubicBezTo>
                  <a:pt x="68" y="132"/>
                  <a:pt x="68" y="132"/>
                  <a:pt x="68" y="132"/>
                </a:cubicBezTo>
                <a:cubicBezTo>
                  <a:pt x="68" y="126"/>
                  <a:pt x="68" y="126"/>
                  <a:pt x="68" y="126"/>
                </a:cubicBezTo>
                <a:cubicBezTo>
                  <a:pt x="69" y="126"/>
                  <a:pt x="69" y="125"/>
                  <a:pt x="70" y="125"/>
                </a:cubicBezTo>
                <a:cubicBezTo>
                  <a:pt x="72" y="123"/>
                  <a:pt x="73" y="121"/>
                  <a:pt x="73" y="118"/>
                </a:cubicBezTo>
                <a:cubicBezTo>
                  <a:pt x="73" y="118"/>
                  <a:pt x="73" y="118"/>
                  <a:pt x="73" y="118"/>
                </a:cubicBezTo>
                <a:cubicBezTo>
                  <a:pt x="73" y="118"/>
                  <a:pt x="73" y="118"/>
                  <a:pt x="73"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9" name="Freeform 179">
            <a:extLst>
              <a:ext uri="{FF2B5EF4-FFF2-40B4-BE49-F238E27FC236}">
                <a16:creationId xmlns:a16="http://schemas.microsoft.com/office/drawing/2014/main" id="{88946537-8341-4D34-9A64-317FECA55FE9}"/>
              </a:ext>
            </a:extLst>
          </p:cNvPr>
          <p:cNvSpPr>
            <a:spLocks noEditPoints="1"/>
          </p:cNvSpPr>
          <p:nvPr/>
        </p:nvSpPr>
        <p:spPr bwMode="auto">
          <a:xfrm>
            <a:off x="5811713" y="3453130"/>
            <a:ext cx="442912" cy="411163"/>
          </a:xfrm>
          <a:custGeom>
            <a:avLst/>
            <a:gdLst>
              <a:gd name="T0" fmla="*/ 44 w 140"/>
              <a:gd name="T1" fmla="*/ 52 h 130"/>
              <a:gd name="T2" fmla="*/ 139 w 140"/>
              <a:gd name="T3" fmla="*/ 90 h 130"/>
              <a:gd name="T4" fmla="*/ 135 w 140"/>
              <a:gd name="T5" fmla="*/ 91 h 130"/>
              <a:gd name="T6" fmla="*/ 126 w 140"/>
              <a:gd name="T7" fmla="*/ 95 h 130"/>
              <a:gd name="T8" fmla="*/ 124 w 140"/>
              <a:gd name="T9" fmla="*/ 85 h 130"/>
              <a:gd name="T10" fmla="*/ 98 w 140"/>
              <a:gd name="T11" fmla="*/ 129 h 130"/>
              <a:gd name="T12" fmla="*/ 89 w 140"/>
              <a:gd name="T13" fmla="*/ 124 h 130"/>
              <a:gd name="T14" fmla="*/ 40 w 140"/>
              <a:gd name="T15" fmla="*/ 128 h 130"/>
              <a:gd name="T16" fmla="*/ 34 w 140"/>
              <a:gd name="T17" fmla="*/ 125 h 130"/>
              <a:gd name="T18" fmla="*/ 10 w 140"/>
              <a:gd name="T19" fmla="*/ 92 h 130"/>
              <a:gd name="T20" fmla="*/ 10 w 140"/>
              <a:gd name="T21" fmla="*/ 61 h 130"/>
              <a:gd name="T22" fmla="*/ 30 w 140"/>
              <a:gd name="T23" fmla="*/ 42 h 130"/>
              <a:gd name="T24" fmla="*/ 58 w 140"/>
              <a:gd name="T25" fmla="*/ 50 h 130"/>
              <a:gd name="T26" fmla="*/ 59 w 140"/>
              <a:gd name="T27" fmla="*/ 32 h 130"/>
              <a:gd name="T28" fmla="*/ 124 w 140"/>
              <a:gd name="T29" fmla="*/ 80 h 130"/>
              <a:gd name="T30" fmla="*/ 124 w 140"/>
              <a:gd name="T31" fmla="*/ 81 h 130"/>
              <a:gd name="T32" fmla="*/ 139 w 140"/>
              <a:gd name="T33" fmla="*/ 90 h 130"/>
              <a:gd name="T34" fmla="*/ 29 w 140"/>
              <a:gd name="T35" fmla="*/ 67 h 130"/>
              <a:gd name="T36" fmla="*/ 64 w 140"/>
              <a:gd name="T37" fmla="*/ 32 h 130"/>
              <a:gd name="T38" fmla="*/ 95 w 140"/>
              <a:gd name="T39" fmla="*/ 63 h 130"/>
              <a:gd name="T40" fmla="*/ 89 w 140"/>
              <a:gd name="T41" fmla="*/ 44 h 130"/>
              <a:gd name="T42" fmla="*/ 94 w 140"/>
              <a:gd name="T43" fmla="*/ 45 h 130"/>
              <a:gd name="T44" fmla="*/ 96 w 140"/>
              <a:gd name="T45" fmla="*/ 49 h 130"/>
              <a:gd name="T46" fmla="*/ 103 w 140"/>
              <a:gd name="T47" fmla="*/ 42 h 130"/>
              <a:gd name="T48" fmla="*/ 107 w 140"/>
              <a:gd name="T49" fmla="*/ 36 h 130"/>
              <a:gd name="T50" fmla="*/ 98 w 140"/>
              <a:gd name="T51" fmla="*/ 28 h 130"/>
              <a:gd name="T52" fmla="*/ 93 w 140"/>
              <a:gd name="T53" fmla="*/ 27 h 130"/>
              <a:gd name="T54" fmla="*/ 92 w 140"/>
              <a:gd name="T55" fmla="*/ 26 h 130"/>
              <a:gd name="T56" fmla="*/ 92 w 140"/>
              <a:gd name="T57" fmla="*/ 26 h 130"/>
              <a:gd name="T58" fmla="*/ 92 w 140"/>
              <a:gd name="T59" fmla="*/ 25 h 130"/>
              <a:gd name="T60" fmla="*/ 95 w 140"/>
              <a:gd name="T61" fmla="*/ 23 h 130"/>
              <a:gd name="T62" fmla="*/ 98 w 140"/>
              <a:gd name="T63" fmla="*/ 23 h 130"/>
              <a:gd name="T64" fmla="*/ 100 w 140"/>
              <a:gd name="T65" fmla="*/ 23 h 130"/>
              <a:gd name="T66" fmla="*/ 105 w 140"/>
              <a:gd name="T67" fmla="*/ 25 h 130"/>
              <a:gd name="T68" fmla="*/ 106 w 140"/>
              <a:gd name="T69" fmla="*/ 20 h 130"/>
              <a:gd name="T70" fmla="*/ 102 w 140"/>
              <a:gd name="T71" fmla="*/ 15 h 130"/>
              <a:gd name="T72" fmla="*/ 96 w 140"/>
              <a:gd name="T73" fmla="*/ 15 h 130"/>
              <a:gd name="T74" fmla="*/ 94 w 140"/>
              <a:gd name="T75" fmla="*/ 18 h 130"/>
              <a:gd name="T76" fmla="*/ 89 w 140"/>
              <a:gd name="T77" fmla="*/ 15 h 130"/>
              <a:gd name="T78" fmla="*/ 88 w 140"/>
              <a:gd name="T79" fmla="*/ 20 h 130"/>
              <a:gd name="T80" fmla="*/ 85 w 140"/>
              <a:gd name="T81" fmla="*/ 26 h 130"/>
              <a:gd name="T82" fmla="*/ 87 w 140"/>
              <a:gd name="T83" fmla="*/ 31 h 130"/>
              <a:gd name="T84" fmla="*/ 87 w 140"/>
              <a:gd name="T85" fmla="*/ 32 h 130"/>
              <a:gd name="T86" fmla="*/ 88 w 140"/>
              <a:gd name="T87" fmla="*/ 32 h 130"/>
              <a:gd name="T88" fmla="*/ 97 w 140"/>
              <a:gd name="T89" fmla="*/ 35 h 130"/>
              <a:gd name="T90" fmla="*/ 99 w 140"/>
              <a:gd name="T91" fmla="*/ 38 h 130"/>
              <a:gd name="T92" fmla="*/ 99 w 140"/>
              <a:gd name="T93" fmla="*/ 38 h 130"/>
              <a:gd name="T94" fmla="*/ 99 w 140"/>
              <a:gd name="T95" fmla="*/ 39 h 130"/>
              <a:gd name="T96" fmla="*/ 95 w 140"/>
              <a:gd name="T97" fmla="*/ 40 h 130"/>
              <a:gd name="T98" fmla="*/ 85 w 140"/>
              <a:gd name="T99" fmla="*/ 3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30">
                <a:moveTo>
                  <a:pt x="28" y="33"/>
                </a:moveTo>
                <a:cubicBezTo>
                  <a:pt x="28" y="33"/>
                  <a:pt x="44" y="24"/>
                  <a:pt x="52" y="36"/>
                </a:cubicBezTo>
                <a:cubicBezTo>
                  <a:pt x="58" y="45"/>
                  <a:pt x="52" y="54"/>
                  <a:pt x="44" y="52"/>
                </a:cubicBezTo>
                <a:cubicBezTo>
                  <a:pt x="36" y="51"/>
                  <a:pt x="35" y="43"/>
                  <a:pt x="34" y="38"/>
                </a:cubicBezTo>
                <a:cubicBezTo>
                  <a:pt x="32" y="34"/>
                  <a:pt x="28" y="33"/>
                  <a:pt x="28" y="33"/>
                </a:cubicBezTo>
                <a:close/>
                <a:moveTo>
                  <a:pt x="139" y="90"/>
                </a:moveTo>
                <a:cubicBezTo>
                  <a:pt x="139" y="91"/>
                  <a:pt x="137" y="91"/>
                  <a:pt x="136" y="90"/>
                </a:cubicBezTo>
                <a:cubicBezTo>
                  <a:pt x="136" y="90"/>
                  <a:pt x="135" y="89"/>
                  <a:pt x="135" y="89"/>
                </a:cubicBezTo>
                <a:cubicBezTo>
                  <a:pt x="135" y="90"/>
                  <a:pt x="135" y="91"/>
                  <a:pt x="135" y="91"/>
                </a:cubicBezTo>
                <a:cubicBezTo>
                  <a:pt x="135" y="93"/>
                  <a:pt x="133" y="95"/>
                  <a:pt x="132" y="96"/>
                </a:cubicBezTo>
                <a:cubicBezTo>
                  <a:pt x="131" y="96"/>
                  <a:pt x="130" y="96"/>
                  <a:pt x="129" y="96"/>
                </a:cubicBezTo>
                <a:cubicBezTo>
                  <a:pt x="128" y="96"/>
                  <a:pt x="127" y="96"/>
                  <a:pt x="126" y="95"/>
                </a:cubicBezTo>
                <a:cubicBezTo>
                  <a:pt x="124" y="94"/>
                  <a:pt x="124" y="92"/>
                  <a:pt x="124" y="90"/>
                </a:cubicBezTo>
                <a:cubicBezTo>
                  <a:pt x="124" y="88"/>
                  <a:pt x="125" y="87"/>
                  <a:pt x="126" y="86"/>
                </a:cubicBezTo>
                <a:cubicBezTo>
                  <a:pt x="125" y="86"/>
                  <a:pt x="124" y="85"/>
                  <a:pt x="124" y="85"/>
                </a:cubicBezTo>
                <a:cubicBezTo>
                  <a:pt x="122" y="100"/>
                  <a:pt x="115" y="113"/>
                  <a:pt x="100" y="120"/>
                </a:cubicBezTo>
                <a:cubicBezTo>
                  <a:pt x="100" y="125"/>
                  <a:pt x="100" y="125"/>
                  <a:pt x="100" y="125"/>
                </a:cubicBezTo>
                <a:cubicBezTo>
                  <a:pt x="100" y="128"/>
                  <a:pt x="98" y="129"/>
                  <a:pt x="98" y="129"/>
                </a:cubicBezTo>
                <a:cubicBezTo>
                  <a:pt x="97" y="129"/>
                  <a:pt x="97" y="130"/>
                  <a:pt x="96" y="130"/>
                </a:cubicBezTo>
                <a:cubicBezTo>
                  <a:pt x="95" y="130"/>
                  <a:pt x="94" y="129"/>
                  <a:pt x="93" y="128"/>
                </a:cubicBezTo>
                <a:cubicBezTo>
                  <a:pt x="89" y="124"/>
                  <a:pt x="89" y="124"/>
                  <a:pt x="89" y="124"/>
                </a:cubicBezTo>
                <a:cubicBezTo>
                  <a:pt x="82" y="126"/>
                  <a:pt x="74" y="127"/>
                  <a:pt x="64" y="127"/>
                </a:cubicBezTo>
                <a:cubicBezTo>
                  <a:pt x="57" y="127"/>
                  <a:pt x="50" y="126"/>
                  <a:pt x="44" y="124"/>
                </a:cubicBezTo>
                <a:cubicBezTo>
                  <a:pt x="40" y="128"/>
                  <a:pt x="40" y="128"/>
                  <a:pt x="40" y="128"/>
                </a:cubicBezTo>
                <a:cubicBezTo>
                  <a:pt x="39" y="129"/>
                  <a:pt x="38" y="130"/>
                  <a:pt x="37" y="130"/>
                </a:cubicBezTo>
                <a:cubicBezTo>
                  <a:pt x="37" y="130"/>
                  <a:pt x="36" y="129"/>
                  <a:pt x="36" y="129"/>
                </a:cubicBezTo>
                <a:cubicBezTo>
                  <a:pt x="35" y="129"/>
                  <a:pt x="34" y="128"/>
                  <a:pt x="34" y="125"/>
                </a:cubicBezTo>
                <a:cubicBezTo>
                  <a:pt x="34" y="120"/>
                  <a:pt x="34" y="120"/>
                  <a:pt x="34" y="120"/>
                </a:cubicBezTo>
                <a:cubicBezTo>
                  <a:pt x="23" y="113"/>
                  <a:pt x="15" y="104"/>
                  <a:pt x="12" y="92"/>
                </a:cubicBezTo>
                <a:cubicBezTo>
                  <a:pt x="10" y="92"/>
                  <a:pt x="10" y="92"/>
                  <a:pt x="10" y="92"/>
                </a:cubicBezTo>
                <a:cubicBezTo>
                  <a:pt x="4" y="92"/>
                  <a:pt x="0" y="87"/>
                  <a:pt x="0" y="81"/>
                </a:cubicBezTo>
                <a:cubicBezTo>
                  <a:pt x="0" y="72"/>
                  <a:pt x="0" y="72"/>
                  <a:pt x="0" y="72"/>
                </a:cubicBezTo>
                <a:cubicBezTo>
                  <a:pt x="0" y="66"/>
                  <a:pt x="4" y="61"/>
                  <a:pt x="10" y="61"/>
                </a:cubicBezTo>
                <a:cubicBezTo>
                  <a:pt x="14" y="61"/>
                  <a:pt x="14" y="61"/>
                  <a:pt x="14" y="61"/>
                </a:cubicBezTo>
                <a:cubicBezTo>
                  <a:pt x="17" y="53"/>
                  <a:pt x="23" y="47"/>
                  <a:pt x="30" y="42"/>
                </a:cubicBezTo>
                <a:cubicBezTo>
                  <a:pt x="30" y="42"/>
                  <a:pt x="30" y="42"/>
                  <a:pt x="30" y="42"/>
                </a:cubicBezTo>
                <a:cubicBezTo>
                  <a:pt x="31" y="47"/>
                  <a:pt x="33" y="55"/>
                  <a:pt x="43" y="57"/>
                </a:cubicBezTo>
                <a:cubicBezTo>
                  <a:pt x="44" y="57"/>
                  <a:pt x="45" y="57"/>
                  <a:pt x="46" y="57"/>
                </a:cubicBezTo>
                <a:cubicBezTo>
                  <a:pt x="51" y="57"/>
                  <a:pt x="55" y="55"/>
                  <a:pt x="58" y="50"/>
                </a:cubicBezTo>
                <a:cubicBezTo>
                  <a:pt x="60" y="45"/>
                  <a:pt x="60" y="39"/>
                  <a:pt x="56" y="34"/>
                </a:cubicBezTo>
                <a:cubicBezTo>
                  <a:pt x="56" y="33"/>
                  <a:pt x="56" y="33"/>
                  <a:pt x="55" y="32"/>
                </a:cubicBezTo>
                <a:cubicBezTo>
                  <a:pt x="57" y="32"/>
                  <a:pt x="58" y="32"/>
                  <a:pt x="59" y="32"/>
                </a:cubicBezTo>
                <a:cubicBezTo>
                  <a:pt x="59" y="52"/>
                  <a:pt x="75" y="68"/>
                  <a:pt x="95" y="68"/>
                </a:cubicBezTo>
                <a:cubicBezTo>
                  <a:pt x="104" y="68"/>
                  <a:pt x="112" y="65"/>
                  <a:pt x="118" y="59"/>
                </a:cubicBezTo>
                <a:cubicBezTo>
                  <a:pt x="122" y="65"/>
                  <a:pt x="124" y="72"/>
                  <a:pt x="124" y="80"/>
                </a:cubicBezTo>
                <a:cubicBezTo>
                  <a:pt x="124" y="80"/>
                  <a:pt x="124" y="80"/>
                  <a:pt x="124" y="81"/>
                </a:cubicBezTo>
                <a:cubicBezTo>
                  <a:pt x="124" y="81"/>
                  <a:pt x="124" y="81"/>
                  <a:pt x="124" y="81"/>
                </a:cubicBezTo>
                <a:cubicBezTo>
                  <a:pt x="124" y="81"/>
                  <a:pt x="124" y="81"/>
                  <a:pt x="124" y="81"/>
                </a:cubicBezTo>
                <a:cubicBezTo>
                  <a:pt x="126" y="81"/>
                  <a:pt x="129" y="83"/>
                  <a:pt x="131" y="84"/>
                </a:cubicBezTo>
                <a:cubicBezTo>
                  <a:pt x="134" y="84"/>
                  <a:pt x="137" y="85"/>
                  <a:pt x="139" y="87"/>
                </a:cubicBezTo>
                <a:cubicBezTo>
                  <a:pt x="140" y="88"/>
                  <a:pt x="140" y="89"/>
                  <a:pt x="139" y="90"/>
                </a:cubicBezTo>
                <a:close/>
                <a:moveTo>
                  <a:pt x="30" y="54"/>
                </a:moveTo>
                <a:cubicBezTo>
                  <a:pt x="28" y="54"/>
                  <a:pt x="25" y="56"/>
                  <a:pt x="25" y="60"/>
                </a:cubicBezTo>
                <a:cubicBezTo>
                  <a:pt x="24" y="63"/>
                  <a:pt x="26" y="67"/>
                  <a:pt x="29" y="67"/>
                </a:cubicBezTo>
                <a:cubicBezTo>
                  <a:pt x="31" y="67"/>
                  <a:pt x="34" y="65"/>
                  <a:pt x="34" y="61"/>
                </a:cubicBezTo>
                <a:cubicBezTo>
                  <a:pt x="35" y="58"/>
                  <a:pt x="33" y="54"/>
                  <a:pt x="30" y="54"/>
                </a:cubicBezTo>
                <a:close/>
                <a:moveTo>
                  <a:pt x="64" y="32"/>
                </a:moveTo>
                <a:cubicBezTo>
                  <a:pt x="64" y="14"/>
                  <a:pt x="78" y="0"/>
                  <a:pt x="95" y="0"/>
                </a:cubicBezTo>
                <a:cubicBezTo>
                  <a:pt x="112" y="0"/>
                  <a:pt x="126" y="14"/>
                  <a:pt x="126" y="32"/>
                </a:cubicBezTo>
                <a:cubicBezTo>
                  <a:pt x="126" y="49"/>
                  <a:pt x="112" y="63"/>
                  <a:pt x="95" y="63"/>
                </a:cubicBezTo>
                <a:cubicBezTo>
                  <a:pt x="78" y="63"/>
                  <a:pt x="64" y="49"/>
                  <a:pt x="64" y="32"/>
                </a:cubicBezTo>
                <a:close/>
                <a:moveTo>
                  <a:pt x="85" y="43"/>
                </a:moveTo>
                <a:cubicBezTo>
                  <a:pt x="86" y="43"/>
                  <a:pt x="87" y="44"/>
                  <a:pt x="89" y="44"/>
                </a:cubicBezTo>
                <a:cubicBezTo>
                  <a:pt x="89" y="49"/>
                  <a:pt x="89" y="49"/>
                  <a:pt x="89" y="49"/>
                </a:cubicBezTo>
                <a:cubicBezTo>
                  <a:pt x="94" y="49"/>
                  <a:pt x="94" y="49"/>
                  <a:pt x="94" y="49"/>
                </a:cubicBezTo>
                <a:cubicBezTo>
                  <a:pt x="94" y="45"/>
                  <a:pt x="94" y="45"/>
                  <a:pt x="94" y="45"/>
                </a:cubicBezTo>
                <a:cubicBezTo>
                  <a:pt x="94" y="45"/>
                  <a:pt x="94" y="45"/>
                  <a:pt x="95" y="45"/>
                </a:cubicBezTo>
                <a:cubicBezTo>
                  <a:pt x="95" y="45"/>
                  <a:pt x="96" y="45"/>
                  <a:pt x="96" y="45"/>
                </a:cubicBezTo>
                <a:cubicBezTo>
                  <a:pt x="96" y="49"/>
                  <a:pt x="96" y="49"/>
                  <a:pt x="96" y="49"/>
                </a:cubicBezTo>
                <a:cubicBezTo>
                  <a:pt x="102" y="49"/>
                  <a:pt x="102" y="49"/>
                  <a:pt x="102" y="49"/>
                </a:cubicBezTo>
                <a:cubicBezTo>
                  <a:pt x="102" y="43"/>
                  <a:pt x="102" y="43"/>
                  <a:pt x="102" y="43"/>
                </a:cubicBezTo>
                <a:cubicBezTo>
                  <a:pt x="102" y="43"/>
                  <a:pt x="103" y="43"/>
                  <a:pt x="103" y="42"/>
                </a:cubicBezTo>
                <a:cubicBezTo>
                  <a:pt x="106" y="41"/>
                  <a:pt x="107" y="39"/>
                  <a:pt x="107" y="36"/>
                </a:cubicBezTo>
                <a:cubicBezTo>
                  <a:pt x="107" y="36"/>
                  <a:pt x="107" y="36"/>
                  <a:pt x="107" y="36"/>
                </a:cubicBezTo>
                <a:cubicBezTo>
                  <a:pt x="107" y="36"/>
                  <a:pt x="107" y="36"/>
                  <a:pt x="107" y="36"/>
                </a:cubicBezTo>
                <a:cubicBezTo>
                  <a:pt x="107" y="34"/>
                  <a:pt x="106" y="33"/>
                  <a:pt x="105" y="32"/>
                </a:cubicBezTo>
                <a:cubicBezTo>
                  <a:pt x="104" y="31"/>
                  <a:pt x="103" y="30"/>
                  <a:pt x="101" y="29"/>
                </a:cubicBezTo>
                <a:cubicBezTo>
                  <a:pt x="100" y="29"/>
                  <a:pt x="99" y="29"/>
                  <a:pt x="98" y="28"/>
                </a:cubicBezTo>
                <a:cubicBezTo>
                  <a:pt x="97" y="28"/>
                  <a:pt x="96" y="28"/>
                  <a:pt x="95" y="28"/>
                </a:cubicBezTo>
                <a:cubicBezTo>
                  <a:pt x="95" y="28"/>
                  <a:pt x="94" y="27"/>
                  <a:pt x="93" y="27"/>
                </a:cubicBezTo>
                <a:cubicBezTo>
                  <a:pt x="93" y="27"/>
                  <a:pt x="93" y="27"/>
                  <a:pt x="93" y="27"/>
                </a:cubicBezTo>
                <a:cubicBezTo>
                  <a:pt x="93" y="27"/>
                  <a:pt x="93" y="27"/>
                  <a:pt x="93" y="27"/>
                </a:cubicBezTo>
                <a:cubicBezTo>
                  <a:pt x="93" y="27"/>
                  <a:pt x="93" y="27"/>
                  <a:pt x="93" y="27"/>
                </a:cubicBezTo>
                <a:cubicBezTo>
                  <a:pt x="92" y="27"/>
                  <a:pt x="92" y="27"/>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5"/>
                  <a:pt x="92" y="25"/>
                  <a:pt x="92" y="25"/>
                </a:cubicBezTo>
                <a:cubicBezTo>
                  <a:pt x="92" y="25"/>
                  <a:pt x="92" y="24"/>
                  <a:pt x="92" y="24"/>
                </a:cubicBezTo>
                <a:cubicBezTo>
                  <a:pt x="93" y="24"/>
                  <a:pt x="93" y="23"/>
                  <a:pt x="93" y="23"/>
                </a:cubicBezTo>
                <a:cubicBezTo>
                  <a:pt x="94" y="23"/>
                  <a:pt x="94" y="23"/>
                  <a:pt x="95" y="23"/>
                </a:cubicBezTo>
                <a:cubicBezTo>
                  <a:pt x="95" y="23"/>
                  <a:pt x="96" y="23"/>
                  <a:pt x="97" y="23"/>
                </a:cubicBezTo>
                <a:cubicBezTo>
                  <a:pt x="97" y="23"/>
                  <a:pt x="97" y="23"/>
                  <a:pt x="98" y="23"/>
                </a:cubicBezTo>
                <a:cubicBezTo>
                  <a:pt x="98" y="23"/>
                  <a:pt x="98" y="23"/>
                  <a:pt x="98" y="23"/>
                </a:cubicBezTo>
                <a:cubicBezTo>
                  <a:pt x="98" y="23"/>
                  <a:pt x="98" y="23"/>
                  <a:pt x="99" y="23"/>
                </a:cubicBezTo>
                <a:cubicBezTo>
                  <a:pt x="99" y="23"/>
                  <a:pt x="99" y="23"/>
                  <a:pt x="99" y="23"/>
                </a:cubicBezTo>
                <a:cubicBezTo>
                  <a:pt x="99" y="23"/>
                  <a:pt x="100" y="23"/>
                  <a:pt x="100" y="23"/>
                </a:cubicBezTo>
                <a:cubicBezTo>
                  <a:pt x="100" y="23"/>
                  <a:pt x="100" y="23"/>
                  <a:pt x="100" y="23"/>
                </a:cubicBezTo>
                <a:cubicBezTo>
                  <a:pt x="101" y="23"/>
                  <a:pt x="101" y="23"/>
                  <a:pt x="101" y="23"/>
                </a:cubicBezTo>
                <a:cubicBezTo>
                  <a:pt x="103" y="24"/>
                  <a:pt x="104" y="25"/>
                  <a:pt x="105" y="25"/>
                </a:cubicBezTo>
                <a:cubicBezTo>
                  <a:pt x="106" y="25"/>
                  <a:pt x="106" y="25"/>
                  <a:pt x="106" y="25"/>
                </a:cubicBezTo>
                <a:cubicBezTo>
                  <a:pt x="106" y="21"/>
                  <a:pt x="106" y="21"/>
                  <a:pt x="106" y="21"/>
                </a:cubicBezTo>
                <a:cubicBezTo>
                  <a:pt x="106" y="20"/>
                  <a:pt x="106" y="20"/>
                  <a:pt x="106" y="20"/>
                </a:cubicBezTo>
                <a:cubicBezTo>
                  <a:pt x="106" y="20"/>
                  <a:pt x="106" y="20"/>
                  <a:pt x="106" y="20"/>
                </a:cubicBezTo>
                <a:cubicBezTo>
                  <a:pt x="104" y="19"/>
                  <a:pt x="103" y="19"/>
                  <a:pt x="102" y="18"/>
                </a:cubicBezTo>
                <a:cubicBezTo>
                  <a:pt x="102" y="15"/>
                  <a:pt x="102" y="15"/>
                  <a:pt x="102" y="15"/>
                </a:cubicBezTo>
                <a:cubicBezTo>
                  <a:pt x="102" y="15"/>
                  <a:pt x="102" y="15"/>
                  <a:pt x="102" y="15"/>
                </a:cubicBezTo>
                <a:cubicBezTo>
                  <a:pt x="96" y="15"/>
                  <a:pt x="96" y="15"/>
                  <a:pt x="96" y="15"/>
                </a:cubicBezTo>
                <a:cubicBezTo>
                  <a:pt x="96" y="15"/>
                  <a:pt x="96" y="15"/>
                  <a:pt x="96" y="15"/>
                </a:cubicBezTo>
                <a:cubicBezTo>
                  <a:pt x="96" y="18"/>
                  <a:pt x="96" y="18"/>
                  <a:pt x="96" y="18"/>
                </a:cubicBezTo>
                <a:cubicBezTo>
                  <a:pt x="96" y="18"/>
                  <a:pt x="96" y="18"/>
                  <a:pt x="96" y="18"/>
                </a:cubicBezTo>
                <a:cubicBezTo>
                  <a:pt x="96" y="18"/>
                  <a:pt x="95" y="18"/>
                  <a:pt x="94" y="18"/>
                </a:cubicBezTo>
                <a:cubicBezTo>
                  <a:pt x="94" y="15"/>
                  <a:pt x="94" y="15"/>
                  <a:pt x="94" y="15"/>
                </a:cubicBezTo>
                <a:cubicBezTo>
                  <a:pt x="94" y="15"/>
                  <a:pt x="94" y="15"/>
                  <a:pt x="94" y="15"/>
                </a:cubicBezTo>
                <a:cubicBezTo>
                  <a:pt x="89" y="15"/>
                  <a:pt x="89" y="15"/>
                  <a:pt x="89" y="15"/>
                </a:cubicBezTo>
                <a:cubicBezTo>
                  <a:pt x="89" y="15"/>
                  <a:pt x="89" y="15"/>
                  <a:pt x="89" y="15"/>
                </a:cubicBezTo>
                <a:cubicBezTo>
                  <a:pt x="89" y="20"/>
                  <a:pt x="89" y="20"/>
                  <a:pt x="89" y="20"/>
                </a:cubicBezTo>
                <a:cubicBezTo>
                  <a:pt x="88" y="20"/>
                  <a:pt x="88" y="20"/>
                  <a:pt x="88" y="20"/>
                </a:cubicBezTo>
                <a:cubicBezTo>
                  <a:pt x="86" y="22"/>
                  <a:pt x="85" y="24"/>
                  <a:pt x="85" y="26"/>
                </a:cubicBezTo>
                <a:cubicBezTo>
                  <a:pt x="85" y="26"/>
                  <a:pt x="85" y="26"/>
                  <a:pt x="85" y="26"/>
                </a:cubicBezTo>
                <a:cubicBezTo>
                  <a:pt x="85" y="26"/>
                  <a:pt x="85" y="26"/>
                  <a:pt x="85" y="26"/>
                </a:cubicBezTo>
                <a:cubicBezTo>
                  <a:pt x="85" y="28"/>
                  <a:pt x="85" y="29"/>
                  <a:pt x="86" y="30"/>
                </a:cubicBezTo>
                <a:cubicBezTo>
                  <a:pt x="86" y="31"/>
                  <a:pt x="86" y="31"/>
                  <a:pt x="86" y="31"/>
                </a:cubicBezTo>
                <a:cubicBezTo>
                  <a:pt x="87" y="31"/>
                  <a:pt x="87" y="31"/>
                  <a:pt x="87" y="31"/>
                </a:cubicBezTo>
                <a:cubicBezTo>
                  <a:pt x="87" y="31"/>
                  <a:pt x="87" y="31"/>
                  <a:pt x="87" y="31"/>
                </a:cubicBezTo>
                <a:cubicBezTo>
                  <a:pt x="87" y="31"/>
                  <a:pt x="87" y="31"/>
                  <a:pt x="87" y="31"/>
                </a:cubicBezTo>
                <a:cubicBezTo>
                  <a:pt x="87" y="32"/>
                  <a:pt x="87" y="32"/>
                  <a:pt x="87" y="32"/>
                </a:cubicBezTo>
                <a:cubicBezTo>
                  <a:pt x="87" y="32"/>
                  <a:pt x="88" y="32"/>
                  <a:pt x="88" y="32"/>
                </a:cubicBezTo>
                <a:cubicBezTo>
                  <a:pt x="88" y="32"/>
                  <a:pt x="88" y="32"/>
                  <a:pt x="88" y="32"/>
                </a:cubicBezTo>
                <a:cubicBezTo>
                  <a:pt x="88" y="32"/>
                  <a:pt x="88" y="32"/>
                  <a:pt x="88" y="32"/>
                </a:cubicBezTo>
                <a:cubicBezTo>
                  <a:pt x="89" y="33"/>
                  <a:pt x="90" y="33"/>
                  <a:pt x="91" y="33"/>
                </a:cubicBezTo>
                <a:cubicBezTo>
                  <a:pt x="92" y="34"/>
                  <a:pt x="93" y="34"/>
                  <a:pt x="94" y="34"/>
                </a:cubicBezTo>
                <a:cubicBezTo>
                  <a:pt x="95" y="34"/>
                  <a:pt x="96" y="35"/>
                  <a:pt x="97" y="35"/>
                </a:cubicBezTo>
                <a:cubicBezTo>
                  <a:pt x="97" y="35"/>
                  <a:pt x="98" y="35"/>
                  <a:pt x="99" y="36"/>
                </a:cubicBezTo>
                <a:cubicBezTo>
                  <a:pt x="99" y="36"/>
                  <a:pt x="100" y="37"/>
                  <a:pt x="100" y="37"/>
                </a:cubicBezTo>
                <a:cubicBezTo>
                  <a:pt x="100" y="37"/>
                  <a:pt x="100" y="38"/>
                  <a:pt x="99" y="38"/>
                </a:cubicBezTo>
                <a:cubicBezTo>
                  <a:pt x="99" y="38"/>
                  <a:pt x="99" y="38"/>
                  <a:pt x="99" y="38"/>
                </a:cubicBezTo>
                <a:cubicBezTo>
                  <a:pt x="99" y="38"/>
                  <a:pt x="99" y="38"/>
                  <a:pt x="99" y="38"/>
                </a:cubicBezTo>
                <a:cubicBezTo>
                  <a:pt x="99" y="38"/>
                  <a:pt x="99" y="38"/>
                  <a:pt x="99" y="38"/>
                </a:cubicBezTo>
                <a:cubicBezTo>
                  <a:pt x="99" y="38"/>
                  <a:pt x="99" y="38"/>
                  <a:pt x="99" y="38"/>
                </a:cubicBezTo>
                <a:cubicBezTo>
                  <a:pt x="99" y="38"/>
                  <a:pt x="99" y="38"/>
                  <a:pt x="99" y="38"/>
                </a:cubicBezTo>
                <a:cubicBezTo>
                  <a:pt x="99" y="39"/>
                  <a:pt x="99" y="39"/>
                  <a:pt x="99" y="39"/>
                </a:cubicBezTo>
                <a:cubicBezTo>
                  <a:pt x="99" y="39"/>
                  <a:pt x="98" y="39"/>
                  <a:pt x="98" y="40"/>
                </a:cubicBezTo>
                <a:cubicBezTo>
                  <a:pt x="97" y="40"/>
                  <a:pt x="97" y="40"/>
                  <a:pt x="96" y="40"/>
                </a:cubicBezTo>
                <a:cubicBezTo>
                  <a:pt x="96" y="40"/>
                  <a:pt x="95" y="40"/>
                  <a:pt x="95" y="40"/>
                </a:cubicBezTo>
                <a:cubicBezTo>
                  <a:pt x="93" y="40"/>
                  <a:pt x="91" y="40"/>
                  <a:pt x="90" y="39"/>
                </a:cubicBezTo>
                <a:cubicBezTo>
                  <a:pt x="88" y="39"/>
                  <a:pt x="87" y="38"/>
                  <a:pt x="85" y="37"/>
                </a:cubicBezTo>
                <a:cubicBezTo>
                  <a:pt x="85" y="37"/>
                  <a:pt x="85" y="37"/>
                  <a:pt x="85" y="37"/>
                </a:cubicBezTo>
                <a:cubicBezTo>
                  <a:pt x="85" y="37"/>
                  <a:pt x="85" y="37"/>
                  <a:pt x="85" y="37"/>
                </a:cubicBezTo>
                <a:lnTo>
                  <a:pt x="85"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0" name="Freeform 180">
            <a:extLst>
              <a:ext uri="{FF2B5EF4-FFF2-40B4-BE49-F238E27FC236}">
                <a16:creationId xmlns:a16="http://schemas.microsoft.com/office/drawing/2014/main" id="{2B0F4C3B-F5AD-4CAF-9F14-F895DAEB5E86}"/>
              </a:ext>
            </a:extLst>
          </p:cNvPr>
          <p:cNvSpPr>
            <a:spLocks noEditPoints="1"/>
          </p:cNvSpPr>
          <p:nvPr/>
        </p:nvSpPr>
        <p:spPr bwMode="auto">
          <a:xfrm>
            <a:off x="3990850" y="4399280"/>
            <a:ext cx="465137" cy="354013"/>
          </a:xfrm>
          <a:custGeom>
            <a:avLst/>
            <a:gdLst>
              <a:gd name="T0" fmla="*/ 119 w 147"/>
              <a:gd name="T1" fmla="*/ 70 h 112"/>
              <a:gd name="T2" fmla="*/ 132 w 147"/>
              <a:gd name="T3" fmla="*/ 70 h 112"/>
              <a:gd name="T4" fmla="*/ 147 w 147"/>
              <a:gd name="T5" fmla="*/ 81 h 112"/>
              <a:gd name="T6" fmla="*/ 134 w 147"/>
              <a:gd name="T7" fmla="*/ 102 h 112"/>
              <a:gd name="T8" fmla="*/ 121 w 147"/>
              <a:gd name="T9" fmla="*/ 112 h 112"/>
              <a:gd name="T10" fmla="*/ 38 w 147"/>
              <a:gd name="T11" fmla="*/ 110 h 112"/>
              <a:gd name="T12" fmla="*/ 33 w 147"/>
              <a:gd name="T13" fmla="*/ 92 h 112"/>
              <a:gd name="T14" fmla="*/ 0 w 147"/>
              <a:gd name="T15" fmla="*/ 69 h 112"/>
              <a:gd name="T16" fmla="*/ 23 w 147"/>
              <a:gd name="T17" fmla="*/ 0 h 112"/>
              <a:gd name="T18" fmla="*/ 111 w 147"/>
              <a:gd name="T19" fmla="*/ 23 h 112"/>
              <a:gd name="T20" fmla="*/ 111 w 147"/>
              <a:gd name="T21" fmla="*/ 69 h 112"/>
              <a:gd name="T22" fmla="*/ 37 w 147"/>
              <a:gd name="T23" fmla="*/ 92 h 112"/>
              <a:gd name="T24" fmla="*/ 40 w 147"/>
              <a:gd name="T25" fmla="*/ 107 h 112"/>
              <a:gd name="T26" fmla="*/ 121 w 147"/>
              <a:gd name="T27" fmla="*/ 108 h 112"/>
              <a:gd name="T28" fmla="*/ 129 w 147"/>
              <a:gd name="T29" fmla="*/ 104 h 112"/>
              <a:gd name="T30" fmla="*/ 119 w 147"/>
              <a:gd name="T31" fmla="*/ 81 h 112"/>
              <a:gd name="T32" fmla="*/ 147 w 147"/>
              <a:gd name="T33" fmla="*/ 72 h 112"/>
              <a:gd name="T34" fmla="*/ 103 w 147"/>
              <a:gd name="T35" fmla="*/ 69 h 112"/>
              <a:gd name="T36" fmla="*/ 88 w 147"/>
              <a:gd name="T37" fmla="*/ 8 h 112"/>
              <a:gd name="T38" fmla="*/ 7 w 147"/>
              <a:gd name="T39" fmla="*/ 23 h 112"/>
              <a:gd name="T40" fmla="*/ 23 w 147"/>
              <a:gd name="T41" fmla="*/ 84 h 112"/>
              <a:gd name="T42" fmla="*/ 134 w 147"/>
              <a:gd name="T43" fmla="*/ 57 h 112"/>
              <a:gd name="T44" fmla="*/ 147 w 147"/>
              <a:gd name="T45" fmla="*/ 70 h 112"/>
              <a:gd name="T46" fmla="*/ 36 w 147"/>
              <a:gd name="T47" fmla="*/ 36 h 112"/>
              <a:gd name="T48" fmla="*/ 47 w 147"/>
              <a:gd name="T49" fmla="*/ 31 h 112"/>
              <a:gd name="T50" fmla="*/ 51 w 147"/>
              <a:gd name="T51" fmla="*/ 35 h 112"/>
              <a:gd name="T52" fmla="*/ 63 w 147"/>
              <a:gd name="T53" fmla="*/ 30 h 112"/>
              <a:gd name="T54" fmla="*/ 65 w 147"/>
              <a:gd name="T55" fmla="*/ 31 h 112"/>
              <a:gd name="T56" fmla="*/ 68 w 147"/>
              <a:gd name="T57" fmla="*/ 24 h 112"/>
              <a:gd name="T58" fmla="*/ 60 w 147"/>
              <a:gd name="T59" fmla="*/ 24 h 112"/>
              <a:gd name="T60" fmla="*/ 60 w 147"/>
              <a:gd name="T61" fmla="*/ 27 h 112"/>
              <a:gd name="T62" fmla="*/ 50 w 147"/>
              <a:gd name="T63" fmla="*/ 31 h 112"/>
              <a:gd name="T64" fmla="*/ 46 w 147"/>
              <a:gd name="T65" fmla="*/ 27 h 112"/>
              <a:gd name="T66" fmla="*/ 34 w 147"/>
              <a:gd name="T67" fmla="*/ 36 h 112"/>
              <a:gd name="T68" fmla="*/ 40 w 147"/>
              <a:gd name="T69" fmla="*/ 44 h 112"/>
              <a:gd name="T70" fmla="*/ 34 w 147"/>
              <a:gd name="T71" fmla="*/ 46 h 112"/>
              <a:gd name="T72" fmla="*/ 36 w 147"/>
              <a:gd name="T73" fmla="*/ 65 h 112"/>
              <a:gd name="T74" fmla="*/ 42 w 147"/>
              <a:gd name="T75" fmla="*/ 63 h 112"/>
              <a:gd name="T76" fmla="*/ 40 w 147"/>
              <a:gd name="T77" fmla="*/ 44 h 112"/>
              <a:gd name="T78" fmla="*/ 47 w 147"/>
              <a:gd name="T79" fmla="*/ 40 h 112"/>
              <a:gd name="T80" fmla="*/ 45 w 147"/>
              <a:gd name="T81" fmla="*/ 63 h 112"/>
              <a:gd name="T82" fmla="*/ 51 w 147"/>
              <a:gd name="T83" fmla="*/ 65 h 112"/>
              <a:gd name="T84" fmla="*/ 53 w 147"/>
              <a:gd name="T85" fmla="*/ 42 h 112"/>
              <a:gd name="T86" fmla="*/ 63 w 147"/>
              <a:gd name="T87" fmla="*/ 35 h 112"/>
              <a:gd name="T88" fmla="*/ 57 w 147"/>
              <a:gd name="T89" fmla="*/ 37 h 112"/>
              <a:gd name="T90" fmla="*/ 59 w 147"/>
              <a:gd name="T91" fmla="*/ 65 h 112"/>
              <a:gd name="T92" fmla="*/ 65 w 147"/>
              <a:gd name="T93" fmla="*/ 63 h 112"/>
              <a:gd name="T94" fmla="*/ 63 w 147"/>
              <a:gd name="T95" fmla="*/ 35 h 112"/>
              <a:gd name="T96" fmla="*/ 71 w 147"/>
              <a:gd name="T97" fmla="*/ 28 h 112"/>
              <a:gd name="T98" fmla="*/ 69 w 147"/>
              <a:gd name="T99" fmla="*/ 63 h 112"/>
              <a:gd name="T100" fmla="*/ 75 w 147"/>
              <a:gd name="T101" fmla="*/ 65 h 112"/>
              <a:gd name="T102" fmla="*/ 77 w 147"/>
              <a:gd name="T103" fmla="*/ 3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 h="112">
                <a:moveTo>
                  <a:pt x="132" y="70"/>
                </a:moveTo>
                <a:cubicBezTo>
                  <a:pt x="119" y="70"/>
                  <a:pt x="119" y="70"/>
                  <a:pt x="119" y="70"/>
                </a:cubicBezTo>
                <a:cubicBezTo>
                  <a:pt x="120" y="63"/>
                  <a:pt x="125" y="58"/>
                  <a:pt x="132" y="57"/>
                </a:cubicBezTo>
                <a:lnTo>
                  <a:pt x="132" y="70"/>
                </a:lnTo>
                <a:close/>
                <a:moveTo>
                  <a:pt x="147" y="72"/>
                </a:moveTo>
                <a:cubicBezTo>
                  <a:pt x="147" y="81"/>
                  <a:pt x="147" y="81"/>
                  <a:pt x="147" y="81"/>
                </a:cubicBezTo>
                <a:cubicBezTo>
                  <a:pt x="147" y="88"/>
                  <a:pt x="141" y="94"/>
                  <a:pt x="134" y="94"/>
                </a:cubicBezTo>
                <a:cubicBezTo>
                  <a:pt x="134" y="97"/>
                  <a:pt x="134" y="99"/>
                  <a:pt x="134" y="102"/>
                </a:cubicBezTo>
                <a:cubicBezTo>
                  <a:pt x="133" y="105"/>
                  <a:pt x="132" y="108"/>
                  <a:pt x="129" y="110"/>
                </a:cubicBezTo>
                <a:cubicBezTo>
                  <a:pt x="127" y="111"/>
                  <a:pt x="124" y="112"/>
                  <a:pt x="121" y="112"/>
                </a:cubicBezTo>
                <a:cubicBezTo>
                  <a:pt x="46" y="112"/>
                  <a:pt x="46" y="112"/>
                  <a:pt x="46" y="112"/>
                </a:cubicBezTo>
                <a:cubicBezTo>
                  <a:pt x="43" y="112"/>
                  <a:pt x="40" y="111"/>
                  <a:pt x="38" y="110"/>
                </a:cubicBezTo>
                <a:cubicBezTo>
                  <a:pt x="36" y="109"/>
                  <a:pt x="35" y="107"/>
                  <a:pt x="34" y="105"/>
                </a:cubicBezTo>
                <a:cubicBezTo>
                  <a:pt x="33" y="101"/>
                  <a:pt x="33" y="97"/>
                  <a:pt x="33" y="92"/>
                </a:cubicBezTo>
                <a:cubicBezTo>
                  <a:pt x="23" y="92"/>
                  <a:pt x="23" y="92"/>
                  <a:pt x="23" y="92"/>
                </a:cubicBezTo>
                <a:cubicBezTo>
                  <a:pt x="10" y="92"/>
                  <a:pt x="0" y="82"/>
                  <a:pt x="0" y="69"/>
                </a:cubicBezTo>
                <a:cubicBezTo>
                  <a:pt x="0" y="23"/>
                  <a:pt x="0" y="23"/>
                  <a:pt x="0" y="23"/>
                </a:cubicBezTo>
                <a:cubicBezTo>
                  <a:pt x="0" y="10"/>
                  <a:pt x="10" y="0"/>
                  <a:pt x="23" y="0"/>
                </a:cubicBezTo>
                <a:cubicBezTo>
                  <a:pt x="88" y="0"/>
                  <a:pt x="88" y="0"/>
                  <a:pt x="88" y="0"/>
                </a:cubicBezTo>
                <a:cubicBezTo>
                  <a:pt x="101" y="0"/>
                  <a:pt x="111" y="10"/>
                  <a:pt x="111" y="23"/>
                </a:cubicBezTo>
                <a:cubicBezTo>
                  <a:pt x="111" y="69"/>
                  <a:pt x="111" y="69"/>
                  <a:pt x="111" y="69"/>
                </a:cubicBezTo>
                <a:cubicBezTo>
                  <a:pt x="111" y="69"/>
                  <a:pt x="111" y="69"/>
                  <a:pt x="111" y="69"/>
                </a:cubicBezTo>
                <a:cubicBezTo>
                  <a:pt x="111" y="82"/>
                  <a:pt x="101" y="92"/>
                  <a:pt x="88" y="92"/>
                </a:cubicBezTo>
                <a:cubicBezTo>
                  <a:pt x="37" y="92"/>
                  <a:pt x="37" y="92"/>
                  <a:pt x="37" y="92"/>
                </a:cubicBezTo>
                <a:cubicBezTo>
                  <a:pt x="37" y="95"/>
                  <a:pt x="37" y="98"/>
                  <a:pt x="37" y="101"/>
                </a:cubicBezTo>
                <a:cubicBezTo>
                  <a:pt x="38" y="104"/>
                  <a:pt x="39" y="106"/>
                  <a:pt x="40" y="107"/>
                </a:cubicBezTo>
                <a:cubicBezTo>
                  <a:pt x="41" y="108"/>
                  <a:pt x="43" y="108"/>
                  <a:pt x="46" y="108"/>
                </a:cubicBezTo>
                <a:cubicBezTo>
                  <a:pt x="121" y="108"/>
                  <a:pt x="121" y="108"/>
                  <a:pt x="121" y="108"/>
                </a:cubicBezTo>
                <a:cubicBezTo>
                  <a:pt x="124" y="108"/>
                  <a:pt x="126" y="108"/>
                  <a:pt x="127" y="107"/>
                </a:cubicBezTo>
                <a:cubicBezTo>
                  <a:pt x="128" y="106"/>
                  <a:pt x="129" y="105"/>
                  <a:pt x="129" y="104"/>
                </a:cubicBezTo>
                <a:cubicBezTo>
                  <a:pt x="130" y="101"/>
                  <a:pt x="130" y="98"/>
                  <a:pt x="130" y="94"/>
                </a:cubicBezTo>
                <a:cubicBezTo>
                  <a:pt x="124" y="93"/>
                  <a:pt x="119" y="87"/>
                  <a:pt x="119" y="81"/>
                </a:cubicBezTo>
                <a:cubicBezTo>
                  <a:pt x="119" y="72"/>
                  <a:pt x="119" y="72"/>
                  <a:pt x="119" y="72"/>
                </a:cubicBezTo>
                <a:lnTo>
                  <a:pt x="147" y="72"/>
                </a:lnTo>
                <a:close/>
                <a:moveTo>
                  <a:pt x="88" y="84"/>
                </a:moveTo>
                <a:cubicBezTo>
                  <a:pt x="96" y="84"/>
                  <a:pt x="103" y="77"/>
                  <a:pt x="103" y="69"/>
                </a:cubicBezTo>
                <a:cubicBezTo>
                  <a:pt x="103" y="23"/>
                  <a:pt x="103" y="23"/>
                  <a:pt x="103" y="23"/>
                </a:cubicBezTo>
                <a:cubicBezTo>
                  <a:pt x="103" y="15"/>
                  <a:pt x="96" y="8"/>
                  <a:pt x="88" y="8"/>
                </a:cubicBezTo>
                <a:cubicBezTo>
                  <a:pt x="23" y="8"/>
                  <a:pt x="23" y="8"/>
                  <a:pt x="23" y="8"/>
                </a:cubicBezTo>
                <a:cubicBezTo>
                  <a:pt x="14" y="8"/>
                  <a:pt x="7" y="15"/>
                  <a:pt x="7" y="23"/>
                </a:cubicBezTo>
                <a:cubicBezTo>
                  <a:pt x="7" y="69"/>
                  <a:pt x="7" y="69"/>
                  <a:pt x="7" y="69"/>
                </a:cubicBezTo>
                <a:cubicBezTo>
                  <a:pt x="7" y="77"/>
                  <a:pt x="14" y="84"/>
                  <a:pt x="23" y="84"/>
                </a:cubicBezTo>
                <a:lnTo>
                  <a:pt x="88" y="84"/>
                </a:lnTo>
                <a:close/>
                <a:moveTo>
                  <a:pt x="134" y="57"/>
                </a:moveTo>
                <a:cubicBezTo>
                  <a:pt x="134" y="70"/>
                  <a:pt x="134" y="70"/>
                  <a:pt x="134" y="70"/>
                </a:cubicBezTo>
                <a:cubicBezTo>
                  <a:pt x="147" y="70"/>
                  <a:pt x="147" y="70"/>
                  <a:pt x="147" y="70"/>
                </a:cubicBezTo>
                <a:cubicBezTo>
                  <a:pt x="146" y="63"/>
                  <a:pt x="141" y="58"/>
                  <a:pt x="134" y="57"/>
                </a:cubicBezTo>
                <a:close/>
                <a:moveTo>
                  <a:pt x="36" y="36"/>
                </a:moveTo>
                <a:cubicBezTo>
                  <a:pt x="45" y="31"/>
                  <a:pt x="45" y="31"/>
                  <a:pt x="45" y="31"/>
                </a:cubicBezTo>
                <a:cubicBezTo>
                  <a:pt x="46" y="30"/>
                  <a:pt x="47" y="31"/>
                  <a:pt x="47" y="31"/>
                </a:cubicBezTo>
                <a:cubicBezTo>
                  <a:pt x="49" y="35"/>
                  <a:pt x="49" y="35"/>
                  <a:pt x="49" y="35"/>
                </a:cubicBezTo>
                <a:cubicBezTo>
                  <a:pt x="50" y="35"/>
                  <a:pt x="51" y="35"/>
                  <a:pt x="51" y="35"/>
                </a:cubicBezTo>
                <a:cubicBezTo>
                  <a:pt x="61" y="30"/>
                  <a:pt x="61" y="30"/>
                  <a:pt x="61" y="30"/>
                </a:cubicBezTo>
                <a:cubicBezTo>
                  <a:pt x="62" y="29"/>
                  <a:pt x="63" y="29"/>
                  <a:pt x="63" y="30"/>
                </a:cubicBezTo>
                <a:cubicBezTo>
                  <a:pt x="64" y="31"/>
                  <a:pt x="64" y="31"/>
                  <a:pt x="64" y="31"/>
                </a:cubicBezTo>
                <a:cubicBezTo>
                  <a:pt x="64" y="32"/>
                  <a:pt x="65" y="32"/>
                  <a:pt x="65" y="31"/>
                </a:cubicBezTo>
                <a:cubicBezTo>
                  <a:pt x="69" y="25"/>
                  <a:pt x="69" y="25"/>
                  <a:pt x="69" y="25"/>
                </a:cubicBezTo>
                <a:cubicBezTo>
                  <a:pt x="69" y="24"/>
                  <a:pt x="69" y="24"/>
                  <a:pt x="68" y="24"/>
                </a:cubicBezTo>
                <a:cubicBezTo>
                  <a:pt x="61" y="23"/>
                  <a:pt x="61" y="23"/>
                  <a:pt x="61" y="23"/>
                </a:cubicBezTo>
                <a:cubicBezTo>
                  <a:pt x="60" y="23"/>
                  <a:pt x="60" y="23"/>
                  <a:pt x="60" y="24"/>
                </a:cubicBezTo>
                <a:cubicBezTo>
                  <a:pt x="61" y="25"/>
                  <a:pt x="61" y="25"/>
                  <a:pt x="61" y="25"/>
                </a:cubicBezTo>
                <a:cubicBezTo>
                  <a:pt x="61" y="26"/>
                  <a:pt x="61" y="27"/>
                  <a:pt x="60" y="27"/>
                </a:cubicBezTo>
                <a:cubicBezTo>
                  <a:pt x="52" y="31"/>
                  <a:pt x="52" y="31"/>
                  <a:pt x="52" y="31"/>
                </a:cubicBezTo>
                <a:cubicBezTo>
                  <a:pt x="52" y="32"/>
                  <a:pt x="51" y="31"/>
                  <a:pt x="50" y="31"/>
                </a:cubicBezTo>
                <a:cubicBezTo>
                  <a:pt x="48" y="27"/>
                  <a:pt x="48" y="27"/>
                  <a:pt x="48" y="27"/>
                </a:cubicBezTo>
                <a:cubicBezTo>
                  <a:pt x="48" y="27"/>
                  <a:pt x="47" y="27"/>
                  <a:pt x="46" y="27"/>
                </a:cubicBezTo>
                <a:cubicBezTo>
                  <a:pt x="35" y="34"/>
                  <a:pt x="35" y="34"/>
                  <a:pt x="35" y="34"/>
                </a:cubicBezTo>
                <a:cubicBezTo>
                  <a:pt x="34" y="34"/>
                  <a:pt x="34" y="35"/>
                  <a:pt x="34" y="36"/>
                </a:cubicBezTo>
                <a:cubicBezTo>
                  <a:pt x="35" y="36"/>
                  <a:pt x="36" y="37"/>
                  <a:pt x="36" y="36"/>
                </a:cubicBezTo>
                <a:close/>
                <a:moveTo>
                  <a:pt x="40" y="44"/>
                </a:moveTo>
                <a:cubicBezTo>
                  <a:pt x="36" y="44"/>
                  <a:pt x="36" y="44"/>
                  <a:pt x="36" y="44"/>
                </a:cubicBezTo>
                <a:cubicBezTo>
                  <a:pt x="34" y="44"/>
                  <a:pt x="34" y="45"/>
                  <a:pt x="34" y="46"/>
                </a:cubicBezTo>
                <a:cubicBezTo>
                  <a:pt x="34" y="63"/>
                  <a:pt x="34" y="63"/>
                  <a:pt x="34" y="63"/>
                </a:cubicBezTo>
                <a:cubicBezTo>
                  <a:pt x="34" y="64"/>
                  <a:pt x="34" y="65"/>
                  <a:pt x="36" y="65"/>
                </a:cubicBezTo>
                <a:cubicBezTo>
                  <a:pt x="40" y="65"/>
                  <a:pt x="40" y="65"/>
                  <a:pt x="40" y="65"/>
                </a:cubicBezTo>
                <a:cubicBezTo>
                  <a:pt x="41" y="65"/>
                  <a:pt x="42" y="64"/>
                  <a:pt x="42" y="63"/>
                </a:cubicBezTo>
                <a:cubicBezTo>
                  <a:pt x="42" y="46"/>
                  <a:pt x="42" y="46"/>
                  <a:pt x="42" y="46"/>
                </a:cubicBezTo>
                <a:cubicBezTo>
                  <a:pt x="42" y="45"/>
                  <a:pt x="41" y="44"/>
                  <a:pt x="40" y="44"/>
                </a:cubicBezTo>
                <a:close/>
                <a:moveTo>
                  <a:pt x="51" y="40"/>
                </a:moveTo>
                <a:cubicBezTo>
                  <a:pt x="47" y="40"/>
                  <a:pt x="47" y="40"/>
                  <a:pt x="47" y="40"/>
                </a:cubicBezTo>
                <a:cubicBezTo>
                  <a:pt x="46" y="40"/>
                  <a:pt x="45" y="41"/>
                  <a:pt x="45" y="42"/>
                </a:cubicBezTo>
                <a:cubicBezTo>
                  <a:pt x="45" y="63"/>
                  <a:pt x="45" y="63"/>
                  <a:pt x="45" y="63"/>
                </a:cubicBezTo>
                <a:cubicBezTo>
                  <a:pt x="45" y="64"/>
                  <a:pt x="46" y="65"/>
                  <a:pt x="47" y="65"/>
                </a:cubicBezTo>
                <a:cubicBezTo>
                  <a:pt x="51" y="65"/>
                  <a:pt x="51" y="65"/>
                  <a:pt x="51" y="65"/>
                </a:cubicBezTo>
                <a:cubicBezTo>
                  <a:pt x="53" y="65"/>
                  <a:pt x="53" y="64"/>
                  <a:pt x="53" y="63"/>
                </a:cubicBezTo>
                <a:cubicBezTo>
                  <a:pt x="53" y="42"/>
                  <a:pt x="53" y="42"/>
                  <a:pt x="53" y="42"/>
                </a:cubicBezTo>
                <a:cubicBezTo>
                  <a:pt x="53" y="41"/>
                  <a:pt x="53" y="40"/>
                  <a:pt x="51" y="40"/>
                </a:cubicBezTo>
                <a:close/>
                <a:moveTo>
                  <a:pt x="63" y="35"/>
                </a:moveTo>
                <a:cubicBezTo>
                  <a:pt x="59" y="35"/>
                  <a:pt x="59" y="35"/>
                  <a:pt x="59" y="35"/>
                </a:cubicBezTo>
                <a:cubicBezTo>
                  <a:pt x="58" y="35"/>
                  <a:pt x="57" y="36"/>
                  <a:pt x="57" y="37"/>
                </a:cubicBezTo>
                <a:cubicBezTo>
                  <a:pt x="57" y="63"/>
                  <a:pt x="57" y="63"/>
                  <a:pt x="57" y="63"/>
                </a:cubicBezTo>
                <a:cubicBezTo>
                  <a:pt x="57" y="64"/>
                  <a:pt x="58" y="65"/>
                  <a:pt x="59" y="65"/>
                </a:cubicBezTo>
                <a:cubicBezTo>
                  <a:pt x="63" y="65"/>
                  <a:pt x="63" y="65"/>
                  <a:pt x="63" y="65"/>
                </a:cubicBezTo>
                <a:cubicBezTo>
                  <a:pt x="64" y="65"/>
                  <a:pt x="65" y="64"/>
                  <a:pt x="65" y="63"/>
                </a:cubicBezTo>
                <a:cubicBezTo>
                  <a:pt x="65" y="37"/>
                  <a:pt x="65" y="37"/>
                  <a:pt x="65" y="37"/>
                </a:cubicBezTo>
                <a:cubicBezTo>
                  <a:pt x="65" y="36"/>
                  <a:pt x="64" y="35"/>
                  <a:pt x="63" y="35"/>
                </a:cubicBezTo>
                <a:close/>
                <a:moveTo>
                  <a:pt x="75" y="28"/>
                </a:moveTo>
                <a:cubicBezTo>
                  <a:pt x="71" y="28"/>
                  <a:pt x="71" y="28"/>
                  <a:pt x="71" y="28"/>
                </a:cubicBezTo>
                <a:cubicBezTo>
                  <a:pt x="70" y="28"/>
                  <a:pt x="69" y="29"/>
                  <a:pt x="69" y="30"/>
                </a:cubicBezTo>
                <a:cubicBezTo>
                  <a:pt x="69" y="63"/>
                  <a:pt x="69" y="63"/>
                  <a:pt x="69" y="63"/>
                </a:cubicBezTo>
                <a:cubicBezTo>
                  <a:pt x="69" y="64"/>
                  <a:pt x="70" y="65"/>
                  <a:pt x="71" y="65"/>
                </a:cubicBezTo>
                <a:cubicBezTo>
                  <a:pt x="75" y="65"/>
                  <a:pt x="75" y="65"/>
                  <a:pt x="75" y="65"/>
                </a:cubicBezTo>
                <a:cubicBezTo>
                  <a:pt x="76" y="65"/>
                  <a:pt x="77" y="64"/>
                  <a:pt x="77" y="63"/>
                </a:cubicBezTo>
                <a:cubicBezTo>
                  <a:pt x="77" y="30"/>
                  <a:pt x="77" y="30"/>
                  <a:pt x="77" y="30"/>
                </a:cubicBezTo>
                <a:cubicBezTo>
                  <a:pt x="77" y="29"/>
                  <a:pt x="76" y="28"/>
                  <a:pt x="75"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1" name="Freeform 181">
            <a:extLst>
              <a:ext uri="{FF2B5EF4-FFF2-40B4-BE49-F238E27FC236}">
                <a16:creationId xmlns:a16="http://schemas.microsoft.com/office/drawing/2014/main" id="{4EE09C8F-8AC2-4B01-9AAA-CF00C43F7C63}"/>
              </a:ext>
            </a:extLst>
          </p:cNvPr>
          <p:cNvSpPr>
            <a:spLocks noEditPoints="1"/>
          </p:cNvSpPr>
          <p:nvPr/>
        </p:nvSpPr>
        <p:spPr bwMode="auto">
          <a:xfrm>
            <a:off x="6727700" y="5283518"/>
            <a:ext cx="417512" cy="417513"/>
          </a:xfrm>
          <a:custGeom>
            <a:avLst/>
            <a:gdLst>
              <a:gd name="T0" fmla="*/ 124 w 132"/>
              <a:gd name="T1" fmla="*/ 129 h 132"/>
              <a:gd name="T2" fmla="*/ 59 w 132"/>
              <a:gd name="T3" fmla="*/ 130 h 132"/>
              <a:gd name="T4" fmla="*/ 55 w 132"/>
              <a:gd name="T5" fmla="*/ 132 h 132"/>
              <a:gd name="T6" fmla="*/ 14 w 132"/>
              <a:gd name="T7" fmla="*/ 80 h 132"/>
              <a:gd name="T8" fmla="*/ 2 w 132"/>
              <a:gd name="T9" fmla="*/ 82 h 132"/>
              <a:gd name="T10" fmla="*/ 5 w 132"/>
              <a:gd name="T11" fmla="*/ 52 h 132"/>
              <a:gd name="T12" fmla="*/ 30 w 132"/>
              <a:gd name="T13" fmla="*/ 69 h 132"/>
              <a:gd name="T14" fmla="*/ 55 w 132"/>
              <a:gd name="T15" fmla="*/ 118 h 132"/>
              <a:gd name="T16" fmla="*/ 93 w 132"/>
              <a:gd name="T17" fmla="*/ 77 h 132"/>
              <a:gd name="T18" fmla="*/ 132 w 132"/>
              <a:gd name="T19" fmla="*/ 123 h 132"/>
              <a:gd name="T20" fmla="*/ 37 w 132"/>
              <a:gd name="T21" fmla="*/ 37 h 132"/>
              <a:gd name="T22" fmla="*/ 46 w 132"/>
              <a:gd name="T23" fmla="*/ 7 h 132"/>
              <a:gd name="T24" fmla="*/ 116 w 132"/>
              <a:gd name="T25" fmla="*/ 12 h 132"/>
              <a:gd name="T26" fmla="*/ 123 w 132"/>
              <a:gd name="T27" fmla="*/ 105 h 132"/>
              <a:gd name="T28" fmla="*/ 111 w 132"/>
              <a:gd name="T29" fmla="*/ 0 h 132"/>
              <a:gd name="T30" fmla="*/ 9 w 132"/>
              <a:gd name="T31" fmla="*/ 37 h 132"/>
              <a:gd name="T32" fmla="*/ 16 w 132"/>
              <a:gd name="T33" fmla="*/ 53 h 132"/>
              <a:gd name="T34" fmla="*/ 43 w 132"/>
              <a:gd name="T35" fmla="*/ 125 h 132"/>
              <a:gd name="T36" fmla="*/ 16 w 132"/>
              <a:gd name="T37" fmla="*/ 120 h 132"/>
              <a:gd name="T38" fmla="*/ 13 w 132"/>
              <a:gd name="T39" fmla="*/ 85 h 132"/>
              <a:gd name="T40" fmla="*/ 9 w 132"/>
              <a:gd name="T41" fmla="*/ 88 h 132"/>
              <a:gd name="T42" fmla="*/ 21 w 132"/>
              <a:gd name="T43" fmla="*/ 132 h 132"/>
              <a:gd name="T44" fmla="*/ 48 w 132"/>
              <a:gd name="T45" fmla="*/ 132 h 132"/>
              <a:gd name="T46" fmla="*/ 111 w 132"/>
              <a:gd name="T47" fmla="*/ 125 h 132"/>
              <a:gd name="T48" fmla="*/ 62 w 132"/>
              <a:gd name="T49" fmla="*/ 132 h 132"/>
              <a:gd name="T50" fmla="*/ 119 w 132"/>
              <a:gd name="T51" fmla="*/ 129 h 132"/>
              <a:gd name="T52" fmla="*/ 111 w 132"/>
              <a:gd name="T53" fmla="*/ 125 h 132"/>
              <a:gd name="T54" fmla="*/ 51 w 132"/>
              <a:gd name="T55" fmla="*/ 19 h 132"/>
              <a:gd name="T56" fmla="*/ 102 w 132"/>
              <a:gd name="T57" fmla="*/ 24 h 132"/>
              <a:gd name="T58" fmla="*/ 102 w 132"/>
              <a:gd name="T59" fmla="*/ 19 h 132"/>
              <a:gd name="T60" fmla="*/ 51 w 132"/>
              <a:gd name="T61" fmla="*/ 35 h 132"/>
              <a:gd name="T62" fmla="*/ 102 w 132"/>
              <a:gd name="T63" fmla="*/ 41 h 132"/>
              <a:gd name="T64" fmla="*/ 102 w 132"/>
              <a:gd name="T65" fmla="*/ 35 h 132"/>
              <a:gd name="T66" fmla="*/ 32 w 132"/>
              <a:gd name="T67" fmla="*/ 52 h 132"/>
              <a:gd name="T68" fmla="*/ 32 w 132"/>
              <a:gd name="T69" fmla="*/ 57 h 132"/>
              <a:gd name="T70" fmla="*/ 105 w 132"/>
              <a:gd name="T71" fmla="*/ 55 h 132"/>
              <a:gd name="T72" fmla="*/ 102 w 132"/>
              <a:gd name="T73" fmla="*/ 69 h 132"/>
              <a:gd name="T74" fmla="*/ 32 w 132"/>
              <a:gd name="T75" fmla="*/ 74 h 132"/>
              <a:gd name="T76" fmla="*/ 105 w 132"/>
              <a:gd name="T77"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32">
                <a:moveTo>
                  <a:pt x="132" y="123"/>
                </a:moveTo>
                <a:cubicBezTo>
                  <a:pt x="124" y="129"/>
                  <a:pt x="124" y="129"/>
                  <a:pt x="124" y="129"/>
                </a:cubicBezTo>
                <a:cubicBezTo>
                  <a:pt x="93" y="91"/>
                  <a:pt x="93" y="91"/>
                  <a:pt x="93" y="91"/>
                </a:cubicBezTo>
                <a:cubicBezTo>
                  <a:pt x="59" y="130"/>
                  <a:pt x="59" y="130"/>
                  <a:pt x="59" y="130"/>
                </a:cubicBezTo>
                <a:cubicBezTo>
                  <a:pt x="58" y="131"/>
                  <a:pt x="57" y="132"/>
                  <a:pt x="55" y="132"/>
                </a:cubicBezTo>
                <a:cubicBezTo>
                  <a:pt x="55" y="132"/>
                  <a:pt x="55" y="132"/>
                  <a:pt x="55" y="132"/>
                </a:cubicBezTo>
                <a:cubicBezTo>
                  <a:pt x="53" y="132"/>
                  <a:pt x="52" y="131"/>
                  <a:pt x="51" y="130"/>
                </a:cubicBezTo>
                <a:cubicBezTo>
                  <a:pt x="14" y="80"/>
                  <a:pt x="14" y="80"/>
                  <a:pt x="14" y="80"/>
                </a:cubicBezTo>
                <a:cubicBezTo>
                  <a:pt x="7" y="85"/>
                  <a:pt x="7" y="85"/>
                  <a:pt x="7" y="85"/>
                </a:cubicBezTo>
                <a:cubicBezTo>
                  <a:pt x="5" y="86"/>
                  <a:pt x="2" y="85"/>
                  <a:pt x="2" y="82"/>
                </a:cubicBezTo>
                <a:cubicBezTo>
                  <a:pt x="0" y="55"/>
                  <a:pt x="0" y="55"/>
                  <a:pt x="0" y="55"/>
                </a:cubicBezTo>
                <a:cubicBezTo>
                  <a:pt x="0" y="52"/>
                  <a:pt x="2" y="50"/>
                  <a:pt x="5" y="52"/>
                </a:cubicBezTo>
                <a:cubicBezTo>
                  <a:pt x="29" y="63"/>
                  <a:pt x="29" y="63"/>
                  <a:pt x="29" y="63"/>
                </a:cubicBezTo>
                <a:cubicBezTo>
                  <a:pt x="32" y="65"/>
                  <a:pt x="32" y="68"/>
                  <a:pt x="30" y="69"/>
                </a:cubicBezTo>
                <a:cubicBezTo>
                  <a:pt x="23" y="74"/>
                  <a:pt x="23" y="74"/>
                  <a:pt x="23" y="74"/>
                </a:cubicBezTo>
                <a:cubicBezTo>
                  <a:pt x="55" y="118"/>
                  <a:pt x="55" y="118"/>
                  <a:pt x="55" y="118"/>
                </a:cubicBezTo>
                <a:cubicBezTo>
                  <a:pt x="89" y="79"/>
                  <a:pt x="89" y="79"/>
                  <a:pt x="89" y="79"/>
                </a:cubicBezTo>
                <a:cubicBezTo>
                  <a:pt x="90" y="78"/>
                  <a:pt x="91" y="77"/>
                  <a:pt x="93" y="77"/>
                </a:cubicBezTo>
                <a:cubicBezTo>
                  <a:pt x="95" y="77"/>
                  <a:pt x="96" y="78"/>
                  <a:pt x="97" y="79"/>
                </a:cubicBezTo>
                <a:lnTo>
                  <a:pt x="132" y="123"/>
                </a:lnTo>
                <a:close/>
                <a:moveTo>
                  <a:pt x="16" y="37"/>
                </a:moveTo>
                <a:cubicBezTo>
                  <a:pt x="37" y="37"/>
                  <a:pt x="37" y="37"/>
                  <a:pt x="37" y="37"/>
                </a:cubicBezTo>
                <a:cubicBezTo>
                  <a:pt x="42" y="37"/>
                  <a:pt x="46" y="33"/>
                  <a:pt x="46" y="28"/>
                </a:cubicBezTo>
                <a:cubicBezTo>
                  <a:pt x="46" y="7"/>
                  <a:pt x="46" y="7"/>
                  <a:pt x="46" y="7"/>
                </a:cubicBezTo>
                <a:cubicBezTo>
                  <a:pt x="111" y="7"/>
                  <a:pt x="111" y="7"/>
                  <a:pt x="111" y="7"/>
                </a:cubicBezTo>
                <a:cubicBezTo>
                  <a:pt x="114" y="7"/>
                  <a:pt x="116" y="9"/>
                  <a:pt x="116" y="12"/>
                </a:cubicBezTo>
                <a:cubicBezTo>
                  <a:pt x="116" y="97"/>
                  <a:pt x="116" y="97"/>
                  <a:pt x="116" y="97"/>
                </a:cubicBezTo>
                <a:cubicBezTo>
                  <a:pt x="123" y="105"/>
                  <a:pt x="123" y="105"/>
                  <a:pt x="123" y="105"/>
                </a:cubicBezTo>
                <a:cubicBezTo>
                  <a:pt x="123" y="12"/>
                  <a:pt x="123" y="12"/>
                  <a:pt x="123" y="12"/>
                </a:cubicBezTo>
                <a:cubicBezTo>
                  <a:pt x="123" y="5"/>
                  <a:pt x="117" y="0"/>
                  <a:pt x="111" y="0"/>
                </a:cubicBezTo>
                <a:cubicBezTo>
                  <a:pt x="46" y="0"/>
                  <a:pt x="46" y="0"/>
                  <a:pt x="46" y="0"/>
                </a:cubicBezTo>
                <a:cubicBezTo>
                  <a:pt x="9" y="37"/>
                  <a:pt x="9" y="37"/>
                  <a:pt x="9" y="37"/>
                </a:cubicBezTo>
                <a:cubicBezTo>
                  <a:pt x="9" y="50"/>
                  <a:pt x="9" y="50"/>
                  <a:pt x="9" y="50"/>
                </a:cubicBezTo>
                <a:cubicBezTo>
                  <a:pt x="16" y="53"/>
                  <a:pt x="16" y="53"/>
                  <a:pt x="16" y="53"/>
                </a:cubicBezTo>
                <a:lnTo>
                  <a:pt x="16" y="37"/>
                </a:lnTo>
                <a:close/>
                <a:moveTo>
                  <a:pt x="43" y="125"/>
                </a:moveTo>
                <a:cubicBezTo>
                  <a:pt x="21" y="125"/>
                  <a:pt x="21" y="125"/>
                  <a:pt x="21" y="125"/>
                </a:cubicBezTo>
                <a:cubicBezTo>
                  <a:pt x="18" y="125"/>
                  <a:pt x="16" y="123"/>
                  <a:pt x="16" y="120"/>
                </a:cubicBezTo>
                <a:cubicBezTo>
                  <a:pt x="16" y="89"/>
                  <a:pt x="16" y="89"/>
                  <a:pt x="16" y="89"/>
                </a:cubicBezTo>
                <a:cubicBezTo>
                  <a:pt x="13" y="85"/>
                  <a:pt x="13" y="85"/>
                  <a:pt x="13" y="85"/>
                </a:cubicBezTo>
                <a:cubicBezTo>
                  <a:pt x="9" y="88"/>
                  <a:pt x="9" y="88"/>
                  <a:pt x="9" y="88"/>
                </a:cubicBezTo>
                <a:cubicBezTo>
                  <a:pt x="9" y="88"/>
                  <a:pt x="9" y="88"/>
                  <a:pt x="9" y="88"/>
                </a:cubicBezTo>
                <a:cubicBezTo>
                  <a:pt x="9" y="120"/>
                  <a:pt x="9" y="120"/>
                  <a:pt x="9" y="120"/>
                </a:cubicBezTo>
                <a:cubicBezTo>
                  <a:pt x="9" y="127"/>
                  <a:pt x="14" y="132"/>
                  <a:pt x="21" y="132"/>
                </a:cubicBezTo>
                <a:cubicBezTo>
                  <a:pt x="48" y="132"/>
                  <a:pt x="48" y="132"/>
                  <a:pt x="48" y="132"/>
                </a:cubicBezTo>
                <a:cubicBezTo>
                  <a:pt x="48" y="132"/>
                  <a:pt x="48" y="132"/>
                  <a:pt x="48" y="132"/>
                </a:cubicBezTo>
                <a:lnTo>
                  <a:pt x="43" y="125"/>
                </a:lnTo>
                <a:close/>
                <a:moveTo>
                  <a:pt x="111" y="125"/>
                </a:moveTo>
                <a:cubicBezTo>
                  <a:pt x="68" y="125"/>
                  <a:pt x="68" y="125"/>
                  <a:pt x="68" y="125"/>
                </a:cubicBezTo>
                <a:cubicBezTo>
                  <a:pt x="62" y="132"/>
                  <a:pt x="62" y="132"/>
                  <a:pt x="62" y="132"/>
                </a:cubicBezTo>
                <a:cubicBezTo>
                  <a:pt x="111" y="132"/>
                  <a:pt x="111" y="132"/>
                  <a:pt x="111" y="132"/>
                </a:cubicBezTo>
                <a:cubicBezTo>
                  <a:pt x="114" y="132"/>
                  <a:pt x="117" y="131"/>
                  <a:pt x="119" y="129"/>
                </a:cubicBezTo>
                <a:cubicBezTo>
                  <a:pt x="114" y="124"/>
                  <a:pt x="114" y="124"/>
                  <a:pt x="114" y="124"/>
                </a:cubicBezTo>
                <a:cubicBezTo>
                  <a:pt x="113" y="125"/>
                  <a:pt x="112" y="125"/>
                  <a:pt x="111" y="125"/>
                </a:cubicBezTo>
                <a:close/>
                <a:moveTo>
                  <a:pt x="102" y="19"/>
                </a:moveTo>
                <a:cubicBezTo>
                  <a:pt x="51" y="19"/>
                  <a:pt x="51" y="19"/>
                  <a:pt x="51" y="19"/>
                </a:cubicBezTo>
                <a:cubicBezTo>
                  <a:pt x="51" y="24"/>
                  <a:pt x="51" y="24"/>
                  <a:pt x="51" y="24"/>
                </a:cubicBezTo>
                <a:cubicBezTo>
                  <a:pt x="102" y="24"/>
                  <a:pt x="102" y="24"/>
                  <a:pt x="102" y="24"/>
                </a:cubicBezTo>
                <a:cubicBezTo>
                  <a:pt x="103" y="24"/>
                  <a:pt x="105" y="23"/>
                  <a:pt x="105" y="21"/>
                </a:cubicBezTo>
                <a:cubicBezTo>
                  <a:pt x="105" y="20"/>
                  <a:pt x="103" y="19"/>
                  <a:pt x="102" y="19"/>
                </a:cubicBezTo>
                <a:close/>
                <a:moveTo>
                  <a:pt x="102" y="35"/>
                </a:moveTo>
                <a:cubicBezTo>
                  <a:pt x="51" y="35"/>
                  <a:pt x="51" y="35"/>
                  <a:pt x="51" y="35"/>
                </a:cubicBezTo>
                <a:cubicBezTo>
                  <a:pt x="50" y="38"/>
                  <a:pt x="49" y="40"/>
                  <a:pt x="47" y="41"/>
                </a:cubicBezTo>
                <a:cubicBezTo>
                  <a:pt x="102" y="41"/>
                  <a:pt x="102" y="41"/>
                  <a:pt x="102" y="41"/>
                </a:cubicBezTo>
                <a:cubicBezTo>
                  <a:pt x="103" y="41"/>
                  <a:pt x="105" y="40"/>
                  <a:pt x="105" y="38"/>
                </a:cubicBezTo>
                <a:cubicBezTo>
                  <a:pt x="105" y="37"/>
                  <a:pt x="103" y="35"/>
                  <a:pt x="102" y="35"/>
                </a:cubicBezTo>
                <a:close/>
                <a:moveTo>
                  <a:pt x="102" y="52"/>
                </a:moveTo>
                <a:cubicBezTo>
                  <a:pt x="32" y="52"/>
                  <a:pt x="32" y="52"/>
                  <a:pt x="32" y="52"/>
                </a:cubicBezTo>
                <a:cubicBezTo>
                  <a:pt x="30" y="52"/>
                  <a:pt x="29" y="53"/>
                  <a:pt x="29" y="55"/>
                </a:cubicBezTo>
                <a:cubicBezTo>
                  <a:pt x="29" y="56"/>
                  <a:pt x="30" y="57"/>
                  <a:pt x="32" y="57"/>
                </a:cubicBezTo>
                <a:cubicBezTo>
                  <a:pt x="102" y="57"/>
                  <a:pt x="102" y="57"/>
                  <a:pt x="102" y="57"/>
                </a:cubicBezTo>
                <a:cubicBezTo>
                  <a:pt x="103" y="57"/>
                  <a:pt x="105" y="56"/>
                  <a:pt x="105" y="55"/>
                </a:cubicBezTo>
                <a:cubicBezTo>
                  <a:pt x="105" y="53"/>
                  <a:pt x="103" y="52"/>
                  <a:pt x="102" y="52"/>
                </a:cubicBezTo>
                <a:close/>
                <a:moveTo>
                  <a:pt x="102" y="69"/>
                </a:moveTo>
                <a:cubicBezTo>
                  <a:pt x="38" y="69"/>
                  <a:pt x="38" y="69"/>
                  <a:pt x="38" y="69"/>
                </a:cubicBezTo>
                <a:cubicBezTo>
                  <a:pt x="32" y="74"/>
                  <a:pt x="32" y="74"/>
                  <a:pt x="32" y="74"/>
                </a:cubicBezTo>
                <a:cubicBezTo>
                  <a:pt x="102" y="74"/>
                  <a:pt x="102" y="74"/>
                  <a:pt x="102" y="74"/>
                </a:cubicBezTo>
                <a:cubicBezTo>
                  <a:pt x="103" y="74"/>
                  <a:pt x="105" y="73"/>
                  <a:pt x="105" y="71"/>
                </a:cubicBezTo>
                <a:cubicBezTo>
                  <a:pt x="105" y="70"/>
                  <a:pt x="103" y="69"/>
                  <a:pt x="102" y="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2" name="Freeform 183">
            <a:extLst>
              <a:ext uri="{FF2B5EF4-FFF2-40B4-BE49-F238E27FC236}">
                <a16:creationId xmlns:a16="http://schemas.microsoft.com/office/drawing/2014/main" id="{5EDC3355-7771-4039-B8FE-2C395ED92E98}"/>
              </a:ext>
            </a:extLst>
          </p:cNvPr>
          <p:cNvSpPr>
            <a:spLocks noEditPoints="1"/>
          </p:cNvSpPr>
          <p:nvPr/>
        </p:nvSpPr>
        <p:spPr bwMode="auto">
          <a:xfrm>
            <a:off x="6715000" y="4383405"/>
            <a:ext cx="442912" cy="385763"/>
          </a:xfrm>
          <a:custGeom>
            <a:avLst/>
            <a:gdLst>
              <a:gd name="T0" fmla="*/ 22 w 140"/>
              <a:gd name="T1" fmla="*/ 40 h 122"/>
              <a:gd name="T2" fmla="*/ 22 w 140"/>
              <a:gd name="T3" fmla="*/ 111 h 122"/>
              <a:gd name="T4" fmla="*/ 18 w 140"/>
              <a:gd name="T5" fmla="*/ 116 h 122"/>
              <a:gd name="T6" fmla="*/ 5 w 140"/>
              <a:gd name="T7" fmla="*/ 116 h 122"/>
              <a:gd name="T8" fmla="*/ 0 w 140"/>
              <a:gd name="T9" fmla="*/ 111 h 122"/>
              <a:gd name="T10" fmla="*/ 0 w 140"/>
              <a:gd name="T11" fmla="*/ 40 h 122"/>
              <a:gd name="T12" fmla="*/ 5 w 140"/>
              <a:gd name="T13" fmla="*/ 36 h 122"/>
              <a:gd name="T14" fmla="*/ 18 w 140"/>
              <a:gd name="T15" fmla="*/ 36 h 122"/>
              <a:gd name="T16" fmla="*/ 22 w 140"/>
              <a:gd name="T17" fmla="*/ 40 h 122"/>
              <a:gd name="T18" fmla="*/ 48 w 140"/>
              <a:gd name="T19" fmla="*/ 24 h 122"/>
              <a:gd name="T20" fmla="*/ 35 w 140"/>
              <a:gd name="T21" fmla="*/ 24 h 122"/>
              <a:gd name="T22" fmla="*/ 30 w 140"/>
              <a:gd name="T23" fmla="*/ 28 h 122"/>
              <a:gd name="T24" fmla="*/ 30 w 140"/>
              <a:gd name="T25" fmla="*/ 111 h 122"/>
              <a:gd name="T26" fmla="*/ 35 w 140"/>
              <a:gd name="T27" fmla="*/ 116 h 122"/>
              <a:gd name="T28" fmla="*/ 48 w 140"/>
              <a:gd name="T29" fmla="*/ 116 h 122"/>
              <a:gd name="T30" fmla="*/ 52 w 140"/>
              <a:gd name="T31" fmla="*/ 111 h 122"/>
              <a:gd name="T32" fmla="*/ 52 w 140"/>
              <a:gd name="T33" fmla="*/ 28 h 122"/>
              <a:gd name="T34" fmla="*/ 48 w 140"/>
              <a:gd name="T35" fmla="*/ 24 h 122"/>
              <a:gd name="T36" fmla="*/ 82 w 140"/>
              <a:gd name="T37" fmla="*/ 16 h 122"/>
              <a:gd name="T38" fmla="*/ 78 w 140"/>
              <a:gd name="T39" fmla="*/ 12 h 122"/>
              <a:gd name="T40" fmla="*/ 65 w 140"/>
              <a:gd name="T41" fmla="*/ 12 h 122"/>
              <a:gd name="T42" fmla="*/ 60 w 140"/>
              <a:gd name="T43" fmla="*/ 16 h 122"/>
              <a:gd name="T44" fmla="*/ 60 w 140"/>
              <a:gd name="T45" fmla="*/ 104 h 122"/>
              <a:gd name="T46" fmla="*/ 82 w 140"/>
              <a:gd name="T47" fmla="*/ 77 h 122"/>
              <a:gd name="T48" fmla="*/ 82 w 140"/>
              <a:gd name="T49" fmla="*/ 16 h 122"/>
              <a:gd name="T50" fmla="*/ 110 w 140"/>
              <a:gd name="T51" fmla="*/ 83 h 122"/>
              <a:gd name="T52" fmla="*/ 101 w 140"/>
              <a:gd name="T53" fmla="*/ 76 h 122"/>
              <a:gd name="T54" fmla="*/ 112 w 140"/>
              <a:gd name="T55" fmla="*/ 71 h 122"/>
              <a:gd name="T56" fmla="*/ 112 w 140"/>
              <a:gd name="T57" fmla="*/ 4 h 122"/>
              <a:gd name="T58" fmla="*/ 108 w 140"/>
              <a:gd name="T59" fmla="*/ 0 h 122"/>
              <a:gd name="T60" fmla="*/ 95 w 140"/>
              <a:gd name="T61" fmla="*/ 0 h 122"/>
              <a:gd name="T62" fmla="*/ 90 w 140"/>
              <a:gd name="T63" fmla="*/ 4 h 122"/>
              <a:gd name="T64" fmla="*/ 90 w 140"/>
              <a:gd name="T65" fmla="*/ 82 h 122"/>
              <a:gd name="T66" fmla="*/ 102 w 140"/>
              <a:gd name="T67" fmla="*/ 92 h 122"/>
              <a:gd name="T68" fmla="*/ 110 w 140"/>
              <a:gd name="T69" fmla="*/ 83 h 122"/>
              <a:gd name="T70" fmla="*/ 124 w 140"/>
              <a:gd name="T71" fmla="*/ 71 h 122"/>
              <a:gd name="T72" fmla="*/ 108 w 140"/>
              <a:gd name="T73" fmla="*/ 77 h 122"/>
              <a:gd name="T74" fmla="*/ 115 w 140"/>
              <a:gd name="T75" fmla="*/ 83 h 122"/>
              <a:gd name="T76" fmla="*/ 103 w 140"/>
              <a:gd name="T77" fmla="*/ 98 h 122"/>
              <a:gd name="T78" fmla="*/ 84 w 140"/>
              <a:gd name="T79" fmla="*/ 81 h 122"/>
              <a:gd name="T80" fmla="*/ 58 w 140"/>
              <a:gd name="T81" fmla="*/ 112 h 122"/>
              <a:gd name="T82" fmla="*/ 69 w 140"/>
              <a:gd name="T83" fmla="*/ 122 h 122"/>
              <a:gd name="T84" fmla="*/ 86 w 140"/>
              <a:gd name="T85" fmla="*/ 103 h 122"/>
              <a:gd name="T86" fmla="*/ 105 w 140"/>
              <a:gd name="T87" fmla="*/ 119 h 122"/>
              <a:gd name="T88" fmla="*/ 115 w 140"/>
              <a:gd name="T89" fmla="*/ 107 h 122"/>
              <a:gd name="T90" fmla="*/ 115 w 140"/>
              <a:gd name="T91" fmla="*/ 107 h 122"/>
              <a:gd name="T92" fmla="*/ 127 w 140"/>
              <a:gd name="T93" fmla="*/ 93 h 122"/>
              <a:gd name="T94" fmla="*/ 134 w 140"/>
              <a:gd name="T95" fmla="*/ 99 h 122"/>
              <a:gd name="T96" fmla="*/ 137 w 140"/>
              <a:gd name="T97" fmla="*/ 82 h 122"/>
              <a:gd name="T98" fmla="*/ 140 w 140"/>
              <a:gd name="T99" fmla="*/ 65 h 122"/>
              <a:gd name="T100" fmla="*/ 124 w 140"/>
              <a:gd name="T101" fmla="*/ 7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22">
                <a:moveTo>
                  <a:pt x="22" y="40"/>
                </a:moveTo>
                <a:cubicBezTo>
                  <a:pt x="22" y="111"/>
                  <a:pt x="22" y="111"/>
                  <a:pt x="22" y="111"/>
                </a:cubicBezTo>
                <a:cubicBezTo>
                  <a:pt x="22" y="114"/>
                  <a:pt x="20" y="116"/>
                  <a:pt x="18" y="116"/>
                </a:cubicBezTo>
                <a:cubicBezTo>
                  <a:pt x="5" y="116"/>
                  <a:pt x="5" y="116"/>
                  <a:pt x="5" y="116"/>
                </a:cubicBezTo>
                <a:cubicBezTo>
                  <a:pt x="2" y="116"/>
                  <a:pt x="0" y="114"/>
                  <a:pt x="0" y="111"/>
                </a:cubicBezTo>
                <a:cubicBezTo>
                  <a:pt x="0" y="40"/>
                  <a:pt x="0" y="40"/>
                  <a:pt x="0" y="40"/>
                </a:cubicBezTo>
                <a:cubicBezTo>
                  <a:pt x="0" y="38"/>
                  <a:pt x="2" y="36"/>
                  <a:pt x="5" y="36"/>
                </a:cubicBezTo>
                <a:cubicBezTo>
                  <a:pt x="18" y="36"/>
                  <a:pt x="18" y="36"/>
                  <a:pt x="18" y="36"/>
                </a:cubicBezTo>
                <a:cubicBezTo>
                  <a:pt x="20" y="36"/>
                  <a:pt x="22" y="38"/>
                  <a:pt x="22" y="40"/>
                </a:cubicBezTo>
                <a:close/>
                <a:moveTo>
                  <a:pt x="48" y="24"/>
                </a:moveTo>
                <a:cubicBezTo>
                  <a:pt x="35" y="24"/>
                  <a:pt x="35" y="24"/>
                  <a:pt x="35" y="24"/>
                </a:cubicBezTo>
                <a:cubicBezTo>
                  <a:pt x="32" y="24"/>
                  <a:pt x="30" y="26"/>
                  <a:pt x="30" y="28"/>
                </a:cubicBezTo>
                <a:cubicBezTo>
                  <a:pt x="30" y="111"/>
                  <a:pt x="30" y="111"/>
                  <a:pt x="30" y="111"/>
                </a:cubicBezTo>
                <a:cubicBezTo>
                  <a:pt x="30" y="114"/>
                  <a:pt x="32" y="116"/>
                  <a:pt x="35" y="116"/>
                </a:cubicBezTo>
                <a:cubicBezTo>
                  <a:pt x="48" y="116"/>
                  <a:pt x="48" y="116"/>
                  <a:pt x="48" y="116"/>
                </a:cubicBezTo>
                <a:cubicBezTo>
                  <a:pt x="50" y="116"/>
                  <a:pt x="52" y="114"/>
                  <a:pt x="52" y="111"/>
                </a:cubicBezTo>
                <a:cubicBezTo>
                  <a:pt x="52" y="28"/>
                  <a:pt x="52" y="28"/>
                  <a:pt x="52" y="28"/>
                </a:cubicBezTo>
                <a:cubicBezTo>
                  <a:pt x="52" y="26"/>
                  <a:pt x="50" y="24"/>
                  <a:pt x="48" y="24"/>
                </a:cubicBezTo>
                <a:close/>
                <a:moveTo>
                  <a:pt x="82" y="16"/>
                </a:moveTo>
                <a:cubicBezTo>
                  <a:pt x="82" y="14"/>
                  <a:pt x="80" y="12"/>
                  <a:pt x="78" y="12"/>
                </a:cubicBezTo>
                <a:cubicBezTo>
                  <a:pt x="65" y="12"/>
                  <a:pt x="65" y="12"/>
                  <a:pt x="65" y="12"/>
                </a:cubicBezTo>
                <a:cubicBezTo>
                  <a:pt x="62" y="12"/>
                  <a:pt x="60" y="14"/>
                  <a:pt x="60" y="16"/>
                </a:cubicBezTo>
                <a:cubicBezTo>
                  <a:pt x="60" y="104"/>
                  <a:pt x="60" y="104"/>
                  <a:pt x="60" y="104"/>
                </a:cubicBezTo>
                <a:cubicBezTo>
                  <a:pt x="82" y="77"/>
                  <a:pt x="82" y="77"/>
                  <a:pt x="82" y="77"/>
                </a:cubicBezTo>
                <a:lnTo>
                  <a:pt x="82" y="16"/>
                </a:lnTo>
                <a:close/>
                <a:moveTo>
                  <a:pt x="110" y="83"/>
                </a:moveTo>
                <a:cubicBezTo>
                  <a:pt x="101" y="76"/>
                  <a:pt x="101" y="76"/>
                  <a:pt x="101" y="76"/>
                </a:cubicBezTo>
                <a:cubicBezTo>
                  <a:pt x="112" y="71"/>
                  <a:pt x="112" y="71"/>
                  <a:pt x="112" y="71"/>
                </a:cubicBezTo>
                <a:cubicBezTo>
                  <a:pt x="112" y="4"/>
                  <a:pt x="112" y="4"/>
                  <a:pt x="112" y="4"/>
                </a:cubicBezTo>
                <a:cubicBezTo>
                  <a:pt x="112" y="2"/>
                  <a:pt x="110" y="0"/>
                  <a:pt x="108" y="0"/>
                </a:cubicBezTo>
                <a:cubicBezTo>
                  <a:pt x="95" y="0"/>
                  <a:pt x="95" y="0"/>
                  <a:pt x="95" y="0"/>
                </a:cubicBezTo>
                <a:cubicBezTo>
                  <a:pt x="92" y="0"/>
                  <a:pt x="90" y="2"/>
                  <a:pt x="90" y="4"/>
                </a:cubicBezTo>
                <a:cubicBezTo>
                  <a:pt x="90" y="82"/>
                  <a:pt x="90" y="82"/>
                  <a:pt x="90" y="82"/>
                </a:cubicBezTo>
                <a:cubicBezTo>
                  <a:pt x="102" y="92"/>
                  <a:pt x="102" y="92"/>
                  <a:pt x="102" y="92"/>
                </a:cubicBezTo>
                <a:lnTo>
                  <a:pt x="110" y="83"/>
                </a:lnTo>
                <a:close/>
                <a:moveTo>
                  <a:pt x="124" y="71"/>
                </a:moveTo>
                <a:cubicBezTo>
                  <a:pt x="108" y="77"/>
                  <a:pt x="108" y="77"/>
                  <a:pt x="108" y="77"/>
                </a:cubicBezTo>
                <a:cubicBezTo>
                  <a:pt x="115" y="83"/>
                  <a:pt x="115" y="83"/>
                  <a:pt x="115" y="83"/>
                </a:cubicBezTo>
                <a:cubicBezTo>
                  <a:pt x="103" y="98"/>
                  <a:pt x="103" y="98"/>
                  <a:pt x="103" y="98"/>
                </a:cubicBezTo>
                <a:cubicBezTo>
                  <a:pt x="84" y="81"/>
                  <a:pt x="84" y="81"/>
                  <a:pt x="84" y="81"/>
                </a:cubicBezTo>
                <a:cubicBezTo>
                  <a:pt x="58" y="112"/>
                  <a:pt x="58" y="112"/>
                  <a:pt x="58" y="112"/>
                </a:cubicBezTo>
                <a:cubicBezTo>
                  <a:pt x="69" y="122"/>
                  <a:pt x="69" y="122"/>
                  <a:pt x="69" y="122"/>
                </a:cubicBezTo>
                <a:cubicBezTo>
                  <a:pt x="86" y="103"/>
                  <a:pt x="86" y="103"/>
                  <a:pt x="86" y="103"/>
                </a:cubicBezTo>
                <a:cubicBezTo>
                  <a:pt x="105" y="119"/>
                  <a:pt x="105" y="119"/>
                  <a:pt x="105" y="119"/>
                </a:cubicBezTo>
                <a:cubicBezTo>
                  <a:pt x="115" y="107"/>
                  <a:pt x="115" y="107"/>
                  <a:pt x="115" y="107"/>
                </a:cubicBezTo>
                <a:cubicBezTo>
                  <a:pt x="115" y="107"/>
                  <a:pt x="115" y="107"/>
                  <a:pt x="115" y="107"/>
                </a:cubicBezTo>
                <a:cubicBezTo>
                  <a:pt x="127" y="93"/>
                  <a:pt x="127" y="93"/>
                  <a:pt x="127" y="93"/>
                </a:cubicBezTo>
                <a:cubicBezTo>
                  <a:pt x="134" y="99"/>
                  <a:pt x="134" y="99"/>
                  <a:pt x="134" y="99"/>
                </a:cubicBezTo>
                <a:cubicBezTo>
                  <a:pt x="137" y="82"/>
                  <a:pt x="137" y="82"/>
                  <a:pt x="137" y="82"/>
                </a:cubicBezTo>
                <a:cubicBezTo>
                  <a:pt x="140" y="65"/>
                  <a:pt x="140" y="65"/>
                  <a:pt x="140" y="65"/>
                </a:cubicBezTo>
                <a:lnTo>
                  <a:pt x="124" y="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3" name="Freeform 184">
            <a:extLst>
              <a:ext uri="{FF2B5EF4-FFF2-40B4-BE49-F238E27FC236}">
                <a16:creationId xmlns:a16="http://schemas.microsoft.com/office/drawing/2014/main" id="{7ECFC7F3-62E4-4D19-9803-EC61283041FE}"/>
              </a:ext>
            </a:extLst>
          </p:cNvPr>
          <p:cNvSpPr>
            <a:spLocks noEditPoints="1"/>
          </p:cNvSpPr>
          <p:nvPr/>
        </p:nvSpPr>
        <p:spPr bwMode="auto">
          <a:xfrm>
            <a:off x="7619875" y="4405630"/>
            <a:ext cx="442912" cy="341313"/>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4" name="Freeform 185">
            <a:extLst>
              <a:ext uri="{FF2B5EF4-FFF2-40B4-BE49-F238E27FC236}">
                <a16:creationId xmlns:a16="http://schemas.microsoft.com/office/drawing/2014/main" id="{D47A24BA-7249-4EEC-9CD5-FB065A75A50F}"/>
              </a:ext>
            </a:extLst>
          </p:cNvPr>
          <p:cNvSpPr>
            <a:spLocks noEditPoints="1"/>
          </p:cNvSpPr>
          <p:nvPr/>
        </p:nvSpPr>
        <p:spPr bwMode="auto">
          <a:xfrm>
            <a:off x="11271125" y="2567305"/>
            <a:ext cx="377825" cy="347663"/>
          </a:xfrm>
          <a:custGeom>
            <a:avLst/>
            <a:gdLst>
              <a:gd name="T0" fmla="*/ 106 w 120"/>
              <a:gd name="T1" fmla="*/ 14 h 110"/>
              <a:gd name="T2" fmla="*/ 77 w 120"/>
              <a:gd name="T3" fmla="*/ 0 h 110"/>
              <a:gd name="T4" fmla="*/ 16 w 120"/>
              <a:gd name="T5" fmla="*/ 12 h 110"/>
              <a:gd name="T6" fmla="*/ 13 w 120"/>
              <a:gd name="T7" fmla="*/ 14 h 110"/>
              <a:gd name="T8" fmla="*/ 9 w 120"/>
              <a:gd name="T9" fmla="*/ 105 h 110"/>
              <a:gd name="T10" fmla="*/ 22 w 120"/>
              <a:gd name="T11" fmla="*/ 110 h 110"/>
              <a:gd name="T12" fmla="*/ 98 w 120"/>
              <a:gd name="T13" fmla="*/ 110 h 110"/>
              <a:gd name="T14" fmla="*/ 111 w 120"/>
              <a:gd name="T15" fmla="*/ 105 h 110"/>
              <a:gd name="T16" fmla="*/ 107 w 120"/>
              <a:gd name="T17" fmla="*/ 14 h 110"/>
              <a:gd name="T18" fmla="*/ 84 w 120"/>
              <a:gd name="T19" fmla="*/ 12 h 110"/>
              <a:gd name="T20" fmla="*/ 81 w 120"/>
              <a:gd name="T21" fmla="*/ 14 h 110"/>
              <a:gd name="T22" fmla="*/ 37 w 120"/>
              <a:gd name="T23" fmla="*/ 12 h 110"/>
              <a:gd name="T24" fmla="*/ 77 w 120"/>
              <a:gd name="T25" fmla="*/ 65 h 110"/>
              <a:gd name="T26" fmla="*/ 70 w 120"/>
              <a:gd name="T27" fmla="*/ 76 h 110"/>
              <a:gd name="T28" fmla="*/ 61 w 120"/>
              <a:gd name="T29" fmla="*/ 79 h 110"/>
              <a:gd name="T30" fmla="*/ 58 w 120"/>
              <a:gd name="T31" fmla="*/ 85 h 110"/>
              <a:gd name="T32" fmla="*/ 43 w 120"/>
              <a:gd name="T33" fmla="*/ 75 h 110"/>
              <a:gd name="T34" fmla="*/ 44 w 120"/>
              <a:gd name="T35" fmla="*/ 66 h 110"/>
              <a:gd name="T36" fmla="*/ 61 w 120"/>
              <a:gd name="T37" fmla="*/ 71 h 110"/>
              <a:gd name="T38" fmla="*/ 66 w 120"/>
              <a:gd name="T39" fmla="*/ 69 h 110"/>
              <a:gd name="T40" fmla="*/ 66 w 120"/>
              <a:gd name="T41" fmla="*/ 68 h 110"/>
              <a:gd name="T42" fmla="*/ 66 w 120"/>
              <a:gd name="T43" fmla="*/ 67 h 110"/>
              <a:gd name="T44" fmla="*/ 57 w 120"/>
              <a:gd name="T45" fmla="*/ 62 h 110"/>
              <a:gd name="T46" fmla="*/ 48 w 120"/>
              <a:gd name="T47" fmla="*/ 59 h 110"/>
              <a:gd name="T48" fmla="*/ 47 w 120"/>
              <a:gd name="T49" fmla="*/ 58 h 110"/>
              <a:gd name="T50" fmla="*/ 46 w 120"/>
              <a:gd name="T51" fmla="*/ 57 h 110"/>
              <a:gd name="T52" fmla="*/ 43 w 120"/>
              <a:gd name="T53" fmla="*/ 49 h 110"/>
              <a:gd name="T54" fmla="*/ 49 w 120"/>
              <a:gd name="T55" fmla="*/ 39 h 110"/>
              <a:gd name="T56" fmla="*/ 58 w 120"/>
              <a:gd name="T57" fmla="*/ 31 h 110"/>
              <a:gd name="T58" fmla="*/ 61 w 120"/>
              <a:gd name="T59" fmla="*/ 36 h 110"/>
              <a:gd name="T60" fmla="*/ 61 w 120"/>
              <a:gd name="T61" fmla="*/ 31 h 110"/>
              <a:gd name="T62" fmla="*/ 70 w 120"/>
              <a:gd name="T63" fmla="*/ 37 h 110"/>
              <a:gd name="T64" fmla="*/ 76 w 120"/>
              <a:gd name="T65" fmla="*/ 42 h 110"/>
              <a:gd name="T66" fmla="*/ 69 w 120"/>
              <a:gd name="T67" fmla="*/ 45 h 110"/>
              <a:gd name="T68" fmla="*/ 66 w 120"/>
              <a:gd name="T69" fmla="*/ 44 h 110"/>
              <a:gd name="T70" fmla="*/ 63 w 120"/>
              <a:gd name="T71" fmla="*/ 44 h 110"/>
              <a:gd name="T72" fmla="*/ 57 w 120"/>
              <a:gd name="T73" fmla="*/ 44 h 110"/>
              <a:gd name="T74" fmla="*/ 54 w 120"/>
              <a:gd name="T75" fmla="*/ 48 h 110"/>
              <a:gd name="T76" fmla="*/ 54 w 120"/>
              <a:gd name="T77" fmla="*/ 49 h 110"/>
              <a:gd name="T78" fmla="*/ 55 w 120"/>
              <a:gd name="T79" fmla="*/ 50 h 110"/>
              <a:gd name="T80" fmla="*/ 56 w 120"/>
              <a:gd name="T81" fmla="*/ 51 h 110"/>
              <a:gd name="T82" fmla="*/ 68 w 120"/>
              <a:gd name="T83" fmla="*/ 54 h 110"/>
              <a:gd name="T84" fmla="*/ 77 w 120"/>
              <a:gd name="T85" fmla="*/ 6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10">
                <a:moveTo>
                  <a:pt x="107" y="14"/>
                </a:moveTo>
                <a:cubicBezTo>
                  <a:pt x="106" y="14"/>
                  <a:pt x="106" y="14"/>
                  <a:pt x="106" y="14"/>
                </a:cubicBezTo>
                <a:cubicBezTo>
                  <a:pt x="106" y="14"/>
                  <a:pt x="106" y="14"/>
                  <a:pt x="106" y="14"/>
                </a:cubicBezTo>
                <a:cubicBezTo>
                  <a:pt x="106" y="13"/>
                  <a:pt x="105" y="12"/>
                  <a:pt x="104" y="12"/>
                </a:cubicBezTo>
                <a:cubicBezTo>
                  <a:pt x="91" y="12"/>
                  <a:pt x="91" y="12"/>
                  <a:pt x="91" y="12"/>
                </a:cubicBezTo>
                <a:cubicBezTo>
                  <a:pt x="90" y="5"/>
                  <a:pt x="84" y="0"/>
                  <a:pt x="77" y="0"/>
                </a:cubicBezTo>
                <a:cubicBezTo>
                  <a:pt x="42" y="0"/>
                  <a:pt x="42" y="0"/>
                  <a:pt x="42" y="0"/>
                </a:cubicBezTo>
                <a:cubicBezTo>
                  <a:pt x="35" y="0"/>
                  <a:pt x="30" y="5"/>
                  <a:pt x="29" y="12"/>
                </a:cubicBezTo>
                <a:cubicBezTo>
                  <a:pt x="16" y="12"/>
                  <a:pt x="16" y="12"/>
                  <a:pt x="16" y="12"/>
                </a:cubicBezTo>
                <a:cubicBezTo>
                  <a:pt x="15" y="12"/>
                  <a:pt x="14" y="13"/>
                  <a:pt x="14" y="14"/>
                </a:cubicBezTo>
                <a:cubicBezTo>
                  <a:pt x="14" y="14"/>
                  <a:pt x="14" y="14"/>
                  <a:pt x="14" y="14"/>
                </a:cubicBezTo>
                <a:cubicBezTo>
                  <a:pt x="13" y="14"/>
                  <a:pt x="13" y="14"/>
                  <a:pt x="13" y="14"/>
                </a:cubicBezTo>
                <a:cubicBezTo>
                  <a:pt x="6" y="14"/>
                  <a:pt x="0" y="20"/>
                  <a:pt x="0" y="27"/>
                </a:cubicBezTo>
                <a:cubicBezTo>
                  <a:pt x="0" y="93"/>
                  <a:pt x="0" y="93"/>
                  <a:pt x="0" y="93"/>
                </a:cubicBezTo>
                <a:cubicBezTo>
                  <a:pt x="0" y="99"/>
                  <a:pt x="4" y="104"/>
                  <a:pt x="9" y="105"/>
                </a:cubicBezTo>
                <a:cubicBezTo>
                  <a:pt x="9" y="105"/>
                  <a:pt x="9" y="105"/>
                  <a:pt x="9" y="105"/>
                </a:cubicBezTo>
                <a:cubicBezTo>
                  <a:pt x="9" y="108"/>
                  <a:pt x="11" y="110"/>
                  <a:pt x="13" y="110"/>
                </a:cubicBezTo>
                <a:cubicBezTo>
                  <a:pt x="22" y="110"/>
                  <a:pt x="22" y="110"/>
                  <a:pt x="22" y="110"/>
                </a:cubicBezTo>
                <a:cubicBezTo>
                  <a:pt x="24" y="110"/>
                  <a:pt x="25" y="108"/>
                  <a:pt x="25" y="106"/>
                </a:cubicBezTo>
                <a:cubicBezTo>
                  <a:pt x="95" y="106"/>
                  <a:pt x="95" y="106"/>
                  <a:pt x="95" y="106"/>
                </a:cubicBezTo>
                <a:cubicBezTo>
                  <a:pt x="95" y="108"/>
                  <a:pt x="96" y="110"/>
                  <a:pt x="98" y="110"/>
                </a:cubicBezTo>
                <a:cubicBezTo>
                  <a:pt x="107" y="110"/>
                  <a:pt x="107" y="110"/>
                  <a:pt x="107" y="110"/>
                </a:cubicBezTo>
                <a:cubicBezTo>
                  <a:pt x="109" y="110"/>
                  <a:pt x="111" y="108"/>
                  <a:pt x="111" y="105"/>
                </a:cubicBezTo>
                <a:cubicBezTo>
                  <a:pt x="111" y="105"/>
                  <a:pt x="111" y="105"/>
                  <a:pt x="111" y="105"/>
                </a:cubicBezTo>
                <a:cubicBezTo>
                  <a:pt x="116" y="104"/>
                  <a:pt x="120" y="99"/>
                  <a:pt x="120" y="93"/>
                </a:cubicBezTo>
                <a:cubicBezTo>
                  <a:pt x="120" y="27"/>
                  <a:pt x="120" y="27"/>
                  <a:pt x="120" y="27"/>
                </a:cubicBezTo>
                <a:cubicBezTo>
                  <a:pt x="120" y="20"/>
                  <a:pt x="114" y="14"/>
                  <a:pt x="107" y="14"/>
                </a:cubicBezTo>
                <a:close/>
                <a:moveTo>
                  <a:pt x="42" y="7"/>
                </a:moveTo>
                <a:cubicBezTo>
                  <a:pt x="77" y="7"/>
                  <a:pt x="77" y="7"/>
                  <a:pt x="77" y="7"/>
                </a:cubicBezTo>
                <a:cubicBezTo>
                  <a:pt x="81" y="7"/>
                  <a:pt x="83" y="9"/>
                  <a:pt x="84" y="12"/>
                </a:cubicBezTo>
                <a:cubicBezTo>
                  <a:pt x="83" y="12"/>
                  <a:pt x="83" y="12"/>
                  <a:pt x="83" y="12"/>
                </a:cubicBezTo>
                <a:cubicBezTo>
                  <a:pt x="82" y="12"/>
                  <a:pt x="81" y="13"/>
                  <a:pt x="81" y="14"/>
                </a:cubicBezTo>
                <a:cubicBezTo>
                  <a:pt x="81" y="14"/>
                  <a:pt x="81" y="14"/>
                  <a:pt x="81" y="14"/>
                </a:cubicBezTo>
                <a:cubicBezTo>
                  <a:pt x="39" y="14"/>
                  <a:pt x="39" y="14"/>
                  <a:pt x="39" y="14"/>
                </a:cubicBezTo>
                <a:cubicBezTo>
                  <a:pt x="39" y="14"/>
                  <a:pt x="39" y="14"/>
                  <a:pt x="39" y="14"/>
                </a:cubicBezTo>
                <a:cubicBezTo>
                  <a:pt x="39" y="13"/>
                  <a:pt x="38" y="12"/>
                  <a:pt x="37" y="12"/>
                </a:cubicBezTo>
                <a:cubicBezTo>
                  <a:pt x="35" y="12"/>
                  <a:pt x="35" y="12"/>
                  <a:pt x="35" y="12"/>
                </a:cubicBezTo>
                <a:cubicBezTo>
                  <a:pt x="36" y="9"/>
                  <a:pt x="39" y="7"/>
                  <a:pt x="42" y="7"/>
                </a:cubicBezTo>
                <a:close/>
                <a:moveTo>
                  <a:pt x="77" y="65"/>
                </a:moveTo>
                <a:cubicBezTo>
                  <a:pt x="77" y="65"/>
                  <a:pt x="77" y="65"/>
                  <a:pt x="77" y="65"/>
                </a:cubicBezTo>
                <a:cubicBezTo>
                  <a:pt x="77" y="69"/>
                  <a:pt x="76" y="72"/>
                  <a:pt x="72" y="75"/>
                </a:cubicBezTo>
                <a:cubicBezTo>
                  <a:pt x="72" y="75"/>
                  <a:pt x="71" y="76"/>
                  <a:pt x="70" y="76"/>
                </a:cubicBezTo>
                <a:cubicBezTo>
                  <a:pt x="70" y="85"/>
                  <a:pt x="70" y="85"/>
                  <a:pt x="70" y="85"/>
                </a:cubicBezTo>
                <a:cubicBezTo>
                  <a:pt x="61" y="85"/>
                  <a:pt x="61" y="85"/>
                  <a:pt x="61" y="85"/>
                </a:cubicBezTo>
                <a:cubicBezTo>
                  <a:pt x="61" y="79"/>
                  <a:pt x="61" y="79"/>
                  <a:pt x="61" y="79"/>
                </a:cubicBezTo>
                <a:cubicBezTo>
                  <a:pt x="60" y="79"/>
                  <a:pt x="59" y="79"/>
                  <a:pt x="58" y="79"/>
                </a:cubicBezTo>
                <a:cubicBezTo>
                  <a:pt x="58" y="79"/>
                  <a:pt x="58" y="79"/>
                  <a:pt x="58" y="79"/>
                </a:cubicBezTo>
                <a:cubicBezTo>
                  <a:pt x="58" y="85"/>
                  <a:pt x="58" y="85"/>
                  <a:pt x="58" y="85"/>
                </a:cubicBezTo>
                <a:cubicBezTo>
                  <a:pt x="49" y="85"/>
                  <a:pt x="49" y="85"/>
                  <a:pt x="49" y="85"/>
                </a:cubicBezTo>
                <a:cubicBezTo>
                  <a:pt x="49" y="78"/>
                  <a:pt x="49" y="78"/>
                  <a:pt x="49" y="78"/>
                </a:cubicBezTo>
                <a:cubicBezTo>
                  <a:pt x="47" y="77"/>
                  <a:pt x="45" y="76"/>
                  <a:pt x="43" y="75"/>
                </a:cubicBezTo>
                <a:cubicBezTo>
                  <a:pt x="43" y="66"/>
                  <a:pt x="43" y="66"/>
                  <a:pt x="43" y="66"/>
                </a:cubicBezTo>
                <a:cubicBezTo>
                  <a:pt x="43" y="66"/>
                  <a:pt x="43" y="66"/>
                  <a:pt x="43" y="66"/>
                </a:cubicBezTo>
                <a:cubicBezTo>
                  <a:pt x="44" y="66"/>
                  <a:pt x="44" y="66"/>
                  <a:pt x="44" y="66"/>
                </a:cubicBezTo>
                <a:cubicBezTo>
                  <a:pt x="46" y="67"/>
                  <a:pt x="48" y="69"/>
                  <a:pt x="51" y="70"/>
                </a:cubicBezTo>
                <a:cubicBezTo>
                  <a:pt x="53" y="71"/>
                  <a:pt x="56" y="71"/>
                  <a:pt x="59" y="71"/>
                </a:cubicBezTo>
                <a:cubicBezTo>
                  <a:pt x="59" y="71"/>
                  <a:pt x="60" y="71"/>
                  <a:pt x="61" y="71"/>
                </a:cubicBezTo>
                <a:cubicBezTo>
                  <a:pt x="62" y="71"/>
                  <a:pt x="63" y="71"/>
                  <a:pt x="63" y="70"/>
                </a:cubicBezTo>
                <a:cubicBezTo>
                  <a:pt x="64" y="70"/>
                  <a:pt x="65" y="70"/>
                  <a:pt x="65" y="69"/>
                </a:cubicBezTo>
                <a:cubicBezTo>
                  <a:pt x="66" y="69"/>
                  <a:pt x="66" y="69"/>
                  <a:pt x="66" y="69"/>
                </a:cubicBezTo>
                <a:cubicBezTo>
                  <a:pt x="66" y="69"/>
                  <a:pt x="66" y="68"/>
                  <a:pt x="66" y="68"/>
                </a:cubicBezTo>
                <a:cubicBezTo>
                  <a:pt x="66" y="68"/>
                  <a:pt x="66" y="68"/>
                  <a:pt x="66" y="68"/>
                </a:cubicBezTo>
                <a:cubicBezTo>
                  <a:pt x="66" y="68"/>
                  <a:pt x="66" y="68"/>
                  <a:pt x="66" y="68"/>
                </a:cubicBezTo>
                <a:cubicBezTo>
                  <a:pt x="66" y="68"/>
                  <a:pt x="66" y="68"/>
                  <a:pt x="66" y="68"/>
                </a:cubicBezTo>
                <a:cubicBezTo>
                  <a:pt x="66" y="67"/>
                  <a:pt x="66" y="67"/>
                  <a:pt x="66" y="67"/>
                </a:cubicBezTo>
                <a:cubicBezTo>
                  <a:pt x="66" y="67"/>
                  <a:pt x="66" y="67"/>
                  <a:pt x="66" y="67"/>
                </a:cubicBezTo>
                <a:cubicBezTo>
                  <a:pt x="66" y="66"/>
                  <a:pt x="66" y="65"/>
                  <a:pt x="65" y="64"/>
                </a:cubicBezTo>
                <a:cubicBezTo>
                  <a:pt x="64" y="64"/>
                  <a:pt x="63" y="63"/>
                  <a:pt x="62" y="63"/>
                </a:cubicBezTo>
                <a:cubicBezTo>
                  <a:pt x="60" y="63"/>
                  <a:pt x="59" y="62"/>
                  <a:pt x="57" y="62"/>
                </a:cubicBezTo>
                <a:cubicBezTo>
                  <a:pt x="55" y="61"/>
                  <a:pt x="54" y="61"/>
                  <a:pt x="52" y="61"/>
                </a:cubicBezTo>
                <a:cubicBezTo>
                  <a:pt x="51" y="60"/>
                  <a:pt x="49" y="59"/>
                  <a:pt x="48" y="59"/>
                </a:cubicBezTo>
                <a:cubicBezTo>
                  <a:pt x="48" y="59"/>
                  <a:pt x="48" y="59"/>
                  <a:pt x="48" y="59"/>
                </a:cubicBezTo>
                <a:cubicBezTo>
                  <a:pt x="48" y="58"/>
                  <a:pt x="48" y="58"/>
                  <a:pt x="47" y="58"/>
                </a:cubicBezTo>
                <a:cubicBezTo>
                  <a:pt x="47" y="58"/>
                  <a:pt x="47" y="58"/>
                  <a:pt x="47" y="58"/>
                </a:cubicBezTo>
                <a:cubicBezTo>
                  <a:pt x="47" y="58"/>
                  <a:pt x="47" y="58"/>
                  <a:pt x="47" y="58"/>
                </a:cubicBezTo>
                <a:cubicBezTo>
                  <a:pt x="47" y="58"/>
                  <a:pt x="46" y="57"/>
                  <a:pt x="46" y="57"/>
                </a:cubicBezTo>
                <a:cubicBezTo>
                  <a:pt x="46" y="57"/>
                  <a:pt x="46" y="57"/>
                  <a:pt x="46" y="57"/>
                </a:cubicBezTo>
                <a:cubicBezTo>
                  <a:pt x="46" y="57"/>
                  <a:pt x="46" y="57"/>
                  <a:pt x="46" y="57"/>
                </a:cubicBezTo>
                <a:cubicBezTo>
                  <a:pt x="45" y="57"/>
                  <a:pt x="45" y="56"/>
                  <a:pt x="45" y="56"/>
                </a:cubicBezTo>
                <a:cubicBezTo>
                  <a:pt x="44" y="54"/>
                  <a:pt x="43" y="52"/>
                  <a:pt x="43" y="49"/>
                </a:cubicBezTo>
                <a:cubicBezTo>
                  <a:pt x="43" y="49"/>
                  <a:pt x="43" y="49"/>
                  <a:pt x="43" y="49"/>
                </a:cubicBezTo>
                <a:cubicBezTo>
                  <a:pt x="43" y="49"/>
                  <a:pt x="43" y="49"/>
                  <a:pt x="43" y="49"/>
                </a:cubicBezTo>
                <a:cubicBezTo>
                  <a:pt x="43" y="45"/>
                  <a:pt x="45" y="42"/>
                  <a:pt x="48" y="40"/>
                </a:cubicBezTo>
                <a:cubicBezTo>
                  <a:pt x="48" y="39"/>
                  <a:pt x="49" y="39"/>
                  <a:pt x="49" y="39"/>
                </a:cubicBezTo>
                <a:cubicBezTo>
                  <a:pt x="49" y="32"/>
                  <a:pt x="49" y="32"/>
                  <a:pt x="49" y="32"/>
                </a:cubicBezTo>
                <a:cubicBezTo>
                  <a:pt x="49" y="31"/>
                  <a:pt x="49" y="31"/>
                  <a:pt x="49" y="31"/>
                </a:cubicBezTo>
                <a:cubicBezTo>
                  <a:pt x="58" y="31"/>
                  <a:pt x="58" y="31"/>
                  <a:pt x="58" y="31"/>
                </a:cubicBezTo>
                <a:cubicBezTo>
                  <a:pt x="58" y="32"/>
                  <a:pt x="58" y="32"/>
                  <a:pt x="58" y="32"/>
                </a:cubicBezTo>
                <a:cubicBezTo>
                  <a:pt x="58" y="36"/>
                  <a:pt x="58" y="36"/>
                  <a:pt x="58" y="36"/>
                </a:cubicBezTo>
                <a:cubicBezTo>
                  <a:pt x="59" y="36"/>
                  <a:pt x="60" y="36"/>
                  <a:pt x="61" y="36"/>
                </a:cubicBezTo>
                <a:cubicBezTo>
                  <a:pt x="61" y="36"/>
                  <a:pt x="61" y="36"/>
                  <a:pt x="61" y="36"/>
                </a:cubicBezTo>
                <a:cubicBezTo>
                  <a:pt x="61" y="32"/>
                  <a:pt x="61" y="32"/>
                  <a:pt x="61" y="32"/>
                </a:cubicBezTo>
                <a:cubicBezTo>
                  <a:pt x="61" y="31"/>
                  <a:pt x="61" y="31"/>
                  <a:pt x="61" y="31"/>
                </a:cubicBezTo>
                <a:cubicBezTo>
                  <a:pt x="70" y="31"/>
                  <a:pt x="70" y="31"/>
                  <a:pt x="70" y="31"/>
                </a:cubicBezTo>
                <a:cubicBezTo>
                  <a:pt x="70" y="32"/>
                  <a:pt x="70" y="32"/>
                  <a:pt x="70" y="32"/>
                </a:cubicBezTo>
                <a:cubicBezTo>
                  <a:pt x="70" y="37"/>
                  <a:pt x="70" y="37"/>
                  <a:pt x="70" y="37"/>
                </a:cubicBezTo>
                <a:cubicBezTo>
                  <a:pt x="72" y="37"/>
                  <a:pt x="74" y="38"/>
                  <a:pt x="76" y="39"/>
                </a:cubicBezTo>
                <a:cubicBezTo>
                  <a:pt x="76" y="40"/>
                  <a:pt x="76" y="40"/>
                  <a:pt x="76" y="40"/>
                </a:cubicBezTo>
                <a:cubicBezTo>
                  <a:pt x="76" y="42"/>
                  <a:pt x="76" y="42"/>
                  <a:pt x="76" y="42"/>
                </a:cubicBezTo>
                <a:cubicBezTo>
                  <a:pt x="76" y="48"/>
                  <a:pt x="76" y="48"/>
                  <a:pt x="76" y="48"/>
                </a:cubicBezTo>
                <a:cubicBezTo>
                  <a:pt x="75" y="48"/>
                  <a:pt x="75" y="48"/>
                  <a:pt x="75" y="48"/>
                </a:cubicBezTo>
                <a:cubicBezTo>
                  <a:pt x="73" y="47"/>
                  <a:pt x="71" y="46"/>
                  <a:pt x="69" y="45"/>
                </a:cubicBezTo>
                <a:cubicBezTo>
                  <a:pt x="68" y="45"/>
                  <a:pt x="68" y="45"/>
                  <a:pt x="67" y="44"/>
                </a:cubicBezTo>
                <a:cubicBezTo>
                  <a:pt x="67" y="44"/>
                  <a:pt x="67" y="44"/>
                  <a:pt x="67" y="44"/>
                </a:cubicBezTo>
                <a:cubicBezTo>
                  <a:pt x="66" y="44"/>
                  <a:pt x="66" y="44"/>
                  <a:pt x="66" y="44"/>
                </a:cubicBezTo>
                <a:cubicBezTo>
                  <a:pt x="65" y="44"/>
                  <a:pt x="65" y="44"/>
                  <a:pt x="65" y="44"/>
                </a:cubicBezTo>
                <a:cubicBezTo>
                  <a:pt x="65" y="44"/>
                  <a:pt x="64" y="44"/>
                  <a:pt x="64" y="44"/>
                </a:cubicBezTo>
                <a:cubicBezTo>
                  <a:pt x="64" y="44"/>
                  <a:pt x="63" y="44"/>
                  <a:pt x="63" y="44"/>
                </a:cubicBezTo>
                <a:cubicBezTo>
                  <a:pt x="63" y="44"/>
                  <a:pt x="62" y="44"/>
                  <a:pt x="62" y="44"/>
                </a:cubicBezTo>
                <a:cubicBezTo>
                  <a:pt x="61" y="44"/>
                  <a:pt x="60" y="44"/>
                  <a:pt x="59" y="44"/>
                </a:cubicBezTo>
                <a:cubicBezTo>
                  <a:pt x="58" y="44"/>
                  <a:pt x="57" y="44"/>
                  <a:pt x="57" y="44"/>
                </a:cubicBezTo>
                <a:cubicBezTo>
                  <a:pt x="56" y="45"/>
                  <a:pt x="55" y="45"/>
                  <a:pt x="55" y="46"/>
                </a:cubicBezTo>
                <a:cubicBezTo>
                  <a:pt x="54" y="46"/>
                  <a:pt x="54" y="47"/>
                  <a:pt x="54" y="48"/>
                </a:cubicBezTo>
                <a:cubicBezTo>
                  <a:pt x="54" y="48"/>
                  <a:pt x="54" y="48"/>
                  <a:pt x="54" y="48"/>
                </a:cubicBezTo>
                <a:cubicBezTo>
                  <a:pt x="54" y="48"/>
                  <a:pt x="54" y="48"/>
                  <a:pt x="54" y="49"/>
                </a:cubicBezTo>
                <a:cubicBezTo>
                  <a:pt x="54" y="49"/>
                  <a:pt x="54" y="49"/>
                  <a:pt x="54" y="49"/>
                </a:cubicBezTo>
                <a:cubicBezTo>
                  <a:pt x="54" y="49"/>
                  <a:pt x="54" y="49"/>
                  <a:pt x="54" y="49"/>
                </a:cubicBezTo>
                <a:cubicBezTo>
                  <a:pt x="54" y="49"/>
                  <a:pt x="55" y="49"/>
                  <a:pt x="55" y="50"/>
                </a:cubicBezTo>
                <a:cubicBezTo>
                  <a:pt x="55" y="50"/>
                  <a:pt x="55" y="50"/>
                  <a:pt x="55" y="50"/>
                </a:cubicBezTo>
                <a:cubicBezTo>
                  <a:pt x="55" y="50"/>
                  <a:pt x="55" y="50"/>
                  <a:pt x="55" y="50"/>
                </a:cubicBezTo>
                <a:cubicBezTo>
                  <a:pt x="55" y="50"/>
                  <a:pt x="56" y="50"/>
                  <a:pt x="56" y="50"/>
                </a:cubicBezTo>
                <a:cubicBezTo>
                  <a:pt x="56" y="51"/>
                  <a:pt x="56" y="51"/>
                  <a:pt x="56" y="51"/>
                </a:cubicBezTo>
                <a:cubicBezTo>
                  <a:pt x="56" y="51"/>
                  <a:pt x="56" y="51"/>
                  <a:pt x="56" y="51"/>
                </a:cubicBezTo>
                <a:cubicBezTo>
                  <a:pt x="57" y="51"/>
                  <a:pt x="58" y="52"/>
                  <a:pt x="60" y="52"/>
                </a:cubicBezTo>
                <a:cubicBezTo>
                  <a:pt x="61" y="52"/>
                  <a:pt x="63" y="52"/>
                  <a:pt x="64" y="53"/>
                </a:cubicBezTo>
                <a:cubicBezTo>
                  <a:pt x="65" y="53"/>
                  <a:pt x="67" y="53"/>
                  <a:pt x="68" y="54"/>
                </a:cubicBezTo>
                <a:cubicBezTo>
                  <a:pt x="71" y="55"/>
                  <a:pt x="74" y="56"/>
                  <a:pt x="75" y="58"/>
                </a:cubicBezTo>
                <a:cubicBezTo>
                  <a:pt x="77" y="60"/>
                  <a:pt x="77" y="62"/>
                  <a:pt x="77" y="65"/>
                </a:cubicBezTo>
                <a:cubicBezTo>
                  <a:pt x="77" y="65"/>
                  <a:pt x="77" y="65"/>
                  <a:pt x="77"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5" name="Freeform 186">
            <a:extLst>
              <a:ext uri="{FF2B5EF4-FFF2-40B4-BE49-F238E27FC236}">
                <a16:creationId xmlns:a16="http://schemas.microsoft.com/office/drawing/2014/main" id="{D5DC669C-4B14-44F9-AC01-836D90C54898}"/>
              </a:ext>
            </a:extLst>
          </p:cNvPr>
          <p:cNvSpPr>
            <a:spLocks noEditPoints="1"/>
          </p:cNvSpPr>
          <p:nvPr/>
        </p:nvSpPr>
        <p:spPr bwMode="auto">
          <a:xfrm>
            <a:off x="1247181" y="3421380"/>
            <a:ext cx="446087" cy="460375"/>
          </a:xfrm>
          <a:custGeom>
            <a:avLst/>
            <a:gdLst>
              <a:gd name="T0" fmla="*/ 122 w 141"/>
              <a:gd name="T1" fmla="*/ 82 h 146"/>
              <a:gd name="T2" fmla="*/ 103 w 141"/>
              <a:gd name="T3" fmla="*/ 94 h 146"/>
              <a:gd name="T4" fmla="*/ 63 w 141"/>
              <a:gd name="T5" fmla="*/ 70 h 146"/>
              <a:gd name="T6" fmla="*/ 62 w 141"/>
              <a:gd name="T7" fmla="*/ 70 h 146"/>
              <a:gd name="T8" fmla="*/ 31 w 141"/>
              <a:gd name="T9" fmla="*/ 70 h 146"/>
              <a:gd name="T10" fmla="*/ 30 w 141"/>
              <a:gd name="T11" fmla="*/ 70 h 146"/>
              <a:gd name="T12" fmla="*/ 14 w 141"/>
              <a:gd name="T13" fmla="*/ 79 h 146"/>
              <a:gd name="T14" fmla="*/ 76 w 141"/>
              <a:gd name="T15" fmla="*/ 123 h 146"/>
              <a:gd name="T16" fmla="*/ 125 w 141"/>
              <a:gd name="T17" fmla="*/ 91 h 146"/>
              <a:gd name="T18" fmla="*/ 4 w 141"/>
              <a:gd name="T19" fmla="*/ 104 h 146"/>
              <a:gd name="T20" fmla="*/ 47 w 141"/>
              <a:gd name="T21" fmla="*/ 88 h 146"/>
              <a:gd name="T22" fmla="*/ 45 w 141"/>
              <a:gd name="T23" fmla="*/ 86 h 146"/>
              <a:gd name="T24" fmla="*/ 45 w 141"/>
              <a:gd name="T25" fmla="*/ 89 h 146"/>
              <a:gd name="T26" fmla="*/ 37 w 141"/>
              <a:gd name="T27" fmla="*/ 94 h 146"/>
              <a:gd name="T28" fmla="*/ 38 w 141"/>
              <a:gd name="T29" fmla="*/ 96 h 146"/>
              <a:gd name="T30" fmla="*/ 41 w 141"/>
              <a:gd name="T31" fmla="*/ 104 h 146"/>
              <a:gd name="T32" fmla="*/ 41 w 141"/>
              <a:gd name="T33" fmla="*/ 98 h 146"/>
              <a:gd name="T34" fmla="*/ 42 w 141"/>
              <a:gd name="T35" fmla="*/ 92 h 146"/>
              <a:gd name="T36" fmla="*/ 44 w 141"/>
              <a:gd name="T37" fmla="*/ 95 h 146"/>
              <a:gd name="T38" fmla="*/ 45 w 141"/>
              <a:gd name="T39" fmla="*/ 102 h 146"/>
              <a:gd name="T40" fmla="*/ 47 w 141"/>
              <a:gd name="T41" fmla="*/ 109 h 146"/>
              <a:gd name="T42" fmla="*/ 48 w 141"/>
              <a:gd name="T43" fmla="*/ 104 h 146"/>
              <a:gd name="T44" fmla="*/ 48 w 141"/>
              <a:gd name="T45" fmla="*/ 99 h 146"/>
              <a:gd name="T46" fmla="*/ 50 w 141"/>
              <a:gd name="T47" fmla="*/ 108 h 146"/>
              <a:gd name="T48" fmla="*/ 50 w 141"/>
              <a:gd name="T49" fmla="*/ 101 h 146"/>
              <a:gd name="T50" fmla="*/ 50 w 141"/>
              <a:gd name="T51" fmla="*/ 96 h 146"/>
              <a:gd name="T52" fmla="*/ 50 w 141"/>
              <a:gd name="T53" fmla="*/ 90 h 146"/>
              <a:gd name="T54" fmla="*/ 52 w 141"/>
              <a:gd name="T55" fmla="*/ 99 h 146"/>
              <a:gd name="T56" fmla="*/ 52 w 141"/>
              <a:gd name="T57" fmla="*/ 92 h 146"/>
              <a:gd name="T58" fmla="*/ 57 w 141"/>
              <a:gd name="T59" fmla="*/ 95 h 146"/>
              <a:gd name="T60" fmla="*/ 58 w 141"/>
              <a:gd name="T61" fmla="*/ 88 h 146"/>
              <a:gd name="T62" fmla="*/ 117 w 141"/>
              <a:gd name="T63" fmla="*/ 81 h 146"/>
              <a:gd name="T64" fmla="*/ 79 w 141"/>
              <a:gd name="T65" fmla="*/ 81 h 146"/>
              <a:gd name="T66" fmla="*/ 113 w 141"/>
              <a:gd name="T67" fmla="*/ 99 h 146"/>
              <a:gd name="T68" fmla="*/ 105 w 141"/>
              <a:gd name="T69" fmla="*/ 94 h 146"/>
              <a:gd name="T70" fmla="*/ 134 w 141"/>
              <a:gd name="T71" fmla="*/ 78 h 146"/>
              <a:gd name="T72" fmla="*/ 42 w 141"/>
              <a:gd name="T73" fmla="*/ 72 h 146"/>
              <a:gd name="T74" fmla="*/ 36 w 141"/>
              <a:gd name="T75" fmla="*/ 61 h 146"/>
              <a:gd name="T76" fmla="*/ 66 w 141"/>
              <a:gd name="T77" fmla="*/ 13 h 146"/>
              <a:gd name="T78" fmla="*/ 22 w 141"/>
              <a:gd name="T79" fmla="*/ 51 h 146"/>
              <a:gd name="T80" fmla="*/ 63 w 141"/>
              <a:gd name="T81" fmla="*/ 38 h 146"/>
              <a:gd name="T82" fmla="*/ 114 w 141"/>
              <a:gd name="T83" fmla="*/ 16 h 146"/>
              <a:gd name="T84" fmla="*/ 91 w 141"/>
              <a:gd name="T85" fmla="*/ 43 h 146"/>
              <a:gd name="T86" fmla="*/ 105 w 141"/>
              <a:gd name="T87" fmla="*/ 48 h 146"/>
              <a:gd name="T88" fmla="*/ 119 w 141"/>
              <a:gd name="T89" fmla="*/ 49 h 146"/>
              <a:gd name="T90" fmla="*/ 119 w 141"/>
              <a:gd name="T91" fmla="*/ 48 h 146"/>
              <a:gd name="T92" fmla="*/ 108 w 141"/>
              <a:gd name="T93" fmla="*/ 44 h 146"/>
              <a:gd name="T94" fmla="*/ 107 w 141"/>
              <a:gd name="T95" fmla="*/ 42 h 146"/>
              <a:gd name="T96" fmla="*/ 109 w 141"/>
              <a:gd name="T97" fmla="*/ 32 h 146"/>
              <a:gd name="T98" fmla="*/ 116 w 141"/>
              <a:gd name="T99" fmla="*/ 30 h 146"/>
              <a:gd name="T100" fmla="*/ 121 w 141"/>
              <a:gd name="T101" fmla="*/ 31 h 146"/>
              <a:gd name="T102" fmla="*/ 120 w 141"/>
              <a:gd name="T103" fmla="*/ 35 h 146"/>
              <a:gd name="T104" fmla="*/ 117 w 141"/>
              <a:gd name="T105" fmla="*/ 35 h 146"/>
              <a:gd name="T106" fmla="*/ 112 w 141"/>
              <a:gd name="T107" fmla="*/ 37 h 146"/>
              <a:gd name="T108" fmla="*/ 112 w 141"/>
              <a:gd name="T109" fmla="*/ 39 h 146"/>
              <a:gd name="T110" fmla="*/ 120 w 141"/>
              <a:gd name="T111" fmla="*/ 41 h 146"/>
              <a:gd name="T112" fmla="*/ 121 w 141"/>
              <a:gd name="T113" fmla="*/ 54 h 146"/>
              <a:gd name="T114" fmla="*/ 114 w 141"/>
              <a:gd name="T115"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 h="146">
                <a:moveTo>
                  <a:pt x="135" y="76"/>
                </a:moveTo>
                <a:cubicBezTo>
                  <a:pt x="135" y="76"/>
                  <a:pt x="135" y="76"/>
                  <a:pt x="134" y="76"/>
                </a:cubicBezTo>
                <a:cubicBezTo>
                  <a:pt x="133" y="76"/>
                  <a:pt x="132" y="77"/>
                  <a:pt x="131" y="78"/>
                </a:cubicBezTo>
                <a:cubicBezTo>
                  <a:pt x="129" y="81"/>
                  <a:pt x="127" y="82"/>
                  <a:pt x="125" y="82"/>
                </a:cubicBezTo>
                <a:cubicBezTo>
                  <a:pt x="125" y="82"/>
                  <a:pt x="124" y="82"/>
                  <a:pt x="123" y="82"/>
                </a:cubicBezTo>
                <a:cubicBezTo>
                  <a:pt x="123" y="82"/>
                  <a:pt x="123" y="82"/>
                  <a:pt x="122" y="82"/>
                </a:cubicBezTo>
                <a:cubicBezTo>
                  <a:pt x="123" y="81"/>
                  <a:pt x="123" y="80"/>
                  <a:pt x="123" y="79"/>
                </a:cubicBezTo>
                <a:cubicBezTo>
                  <a:pt x="122" y="78"/>
                  <a:pt x="121" y="77"/>
                  <a:pt x="121" y="77"/>
                </a:cubicBezTo>
                <a:cubicBezTo>
                  <a:pt x="119" y="76"/>
                  <a:pt x="117" y="78"/>
                  <a:pt x="116" y="79"/>
                </a:cubicBezTo>
                <a:cubicBezTo>
                  <a:pt x="115" y="81"/>
                  <a:pt x="114" y="82"/>
                  <a:pt x="113" y="84"/>
                </a:cubicBezTo>
                <a:cubicBezTo>
                  <a:pt x="109" y="85"/>
                  <a:pt x="104" y="88"/>
                  <a:pt x="103" y="94"/>
                </a:cubicBezTo>
                <a:cubicBezTo>
                  <a:pt x="103" y="94"/>
                  <a:pt x="103" y="94"/>
                  <a:pt x="103" y="94"/>
                </a:cubicBezTo>
                <a:cubicBezTo>
                  <a:pt x="103" y="94"/>
                  <a:pt x="96" y="111"/>
                  <a:pt x="93" y="116"/>
                </a:cubicBezTo>
                <a:cubicBezTo>
                  <a:pt x="93" y="111"/>
                  <a:pt x="92" y="101"/>
                  <a:pt x="92" y="101"/>
                </a:cubicBezTo>
                <a:cubicBezTo>
                  <a:pt x="90" y="86"/>
                  <a:pt x="79" y="79"/>
                  <a:pt x="78" y="79"/>
                </a:cubicBezTo>
                <a:cubicBezTo>
                  <a:pt x="78" y="78"/>
                  <a:pt x="73" y="75"/>
                  <a:pt x="70" y="74"/>
                </a:cubicBezTo>
                <a:cubicBezTo>
                  <a:pt x="65" y="71"/>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2" y="70"/>
                </a:cubicBezTo>
                <a:cubicBezTo>
                  <a:pt x="62" y="70"/>
                  <a:pt x="62" y="70"/>
                  <a:pt x="62" y="70"/>
                </a:cubicBezTo>
                <a:cubicBezTo>
                  <a:pt x="62" y="70"/>
                  <a:pt x="62" y="70"/>
                  <a:pt x="62" y="70"/>
                </a:cubicBezTo>
                <a:cubicBezTo>
                  <a:pt x="62" y="70"/>
                  <a:pt x="62" y="70"/>
                  <a:pt x="62" y="70"/>
                </a:cubicBezTo>
                <a:cubicBezTo>
                  <a:pt x="47" y="84"/>
                  <a:pt x="47" y="84"/>
                  <a:pt x="47" y="84"/>
                </a:cubicBezTo>
                <a:cubicBezTo>
                  <a:pt x="31" y="70"/>
                  <a:pt x="31" y="70"/>
                  <a:pt x="31" y="70"/>
                </a:cubicBezTo>
                <a:cubicBezTo>
                  <a:pt x="31" y="70"/>
                  <a:pt x="31" y="70"/>
                  <a:pt x="31" y="70"/>
                </a:cubicBezTo>
                <a:cubicBezTo>
                  <a:pt x="31" y="70"/>
                  <a:pt x="31" y="70"/>
                  <a:pt x="31" y="70"/>
                </a:cubicBezTo>
                <a:cubicBezTo>
                  <a:pt x="31" y="70"/>
                  <a:pt x="31" y="70"/>
                  <a:pt x="31" y="70"/>
                </a:cubicBezTo>
                <a:cubicBezTo>
                  <a:pt x="31" y="70"/>
                  <a:pt x="31" y="70"/>
                  <a:pt x="31" y="70"/>
                </a:cubicBezTo>
                <a:cubicBezTo>
                  <a:pt x="31" y="70"/>
                  <a:pt x="31" y="70"/>
                  <a:pt x="31" y="70"/>
                </a:cubicBezTo>
                <a:cubicBezTo>
                  <a:pt x="30" y="70"/>
                  <a:pt x="30" y="70"/>
                  <a:pt x="30" y="70"/>
                </a:cubicBezTo>
                <a:cubicBezTo>
                  <a:pt x="30" y="70"/>
                  <a:pt x="30" y="70"/>
                  <a:pt x="30" y="70"/>
                </a:cubicBezTo>
                <a:cubicBezTo>
                  <a:pt x="30" y="70"/>
                  <a:pt x="30" y="70"/>
                  <a:pt x="30" y="70"/>
                </a:cubicBezTo>
                <a:cubicBezTo>
                  <a:pt x="30" y="70"/>
                  <a:pt x="30" y="70"/>
                  <a:pt x="30" y="70"/>
                </a:cubicBezTo>
                <a:cubicBezTo>
                  <a:pt x="30" y="70"/>
                  <a:pt x="30" y="70"/>
                  <a:pt x="30" y="70"/>
                </a:cubicBezTo>
                <a:cubicBezTo>
                  <a:pt x="30" y="70"/>
                  <a:pt x="26" y="72"/>
                  <a:pt x="22" y="74"/>
                </a:cubicBezTo>
                <a:cubicBezTo>
                  <a:pt x="18" y="76"/>
                  <a:pt x="14" y="79"/>
                  <a:pt x="14" y="79"/>
                </a:cubicBezTo>
                <a:cubicBezTo>
                  <a:pt x="14" y="79"/>
                  <a:pt x="14" y="79"/>
                  <a:pt x="14" y="79"/>
                </a:cubicBezTo>
                <a:cubicBezTo>
                  <a:pt x="10" y="81"/>
                  <a:pt x="0" y="88"/>
                  <a:pt x="2" y="104"/>
                </a:cubicBezTo>
                <a:cubicBezTo>
                  <a:pt x="3" y="121"/>
                  <a:pt x="5" y="145"/>
                  <a:pt x="5" y="145"/>
                </a:cubicBezTo>
                <a:cubicBezTo>
                  <a:pt x="5" y="146"/>
                  <a:pt x="5" y="146"/>
                  <a:pt x="5" y="146"/>
                </a:cubicBezTo>
                <a:cubicBezTo>
                  <a:pt x="74" y="146"/>
                  <a:pt x="74" y="146"/>
                  <a:pt x="74" y="146"/>
                </a:cubicBezTo>
                <a:cubicBezTo>
                  <a:pt x="76" y="123"/>
                  <a:pt x="76" y="123"/>
                  <a:pt x="76" y="123"/>
                </a:cubicBezTo>
                <a:cubicBezTo>
                  <a:pt x="76" y="123"/>
                  <a:pt x="76" y="123"/>
                  <a:pt x="76" y="123"/>
                </a:cubicBezTo>
                <a:cubicBezTo>
                  <a:pt x="79" y="135"/>
                  <a:pt x="86" y="138"/>
                  <a:pt x="87" y="138"/>
                </a:cubicBezTo>
                <a:cubicBezTo>
                  <a:pt x="91" y="140"/>
                  <a:pt x="94" y="140"/>
                  <a:pt x="98" y="138"/>
                </a:cubicBezTo>
                <a:cubicBezTo>
                  <a:pt x="102" y="136"/>
                  <a:pt x="105" y="132"/>
                  <a:pt x="107" y="127"/>
                </a:cubicBezTo>
                <a:cubicBezTo>
                  <a:pt x="109" y="119"/>
                  <a:pt x="115" y="100"/>
                  <a:pt x="115" y="99"/>
                </a:cubicBezTo>
                <a:cubicBezTo>
                  <a:pt x="116" y="98"/>
                  <a:pt x="118" y="95"/>
                  <a:pt x="123" y="92"/>
                </a:cubicBezTo>
                <a:cubicBezTo>
                  <a:pt x="125" y="91"/>
                  <a:pt x="125" y="91"/>
                  <a:pt x="125" y="91"/>
                </a:cubicBezTo>
                <a:cubicBezTo>
                  <a:pt x="129" y="89"/>
                  <a:pt x="132" y="88"/>
                  <a:pt x="133" y="86"/>
                </a:cubicBezTo>
                <a:cubicBezTo>
                  <a:pt x="135" y="82"/>
                  <a:pt x="136" y="80"/>
                  <a:pt x="136" y="78"/>
                </a:cubicBezTo>
                <a:cubicBezTo>
                  <a:pt x="136" y="78"/>
                  <a:pt x="136" y="78"/>
                  <a:pt x="136" y="77"/>
                </a:cubicBezTo>
                <a:cubicBezTo>
                  <a:pt x="136" y="77"/>
                  <a:pt x="136" y="76"/>
                  <a:pt x="135" y="76"/>
                </a:cubicBezTo>
                <a:close/>
                <a:moveTo>
                  <a:pt x="7" y="144"/>
                </a:moveTo>
                <a:cubicBezTo>
                  <a:pt x="6" y="140"/>
                  <a:pt x="5" y="119"/>
                  <a:pt x="4" y="104"/>
                </a:cubicBezTo>
                <a:cubicBezTo>
                  <a:pt x="3" y="103"/>
                  <a:pt x="3" y="102"/>
                  <a:pt x="3" y="102"/>
                </a:cubicBezTo>
                <a:cubicBezTo>
                  <a:pt x="3" y="89"/>
                  <a:pt x="10" y="84"/>
                  <a:pt x="14" y="81"/>
                </a:cubicBezTo>
                <a:cubicBezTo>
                  <a:pt x="19" y="144"/>
                  <a:pt x="19" y="144"/>
                  <a:pt x="19" y="144"/>
                </a:cubicBezTo>
                <a:cubicBezTo>
                  <a:pt x="19" y="144"/>
                  <a:pt x="19" y="144"/>
                  <a:pt x="19" y="144"/>
                </a:cubicBezTo>
                <a:cubicBezTo>
                  <a:pt x="12" y="144"/>
                  <a:pt x="7" y="144"/>
                  <a:pt x="7" y="144"/>
                </a:cubicBezTo>
                <a:close/>
                <a:moveTo>
                  <a:pt x="47" y="88"/>
                </a:moveTo>
                <a:cubicBezTo>
                  <a:pt x="47" y="88"/>
                  <a:pt x="47" y="88"/>
                  <a:pt x="48" y="88"/>
                </a:cubicBezTo>
                <a:cubicBezTo>
                  <a:pt x="47" y="88"/>
                  <a:pt x="47" y="88"/>
                  <a:pt x="47" y="88"/>
                </a:cubicBezTo>
                <a:cubicBezTo>
                  <a:pt x="47" y="88"/>
                  <a:pt x="47" y="88"/>
                  <a:pt x="47" y="88"/>
                </a:cubicBezTo>
                <a:close/>
                <a:moveTo>
                  <a:pt x="31" y="77"/>
                </a:moveTo>
                <a:cubicBezTo>
                  <a:pt x="31" y="75"/>
                  <a:pt x="31" y="74"/>
                  <a:pt x="31" y="73"/>
                </a:cubicBezTo>
                <a:cubicBezTo>
                  <a:pt x="33" y="75"/>
                  <a:pt x="44" y="85"/>
                  <a:pt x="45" y="86"/>
                </a:cubicBezTo>
                <a:cubicBezTo>
                  <a:pt x="44" y="87"/>
                  <a:pt x="40" y="91"/>
                  <a:pt x="35" y="88"/>
                </a:cubicBezTo>
                <a:cubicBezTo>
                  <a:pt x="32" y="87"/>
                  <a:pt x="31" y="81"/>
                  <a:pt x="31" y="77"/>
                </a:cubicBezTo>
                <a:close/>
                <a:moveTo>
                  <a:pt x="45" y="91"/>
                </a:moveTo>
                <a:cubicBezTo>
                  <a:pt x="45" y="91"/>
                  <a:pt x="44" y="91"/>
                  <a:pt x="44" y="91"/>
                </a:cubicBezTo>
                <a:cubicBezTo>
                  <a:pt x="44" y="90"/>
                  <a:pt x="44" y="90"/>
                  <a:pt x="44" y="89"/>
                </a:cubicBezTo>
                <a:cubicBezTo>
                  <a:pt x="44" y="89"/>
                  <a:pt x="45" y="89"/>
                  <a:pt x="45" y="89"/>
                </a:cubicBezTo>
                <a:cubicBezTo>
                  <a:pt x="46" y="90"/>
                  <a:pt x="46" y="90"/>
                  <a:pt x="45" y="91"/>
                </a:cubicBezTo>
                <a:close/>
                <a:moveTo>
                  <a:pt x="37" y="94"/>
                </a:moveTo>
                <a:cubicBezTo>
                  <a:pt x="37" y="94"/>
                  <a:pt x="37" y="94"/>
                  <a:pt x="36" y="94"/>
                </a:cubicBezTo>
                <a:cubicBezTo>
                  <a:pt x="36" y="93"/>
                  <a:pt x="36" y="93"/>
                  <a:pt x="36" y="92"/>
                </a:cubicBezTo>
                <a:cubicBezTo>
                  <a:pt x="36" y="92"/>
                  <a:pt x="37" y="92"/>
                  <a:pt x="37" y="92"/>
                </a:cubicBezTo>
                <a:cubicBezTo>
                  <a:pt x="37" y="93"/>
                  <a:pt x="37" y="93"/>
                  <a:pt x="37" y="94"/>
                </a:cubicBezTo>
                <a:close/>
                <a:moveTo>
                  <a:pt x="40" y="102"/>
                </a:moveTo>
                <a:cubicBezTo>
                  <a:pt x="39" y="101"/>
                  <a:pt x="39" y="101"/>
                  <a:pt x="39" y="100"/>
                </a:cubicBezTo>
                <a:cubicBezTo>
                  <a:pt x="39" y="100"/>
                  <a:pt x="39" y="101"/>
                  <a:pt x="40" y="101"/>
                </a:cubicBezTo>
                <a:cubicBezTo>
                  <a:pt x="40" y="101"/>
                  <a:pt x="40" y="102"/>
                  <a:pt x="40" y="102"/>
                </a:cubicBezTo>
                <a:close/>
                <a:moveTo>
                  <a:pt x="40" y="96"/>
                </a:moveTo>
                <a:cubicBezTo>
                  <a:pt x="39" y="97"/>
                  <a:pt x="39" y="97"/>
                  <a:pt x="38" y="96"/>
                </a:cubicBezTo>
                <a:cubicBezTo>
                  <a:pt x="38" y="96"/>
                  <a:pt x="38" y="95"/>
                  <a:pt x="38" y="95"/>
                </a:cubicBezTo>
                <a:cubicBezTo>
                  <a:pt x="39" y="95"/>
                  <a:pt x="39" y="95"/>
                  <a:pt x="40" y="95"/>
                </a:cubicBezTo>
                <a:cubicBezTo>
                  <a:pt x="40" y="95"/>
                  <a:pt x="40" y="96"/>
                  <a:pt x="40" y="96"/>
                </a:cubicBezTo>
                <a:close/>
                <a:moveTo>
                  <a:pt x="42" y="105"/>
                </a:moveTo>
                <a:cubicBezTo>
                  <a:pt x="42" y="105"/>
                  <a:pt x="42" y="105"/>
                  <a:pt x="42" y="105"/>
                </a:cubicBezTo>
                <a:cubicBezTo>
                  <a:pt x="41" y="105"/>
                  <a:pt x="41" y="104"/>
                  <a:pt x="41" y="104"/>
                </a:cubicBezTo>
                <a:cubicBezTo>
                  <a:pt x="41" y="104"/>
                  <a:pt x="41" y="104"/>
                  <a:pt x="41" y="104"/>
                </a:cubicBezTo>
                <a:cubicBezTo>
                  <a:pt x="42" y="103"/>
                  <a:pt x="42" y="103"/>
                  <a:pt x="42" y="104"/>
                </a:cubicBezTo>
                <a:cubicBezTo>
                  <a:pt x="43" y="104"/>
                  <a:pt x="43" y="105"/>
                  <a:pt x="42" y="105"/>
                </a:cubicBezTo>
                <a:close/>
                <a:moveTo>
                  <a:pt x="42" y="99"/>
                </a:moveTo>
                <a:cubicBezTo>
                  <a:pt x="42" y="100"/>
                  <a:pt x="42" y="100"/>
                  <a:pt x="41" y="99"/>
                </a:cubicBezTo>
                <a:cubicBezTo>
                  <a:pt x="41" y="99"/>
                  <a:pt x="41" y="98"/>
                  <a:pt x="41" y="98"/>
                </a:cubicBezTo>
                <a:cubicBezTo>
                  <a:pt x="42" y="98"/>
                  <a:pt x="42" y="98"/>
                  <a:pt x="42" y="98"/>
                </a:cubicBezTo>
                <a:cubicBezTo>
                  <a:pt x="43" y="98"/>
                  <a:pt x="43" y="99"/>
                  <a:pt x="42" y="99"/>
                </a:cubicBezTo>
                <a:close/>
                <a:moveTo>
                  <a:pt x="42" y="94"/>
                </a:moveTo>
                <a:cubicBezTo>
                  <a:pt x="42" y="94"/>
                  <a:pt x="42" y="94"/>
                  <a:pt x="41" y="94"/>
                </a:cubicBezTo>
                <a:cubicBezTo>
                  <a:pt x="41" y="93"/>
                  <a:pt x="41" y="93"/>
                  <a:pt x="41" y="92"/>
                </a:cubicBezTo>
                <a:cubicBezTo>
                  <a:pt x="42" y="92"/>
                  <a:pt x="42" y="92"/>
                  <a:pt x="42" y="92"/>
                </a:cubicBezTo>
                <a:cubicBezTo>
                  <a:pt x="43" y="93"/>
                  <a:pt x="43" y="93"/>
                  <a:pt x="42" y="94"/>
                </a:cubicBezTo>
                <a:close/>
                <a:moveTo>
                  <a:pt x="44" y="95"/>
                </a:moveTo>
                <a:cubicBezTo>
                  <a:pt x="44" y="95"/>
                  <a:pt x="45" y="95"/>
                  <a:pt x="45" y="95"/>
                </a:cubicBezTo>
                <a:cubicBezTo>
                  <a:pt x="46" y="95"/>
                  <a:pt x="46" y="96"/>
                  <a:pt x="45" y="96"/>
                </a:cubicBezTo>
                <a:cubicBezTo>
                  <a:pt x="45" y="97"/>
                  <a:pt x="44" y="97"/>
                  <a:pt x="44" y="96"/>
                </a:cubicBezTo>
                <a:cubicBezTo>
                  <a:pt x="44" y="96"/>
                  <a:pt x="44" y="95"/>
                  <a:pt x="44" y="95"/>
                </a:cubicBezTo>
                <a:close/>
                <a:moveTo>
                  <a:pt x="45" y="108"/>
                </a:moveTo>
                <a:cubicBezTo>
                  <a:pt x="45" y="108"/>
                  <a:pt x="44" y="108"/>
                  <a:pt x="44" y="108"/>
                </a:cubicBezTo>
                <a:cubicBezTo>
                  <a:pt x="44" y="107"/>
                  <a:pt x="44" y="107"/>
                  <a:pt x="44" y="106"/>
                </a:cubicBezTo>
                <a:cubicBezTo>
                  <a:pt x="44" y="106"/>
                  <a:pt x="45" y="106"/>
                  <a:pt x="45" y="106"/>
                </a:cubicBezTo>
                <a:cubicBezTo>
                  <a:pt x="46" y="107"/>
                  <a:pt x="46" y="107"/>
                  <a:pt x="45" y="108"/>
                </a:cubicBezTo>
                <a:close/>
                <a:moveTo>
                  <a:pt x="45" y="102"/>
                </a:moveTo>
                <a:cubicBezTo>
                  <a:pt x="45" y="102"/>
                  <a:pt x="44" y="102"/>
                  <a:pt x="44" y="102"/>
                </a:cubicBezTo>
                <a:cubicBezTo>
                  <a:pt x="44" y="102"/>
                  <a:pt x="44" y="101"/>
                  <a:pt x="44" y="101"/>
                </a:cubicBezTo>
                <a:cubicBezTo>
                  <a:pt x="44" y="100"/>
                  <a:pt x="45" y="100"/>
                  <a:pt x="45" y="101"/>
                </a:cubicBezTo>
                <a:cubicBezTo>
                  <a:pt x="46" y="101"/>
                  <a:pt x="46" y="102"/>
                  <a:pt x="45" y="102"/>
                </a:cubicBezTo>
                <a:close/>
                <a:moveTo>
                  <a:pt x="47" y="110"/>
                </a:moveTo>
                <a:cubicBezTo>
                  <a:pt x="46" y="110"/>
                  <a:pt x="47" y="110"/>
                  <a:pt x="47" y="109"/>
                </a:cubicBezTo>
                <a:cubicBezTo>
                  <a:pt x="47" y="109"/>
                  <a:pt x="48" y="109"/>
                  <a:pt x="48" y="109"/>
                </a:cubicBezTo>
                <a:cubicBezTo>
                  <a:pt x="48" y="110"/>
                  <a:pt x="47" y="110"/>
                  <a:pt x="47" y="110"/>
                </a:cubicBezTo>
                <a:close/>
                <a:moveTo>
                  <a:pt x="48" y="105"/>
                </a:moveTo>
                <a:cubicBezTo>
                  <a:pt x="48" y="105"/>
                  <a:pt x="47" y="105"/>
                  <a:pt x="47" y="105"/>
                </a:cubicBezTo>
                <a:cubicBezTo>
                  <a:pt x="46" y="105"/>
                  <a:pt x="46" y="104"/>
                  <a:pt x="47" y="104"/>
                </a:cubicBezTo>
                <a:cubicBezTo>
                  <a:pt x="47" y="103"/>
                  <a:pt x="48" y="103"/>
                  <a:pt x="48" y="104"/>
                </a:cubicBezTo>
                <a:cubicBezTo>
                  <a:pt x="48" y="104"/>
                  <a:pt x="48" y="105"/>
                  <a:pt x="48" y="105"/>
                </a:cubicBezTo>
                <a:close/>
                <a:moveTo>
                  <a:pt x="48" y="99"/>
                </a:moveTo>
                <a:cubicBezTo>
                  <a:pt x="48" y="100"/>
                  <a:pt x="47" y="100"/>
                  <a:pt x="47" y="99"/>
                </a:cubicBezTo>
                <a:cubicBezTo>
                  <a:pt x="46" y="99"/>
                  <a:pt x="46" y="98"/>
                  <a:pt x="47" y="98"/>
                </a:cubicBezTo>
                <a:cubicBezTo>
                  <a:pt x="47" y="98"/>
                  <a:pt x="48" y="98"/>
                  <a:pt x="48" y="98"/>
                </a:cubicBezTo>
                <a:cubicBezTo>
                  <a:pt x="48" y="98"/>
                  <a:pt x="48" y="99"/>
                  <a:pt x="48" y="99"/>
                </a:cubicBezTo>
                <a:close/>
                <a:moveTo>
                  <a:pt x="48" y="94"/>
                </a:moveTo>
                <a:cubicBezTo>
                  <a:pt x="48" y="94"/>
                  <a:pt x="47" y="94"/>
                  <a:pt x="47" y="94"/>
                </a:cubicBezTo>
                <a:cubicBezTo>
                  <a:pt x="46" y="93"/>
                  <a:pt x="46" y="93"/>
                  <a:pt x="47" y="92"/>
                </a:cubicBezTo>
                <a:cubicBezTo>
                  <a:pt x="47" y="92"/>
                  <a:pt x="48" y="92"/>
                  <a:pt x="48" y="92"/>
                </a:cubicBezTo>
                <a:cubicBezTo>
                  <a:pt x="48" y="93"/>
                  <a:pt x="48" y="93"/>
                  <a:pt x="48" y="94"/>
                </a:cubicBezTo>
                <a:close/>
                <a:moveTo>
                  <a:pt x="50" y="108"/>
                </a:moveTo>
                <a:cubicBezTo>
                  <a:pt x="49" y="107"/>
                  <a:pt x="49" y="107"/>
                  <a:pt x="50" y="106"/>
                </a:cubicBezTo>
                <a:cubicBezTo>
                  <a:pt x="50" y="106"/>
                  <a:pt x="50" y="106"/>
                  <a:pt x="51" y="106"/>
                </a:cubicBezTo>
                <a:cubicBezTo>
                  <a:pt x="50" y="107"/>
                  <a:pt x="50" y="107"/>
                  <a:pt x="50" y="108"/>
                </a:cubicBezTo>
                <a:close/>
                <a:moveTo>
                  <a:pt x="51" y="102"/>
                </a:moveTo>
                <a:cubicBezTo>
                  <a:pt x="51" y="102"/>
                  <a:pt x="50" y="102"/>
                  <a:pt x="50" y="102"/>
                </a:cubicBezTo>
                <a:cubicBezTo>
                  <a:pt x="49" y="102"/>
                  <a:pt x="49" y="101"/>
                  <a:pt x="50" y="101"/>
                </a:cubicBezTo>
                <a:cubicBezTo>
                  <a:pt x="50" y="100"/>
                  <a:pt x="51" y="100"/>
                  <a:pt x="51" y="101"/>
                </a:cubicBezTo>
                <a:cubicBezTo>
                  <a:pt x="51" y="101"/>
                  <a:pt x="51" y="102"/>
                  <a:pt x="51" y="102"/>
                </a:cubicBezTo>
                <a:close/>
                <a:moveTo>
                  <a:pt x="50" y="95"/>
                </a:moveTo>
                <a:cubicBezTo>
                  <a:pt x="50" y="95"/>
                  <a:pt x="51" y="95"/>
                  <a:pt x="51" y="95"/>
                </a:cubicBezTo>
                <a:cubicBezTo>
                  <a:pt x="51" y="95"/>
                  <a:pt x="51" y="96"/>
                  <a:pt x="51" y="96"/>
                </a:cubicBezTo>
                <a:cubicBezTo>
                  <a:pt x="51" y="97"/>
                  <a:pt x="50" y="97"/>
                  <a:pt x="50" y="96"/>
                </a:cubicBezTo>
                <a:cubicBezTo>
                  <a:pt x="49" y="96"/>
                  <a:pt x="49" y="95"/>
                  <a:pt x="50" y="95"/>
                </a:cubicBezTo>
                <a:close/>
                <a:moveTo>
                  <a:pt x="50" y="90"/>
                </a:moveTo>
                <a:cubicBezTo>
                  <a:pt x="50" y="90"/>
                  <a:pt x="51" y="90"/>
                  <a:pt x="51" y="90"/>
                </a:cubicBezTo>
                <a:cubicBezTo>
                  <a:pt x="51" y="91"/>
                  <a:pt x="51" y="91"/>
                  <a:pt x="51" y="91"/>
                </a:cubicBezTo>
                <a:cubicBezTo>
                  <a:pt x="51" y="91"/>
                  <a:pt x="50" y="91"/>
                  <a:pt x="50" y="91"/>
                </a:cubicBezTo>
                <a:cubicBezTo>
                  <a:pt x="49" y="90"/>
                  <a:pt x="49" y="90"/>
                  <a:pt x="50" y="90"/>
                </a:cubicBezTo>
                <a:close/>
                <a:moveTo>
                  <a:pt x="52" y="104"/>
                </a:moveTo>
                <a:cubicBezTo>
                  <a:pt x="52" y="104"/>
                  <a:pt x="52" y="104"/>
                  <a:pt x="52" y="104"/>
                </a:cubicBezTo>
                <a:cubicBezTo>
                  <a:pt x="53" y="103"/>
                  <a:pt x="53" y="103"/>
                  <a:pt x="53" y="103"/>
                </a:cubicBezTo>
                <a:cubicBezTo>
                  <a:pt x="53" y="104"/>
                  <a:pt x="52" y="104"/>
                  <a:pt x="52" y="104"/>
                </a:cubicBezTo>
                <a:close/>
                <a:moveTo>
                  <a:pt x="54" y="99"/>
                </a:moveTo>
                <a:cubicBezTo>
                  <a:pt x="53" y="100"/>
                  <a:pt x="53" y="100"/>
                  <a:pt x="52" y="99"/>
                </a:cubicBezTo>
                <a:cubicBezTo>
                  <a:pt x="52" y="99"/>
                  <a:pt x="52" y="98"/>
                  <a:pt x="52" y="98"/>
                </a:cubicBezTo>
                <a:cubicBezTo>
                  <a:pt x="53" y="98"/>
                  <a:pt x="53" y="98"/>
                  <a:pt x="54" y="98"/>
                </a:cubicBezTo>
                <a:cubicBezTo>
                  <a:pt x="54" y="98"/>
                  <a:pt x="54" y="99"/>
                  <a:pt x="54" y="99"/>
                </a:cubicBezTo>
                <a:close/>
                <a:moveTo>
                  <a:pt x="54" y="94"/>
                </a:moveTo>
                <a:cubicBezTo>
                  <a:pt x="53" y="94"/>
                  <a:pt x="53" y="94"/>
                  <a:pt x="52" y="94"/>
                </a:cubicBezTo>
                <a:cubicBezTo>
                  <a:pt x="52" y="93"/>
                  <a:pt x="52" y="93"/>
                  <a:pt x="52" y="92"/>
                </a:cubicBezTo>
                <a:cubicBezTo>
                  <a:pt x="53" y="92"/>
                  <a:pt x="53" y="92"/>
                  <a:pt x="54" y="92"/>
                </a:cubicBezTo>
                <a:cubicBezTo>
                  <a:pt x="54" y="93"/>
                  <a:pt x="54" y="93"/>
                  <a:pt x="54" y="94"/>
                </a:cubicBezTo>
                <a:close/>
                <a:moveTo>
                  <a:pt x="56" y="97"/>
                </a:moveTo>
                <a:cubicBezTo>
                  <a:pt x="56" y="97"/>
                  <a:pt x="56" y="97"/>
                  <a:pt x="55" y="96"/>
                </a:cubicBezTo>
                <a:cubicBezTo>
                  <a:pt x="55" y="96"/>
                  <a:pt x="55" y="95"/>
                  <a:pt x="55" y="95"/>
                </a:cubicBezTo>
                <a:cubicBezTo>
                  <a:pt x="56" y="95"/>
                  <a:pt x="56" y="95"/>
                  <a:pt x="57" y="95"/>
                </a:cubicBezTo>
                <a:cubicBezTo>
                  <a:pt x="56" y="96"/>
                  <a:pt x="56" y="96"/>
                  <a:pt x="56" y="97"/>
                </a:cubicBezTo>
                <a:close/>
                <a:moveTo>
                  <a:pt x="58" y="88"/>
                </a:moveTo>
                <a:cubicBezTo>
                  <a:pt x="53" y="91"/>
                  <a:pt x="49" y="87"/>
                  <a:pt x="48" y="86"/>
                </a:cubicBezTo>
                <a:cubicBezTo>
                  <a:pt x="49" y="85"/>
                  <a:pt x="60" y="75"/>
                  <a:pt x="62" y="73"/>
                </a:cubicBezTo>
                <a:cubicBezTo>
                  <a:pt x="62" y="74"/>
                  <a:pt x="62" y="75"/>
                  <a:pt x="62" y="77"/>
                </a:cubicBezTo>
                <a:cubicBezTo>
                  <a:pt x="62" y="81"/>
                  <a:pt x="61" y="87"/>
                  <a:pt x="58" y="88"/>
                </a:cubicBezTo>
                <a:close/>
                <a:moveTo>
                  <a:pt x="117" y="81"/>
                </a:moveTo>
                <a:cubicBezTo>
                  <a:pt x="118" y="79"/>
                  <a:pt x="120" y="79"/>
                  <a:pt x="120" y="79"/>
                </a:cubicBezTo>
                <a:cubicBezTo>
                  <a:pt x="120" y="79"/>
                  <a:pt x="121" y="79"/>
                  <a:pt x="121" y="79"/>
                </a:cubicBezTo>
                <a:cubicBezTo>
                  <a:pt x="121" y="80"/>
                  <a:pt x="121" y="81"/>
                  <a:pt x="120" y="82"/>
                </a:cubicBezTo>
                <a:cubicBezTo>
                  <a:pt x="119" y="82"/>
                  <a:pt x="117" y="83"/>
                  <a:pt x="116" y="83"/>
                </a:cubicBezTo>
                <a:cubicBezTo>
                  <a:pt x="116" y="82"/>
                  <a:pt x="117" y="81"/>
                  <a:pt x="117" y="81"/>
                </a:cubicBezTo>
                <a:close/>
                <a:moveTo>
                  <a:pt x="105" y="126"/>
                </a:moveTo>
                <a:cubicBezTo>
                  <a:pt x="103" y="131"/>
                  <a:pt x="100" y="135"/>
                  <a:pt x="97" y="136"/>
                </a:cubicBezTo>
                <a:cubicBezTo>
                  <a:pt x="94" y="138"/>
                  <a:pt x="91" y="138"/>
                  <a:pt x="87" y="136"/>
                </a:cubicBezTo>
                <a:cubicBezTo>
                  <a:pt x="87" y="136"/>
                  <a:pt x="81" y="134"/>
                  <a:pt x="78" y="123"/>
                </a:cubicBezTo>
                <a:cubicBezTo>
                  <a:pt x="77" y="121"/>
                  <a:pt x="77" y="118"/>
                  <a:pt x="76" y="116"/>
                </a:cubicBezTo>
                <a:cubicBezTo>
                  <a:pt x="79" y="81"/>
                  <a:pt x="79" y="81"/>
                  <a:pt x="79" y="81"/>
                </a:cubicBezTo>
                <a:cubicBezTo>
                  <a:pt x="82" y="83"/>
                  <a:pt x="88" y="90"/>
                  <a:pt x="90" y="101"/>
                </a:cubicBezTo>
                <a:cubicBezTo>
                  <a:pt x="92" y="120"/>
                  <a:pt x="92" y="120"/>
                  <a:pt x="92" y="120"/>
                </a:cubicBezTo>
                <a:cubicBezTo>
                  <a:pt x="92" y="120"/>
                  <a:pt x="92" y="120"/>
                  <a:pt x="93" y="121"/>
                </a:cubicBezTo>
                <a:cubicBezTo>
                  <a:pt x="93" y="121"/>
                  <a:pt x="93" y="120"/>
                  <a:pt x="94" y="120"/>
                </a:cubicBezTo>
                <a:cubicBezTo>
                  <a:pt x="94" y="120"/>
                  <a:pt x="104" y="97"/>
                  <a:pt x="105" y="96"/>
                </a:cubicBezTo>
                <a:cubicBezTo>
                  <a:pt x="106" y="96"/>
                  <a:pt x="112" y="98"/>
                  <a:pt x="113" y="99"/>
                </a:cubicBezTo>
                <a:cubicBezTo>
                  <a:pt x="112" y="103"/>
                  <a:pt x="107" y="119"/>
                  <a:pt x="105" y="126"/>
                </a:cubicBezTo>
                <a:close/>
                <a:moveTo>
                  <a:pt x="131" y="85"/>
                </a:moveTo>
                <a:cubicBezTo>
                  <a:pt x="130" y="86"/>
                  <a:pt x="128" y="88"/>
                  <a:pt x="124" y="90"/>
                </a:cubicBezTo>
                <a:cubicBezTo>
                  <a:pt x="122" y="90"/>
                  <a:pt x="122" y="90"/>
                  <a:pt x="122" y="90"/>
                </a:cubicBezTo>
                <a:cubicBezTo>
                  <a:pt x="117" y="93"/>
                  <a:pt x="115" y="96"/>
                  <a:pt x="114" y="97"/>
                </a:cubicBezTo>
                <a:cubicBezTo>
                  <a:pt x="105" y="94"/>
                  <a:pt x="105" y="94"/>
                  <a:pt x="105" y="94"/>
                </a:cubicBezTo>
                <a:cubicBezTo>
                  <a:pt x="107" y="85"/>
                  <a:pt x="118" y="84"/>
                  <a:pt x="123" y="84"/>
                </a:cubicBezTo>
                <a:cubicBezTo>
                  <a:pt x="124" y="84"/>
                  <a:pt x="125" y="84"/>
                  <a:pt x="125" y="84"/>
                </a:cubicBezTo>
                <a:cubicBezTo>
                  <a:pt x="129" y="84"/>
                  <a:pt x="130" y="82"/>
                  <a:pt x="132" y="80"/>
                </a:cubicBezTo>
                <a:cubicBezTo>
                  <a:pt x="133" y="78"/>
                  <a:pt x="134" y="78"/>
                  <a:pt x="134" y="78"/>
                </a:cubicBezTo>
                <a:cubicBezTo>
                  <a:pt x="134" y="78"/>
                  <a:pt x="134" y="78"/>
                  <a:pt x="134" y="78"/>
                </a:cubicBezTo>
                <a:cubicBezTo>
                  <a:pt x="134" y="78"/>
                  <a:pt x="134" y="78"/>
                  <a:pt x="134" y="78"/>
                </a:cubicBezTo>
                <a:cubicBezTo>
                  <a:pt x="134" y="78"/>
                  <a:pt x="134" y="78"/>
                  <a:pt x="134" y="78"/>
                </a:cubicBezTo>
                <a:cubicBezTo>
                  <a:pt x="134" y="80"/>
                  <a:pt x="132" y="83"/>
                  <a:pt x="131" y="85"/>
                </a:cubicBezTo>
                <a:close/>
                <a:moveTo>
                  <a:pt x="23" y="54"/>
                </a:moveTo>
                <a:cubicBezTo>
                  <a:pt x="23" y="59"/>
                  <a:pt x="21" y="63"/>
                  <a:pt x="16" y="63"/>
                </a:cubicBezTo>
                <a:cubicBezTo>
                  <a:pt x="16" y="63"/>
                  <a:pt x="23" y="67"/>
                  <a:pt x="30" y="65"/>
                </a:cubicBezTo>
                <a:cubicBezTo>
                  <a:pt x="33" y="68"/>
                  <a:pt x="37" y="70"/>
                  <a:pt x="42" y="72"/>
                </a:cubicBezTo>
                <a:cubicBezTo>
                  <a:pt x="43" y="73"/>
                  <a:pt x="44" y="74"/>
                  <a:pt x="46" y="74"/>
                </a:cubicBezTo>
                <a:cubicBezTo>
                  <a:pt x="48" y="74"/>
                  <a:pt x="50" y="73"/>
                  <a:pt x="50" y="71"/>
                </a:cubicBezTo>
                <a:cubicBezTo>
                  <a:pt x="50" y="69"/>
                  <a:pt x="48" y="67"/>
                  <a:pt x="46" y="67"/>
                </a:cubicBezTo>
                <a:cubicBezTo>
                  <a:pt x="45" y="67"/>
                  <a:pt x="44" y="68"/>
                  <a:pt x="43" y="69"/>
                </a:cubicBezTo>
                <a:cubicBezTo>
                  <a:pt x="38" y="68"/>
                  <a:pt x="35" y="66"/>
                  <a:pt x="32" y="63"/>
                </a:cubicBezTo>
                <a:cubicBezTo>
                  <a:pt x="34" y="63"/>
                  <a:pt x="35" y="62"/>
                  <a:pt x="36" y="61"/>
                </a:cubicBezTo>
                <a:cubicBezTo>
                  <a:pt x="38" y="63"/>
                  <a:pt x="42" y="65"/>
                  <a:pt x="46" y="65"/>
                </a:cubicBezTo>
                <a:cubicBezTo>
                  <a:pt x="50" y="65"/>
                  <a:pt x="54" y="63"/>
                  <a:pt x="56" y="61"/>
                </a:cubicBezTo>
                <a:cubicBezTo>
                  <a:pt x="65" y="70"/>
                  <a:pt x="76" y="63"/>
                  <a:pt x="76" y="63"/>
                </a:cubicBezTo>
                <a:cubicBezTo>
                  <a:pt x="70" y="63"/>
                  <a:pt x="68" y="57"/>
                  <a:pt x="69" y="50"/>
                </a:cubicBezTo>
                <a:cubicBezTo>
                  <a:pt x="71" y="44"/>
                  <a:pt x="72" y="40"/>
                  <a:pt x="72" y="40"/>
                </a:cubicBezTo>
                <a:cubicBezTo>
                  <a:pt x="74" y="20"/>
                  <a:pt x="66" y="13"/>
                  <a:pt x="66" y="13"/>
                </a:cubicBezTo>
                <a:cubicBezTo>
                  <a:pt x="59" y="5"/>
                  <a:pt x="52" y="9"/>
                  <a:pt x="52" y="9"/>
                </a:cubicBezTo>
                <a:cubicBezTo>
                  <a:pt x="52" y="9"/>
                  <a:pt x="38" y="0"/>
                  <a:pt x="27" y="13"/>
                </a:cubicBezTo>
                <a:cubicBezTo>
                  <a:pt x="27" y="13"/>
                  <a:pt x="19" y="21"/>
                  <a:pt x="20" y="37"/>
                </a:cubicBezTo>
                <a:cubicBezTo>
                  <a:pt x="16" y="37"/>
                  <a:pt x="16" y="37"/>
                  <a:pt x="16" y="37"/>
                </a:cubicBezTo>
                <a:cubicBezTo>
                  <a:pt x="16" y="51"/>
                  <a:pt x="16" y="51"/>
                  <a:pt x="16" y="51"/>
                </a:cubicBezTo>
                <a:cubicBezTo>
                  <a:pt x="22" y="51"/>
                  <a:pt x="22" y="51"/>
                  <a:pt x="22" y="51"/>
                </a:cubicBezTo>
                <a:cubicBezTo>
                  <a:pt x="22" y="52"/>
                  <a:pt x="23" y="53"/>
                  <a:pt x="23" y="54"/>
                </a:cubicBezTo>
                <a:close/>
                <a:moveTo>
                  <a:pt x="37" y="33"/>
                </a:moveTo>
                <a:cubicBezTo>
                  <a:pt x="37" y="35"/>
                  <a:pt x="36" y="39"/>
                  <a:pt x="36" y="39"/>
                </a:cubicBezTo>
                <a:cubicBezTo>
                  <a:pt x="38" y="38"/>
                  <a:pt x="38" y="38"/>
                  <a:pt x="38" y="38"/>
                </a:cubicBezTo>
                <a:cubicBezTo>
                  <a:pt x="45" y="35"/>
                  <a:pt x="50" y="30"/>
                  <a:pt x="51" y="28"/>
                </a:cubicBezTo>
                <a:cubicBezTo>
                  <a:pt x="53" y="31"/>
                  <a:pt x="56" y="36"/>
                  <a:pt x="63" y="38"/>
                </a:cubicBezTo>
                <a:cubicBezTo>
                  <a:pt x="63" y="46"/>
                  <a:pt x="59" y="63"/>
                  <a:pt x="46" y="63"/>
                </a:cubicBezTo>
                <a:cubicBezTo>
                  <a:pt x="33" y="63"/>
                  <a:pt x="30" y="46"/>
                  <a:pt x="29" y="39"/>
                </a:cubicBezTo>
                <a:cubicBezTo>
                  <a:pt x="32" y="38"/>
                  <a:pt x="35" y="35"/>
                  <a:pt x="37" y="33"/>
                </a:cubicBezTo>
                <a:close/>
                <a:moveTo>
                  <a:pt x="114" y="69"/>
                </a:moveTo>
                <a:cubicBezTo>
                  <a:pt x="129" y="69"/>
                  <a:pt x="141" y="58"/>
                  <a:pt x="141" y="43"/>
                </a:cubicBezTo>
                <a:cubicBezTo>
                  <a:pt x="141" y="28"/>
                  <a:pt x="129" y="16"/>
                  <a:pt x="114" y="16"/>
                </a:cubicBezTo>
                <a:cubicBezTo>
                  <a:pt x="100" y="16"/>
                  <a:pt x="88" y="28"/>
                  <a:pt x="88" y="43"/>
                </a:cubicBezTo>
                <a:cubicBezTo>
                  <a:pt x="88" y="58"/>
                  <a:pt x="100" y="69"/>
                  <a:pt x="114" y="69"/>
                </a:cubicBezTo>
                <a:close/>
                <a:moveTo>
                  <a:pt x="114" y="19"/>
                </a:moveTo>
                <a:cubicBezTo>
                  <a:pt x="127" y="19"/>
                  <a:pt x="138" y="30"/>
                  <a:pt x="138" y="43"/>
                </a:cubicBezTo>
                <a:cubicBezTo>
                  <a:pt x="138" y="56"/>
                  <a:pt x="127" y="67"/>
                  <a:pt x="114" y="67"/>
                </a:cubicBezTo>
                <a:cubicBezTo>
                  <a:pt x="101" y="67"/>
                  <a:pt x="91" y="56"/>
                  <a:pt x="91" y="43"/>
                </a:cubicBezTo>
                <a:cubicBezTo>
                  <a:pt x="91" y="30"/>
                  <a:pt x="101" y="19"/>
                  <a:pt x="114" y="19"/>
                </a:cubicBezTo>
                <a:close/>
                <a:moveTo>
                  <a:pt x="109" y="55"/>
                </a:moveTo>
                <a:cubicBezTo>
                  <a:pt x="107" y="54"/>
                  <a:pt x="106" y="54"/>
                  <a:pt x="105" y="54"/>
                </a:cubicBezTo>
                <a:cubicBezTo>
                  <a:pt x="105" y="48"/>
                  <a:pt x="105" y="48"/>
                  <a:pt x="105" y="48"/>
                </a:cubicBezTo>
                <a:cubicBezTo>
                  <a:pt x="105" y="48"/>
                  <a:pt x="105" y="48"/>
                  <a:pt x="105" y="48"/>
                </a:cubicBezTo>
                <a:cubicBezTo>
                  <a:pt x="105" y="48"/>
                  <a:pt x="105" y="48"/>
                  <a:pt x="105" y="48"/>
                </a:cubicBezTo>
                <a:cubicBezTo>
                  <a:pt x="107" y="49"/>
                  <a:pt x="108" y="50"/>
                  <a:pt x="110" y="50"/>
                </a:cubicBezTo>
                <a:cubicBezTo>
                  <a:pt x="111" y="51"/>
                  <a:pt x="113" y="51"/>
                  <a:pt x="114" y="51"/>
                </a:cubicBezTo>
                <a:cubicBezTo>
                  <a:pt x="115" y="51"/>
                  <a:pt x="115" y="51"/>
                  <a:pt x="116" y="51"/>
                </a:cubicBezTo>
                <a:cubicBezTo>
                  <a:pt x="116" y="51"/>
                  <a:pt x="117" y="51"/>
                  <a:pt x="117" y="51"/>
                </a:cubicBezTo>
                <a:cubicBezTo>
                  <a:pt x="118" y="50"/>
                  <a:pt x="118" y="50"/>
                  <a:pt x="118" y="50"/>
                </a:cubicBezTo>
                <a:cubicBezTo>
                  <a:pt x="118" y="50"/>
                  <a:pt x="118" y="50"/>
                  <a:pt x="119" y="49"/>
                </a:cubicBezTo>
                <a:cubicBezTo>
                  <a:pt x="119" y="49"/>
                  <a:pt x="119" y="49"/>
                  <a:pt x="119" y="49"/>
                </a:cubicBezTo>
                <a:cubicBezTo>
                  <a:pt x="119" y="49"/>
                  <a:pt x="119" y="49"/>
                  <a:pt x="119" y="49"/>
                </a:cubicBezTo>
                <a:cubicBezTo>
                  <a:pt x="119" y="49"/>
                  <a:pt x="119" y="49"/>
                  <a:pt x="119" y="49"/>
                </a:cubicBezTo>
                <a:cubicBezTo>
                  <a:pt x="119" y="49"/>
                  <a:pt x="119" y="49"/>
                  <a:pt x="119" y="49"/>
                </a:cubicBezTo>
                <a:cubicBezTo>
                  <a:pt x="119" y="49"/>
                  <a:pt x="119" y="49"/>
                  <a:pt x="119" y="49"/>
                </a:cubicBezTo>
                <a:cubicBezTo>
                  <a:pt x="119" y="49"/>
                  <a:pt x="119" y="49"/>
                  <a:pt x="119" y="48"/>
                </a:cubicBezTo>
                <a:cubicBezTo>
                  <a:pt x="119" y="48"/>
                  <a:pt x="119" y="47"/>
                  <a:pt x="118" y="47"/>
                </a:cubicBezTo>
                <a:cubicBezTo>
                  <a:pt x="118" y="47"/>
                  <a:pt x="117" y="46"/>
                  <a:pt x="116" y="46"/>
                </a:cubicBezTo>
                <a:cubicBezTo>
                  <a:pt x="115" y="46"/>
                  <a:pt x="114" y="46"/>
                  <a:pt x="113" y="45"/>
                </a:cubicBezTo>
                <a:cubicBezTo>
                  <a:pt x="112" y="45"/>
                  <a:pt x="111" y="45"/>
                  <a:pt x="111" y="45"/>
                </a:cubicBezTo>
                <a:cubicBezTo>
                  <a:pt x="110" y="44"/>
                  <a:pt x="109" y="44"/>
                  <a:pt x="108" y="44"/>
                </a:cubicBezTo>
                <a:cubicBezTo>
                  <a:pt x="108" y="44"/>
                  <a:pt x="108" y="44"/>
                  <a:pt x="108" y="44"/>
                </a:cubicBezTo>
                <a:cubicBezTo>
                  <a:pt x="108" y="43"/>
                  <a:pt x="108" y="43"/>
                  <a:pt x="108" y="43"/>
                </a:cubicBezTo>
                <a:cubicBezTo>
                  <a:pt x="108" y="43"/>
                  <a:pt x="108" y="43"/>
                  <a:pt x="107" y="43"/>
                </a:cubicBezTo>
                <a:cubicBezTo>
                  <a:pt x="107" y="43"/>
                  <a:pt x="107" y="43"/>
                  <a:pt x="107" y="43"/>
                </a:cubicBezTo>
                <a:cubicBezTo>
                  <a:pt x="107" y="43"/>
                  <a:pt x="107" y="43"/>
                  <a:pt x="107" y="43"/>
                </a:cubicBezTo>
                <a:cubicBezTo>
                  <a:pt x="107" y="43"/>
                  <a:pt x="107" y="43"/>
                  <a:pt x="107" y="43"/>
                </a:cubicBezTo>
                <a:cubicBezTo>
                  <a:pt x="107" y="43"/>
                  <a:pt x="107" y="42"/>
                  <a:pt x="107" y="42"/>
                </a:cubicBezTo>
                <a:cubicBezTo>
                  <a:pt x="106" y="42"/>
                  <a:pt x="106" y="42"/>
                  <a:pt x="106" y="42"/>
                </a:cubicBezTo>
                <a:cubicBezTo>
                  <a:pt x="105" y="41"/>
                  <a:pt x="105" y="40"/>
                  <a:pt x="105" y="38"/>
                </a:cubicBezTo>
                <a:cubicBezTo>
                  <a:pt x="105" y="38"/>
                  <a:pt x="105" y="38"/>
                  <a:pt x="105" y="38"/>
                </a:cubicBezTo>
                <a:cubicBezTo>
                  <a:pt x="105" y="38"/>
                  <a:pt x="105" y="38"/>
                  <a:pt x="105" y="38"/>
                </a:cubicBezTo>
                <a:cubicBezTo>
                  <a:pt x="105" y="36"/>
                  <a:pt x="106" y="34"/>
                  <a:pt x="108" y="32"/>
                </a:cubicBezTo>
                <a:cubicBezTo>
                  <a:pt x="108" y="32"/>
                  <a:pt x="108" y="32"/>
                  <a:pt x="109" y="32"/>
                </a:cubicBezTo>
                <a:cubicBezTo>
                  <a:pt x="109" y="28"/>
                  <a:pt x="109" y="28"/>
                  <a:pt x="109" y="28"/>
                </a:cubicBezTo>
                <a:cubicBezTo>
                  <a:pt x="109" y="27"/>
                  <a:pt x="109" y="27"/>
                  <a:pt x="109" y="27"/>
                </a:cubicBezTo>
                <a:cubicBezTo>
                  <a:pt x="114" y="27"/>
                  <a:pt x="114" y="27"/>
                  <a:pt x="114" y="27"/>
                </a:cubicBezTo>
                <a:cubicBezTo>
                  <a:pt x="114" y="28"/>
                  <a:pt x="114" y="28"/>
                  <a:pt x="114" y="28"/>
                </a:cubicBezTo>
                <a:cubicBezTo>
                  <a:pt x="114" y="30"/>
                  <a:pt x="114" y="30"/>
                  <a:pt x="114" y="30"/>
                </a:cubicBezTo>
                <a:cubicBezTo>
                  <a:pt x="114" y="30"/>
                  <a:pt x="115" y="30"/>
                  <a:pt x="116" y="30"/>
                </a:cubicBezTo>
                <a:cubicBezTo>
                  <a:pt x="116" y="30"/>
                  <a:pt x="116" y="30"/>
                  <a:pt x="116" y="30"/>
                </a:cubicBezTo>
                <a:cubicBezTo>
                  <a:pt x="116" y="28"/>
                  <a:pt x="116" y="28"/>
                  <a:pt x="116" y="28"/>
                </a:cubicBezTo>
                <a:cubicBezTo>
                  <a:pt x="116" y="27"/>
                  <a:pt x="116" y="27"/>
                  <a:pt x="116" y="27"/>
                </a:cubicBezTo>
                <a:cubicBezTo>
                  <a:pt x="121" y="27"/>
                  <a:pt x="121" y="27"/>
                  <a:pt x="121" y="27"/>
                </a:cubicBezTo>
                <a:cubicBezTo>
                  <a:pt x="121" y="28"/>
                  <a:pt x="121" y="28"/>
                  <a:pt x="121" y="28"/>
                </a:cubicBezTo>
                <a:cubicBezTo>
                  <a:pt x="121" y="31"/>
                  <a:pt x="121" y="31"/>
                  <a:pt x="121" y="31"/>
                </a:cubicBezTo>
                <a:cubicBezTo>
                  <a:pt x="122" y="31"/>
                  <a:pt x="123" y="31"/>
                  <a:pt x="124" y="32"/>
                </a:cubicBezTo>
                <a:cubicBezTo>
                  <a:pt x="124" y="32"/>
                  <a:pt x="124" y="32"/>
                  <a:pt x="124" y="32"/>
                </a:cubicBezTo>
                <a:cubicBezTo>
                  <a:pt x="124" y="33"/>
                  <a:pt x="124" y="33"/>
                  <a:pt x="124" y="33"/>
                </a:cubicBezTo>
                <a:cubicBezTo>
                  <a:pt x="124" y="37"/>
                  <a:pt x="124" y="37"/>
                  <a:pt x="124" y="37"/>
                </a:cubicBezTo>
                <a:cubicBezTo>
                  <a:pt x="124" y="37"/>
                  <a:pt x="124" y="37"/>
                  <a:pt x="124" y="37"/>
                </a:cubicBezTo>
                <a:cubicBezTo>
                  <a:pt x="123" y="37"/>
                  <a:pt x="122" y="36"/>
                  <a:pt x="120" y="35"/>
                </a:cubicBezTo>
                <a:cubicBezTo>
                  <a:pt x="120" y="35"/>
                  <a:pt x="120" y="35"/>
                  <a:pt x="119" y="35"/>
                </a:cubicBezTo>
                <a:cubicBezTo>
                  <a:pt x="119" y="35"/>
                  <a:pt x="119" y="35"/>
                  <a:pt x="119" y="35"/>
                </a:cubicBezTo>
                <a:cubicBezTo>
                  <a:pt x="119" y="35"/>
                  <a:pt x="119" y="35"/>
                  <a:pt x="118" y="35"/>
                </a:cubicBezTo>
                <a:cubicBezTo>
                  <a:pt x="118" y="35"/>
                  <a:pt x="118" y="35"/>
                  <a:pt x="118" y="35"/>
                </a:cubicBezTo>
                <a:cubicBezTo>
                  <a:pt x="118" y="35"/>
                  <a:pt x="118" y="35"/>
                  <a:pt x="117" y="35"/>
                </a:cubicBezTo>
                <a:cubicBezTo>
                  <a:pt x="117" y="35"/>
                  <a:pt x="117" y="35"/>
                  <a:pt x="117" y="35"/>
                </a:cubicBezTo>
                <a:cubicBezTo>
                  <a:pt x="117" y="35"/>
                  <a:pt x="116" y="35"/>
                  <a:pt x="116" y="35"/>
                </a:cubicBezTo>
                <a:cubicBezTo>
                  <a:pt x="115" y="35"/>
                  <a:pt x="115" y="35"/>
                  <a:pt x="115" y="35"/>
                </a:cubicBezTo>
                <a:cubicBezTo>
                  <a:pt x="114" y="35"/>
                  <a:pt x="114" y="35"/>
                  <a:pt x="113" y="35"/>
                </a:cubicBezTo>
                <a:cubicBezTo>
                  <a:pt x="113" y="35"/>
                  <a:pt x="112" y="36"/>
                  <a:pt x="112" y="36"/>
                </a:cubicBezTo>
                <a:cubicBezTo>
                  <a:pt x="112" y="36"/>
                  <a:pt x="112" y="37"/>
                  <a:pt x="112" y="37"/>
                </a:cubicBezTo>
                <a:cubicBezTo>
                  <a:pt x="112" y="37"/>
                  <a:pt x="112" y="37"/>
                  <a:pt x="112" y="37"/>
                </a:cubicBezTo>
                <a:cubicBezTo>
                  <a:pt x="112" y="37"/>
                  <a:pt x="112" y="38"/>
                  <a:pt x="112" y="38"/>
                </a:cubicBezTo>
                <a:cubicBezTo>
                  <a:pt x="112" y="38"/>
                  <a:pt x="112" y="38"/>
                  <a:pt x="112" y="38"/>
                </a:cubicBezTo>
                <a:cubicBezTo>
                  <a:pt x="112" y="38"/>
                  <a:pt x="112" y="38"/>
                  <a:pt x="112" y="38"/>
                </a:cubicBezTo>
                <a:cubicBezTo>
                  <a:pt x="112" y="38"/>
                  <a:pt x="112" y="38"/>
                  <a:pt x="112" y="38"/>
                </a:cubicBezTo>
                <a:cubicBezTo>
                  <a:pt x="112" y="38"/>
                  <a:pt x="112" y="38"/>
                  <a:pt x="112" y="38"/>
                </a:cubicBezTo>
                <a:cubicBezTo>
                  <a:pt x="112" y="38"/>
                  <a:pt x="112" y="38"/>
                  <a:pt x="112" y="39"/>
                </a:cubicBezTo>
                <a:cubicBezTo>
                  <a:pt x="112" y="39"/>
                  <a:pt x="112" y="39"/>
                  <a:pt x="113" y="39"/>
                </a:cubicBezTo>
                <a:cubicBezTo>
                  <a:pt x="113" y="39"/>
                  <a:pt x="113" y="39"/>
                  <a:pt x="113" y="39"/>
                </a:cubicBezTo>
                <a:cubicBezTo>
                  <a:pt x="113" y="39"/>
                  <a:pt x="113" y="39"/>
                  <a:pt x="113" y="39"/>
                </a:cubicBezTo>
                <a:cubicBezTo>
                  <a:pt x="113" y="39"/>
                  <a:pt x="114" y="39"/>
                  <a:pt x="115" y="40"/>
                </a:cubicBezTo>
                <a:cubicBezTo>
                  <a:pt x="116" y="40"/>
                  <a:pt x="117" y="40"/>
                  <a:pt x="118" y="40"/>
                </a:cubicBezTo>
                <a:cubicBezTo>
                  <a:pt x="118" y="40"/>
                  <a:pt x="119" y="40"/>
                  <a:pt x="120" y="41"/>
                </a:cubicBezTo>
                <a:cubicBezTo>
                  <a:pt x="122" y="41"/>
                  <a:pt x="123" y="42"/>
                  <a:pt x="124" y="43"/>
                </a:cubicBezTo>
                <a:cubicBezTo>
                  <a:pt x="125" y="44"/>
                  <a:pt x="125" y="46"/>
                  <a:pt x="125" y="47"/>
                </a:cubicBezTo>
                <a:cubicBezTo>
                  <a:pt x="125" y="47"/>
                  <a:pt x="125" y="48"/>
                  <a:pt x="125" y="48"/>
                </a:cubicBezTo>
                <a:cubicBezTo>
                  <a:pt x="125" y="48"/>
                  <a:pt x="125" y="48"/>
                  <a:pt x="125" y="48"/>
                </a:cubicBezTo>
                <a:cubicBezTo>
                  <a:pt x="125" y="50"/>
                  <a:pt x="124" y="52"/>
                  <a:pt x="122" y="53"/>
                </a:cubicBezTo>
                <a:cubicBezTo>
                  <a:pt x="122" y="54"/>
                  <a:pt x="121" y="54"/>
                  <a:pt x="121" y="54"/>
                </a:cubicBezTo>
                <a:cubicBezTo>
                  <a:pt x="121" y="59"/>
                  <a:pt x="121" y="59"/>
                  <a:pt x="121" y="59"/>
                </a:cubicBezTo>
                <a:cubicBezTo>
                  <a:pt x="116" y="59"/>
                  <a:pt x="116" y="59"/>
                  <a:pt x="116" y="59"/>
                </a:cubicBezTo>
                <a:cubicBezTo>
                  <a:pt x="116" y="55"/>
                  <a:pt x="116" y="55"/>
                  <a:pt x="116" y="55"/>
                </a:cubicBezTo>
                <a:cubicBezTo>
                  <a:pt x="115" y="55"/>
                  <a:pt x="115" y="55"/>
                  <a:pt x="114" y="55"/>
                </a:cubicBezTo>
                <a:cubicBezTo>
                  <a:pt x="114" y="55"/>
                  <a:pt x="114" y="55"/>
                  <a:pt x="114" y="55"/>
                </a:cubicBezTo>
                <a:cubicBezTo>
                  <a:pt x="114" y="59"/>
                  <a:pt x="114" y="59"/>
                  <a:pt x="114" y="59"/>
                </a:cubicBezTo>
                <a:cubicBezTo>
                  <a:pt x="109" y="59"/>
                  <a:pt x="109" y="59"/>
                  <a:pt x="109" y="59"/>
                </a:cubicBezTo>
                <a:lnTo>
                  <a:pt x="109"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6" name="Freeform 187">
            <a:extLst>
              <a:ext uri="{FF2B5EF4-FFF2-40B4-BE49-F238E27FC236}">
                <a16:creationId xmlns:a16="http://schemas.microsoft.com/office/drawing/2014/main" id="{1E150D25-E580-4CE8-8786-BB1313728934}"/>
              </a:ext>
            </a:extLst>
          </p:cNvPr>
          <p:cNvSpPr>
            <a:spLocks noEditPoints="1"/>
          </p:cNvSpPr>
          <p:nvPr/>
        </p:nvSpPr>
        <p:spPr bwMode="auto">
          <a:xfrm>
            <a:off x="3097088" y="5286693"/>
            <a:ext cx="441325" cy="411163"/>
          </a:xfrm>
          <a:custGeom>
            <a:avLst/>
            <a:gdLst>
              <a:gd name="T0" fmla="*/ 120 w 140"/>
              <a:gd name="T1" fmla="*/ 106 h 130"/>
              <a:gd name="T2" fmla="*/ 104 w 140"/>
              <a:gd name="T3" fmla="*/ 130 h 130"/>
              <a:gd name="T4" fmla="*/ 0 w 140"/>
              <a:gd name="T5" fmla="*/ 113 h 130"/>
              <a:gd name="T6" fmla="*/ 0 w 140"/>
              <a:gd name="T7" fmla="*/ 30 h 130"/>
              <a:gd name="T8" fmla="*/ 26 w 140"/>
              <a:gd name="T9" fmla="*/ 2 h 130"/>
              <a:gd name="T10" fmla="*/ 29 w 140"/>
              <a:gd name="T11" fmla="*/ 0 h 130"/>
              <a:gd name="T12" fmla="*/ 120 w 140"/>
              <a:gd name="T13" fmla="*/ 17 h 130"/>
              <a:gd name="T14" fmla="*/ 115 w 140"/>
              <a:gd name="T15" fmla="*/ 33 h 130"/>
              <a:gd name="T16" fmla="*/ 111 w 140"/>
              <a:gd name="T17" fmla="*/ 17 h 130"/>
              <a:gd name="T18" fmla="*/ 33 w 140"/>
              <a:gd name="T19" fmla="*/ 9 h 130"/>
              <a:gd name="T20" fmla="*/ 17 w 140"/>
              <a:gd name="T21" fmla="*/ 35 h 130"/>
              <a:gd name="T22" fmla="*/ 8 w 140"/>
              <a:gd name="T23" fmla="*/ 113 h 130"/>
              <a:gd name="T24" fmla="*/ 104 w 140"/>
              <a:gd name="T25" fmla="*/ 121 h 130"/>
              <a:gd name="T26" fmla="*/ 111 w 140"/>
              <a:gd name="T27" fmla="*/ 105 h 130"/>
              <a:gd name="T28" fmla="*/ 127 w 140"/>
              <a:gd name="T29" fmla="*/ 84 h 130"/>
              <a:gd name="T30" fmla="*/ 115 w 140"/>
              <a:gd name="T31" fmla="*/ 97 h 130"/>
              <a:gd name="T32" fmla="*/ 102 w 140"/>
              <a:gd name="T33" fmla="*/ 84 h 130"/>
              <a:gd name="T34" fmla="*/ 115 w 140"/>
              <a:gd name="T35" fmla="*/ 36 h 130"/>
              <a:gd name="T36" fmla="*/ 127 w 140"/>
              <a:gd name="T37" fmla="*/ 84 h 130"/>
              <a:gd name="T38" fmla="*/ 115 w 140"/>
              <a:gd name="T39" fmla="*/ 40 h 130"/>
              <a:gd name="T40" fmla="*/ 115 w 140"/>
              <a:gd name="T41" fmla="*/ 83 h 130"/>
              <a:gd name="T42" fmla="*/ 115 w 140"/>
              <a:gd name="T43" fmla="*/ 43 h 130"/>
              <a:gd name="T44" fmla="*/ 115 w 140"/>
              <a:gd name="T45" fmla="*/ 81 h 130"/>
              <a:gd name="T46" fmla="*/ 115 w 140"/>
              <a:gd name="T47" fmla="*/ 43 h 130"/>
              <a:gd name="T48" fmla="*/ 28 w 140"/>
              <a:gd name="T49" fmla="*/ 37 h 130"/>
              <a:gd name="T50" fmla="*/ 28 w 140"/>
              <a:gd name="T51" fmla="*/ 44 h 130"/>
              <a:gd name="T52" fmla="*/ 83 w 140"/>
              <a:gd name="T53" fmla="*/ 40 h 130"/>
              <a:gd name="T54" fmla="*/ 28 w 140"/>
              <a:gd name="T55" fmla="*/ 60 h 130"/>
              <a:gd name="T56" fmla="*/ 83 w 140"/>
              <a:gd name="T57" fmla="*/ 56 h 130"/>
              <a:gd name="T58" fmla="*/ 28 w 140"/>
              <a:gd name="T59" fmla="*/ 53 h 130"/>
              <a:gd name="T60" fmla="*/ 28 w 140"/>
              <a:gd name="T61" fmla="*/ 60 h 130"/>
              <a:gd name="T62" fmla="*/ 80 w 140"/>
              <a:gd name="T63" fmla="*/ 76 h 130"/>
              <a:gd name="T64" fmla="*/ 80 w 140"/>
              <a:gd name="T65" fmla="*/ 69 h 130"/>
              <a:gd name="T66" fmla="*/ 25 w 140"/>
              <a:gd name="T67" fmla="*/ 73 h 130"/>
              <a:gd name="T68" fmla="*/ 92 w 140"/>
              <a:gd name="T69" fmla="*/ 86 h 130"/>
              <a:gd name="T70" fmla="*/ 25 w 140"/>
              <a:gd name="T71" fmla="*/ 89 h 130"/>
              <a:gd name="T72" fmla="*/ 92 w 140"/>
              <a:gd name="T73" fmla="*/ 92 h 130"/>
              <a:gd name="T74" fmla="*/ 92 w 140"/>
              <a:gd name="T75" fmla="*/ 86 h 130"/>
              <a:gd name="T76" fmla="*/ 28 w 140"/>
              <a:gd name="T77" fmla="*/ 102 h 130"/>
              <a:gd name="T78" fmla="*/ 28 w 140"/>
              <a:gd name="T79" fmla="*/ 109 h 130"/>
              <a:gd name="T80" fmla="*/ 95 w 140"/>
              <a:gd name="T81" fmla="*/ 10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30">
                <a:moveTo>
                  <a:pt x="115" y="102"/>
                </a:moveTo>
                <a:cubicBezTo>
                  <a:pt x="120" y="106"/>
                  <a:pt x="120" y="106"/>
                  <a:pt x="120" y="106"/>
                </a:cubicBezTo>
                <a:cubicBezTo>
                  <a:pt x="120" y="113"/>
                  <a:pt x="120" y="113"/>
                  <a:pt x="120" y="113"/>
                </a:cubicBezTo>
                <a:cubicBezTo>
                  <a:pt x="120" y="122"/>
                  <a:pt x="113" y="130"/>
                  <a:pt x="104" y="130"/>
                </a:cubicBezTo>
                <a:cubicBezTo>
                  <a:pt x="16" y="130"/>
                  <a:pt x="16" y="130"/>
                  <a:pt x="16" y="130"/>
                </a:cubicBezTo>
                <a:cubicBezTo>
                  <a:pt x="7" y="130"/>
                  <a:pt x="0" y="122"/>
                  <a:pt x="0" y="113"/>
                </a:cubicBezTo>
                <a:cubicBezTo>
                  <a:pt x="0" y="30"/>
                  <a:pt x="0" y="30"/>
                  <a:pt x="0" y="30"/>
                </a:cubicBezTo>
                <a:cubicBezTo>
                  <a:pt x="0" y="30"/>
                  <a:pt x="0" y="30"/>
                  <a:pt x="0" y="30"/>
                </a:cubicBezTo>
                <a:cubicBezTo>
                  <a:pt x="0" y="29"/>
                  <a:pt x="0" y="28"/>
                  <a:pt x="1" y="27"/>
                </a:cubicBezTo>
                <a:cubicBezTo>
                  <a:pt x="26" y="2"/>
                  <a:pt x="26" y="2"/>
                  <a:pt x="26" y="2"/>
                </a:cubicBezTo>
                <a:cubicBezTo>
                  <a:pt x="27" y="1"/>
                  <a:pt x="28" y="0"/>
                  <a:pt x="29" y="0"/>
                </a:cubicBezTo>
                <a:cubicBezTo>
                  <a:pt x="29" y="0"/>
                  <a:pt x="29" y="0"/>
                  <a:pt x="29" y="0"/>
                </a:cubicBezTo>
                <a:cubicBezTo>
                  <a:pt x="104" y="0"/>
                  <a:pt x="104" y="0"/>
                  <a:pt x="104" y="0"/>
                </a:cubicBezTo>
                <a:cubicBezTo>
                  <a:pt x="113" y="0"/>
                  <a:pt x="120" y="8"/>
                  <a:pt x="120" y="17"/>
                </a:cubicBezTo>
                <a:cubicBezTo>
                  <a:pt x="120" y="33"/>
                  <a:pt x="120" y="33"/>
                  <a:pt x="120" y="33"/>
                </a:cubicBezTo>
                <a:cubicBezTo>
                  <a:pt x="118" y="33"/>
                  <a:pt x="116" y="33"/>
                  <a:pt x="115" y="33"/>
                </a:cubicBezTo>
                <a:cubicBezTo>
                  <a:pt x="114" y="33"/>
                  <a:pt x="112" y="33"/>
                  <a:pt x="111" y="33"/>
                </a:cubicBezTo>
                <a:cubicBezTo>
                  <a:pt x="111" y="17"/>
                  <a:pt x="111" y="17"/>
                  <a:pt x="111" y="17"/>
                </a:cubicBezTo>
                <a:cubicBezTo>
                  <a:pt x="111" y="12"/>
                  <a:pt x="108" y="9"/>
                  <a:pt x="104" y="9"/>
                </a:cubicBezTo>
                <a:cubicBezTo>
                  <a:pt x="33" y="9"/>
                  <a:pt x="33" y="9"/>
                  <a:pt x="33" y="9"/>
                </a:cubicBezTo>
                <a:cubicBezTo>
                  <a:pt x="33" y="18"/>
                  <a:pt x="33" y="18"/>
                  <a:pt x="33" y="18"/>
                </a:cubicBezTo>
                <a:cubicBezTo>
                  <a:pt x="33" y="27"/>
                  <a:pt x="26" y="35"/>
                  <a:pt x="17" y="35"/>
                </a:cubicBezTo>
                <a:cubicBezTo>
                  <a:pt x="8" y="35"/>
                  <a:pt x="8" y="35"/>
                  <a:pt x="8" y="35"/>
                </a:cubicBezTo>
                <a:cubicBezTo>
                  <a:pt x="8" y="113"/>
                  <a:pt x="8" y="113"/>
                  <a:pt x="8" y="113"/>
                </a:cubicBezTo>
                <a:cubicBezTo>
                  <a:pt x="8" y="118"/>
                  <a:pt x="12" y="121"/>
                  <a:pt x="16" y="121"/>
                </a:cubicBezTo>
                <a:cubicBezTo>
                  <a:pt x="104" y="121"/>
                  <a:pt x="104" y="121"/>
                  <a:pt x="104" y="121"/>
                </a:cubicBezTo>
                <a:cubicBezTo>
                  <a:pt x="108" y="121"/>
                  <a:pt x="111" y="118"/>
                  <a:pt x="111" y="113"/>
                </a:cubicBezTo>
                <a:cubicBezTo>
                  <a:pt x="111" y="105"/>
                  <a:pt x="111" y="105"/>
                  <a:pt x="111" y="105"/>
                </a:cubicBezTo>
                <a:lnTo>
                  <a:pt x="115" y="102"/>
                </a:lnTo>
                <a:close/>
                <a:moveTo>
                  <a:pt x="127" y="84"/>
                </a:moveTo>
                <a:cubicBezTo>
                  <a:pt x="127" y="107"/>
                  <a:pt x="127" y="107"/>
                  <a:pt x="127" y="107"/>
                </a:cubicBezTo>
                <a:cubicBezTo>
                  <a:pt x="115" y="97"/>
                  <a:pt x="115" y="97"/>
                  <a:pt x="115" y="97"/>
                </a:cubicBezTo>
                <a:cubicBezTo>
                  <a:pt x="102" y="107"/>
                  <a:pt x="102" y="107"/>
                  <a:pt x="102" y="107"/>
                </a:cubicBezTo>
                <a:cubicBezTo>
                  <a:pt x="102" y="84"/>
                  <a:pt x="102" y="84"/>
                  <a:pt x="102" y="84"/>
                </a:cubicBezTo>
                <a:cubicBezTo>
                  <a:pt x="94" y="79"/>
                  <a:pt x="89" y="71"/>
                  <a:pt x="89" y="62"/>
                </a:cubicBezTo>
                <a:cubicBezTo>
                  <a:pt x="89" y="48"/>
                  <a:pt x="101" y="36"/>
                  <a:pt x="115" y="36"/>
                </a:cubicBezTo>
                <a:cubicBezTo>
                  <a:pt x="129" y="36"/>
                  <a:pt x="140" y="48"/>
                  <a:pt x="140" y="62"/>
                </a:cubicBezTo>
                <a:cubicBezTo>
                  <a:pt x="140" y="71"/>
                  <a:pt x="135" y="79"/>
                  <a:pt x="127" y="84"/>
                </a:cubicBezTo>
                <a:close/>
                <a:moveTo>
                  <a:pt x="136" y="62"/>
                </a:moveTo>
                <a:cubicBezTo>
                  <a:pt x="136" y="50"/>
                  <a:pt x="127" y="40"/>
                  <a:pt x="115" y="40"/>
                </a:cubicBezTo>
                <a:cubicBezTo>
                  <a:pt x="103" y="40"/>
                  <a:pt x="93" y="50"/>
                  <a:pt x="93" y="62"/>
                </a:cubicBezTo>
                <a:cubicBezTo>
                  <a:pt x="93" y="74"/>
                  <a:pt x="103" y="83"/>
                  <a:pt x="115" y="83"/>
                </a:cubicBezTo>
                <a:cubicBezTo>
                  <a:pt x="127" y="83"/>
                  <a:pt x="136" y="74"/>
                  <a:pt x="136" y="62"/>
                </a:cubicBezTo>
                <a:close/>
                <a:moveTo>
                  <a:pt x="115" y="43"/>
                </a:moveTo>
                <a:cubicBezTo>
                  <a:pt x="104" y="43"/>
                  <a:pt x="96" y="51"/>
                  <a:pt x="96" y="62"/>
                </a:cubicBezTo>
                <a:cubicBezTo>
                  <a:pt x="96" y="72"/>
                  <a:pt x="104" y="81"/>
                  <a:pt x="115" y="81"/>
                </a:cubicBezTo>
                <a:cubicBezTo>
                  <a:pt x="125" y="81"/>
                  <a:pt x="133" y="72"/>
                  <a:pt x="133" y="62"/>
                </a:cubicBezTo>
                <a:cubicBezTo>
                  <a:pt x="133" y="51"/>
                  <a:pt x="125" y="43"/>
                  <a:pt x="115" y="43"/>
                </a:cubicBezTo>
                <a:close/>
                <a:moveTo>
                  <a:pt x="80" y="37"/>
                </a:moveTo>
                <a:cubicBezTo>
                  <a:pt x="28" y="37"/>
                  <a:pt x="28" y="37"/>
                  <a:pt x="28" y="37"/>
                </a:cubicBezTo>
                <a:cubicBezTo>
                  <a:pt x="26" y="37"/>
                  <a:pt x="25" y="38"/>
                  <a:pt x="25" y="40"/>
                </a:cubicBezTo>
                <a:cubicBezTo>
                  <a:pt x="25" y="42"/>
                  <a:pt x="26" y="44"/>
                  <a:pt x="28" y="44"/>
                </a:cubicBezTo>
                <a:cubicBezTo>
                  <a:pt x="80" y="44"/>
                  <a:pt x="80" y="44"/>
                  <a:pt x="80" y="44"/>
                </a:cubicBezTo>
                <a:cubicBezTo>
                  <a:pt x="82" y="44"/>
                  <a:pt x="83" y="42"/>
                  <a:pt x="83" y="40"/>
                </a:cubicBezTo>
                <a:cubicBezTo>
                  <a:pt x="83" y="38"/>
                  <a:pt x="82" y="37"/>
                  <a:pt x="80" y="37"/>
                </a:cubicBezTo>
                <a:close/>
                <a:moveTo>
                  <a:pt x="28" y="60"/>
                </a:moveTo>
                <a:cubicBezTo>
                  <a:pt x="80" y="60"/>
                  <a:pt x="80" y="60"/>
                  <a:pt x="80" y="60"/>
                </a:cubicBezTo>
                <a:cubicBezTo>
                  <a:pt x="82" y="60"/>
                  <a:pt x="83" y="58"/>
                  <a:pt x="83" y="56"/>
                </a:cubicBezTo>
                <a:cubicBezTo>
                  <a:pt x="83" y="55"/>
                  <a:pt x="82" y="53"/>
                  <a:pt x="80" y="53"/>
                </a:cubicBezTo>
                <a:cubicBezTo>
                  <a:pt x="28" y="53"/>
                  <a:pt x="28" y="53"/>
                  <a:pt x="28" y="53"/>
                </a:cubicBezTo>
                <a:cubicBezTo>
                  <a:pt x="26" y="53"/>
                  <a:pt x="25" y="55"/>
                  <a:pt x="25" y="56"/>
                </a:cubicBezTo>
                <a:cubicBezTo>
                  <a:pt x="25" y="58"/>
                  <a:pt x="26" y="60"/>
                  <a:pt x="28" y="60"/>
                </a:cubicBezTo>
                <a:close/>
                <a:moveTo>
                  <a:pt x="28" y="76"/>
                </a:moveTo>
                <a:cubicBezTo>
                  <a:pt x="80" y="76"/>
                  <a:pt x="80" y="76"/>
                  <a:pt x="80" y="76"/>
                </a:cubicBezTo>
                <a:cubicBezTo>
                  <a:pt x="82" y="76"/>
                  <a:pt x="83" y="75"/>
                  <a:pt x="83" y="73"/>
                </a:cubicBezTo>
                <a:cubicBezTo>
                  <a:pt x="83" y="71"/>
                  <a:pt x="82" y="69"/>
                  <a:pt x="80" y="69"/>
                </a:cubicBezTo>
                <a:cubicBezTo>
                  <a:pt x="28" y="69"/>
                  <a:pt x="28" y="69"/>
                  <a:pt x="28" y="69"/>
                </a:cubicBezTo>
                <a:cubicBezTo>
                  <a:pt x="26" y="69"/>
                  <a:pt x="25" y="71"/>
                  <a:pt x="25" y="73"/>
                </a:cubicBezTo>
                <a:cubicBezTo>
                  <a:pt x="25" y="75"/>
                  <a:pt x="26" y="76"/>
                  <a:pt x="28" y="76"/>
                </a:cubicBezTo>
                <a:close/>
                <a:moveTo>
                  <a:pt x="92" y="86"/>
                </a:moveTo>
                <a:cubicBezTo>
                  <a:pt x="28" y="86"/>
                  <a:pt x="28" y="86"/>
                  <a:pt x="28" y="86"/>
                </a:cubicBezTo>
                <a:cubicBezTo>
                  <a:pt x="26" y="86"/>
                  <a:pt x="25" y="87"/>
                  <a:pt x="25" y="89"/>
                </a:cubicBezTo>
                <a:cubicBezTo>
                  <a:pt x="25" y="91"/>
                  <a:pt x="26" y="92"/>
                  <a:pt x="28" y="92"/>
                </a:cubicBezTo>
                <a:cubicBezTo>
                  <a:pt x="92" y="92"/>
                  <a:pt x="92" y="92"/>
                  <a:pt x="92" y="92"/>
                </a:cubicBezTo>
                <a:cubicBezTo>
                  <a:pt x="94" y="92"/>
                  <a:pt x="95" y="91"/>
                  <a:pt x="95" y="89"/>
                </a:cubicBezTo>
                <a:cubicBezTo>
                  <a:pt x="95" y="87"/>
                  <a:pt x="94" y="86"/>
                  <a:pt x="92" y="86"/>
                </a:cubicBezTo>
                <a:close/>
                <a:moveTo>
                  <a:pt x="92" y="102"/>
                </a:moveTo>
                <a:cubicBezTo>
                  <a:pt x="28" y="102"/>
                  <a:pt x="28" y="102"/>
                  <a:pt x="28" y="102"/>
                </a:cubicBezTo>
                <a:cubicBezTo>
                  <a:pt x="26" y="102"/>
                  <a:pt x="25" y="103"/>
                  <a:pt x="25" y="105"/>
                </a:cubicBezTo>
                <a:cubicBezTo>
                  <a:pt x="25" y="107"/>
                  <a:pt x="26" y="109"/>
                  <a:pt x="28" y="109"/>
                </a:cubicBezTo>
                <a:cubicBezTo>
                  <a:pt x="92" y="109"/>
                  <a:pt x="92" y="109"/>
                  <a:pt x="92" y="109"/>
                </a:cubicBezTo>
                <a:cubicBezTo>
                  <a:pt x="94" y="109"/>
                  <a:pt x="95" y="107"/>
                  <a:pt x="95" y="105"/>
                </a:cubicBezTo>
                <a:cubicBezTo>
                  <a:pt x="95" y="103"/>
                  <a:pt x="94" y="102"/>
                  <a:pt x="92"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7" name="Freeform 188">
            <a:extLst>
              <a:ext uri="{FF2B5EF4-FFF2-40B4-BE49-F238E27FC236}">
                <a16:creationId xmlns:a16="http://schemas.microsoft.com/office/drawing/2014/main" id="{31C5E987-F42A-4529-98BA-F5523951628C}"/>
              </a:ext>
            </a:extLst>
          </p:cNvPr>
          <p:cNvSpPr>
            <a:spLocks noEditPoints="1"/>
          </p:cNvSpPr>
          <p:nvPr/>
        </p:nvSpPr>
        <p:spPr bwMode="auto">
          <a:xfrm>
            <a:off x="7632575" y="5283518"/>
            <a:ext cx="423862" cy="417513"/>
          </a:xfrm>
          <a:custGeom>
            <a:avLst/>
            <a:gdLst>
              <a:gd name="T0" fmla="*/ 79 w 134"/>
              <a:gd name="T1" fmla="*/ 99 h 132"/>
              <a:gd name="T2" fmla="*/ 76 w 134"/>
              <a:gd name="T3" fmla="*/ 102 h 132"/>
              <a:gd name="T4" fmla="*/ 73 w 134"/>
              <a:gd name="T5" fmla="*/ 99 h 132"/>
              <a:gd name="T6" fmla="*/ 74 w 134"/>
              <a:gd name="T7" fmla="*/ 96 h 132"/>
              <a:gd name="T8" fmla="*/ 78 w 134"/>
              <a:gd name="T9" fmla="*/ 96 h 132"/>
              <a:gd name="T10" fmla="*/ 98 w 134"/>
              <a:gd name="T11" fmla="*/ 18 h 132"/>
              <a:gd name="T12" fmla="*/ 14 w 134"/>
              <a:gd name="T13" fmla="*/ 20 h 132"/>
              <a:gd name="T14" fmla="*/ 98 w 134"/>
              <a:gd name="T15" fmla="*/ 22 h 132"/>
              <a:gd name="T16" fmla="*/ 98 w 134"/>
              <a:gd name="T17" fmla="*/ 18 h 132"/>
              <a:gd name="T18" fmla="*/ 17 w 134"/>
              <a:gd name="T19" fmla="*/ 33 h 132"/>
              <a:gd name="T20" fmla="*/ 17 w 134"/>
              <a:gd name="T21" fmla="*/ 36 h 132"/>
              <a:gd name="T22" fmla="*/ 102 w 134"/>
              <a:gd name="T23" fmla="*/ 34 h 132"/>
              <a:gd name="T24" fmla="*/ 102 w 134"/>
              <a:gd name="T25" fmla="*/ 49 h 132"/>
              <a:gd name="T26" fmla="*/ 17 w 134"/>
              <a:gd name="T27" fmla="*/ 47 h 132"/>
              <a:gd name="T28" fmla="*/ 17 w 134"/>
              <a:gd name="T29" fmla="*/ 50 h 132"/>
              <a:gd name="T30" fmla="*/ 102 w 134"/>
              <a:gd name="T31" fmla="*/ 49 h 132"/>
              <a:gd name="T32" fmla="*/ 108 w 134"/>
              <a:gd name="T33" fmla="*/ 127 h 132"/>
              <a:gd name="T34" fmla="*/ 24 w 134"/>
              <a:gd name="T35" fmla="*/ 106 h 132"/>
              <a:gd name="T36" fmla="*/ 5 w 134"/>
              <a:gd name="T37" fmla="*/ 8 h 132"/>
              <a:gd name="T38" fmla="*/ 108 w 134"/>
              <a:gd name="T39" fmla="*/ 5 h 132"/>
              <a:gd name="T40" fmla="*/ 110 w 134"/>
              <a:gd name="T41" fmla="*/ 66 h 132"/>
              <a:gd name="T42" fmla="*/ 116 w 134"/>
              <a:gd name="T43" fmla="*/ 8 h 132"/>
              <a:gd name="T44" fmla="*/ 8 w 134"/>
              <a:gd name="T45" fmla="*/ 0 h 132"/>
              <a:gd name="T46" fmla="*/ 0 w 134"/>
              <a:gd name="T47" fmla="*/ 124 h 132"/>
              <a:gd name="T48" fmla="*/ 108 w 134"/>
              <a:gd name="T49" fmla="*/ 132 h 132"/>
              <a:gd name="T50" fmla="*/ 116 w 134"/>
              <a:gd name="T51" fmla="*/ 104 h 132"/>
              <a:gd name="T52" fmla="*/ 111 w 134"/>
              <a:gd name="T53" fmla="*/ 124 h 132"/>
              <a:gd name="T54" fmla="*/ 113 w 134"/>
              <a:gd name="T55" fmla="*/ 104 h 132"/>
              <a:gd name="T56" fmla="*/ 88 w 134"/>
              <a:gd name="T57" fmla="*/ 77 h 132"/>
              <a:gd name="T58" fmla="*/ 79 w 134"/>
              <a:gd name="T59" fmla="*/ 82 h 132"/>
              <a:gd name="T60" fmla="*/ 104 w 134"/>
              <a:gd name="T61" fmla="*/ 109 h 132"/>
              <a:gd name="T62" fmla="*/ 98 w 134"/>
              <a:gd name="T63" fmla="*/ 76 h 132"/>
              <a:gd name="T64" fmla="*/ 92 w 134"/>
              <a:gd name="T65" fmla="*/ 79 h 132"/>
              <a:gd name="T66" fmla="*/ 113 w 134"/>
              <a:gd name="T67" fmla="*/ 93 h 132"/>
              <a:gd name="T68" fmla="*/ 98 w 134"/>
              <a:gd name="T69" fmla="*/ 76 h 132"/>
              <a:gd name="T70" fmla="*/ 117 w 134"/>
              <a:gd name="T71" fmla="*/ 60 h 132"/>
              <a:gd name="T72" fmla="*/ 102 w 134"/>
              <a:gd name="T73" fmla="*/ 76 h 132"/>
              <a:gd name="T74" fmla="*/ 101 w 134"/>
              <a:gd name="T75" fmla="*/ 78 h 132"/>
              <a:gd name="T76" fmla="*/ 113 w 134"/>
              <a:gd name="T77" fmla="*/ 88 h 132"/>
              <a:gd name="T78" fmla="*/ 110 w 134"/>
              <a:gd name="T79" fmla="*/ 83 h 132"/>
              <a:gd name="T80" fmla="*/ 130 w 134"/>
              <a:gd name="T81" fmla="*/ 57 h 132"/>
              <a:gd name="T82" fmla="*/ 76 w 134"/>
              <a:gd name="T83" fmla="*/ 119 h 132"/>
              <a:gd name="T84" fmla="*/ 93 w 134"/>
              <a:gd name="T85" fmla="*/ 104 h 132"/>
              <a:gd name="T86" fmla="*/ 59 w 134"/>
              <a:gd name="T87" fmla="*/ 98 h 132"/>
              <a:gd name="T88" fmla="*/ 76 w 134"/>
              <a:gd name="T89" fmla="*/ 79 h 132"/>
              <a:gd name="T90" fmla="*/ 76 w 134"/>
              <a:gd name="T91"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 h="132">
                <a:moveTo>
                  <a:pt x="84" y="96"/>
                </a:moveTo>
                <a:cubicBezTo>
                  <a:pt x="79" y="99"/>
                  <a:pt x="79" y="99"/>
                  <a:pt x="79" y="99"/>
                </a:cubicBezTo>
                <a:cubicBezTo>
                  <a:pt x="81" y="105"/>
                  <a:pt x="81" y="105"/>
                  <a:pt x="81" y="105"/>
                </a:cubicBezTo>
                <a:cubicBezTo>
                  <a:pt x="76" y="102"/>
                  <a:pt x="76" y="102"/>
                  <a:pt x="76" y="102"/>
                </a:cubicBezTo>
                <a:cubicBezTo>
                  <a:pt x="71" y="105"/>
                  <a:pt x="71" y="105"/>
                  <a:pt x="71" y="105"/>
                </a:cubicBezTo>
                <a:cubicBezTo>
                  <a:pt x="73" y="99"/>
                  <a:pt x="73" y="99"/>
                  <a:pt x="73" y="99"/>
                </a:cubicBezTo>
                <a:cubicBezTo>
                  <a:pt x="68" y="96"/>
                  <a:pt x="68" y="96"/>
                  <a:pt x="68" y="96"/>
                </a:cubicBezTo>
                <a:cubicBezTo>
                  <a:pt x="74" y="96"/>
                  <a:pt x="74" y="96"/>
                  <a:pt x="74" y="96"/>
                </a:cubicBezTo>
                <a:cubicBezTo>
                  <a:pt x="76" y="90"/>
                  <a:pt x="76" y="90"/>
                  <a:pt x="76" y="90"/>
                </a:cubicBezTo>
                <a:cubicBezTo>
                  <a:pt x="78" y="96"/>
                  <a:pt x="78" y="96"/>
                  <a:pt x="78" y="96"/>
                </a:cubicBezTo>
                <a:lnTo>
                  <a:pt x="84" y="96"/>
                </a:lnTo>
                <a:close/>
                <a:moveTo>
                  <a:pt x="98" y="18"/>
                </a:moveTo>
                <a:cubicBezTo>
                  <a:pt x="17" y="18"/>
                  <a:pt x="17" y="18"/>
                  <a:pt x="17" y="18"/>
                </a:cubicBezTo>
                <a:cubicBezTo>
                  <a:pt x="15" y="18"/>
                  <a:pt x="14" y="19"/>
                  <a:pt x="14" y="20"/>
                </a:cubicBezTo>
                <a:cubicBezTo>
                  <a:pt x="14" y="21"/>
                  <a:pt x="15" y="22"/>
                  <a:pt x="17" y="22"/>
                </a:cubicBezTo>
                <a:cubicBezTo>
                  <a:pt x="98" y="22"/>
                  <a:pt x="98" y="22"/>
                  <a:pt x="98" y="22"/>
                </a:cubicBezTo>
                <a:cubicBezTo>
                  <a:pt x="100" y="22"/>
                  <a:pt x="102" y="21"/>
                  <a:pt x="102" y="20"/>
                </a:cubicBezTo>
                <a:cubicBezTo>
                  <a:pt x="102" y="19"/>
                  <a:pt x="100" y="18"/>
                  <a:pt x="98" y="18"/>
                </a:cubicBezTo>
                <a:close/>
                <a:moveTo>
                  <a:pt x="98" y="33"/>
                </a:moveTo>
                <a:cubicBezTo>
                  <a:pt x="17" y="33"/>
                  <a:pt x="17" y="33"/>
                  <a:pt x="17" y="33"/>
                </a:cubicBezTo>
                <a:cubicBezTo>
                  <a:pt x="15" y="33"/>
                  <a:pt x="14" y="33"/>
                  <a:pt x="14" y="34"/>
                </a:cubicBezTo>
                <a:cubicBezTo>
                  <a:pt x="14" y="35"/>
                  <a:pt x="15" y="36"/>
                  <a:pt x="17" y="36"/>
                </a:cubicBezTo>
                <a:cubicBezTo>
                  <a:pt x="98" y="36"/>
                  <a:pt x="98" y="36"/>
                  <a:pt x="98" y="36"/>
                </a:cubicBezTo>
                <a:cubicBezTo>
                  <a:pt x="100" y="36"/>
                  <a:pt x="102" y="35"/>
                  <a:pt x="102" y="34"/>
                </a:cubicBezTo>
                <a:cubicBezTo>
                  <a:pt x="102" y="33"/>
                  <a:pt x="100" y="33"/>
                  <a:pt x="98" y="33"/>
                </a:cubicBezTo>
                <a:close/>
                <a:moveTo>
                  <a:pt x="102" y="49"/>
                </a:moveTo>
                <a:cubicBezTo>
                  <a:pt x="102" y="48"/>
                  <a:pt x="100" y="47"/>
                  <a:pt x="98" y="47"/>
                </a:cubicBezTo>
                <a:cubicBezTo>
                  <a:pt x="17" y="47"/>
                  <a:pt x="17" y="47"/>
                  <a:pt x="17" y="47"/>
                </a:cubicBezTo>
                <a:cubicBezTo>
                  <a:pt x="15" y="47"/>
                  <a:pt x="14" y="48"/>
                  <a:pt x="14" y="49"/>
                </a:cubicBezTo>
                <a:cubicBezTo>
                  <a:pt x="14" y="49"/>
                  <a:pt x="15" y="50"/>
                  <a:pt x="17" y="50"/>
                </a:cubicBezTo>
                <a:cubicBezTo>
                  <a:pt x="98" y="50"/>
                  <a:pt x="98" y="50"/>
                  <a:pt x="98" y="50"/>
                </a:cubicBezTo>
                <a:cubicBezTo>
                  <a:pt x="100" y="50"/>
                  <a:pt x="102" y="49"/>
                  <a:pt x="102" y="49"/>
                </a:cubicBezTo>
                <a:close/>
                <a:moveTo>
                  <a:pt x="111" y="124"/>
                </a:moveTo>
                <a:cubicBezTo>
                  <a:pt x="111" y="125"/>
                  <a:pt x="109" y="127"/>
                  <a:pt x="108" y="127"/>
                </a:cubicBezTo>
                <a:cubicBezTo>
                  <a:pt x="98" y="127"/>
                  <a:pt x="98" y="127"/>
                  <a:pt x="98" y="127"/>
                </a:cubicBezTo>
                <a:cubicBezTo>
                  <a:pt x="72" y="127"/>
                  <a:pt x="24" y="106"/>
                  <a:pt x="24" y="106"/>
                </a:cubicBezTo>
                <a:cubicBezTo>
                  <a:pt x="15" y="117"/>
                  <a:pt x="5" y="113"/>
                  <a:pt x="5" y="108"/>
                </a:cubicBezTo>
                <a:cubicBezTo>
                  <a:pt x="5" y="8"/>
                  <a:pt x="5" y="8"/>
                  <a:pt x="5" y="8"/>
                </a:cubicBezTo>
                <a:cubicBezTo>
                  <a:pt x="5" y="7"/>
                  <a:pt x="6" y="5"/>
                  <a:pt x="8" y="5"/>
                </a:cubicBezTo>
                <a:cubicBezTo>
                  <a:pt x="108" y="5"/>
                  <a:pt x="108" y="5"/>
                  <a:pt x="108" y="5"/>
                </a:cubicBezTo>
                <a:cubicBezTo>
                  <a:pt x="109" y="5"/>
                  <a:pt x="111" y="7"/>
                  <a:pt x="111" y="8"/>
                </a:cubicBezTo>
                <a:cubicBezTo>
                  <a:pt x="110" y="66"/>
                  <a:pt x="110" y="66"/>
                  <a:pt x="110" y="66"/>
                </a:cubicBezTo>
                <a:cubicBezTo>
                  <a:pt x="113" y="59"/>
                  <a:pt x="116" y="58"/>
                  <a:pt x="116" y="58"/>
                </a:cubicBezTo>
                <a:cubicBezTo>
                  <a:pt x="116" y="8"/>
                  <a:pt x="116" y="8"/>
                  <a:pt x="116" y="8"/>
                </a:cubicBezTo>
                <a:cubicBezTo>
                  <a:pt x="116" y="4"/>
                  <a:pt x="112" y="0"/>
                  <a:pt x="108" y="0"/>
                </a:cubicBezTo>
                <a:cubicBezTo>
                  <a:pt x="8" y="0"/>
                  <a:pt x="8" y="0"/>
                  <a:pt x="8" y="0"/>
                </a:cubicBezTo>
                <a:cubicBezTo>
                  <a:pt x="3" y="0"/>
                  <a:pt x="0" y="4"/>
                  <a:pt x="0" y="8"/>
                </a:cubicBezTo>
                <a:cubicBezTo>
                  <a:pt x="0" y="124"/>
                  <a:pt x="0" y="124"/>
                  <a:pt x="0" y="124"/>
                </a:cubicBezTo>
                <a:cubicBezTo>
                  <a:pt x="0" y="128"/>
                  <a:pt x="3" y="132"/>
                  <a:pt x="8" y="132"/>
                </a:cubicBezTo>
                <a:cubicBezTo>
                  <a:pt x="108" y="132"/>
                  <a:pt x="108" y="132"/>
                  <a:pt x="108" y="132"/>
                </a:cubicBezTo>
                <a:cubicBezTo>
                  <a:pt x="112" y="132"/>
                  <a:pt x="116" y="128"/>
                  <a:pt x="116" y="124"/>
                </a:cubicBezTo>
                <a:cubicBezTo>
                  <a:pt x="116" y="104"/>
                  <a:pt x="116" y="104"/>
                  <a:pt x="116" y="104"/>
                </a:cubicBezTo>
                <a:cubicBezTo>
                  <a:pt x="111" y="110"/>
                  <a:pt x="111" y="110"/>
                  <a:pt x="111" y="110"/>
                </a:cubicBezTo>
                <a:lnTo>
                  <a:pt x="111" y="124"/>
                </a:lnTo>
                <a:close/>
                <a:moveTo>
                  <a:pt x="108" y="109"/>
                </a:moveTo>
                <a:cubicBezTo>
                  <a:pt x="113" y="104"/>
                  <a:pt x="113" y="104"/>
                  <a:pt x="113" y="104"/>
                </a:cubicBezTo>
                <a:cubicBezTo>
                  <a:pt x="114" y="103"/>
                  <a:pt x="114" y="101"/>
                  <a:pt x="113" y="100"/>
                </a:cubicBezTo>
                <a:cubicBezTo>
                  <a:pt x="88" y="77"/>
                  <a:pt x="88" y="77"/>
                  <a:pt x="88" y="77"/>
                </a:cubicBezTo>
                <a:cubicBezTo>
                  <a:pt x="87" y="75"/>
                  <a:pt x="85" y="75"/>
                  <a:pt x="83" y="77"/>
                </a:cubicBezTo>
                <a:cubicBezTo>
                  <a:pt x="79" y="82"/>
                  <a:pt x="79" y="82"/>
                  <a:pt x="79" y="82"/>
                </a:cubicBezTo>
                <a:cubicBezTo>
                  <a:pt x="78" y="83"/>
                  <a:pt x="78" y="85"/>
                  <a:pt x="79" y="86"/>
                </a:cubicBezTo>
                <a:cubicBezTo>
                  <a:pt x="104" y="109"/>
                  <a:pt x="104" y="109"/>
                  <a:pt x="104" y="109"/>
                </a:cubicBezTo>
                <a:cubicBezTo>
                  <a:pt x="105" y="111"/>
                  <a:pt x="107" y="110"/>
                  <a:pt x="108" y="109"/>
                </a:cubicBezTo>
                <a:close/>
                <a:moveTo>
                  <a:pt x="98" y="76"/>
                </a:moveTo>
                <a:cubicBezTo>
                  <a:pt x="97" y="75"/>
                  <a:pt x="96" y="76"/>
                  <a:pt x="95" y="76"/>
                </a:cubicBezTo>
                <a:cubicBezTo>
                  <a:pt x="92" y="79"/>
                  <a:pt x="92" y="79"/>
                  <a:pt x="92" y="79"/>
                </a:cubicBezTo>
                <a:cubicBezTo>
                  <a:pt x="110" y="95"/>
                  <a:pt x="110" y="95"/>
                  <a:pt x="110" y="95"/>
                </a:cubicBezTo>
                <a:cubicBezTo>
                  <a:pt x="113" y="93"/>
                  <a:pt x="113" y="93"/>
                  <a:pt x="113" y="93"/>
                </a:cubicBezTo>
                <a:cubicBezTo>
                  <a:pt x="113" y="92"/>
                  <a:pt x="113" y="91"/>
                  <a:pt x="112" y="90"/>
                </a:cubicBezTo>
                <a:lnTo>
                  <a:pt x="98" y="76"/>
                </a:lnTo>
                <a:close/>
                <a:moveTo>
                  <a:pt x="130" y="57"/>
                </a:moveTo>
                <a:cubicBezTo>
                  <a:pt x="127" y="54"/>
                  <a:pt x="123" y="53"/>
                  <a:pt x="117" y="60"/>
                </a:cubicBezTo>
                <a:cubicBezTo>
                  <a:pt x="112" y="65"/>
                  <a:pt x="109" y="74"/>
                  <a:pt x="105" y="78"/>
                </a:cubicBezTo>
                <a:cubicBezTo>
                  <a:pt x="102" y="76"/>
                  <a:pt x="102" y="76"/>
                  <a:pt x="102" y="76"/>
                </a:cubicBezTo>
                <a:cubicBezTo>
                  <a:pt x="102" y="75"/>
                  <a:pt x="101" y="75"/>
                  <a:pt x="100" y="76"/>
                </a:cubicBezTo>
                <a:cubicBezTo>
                  <a:pt x="100" y="76"/>
                  <a:pt x="100" y="77"/>
                  <a:pt x="101" y="78"/>
                </a:cubicBezTo>
                <a:cubicBezTo>
                  <a:pt x="111" y="87"/>
                  <a:pt x="111" y="87"/>
                  <a:pt x="111" y="87"/>
                </a:cubicBezTo>
                <a:cubicBezTo>
                  <a:pt x="112" y="88"/>
                  <a:pt x="113" y="88"/>
                  <a:pt x="113" y="88"/>
                </a:cubicBezTo>
                <a:cubicBezTo>
                  <a:pt x="114" y="87"/>
                  <a:pt x="114" y="86"/>
                  <a:pt x="113" y="86"/>
                </a:cubicBezTo>
                <a:cubicBezTo>
                  <a:pt x="110" y="83"/>
                  <a:pt x="110" y="83"/>
                  <a:pt x="110" y="83"/>
                </a:cubicBezTo>
                <a:cubicBezTo>
                  <a:pt x="114" y="79"/>
                  <a:pt x="123" y="75"/>
                  <a:pt x="127" y="70"/>
                </a:cubicBezTo>
                <a:cubicBezTo>
                  <a:pt x="134" y="63"/>
                  <a:pt x="133" y="59"/>
                  <a:pt x="130" y="57"/>
                </a:cubicBezTo>
                <a:close/>
                <a:moveTo>
                  <a:pt x="56" y="98"/>
                </a:moveTo>
                <a:cubicBezTo>
                  <a:pt x="56" y="110"/>
                  <a:pt x="65" y="119"/>
                  <a:pt x="76" y="119"/>
                </a:cubicBezTo>
                <a:cubicBezTo>
                  <a:pt x="85" y="119"/>
                  <a:pt x="92" y="114"/>
                  <a:pt x="95" y="106"/>
                </a:cubicBezTo>
                <a:cubicBezTo>
                  <a:pt x="93" y="104"/>
                  <a:pt x="93" y="104"/>
                  <a:pt x="93" y="104"/>
                </a:cubicBezTo>
                <a:cubicBezTo>
                  <a:pt x="91" y="111"/>
                  <a:pt x="84" y="116"/>
                  <a:pt x="76" y="116"/>
                </a:cubicBezTo>
                <a:cubicBezTo>
                  <a:pt x="67" y="116"/>
                  <a:pt x="59" y="108"/>
                  <a:pt x="59" y="98"/>
                </a:cubicBezTo>
                <a:cubicBezTo>
                  <a:pt x="59" y="89"/>
                  <a:pt x="66" y="81"/>
                  <a:pt x="75" y="81"/>
                </a:cubicBezTo>
                <a:cubicBezTo>
                  <a:pt x="75" y="80"/>
                  <a:pt x="76" y="80"/>
                  <a:pt x="76" y="79"/>
                </a:cubicBezTo>
                <a:cubicBezTo>
                  <a:pt x="77" y="78"/>
                  <a:pt x="77" y="78"/>
                  <a:pt x="77" y="78"/>
                </a:cubicBezTo>
                <a:cubicBezTo>
                  <a:pt x="77" y="78"/>
                  <a:pt x="77" y="78"/>
                  <a:pt x="76" y="78"/>
                </a:cubicBezTo>
                <a:cubicBezTo>
                  <a:pt x="65" y="78"/>
                  <a:pt x="56" y="87"/>
                  <a:pt x="56" y="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8" name="Freeform 189">
            <a:extLst>
              <a:ext uri="{FF2B5EF4-FFF2-40B4-BE49-F238E27FC236}">
                <a16:creationId xmlns:a16="http://schemas.microsoft.com/office/drawing/2014/main" id="{EBDE537E-C5B2-48FE-88CC-E547A0A2F5D4}"/>
              </a:ext>
            </a:extLst>
          </p:cNvPr>
          <p:cNvSpPr>
            <a:spLocks noEditPoints="1"/>
          </p:cNvSpPr>
          <p:nvPr/>
        </p:nvSpPr>
        <p:spPr bwMode="auto">
          <a:xfrm>
            <a:off x="5821238" y="5270818"/>
            <a:ext cx="423862" cy="442913"/>
          </a:xfrm>
          <a:custGeom>
            <a:avLst/>
            <a:gdLst>
              <a:gd name="T0" fmla="*/ 122 w 134"/>
              <a:gd name="T1" fmla="*/ 129 h 140"/>
              <a:gd name="T2" fmla="*/ 107 w 134"/>
              <a:gd name="T3" fmla="*/ 124 h 140"/>
              <a:gd name="T4" fmla="*/ 134 w 134"/>
              <a:gd name="T5" fmla="*/ 129 h 140"/>
              <a:gd name="T6" fmla="*/ 71 w 134"/>
              <a:gd name="T7" fmla="*/ 129 h 140"/>
              <a:gd name="T8" fmla="*/ 85 w 134"/>
              <a:gd name="T9" fmla="*/ 140 h 140"/>
              <a:gd name="T10" fmla="*/ 82 w 134"/>
              <a:gd name="T11" fmla="*/ 114 h 140"/>
              <a:gd name="T12" fmla="*/ 82 w 134"/>
              <a:gd name="T13" fmla="*/ 102 h 140"/>
              <a:gd name="T14" fmla="*/ 122 w 134"/>
              <a:gd name="T15" fmla="*/ 102 h 140"/>
              <a:gd name="T16" fmla="*/ 114 w 134"/>
              <a:gd name="T17" fmla="*/ 102 h 140"/>
              <a:gd name="T18" fmla="*/ 90 w 134"/>
              <a:gd name="T19" fmla="*/ 102 h 140"/>
              <a:gd name="T20" fmla="*/ 114 w 134"/>
              <a:gd name="T21" fmla="*/ 102 h 140"/>
              <a:gd name="T22" fmla="*/ 5 w 134"/>
              <a:gd name="T23" fmla="*/ 40 h 140"/>
              <a:gd name="T24" fmla="*/ 39 w 134"/>
              <a:gd name="T25" fmla="*/ 27 h 140"/>
              <a:gd name="T26" fmla="*/ 110 w 134"/>
              <a:gd name="T27" fmla="*/ 5 h 140"/>
              <a:gd name="T28" fmla="*/ 117 w 134"/>
              <a:gd name="T29" fmla="*/ 85 h 140"/>
              <a:gd name="T30" fmla="*/ 123 w 134"/>
              <a:gd name="T31" fmla="*/ 13 h 140"/>
              <a:gd name="T32" fmla="*/ 39 w 134"/>
              <a:gd name="T33" fmla="*/ 0 h 140"/>
              <a:gd name="T34" fmla="*/ 0 w 134"/>
              <a:gd name="T35" fmla="*/ 117 h 140"/>
              <a:gd name="T36" fmla="*/ 66 w 134"/>
              <a:gd name="T37" fmla="*/ 130 h 140"/>
              <a:gd name="T38" fmla="*/ 13 w 134"/>
              <a:gd name="T39" fmla="*/ 125 h 140"/>
              <a:gd name="T40" fmla="*/ 98 w 134"/>
              <a:gd name="T41" fmla="*/ 28 h 140"/>
              <a:gd name="T42" fmla="*/ 45 w 134"/>
              <a:gd name="T43" fmla="*/ 32 h 140"/>
              <a:gd name="T44" fmla="*/ 100 w 134"/>
              <a:gd name="T45" fmla="*/ 30 h 140"/>
              <a:gd name="T46" fmla="*/ 98 w 134"/>
              <a:gd name="T47" fmla="*/ 47 h 140"/>
              <a:gd name="T48" fmla="*/ 23 w 134"/>
              <a:gd name="T49" fmla="*/ 48 h 140"/>
              <a:gd name="T50" fmla="*/ 98 w 134"/>
              <a:gd name="T51" fmla="*/ 50 h 140"/>
              <a:gd name="T52" fmla="*/ 98 w 134"/>
              <a:gd name="T53" fmla="*/ 47 h 140"/>
              <a:gd name="T54" fmla="*/ 98 w 134"/>
              <a:gd name="T55" fmla="*/ 65 h 140"/>
              <a:gd name="T56" fmla="*/ 23 w 134"/>
              <a:gd name="T57" fmla="*/ 67 h 140"/>
              <a:gd name="T58" fmla="*/ 98 w 134"/>
              <a:gd name="T59" fmla="*/ 69 h 140"/>
              <a:gd name="T60" fmla="*/ 70 w 134"/>
              <a:gd name="T61" fmla="*/ 84 h 140"/>
              <a:gd name="T62" fmla="*/ 23 w 134"/>
              <a:gd name="T63" fmla="*/ 85 h 140"/>
              <a:gd name="T64" fmla="*/ 70 w 134"/>
              <a:gd name="T65" fmla="*/ 87 h 140"/>
              <a:gd name="T66" fmla="*/ 70 w 134"/>
              <a:gd name="T67" fmla="*/ 84 h 140"/>
              <a:gd name="T68" fmla="*/ 25 w 134"/>
              <a:gd name="T69" fmla="*/ 102 h 140"/>
              <a:gd name="T70" fmla="*/ 25 w 134"/>
              <a:gd name="T71" fmla="*/ 106 h 140"/>
              <a:gd name="T72" fmla="*/ 72 w 134"/>
              <a:gd name="T73" fmla="*/ 10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140">
                <a:moveTo>
                  <a:pt x="134" y="129"/>
                </a:moveTo>
                <a:cubicBezTo>
                  <a:pt x="122" y="129"/>
                  <a:pt x="122" y="129"/>
                  <a:pt x="122" y="129"/>
                </a:cubicBezTo>
                <a:cubicBezTo>
                  <a:pt x="119" y="140"/>
                  <a:pt x="119" y="140"/>
                  <a:pt x="119" y="140"/>
                </a:cubicBezTo>
                <a:cubicBezTo>
                  <a:pt x="107" y="124"/>
                  <a:pt x="107" y="124"/>
                  <a:pt x="107" y="124"/>
                </a:cubicBezTo>
                <a:cubicBezTo>
                  <a:pt x="113" y="122"/>
                  <a:pt x="118" y="119"/>
                  <a:pt x="121" y="114"/>
                </a:cubicBezTo>
                <a:lnTo>
                  <a:pt x="134" y="129"/>
                </a:lnTo>
                <a:close/>
                <a:moveTo>
                  <a:pt x="82" y="114"/>
                </a:moveTo>
                <a:cubicBezTo>
                  <a:pt x="71" y="129"/>
                  <a:pt x="71" y="129"/>
                  <a:pt x="71" y="129"/>
                </a:cubicBezTo>
                <a:cubicBezTo>
                  <a:pt x="82" y="129"/>
                  <a:pt x="82" y="129"/>
                  <a:pt x="82" y="129"/>
                </a:cubicBezTo>
                <a:cubicBezTo>
                  <a:pt x="85" y="140"/>
                  <a:pt x="85" y="140"/>
                  <a:pt x="85" y="140"/>
                </a:cubicBezTo>
                <a:cubicBezTo>
                  <a:pt x="97" y="124"/>
                  <a:pt x="97" y="124"/>
                  <a:pt x="97" y="124"/>
                </a:cubicBezTo>
                <a:cubicBezTo>
                  <a:pt x="91" y="123"/>
                  <a:pt x="86" y="119"/>
                  <a:pt x="82" y="114"/>
                </a:cubicBezTo>
                <a:close/>
                <a:moveTo>
                  <a:pt x="102" y="122"/>
                </a:moveTo>
                <a:cubicBezTo>
                  <a:pt x="91" y="122"/>
                  <a:pt x="82" y="113"/>
                  <a:pt x="82" y="102"/>
                </a:cubicBezTo>
                <a:cubicBezTo>
                  <a:pt x="82" y="90"/>
                  <a:pt x="91" y="81"/>
                  <a:pt x="102" y="81"/>
                </a:cubicBezTo>
                <a:cubicBezTo>
                  <a:pt x="113" y="81"/>
                  <a:pt x="122" y="90"/>
                  <a:pt x="122" y="102"/>
                </a:cubicBezTo>
                <a:cubicBezTo>
                  <a:pt x="122" y="113"/>
                  <a:pt x="113" y="122"/>
                  <a:pt x="102" y="122"/>
                </a:cubicBezTo>
                <a:close/>
                <a:moveTo>
                  <a:pt x="114" y="102"/>
                </a:moveTo>
                <a:cubicBezTo>
                  <a:pt x="114" y="95"/>
                  <a:pt x="109" y="90"/>
                  <a:pt x="102" y="90"/>
                </a:cubicBezTo>
                <a:cubicBezTo>
                  <a:pt x="95" y="90"/>
                  <a:pt x="90" y="95"/>
                  <a:pt x="90" y="102"/>
                </a:cubicBezTo>
                <a:cubicBezTo>
                  <a:pt x="90" y="108"/>
                  <a:pt x="95" y="113"/>
                  <a:pt x="102" y="113"/>
                </a:cubicBezTo>
                <a:cubicBezTo>
                  <a:pt x="109" y="113"/>
                  <a:pt x="114" y="108"/>
                  <a:pt x="114" y="102"/>
                </a:cubicBezTo>
                <a:close/>
                <a:moveTo>
                  <a:pt x="5" y="117"/>
                </a:moveTo>
                <a:cubicBezTo>
                  <a:pt x="5" y="40"/>
                  <a:pt x="5" y="40"/>
                  <a:pt x="5" y="40"/>
                </a:cubicBezTo>
                <a:cubicBezTo>
                  <a:pt x="27" y="40"/>
                  <a:pt x="27" y="40"/>
                  <a:pt x="27" y="40"/>
                </a:cubicBezTo>
                <a:cubicBezTo>
                  <a:pt x="34" y="40"/>
                  <a:pt x="39" y="34"/>
                  <a:pt x="39" y="27"/>
                </a:cubicBezTo>
                <a:cubicBezTo>
                  <a:pt x="39" y="5"/>
                  <a:pt x="39" y="5"/>
                  <a:pt x="39" y="5"/>
                </a:cubicBezTo>
                <a:cubicBezTo>
                  <a:pt x="110" y="5"/>
                  <a:pt x="110" y="5"/>
                  <a:pt x="110" y="5"/>
                </a:cubicBezTo>
                <a:cubicBezTo>
                  <a:pt x="114" y="5"/>
                  <a:pt x="117" y="9"/>
                  <a:pt x="117" y="13"/>
                </a:cubicBezTo>
                <a:cubicBezTo>
                  <a:pt x="117" y="85"/>
                  <a:pt x="117" y="85"/>
                  <a:pt x="117" y="85"/>
                </a:cubicBezTo>
                <a:cubicBezTo>
                  <a:pt x="120" y="87"/>
                  <a:pt x="121" y="89"/>
                  <a:pt x="123" y="92"/>
                </a:cubicBezTo>
                <a:cubicBezTo>
                  <a:pt x="123" y="13"/>
                  <a:pt x="123" y="13"/>
                  <a:pt x="123" y="13"/>
                </a:cubicBezTo>
                <a:cubicBezTo>
                  <a:pt x="123" y="6"/>
                  <a:pt x="117" y="0"/>
                  <a:pt x="110" y="0"/>
                </a:cubicBezTo>
                <a:cubicBezTo>
                  <a:pt x="39" y="0"/>
                  <a:pt x="39" y="0"/>
                  <a:pt x="39" y="0"/>
                </a:cubicBezTo>
                <a:cubicBezTo>
                  <a:pt x="0" y="40"/>
                  <a:pt x="0" y="40"/>
                  <a:pt x="0" y="40"/>
                </a:cubicBezTo>
                <a:cubicBezTo>
                  <a:pt x="0" y="117"/>
                  <a:pt x="0" y="117"/>
                  <a:pt x="0" y="117"/>
                </a:cubicBezTo>
                <a:cubicBezTo>
                  <a:pt x="0" y="125"/>
                  <a:pt x="6" y="130"/>
                  <a:pt x="13" y="130"/>
                </a:cubicBezTo>
                <a:cubicBezTo>
                  <a:pt x="66" y="130"/>
                  <a:pt x="66" y="130"/>
                  <a:pt x="66" y="130"/>
                </a:cubicBezTo>
                <a:cubicBezTo>
                  <a:pt x="70" y="125"/>
                  <a:pt x="70" y="125"/>
                  <a:pt x="70" y="125"/>
                </a:cubicBezTo>
                <a:cubicBezTo>
                  <a:pt x="13" y="125"/>
                  <a:pt x="13" y="125"/>
                  <a:pt x="13" y="125"/>
                </a:cubicBezTo>
                <a:cubicBezTo>
                  <a:pt x="9" y="125"/>
                  <a:pt x="5" y="122"/>
                  <a:pt x="5" y="117"/>
                </a:cubicBezTo>
                <a:close/>
                <a:moveTo>
                  <a:pt x="98" y="28"/>
                </a:moveTo>
                <a:cubicBezTo>
                  <a:pt x="45" y="28"/>
                  <a:pt x="45" y="28"/>
                  <a:pt x="45" y="28"/>
                </a:cubicBezTo>
                <a:cubicBezTo>
                  <a:pt x="45" y="32"/>
                  <a:pt x="45" y="32"/>
                  <a:pt x="45" y="32"/>
                </a:cubicBezTo>
                <a:cubicBezTo>
                  <a:pt x="98" y="32"/>
                  <a:pt x="98" y="32"/>
                  <a:pt x="98" y="32"/>
                </a:cubicBezTo>
                <a:cubicBezTo>
                  <a:pt x="99" y="32"/>
                  <a:pt x="100" y="31"/>
                  <a:pt x="100" y="30"/>
                </a:cubicBezTo>
                <a:cubicBezTo>
                  <a:pt x="100" y="29"/>
                  <a:pt x="99" y="28"/>
                  <a:pt x="98" y="28"/>
                </a:cubicBezTo>
                <a:close/>
                <a:moveTo>
                  <a:pt x="98" y="47"/>
                </a:moveTo>
                <a:cubicBezTo>
                  <a:pt x="25" y="47"/>
                  <a:pt x="25" y="47"/>
                  <a:pt x="25" y="47"/>
                </a:cubicBezTo>
                <a:cubicBezTo>
                  <a:pt x="24" y="47"/>
                  <a:pt x="23" y="47"/>
                  <a:pt x="23" y="48"/>
                </a:cubicBezTo>
                <a:cubicBezTo>
                  <a:pt x="23" y="49"/>
                  <a:pt x="24" y="50"/>
                  <a:pt x="25" y="50"/>
                </a:cubicBezTo>
                <a:cubicBezTo>
                  <a:pt x="98" y="50"/>
                  <a:pt x="98" y="50"/>
                  <a:pt x="98" y="50"/>
                </a:cubicBezTo>
                <a:cubicBezTo>
                  <a:pt x="99" y="50"/>
                  <a:pt x="100" y="49"/>
                  <a:pt x="100" y="48"/>
                </a:cubicBezTo>
                <a:cubicBezTo>
                  <a:pt x="100" y="47"/>
                  <a:pt x="99" y="47"/>
                  <a:pt x="98" y="47"/>
                </a:cubicBezTo>
                <a:close/>
                <a:moveTo>
                  <a:pt x="100" y="67"/>
                </a:moveTo>
                <a:cubicBezTo>
                  <a:pt x="100" y="66"/>
                  <a:pt x="99" y="65"/>
                  <a:pt x="98" y="65"/>
                </a:cubicBezTo>
                <a:cubicBezTo>
                  <a:pt x="25" y="65"/>
                  <a:pt x="25" y="65"/>
                  <a:pt x="25" y="65"/>
                </a:cubicBezTo>
                <a:cubicBezTo>
                  <a:pt x="24" y="65"/>
                  <a:pt x="23" y="66"/>
                  <a:pt x="23" y="67"/>
                </a:cubicBezTo>
                <a:cubicBezTo>
                  <a:pt x="23" y="68"/>
                  <a:pt x="24" y="69"/>
                  <a:pt x="25" y="69"/>
                </a:cubicBezTo>
                <a:cubicBezTo>
                  <a:pt x="98" y="69"/>
                  <a:pt x="98" y="69"/>
                  <a:pt x="98" y="69"/>
                </a:cubicBezTo>
                <a:cubicBezTo>
                  <a:pt x="99" y="69"/>
                  <a:pt x="100" y="68"/>
                  <a:pt x="100" y="67"/>
                </a:cubicBezTo>
                <a:close/>
                <a:moveTo>
                  <a:pt x="70" y="84"/>
                </a:moveTo>
                <a:cubicBezTo>
                  <a:pt x="25" y="84"/>
                  <a:pt x="25" y="84"/>
                  <a:pt x="25" y="84"/>
                </a:cubicBezTo>
                <a:cubicBezTo>
                  <a:pt x="24" y="84"/>
                  <a:pt x="23" y="84"/>
                  <a:pt x="23" y="85"/>
                </a:cubicBezTo>
                <a:cubicBezTo>
                  <a:pt x="23" y="86"/>
                  <a:pt x="24" y="87"/>
                  <a:pt x="25" y="87"/>
                </a:cubicBezTo>
                <a:cubicBezTo>
                  <a:pt x="70" y="87"/>
                  <a:pt x="70" y="87"/>
                  <a:pt x="70" y="87"/>
                </a:cubicBezTo>
                <a:cubicBezTo>
                  <a:pt x="71" y="87"/>
                  <a:pt x="72" y="86"/>
                  <a:pt x="72" y="85"/>
                </a:cubicBezTo>
                <a:cubicBezTo>
                  <a:pt x="72" y="84"/>
                  <a:pt x="71" y="84"/>
                  <a:pt x="70" y="84"/>
                </a:cubicBezTo>
                <a:close/>
                <a:moveTo>
                  <a:pt x="70" y="102"/>
                </a:moveTo>
                <a:cubicBezTo>
                  <a:pt x="25" y="102"/>
                  <a:pt x="25" y="102"/>
                  <a:pt x="25" y="102"/>
                </a:cubicBezTo>
                <a:cubicBezTo>
                  <a:pt x="24" y="102"/>
                  <a:pt x="23" y="103"/>
                  <a:pt x="23" y="104"/>
                </a:cubicBezTo>
                <a:cubicBezTo>
                  <a:pt x="23" y="105"/>
                  <a:pt x="24" y="106"/>
                  <a:pt x="25" y="106"/>
                </a:cubicBezTo>
                <a:cubicBezTo>
                  <a:pt x="70" y="106"/>
                  <a:pt x="70" y="106"/>
                  <a:pt x="70" y="106"/>
                </a:cubicBezTo>
                <a:cubicBezTo>
                  <a:pt x="71" y="106"/>
                  <a:pt x="72" y="105"/>
                  <a:pt x="72" y="104"/>
                </a:cubicBezTo>
                <a:cubicBezTo>
                  <a:pt x="72" y="103"/>
                  <a:pt x="71" y="102"/>
                  <a:pt x="70"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9" name="Freeform 190">
            <a:extLst>
              <a:ext uri="{FF2B5EF4-FFF2-40B4-BE49-F238E27FC236}">
                <a16:creationId xmlns:a16="http://schemas.microsoft.com/office/drawing/2014/main" id="{1C5B47AA-9EFF-443C-8DDB-3E8D299B9D02}"/>
              </a:ext>
            </a:extLst>
          </p:cNvPr>
          <p:cNvSpPr>
            <a:spLocks noEditPoints="1"/>
          </p:cNvSpPr>
          <p:nvPr/>
        </p:nvSpPr>
        <p:spPr bwMode="auto">
          <a:xfrm>
            <a:off x="4000375" y="5277168"/>
            <a:ext cx="442912" cy="430213"/>
          </a:xfrm>
          <a:custGeom>
            <a:avLst/>
            <a:gdLst>
              <a:gd name="T0" fmla="*/ 109 w 140"/>
              <a:gd name="T1" fmla="*/ 73 h 136"/>
              <a:gd name="T2" fmla="*/ 77 w 140"/>
              <a:gd name="T3" fmla="*/ 104 h 136"/>
              <a:gd name="T4" fmla="*/ 109 w 140"/>
              <a:gd name="T5" fmla="*/ 136 h 136"/>
              <a:gd name="T6" fmla="*/ 140 w 140"/>
              <a:gd name="T7" fmla="*/ 104 h 136"/>
              <a:gd name="T8" fmla="*/ 111 w 140"/>
              <a:gd name="T9" fmla="*/ 119 h 136"/>
              <a:gd name="T10" fmla="*/ 106 w 140"/>
              <a:gd name="T11" fmla="*/ 124 h 136"/>
              <a:gd name="T12" fmla="*/ 98 w 140"/>
              <a:gd name="T13" fmla="*/ 117 h 136"/>
              <a:gd name="T14" fmla="*/ 108 w 140"/>
              <a:gd name="T15" fmla="*/ 113 h 136"/>
              <a:gd name="T16" fmla="*/ 107 w 140"/>
              <a:gd name="T17" fmla="*/ 106 h 136"/>
              <a:gd name="T18" fmla="*/ 107 w 140"/>
              <a:gd name="T19" fmla="*/ 88 h 136"/>
              <a:gd name="T20" fmla="*/ 111 w 140"/>
              <a:gd name="T21" fmla="*/ 83 h 136"/>
              <a:gd name="T22" fmla="*/ 119 w 140"/>
              <a:gd name="T23" fmla="*/ 89 h 136"/>
              <a:gd name="T24" fmla="*/ 110 w 140"/>
              <a:gd name="T25" fmla="*/ 93 h 136"/>
              <a:gd name="T26" fmla="*/ 112 w 140"/>
              <a:gd name="T27" fmla="*/ 100 h 136"/>
              <a:gd name="T28" fmla="*/ 111 w 140"/>
              <a:gd name="T29" fmla="*/ 119 h 136"/>
              <a:gd name="T30" fmla="*/ 9 w 140"/>
              <a:gd name="T31" fmla="*/ 112 h 136"/>
              <a:gd name="T32" fmla="*/ 16 w 140"/>
              <a:gd name="T33" fmla="*/ 32 h 136"/>
              <a:gd name="T34" fmla="*/ 29 w 140"/>
              <a:gd name="T35" fmla="*/ 9 h 136"/>
              <a:gd name="T36" fmla="*/ 109 w 140"/>
              <a:gd name="T37" fmla="*/ 13 h 136"/>
              <a:gd name="T38" fmla="*/ 118 w 140"/>
              <a:gd name="T39" fmla="*/ 69 h 136"/>
              <a:gd name="T40" fmla="*/ 106 w 140"/>
              <a:gd name="T41" fmla="*/ 0 h 136"/>
              <a:gd name="T42" fmla="*/ 24 w 140"/>
              <a:gd name="T43" fmla="*/ 0 h 136"/>
              <a:gd name="T44" fmla="*/ 1 w 140"/>
              <a:gd name="T45" fmla="*/ 25 h 136"/>
              <a:gd name="T46" fmla="*/ 0 w 140"/>
              <a:gd name="T47" fmla="*/ 28 h 136"/>
              <a:gd name="T48" fmla="*/ 13 w 140"/>
              <a:gd name="T49" fmla="*/ 125 h 136"/>
              <a:gd name="T50" fmla="*/ 74 w 140"/>
              <a:gd name="T51" fmla="*/ 115 h 136"/>
              <a:gd name="T52" fmla="*/ 20 w 140"/>
              <a:gd name="T53" fmla="*/ 17 h 136"/>
              <a:gd name="T54" fmla="*/ 16 w 140"/>
              <a:gd name="T55" fmla="*/ 23 h 136"/>
              <a:gd name="T56" fmla="*/ 20 w 140"/>
              <a:gd name="T57" fmla="*/ 17 h 136"/>
              <a:gd name="T58" fmla="*/ 96 w 140"/>
              <a:gd name="T59" fmla="*/ 45 h 136"/>
              <a:gd name="T60" fmla="*/ 19 w 140"/>
              <a:gd name="T61" fmla="*/ 41 h 136"/>
              <a:gd name="T62" fmla="*/ 96 w 140"/>
              <a:gd name="T63" fmla="*/ 38 h 136"/>
              <a:gd name="T64" fmla="*/ 96 w 140"/>
              <a:gd name="T65" fmla="*/ 61 h 136"/>
              <a:gd name="T66" fmla="*/ 19 w 140"/>
              <a:gd name="T67" fmla="*/ 58 h 136"/>
              <a:gd name="T68" fmla="*/ 96 w 140"/>
              <a:gd name="T69" fmla="*/ 54 h 136"/>
              <a:gd name="T70" fmla="*/ 96 w 140"/>
              <a:gd name="T71" fmla="*/ 61 h 136"/>
              <a:gd name="T72" fmla="*/ 22 w 140"/>
              <a:gd name="T73" fmla="*/ 78 h 136"/>
              <a:gd name="T74" fmla="*/ 22 w 140"/>
              <a:gd name="T75" fmla="*/ 71 h 136"/>
              <a:gd name="T76" fmla="*/ 84 w 140"/>
              <a:gd name="T77" fmla="*/ 78 h 136"/>
              <a:gd name="T78" fmla="*/ 77 w 140"/>
              <a:gd name="T79" fmla="*/ 88 h 136"/>
              <a:gd name="T80" fmla="*/ 22 w 140"/>
              <a:gd name="T81" fmla="*/ 94 h 136"/>
              <a:gd name="T82" fmla="*/ 22 w 140"/>
              <a:gd name="T83" fmla="*/ 8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0" h="136">
                <a:moveTo>
                  <a:pt x="131" y="82"/>
                </a:moveTo>
                <a:cubicBezTo>
                  <a:pt x="125" y="76"/>
                  <a:pt x="117" y="73"/>
                  <a:pt x="109" y="73"/>
                </a:cubicBezTo>
                <a:cubicBezTo>
                  <a:pt x="100" y="73"/>
                  <a:pt x="92" y="76"/>
                  <a:pt x="86" y="82"/>
                </a:cubicBezTo>
                <a:cubicBezTo>
                  <a:pt x="81" y="88"/>
                  <a:pt x="77" y="95"/>
                  <a:pt x="77" y="104"/>
                </a:cubicBezTo>
                <a:cubicBezTo>
                  <a:pt x="77" y="113"/>
                  <a:pt x="81" y="121"/>
                  <a:pt x="86" y="126"/>
                </a:cubicBezTo>
                <a:cubicBezTo>
                  <a:pt x="92" y="132"/>
                  <a:pt x="100" y="136"/>
                  <a:pt x="109" y="136"/>
                </a:cubicBezTo>
                <a:cubicBezTo>
                  <a:pt x="117" y="136"/>
                  <a:pt x="125" y="132"/>
                  <a:pt x="131" y="126"/>
                </a:cubicBezTo>
                <a:cubicBezTo>
                  <a:pt x="137" y="121"/>
                  <a:pt x="140" y="113"/>
                  <a:pt x="140" y="104"/>
                </a:cubicBezTo>
                <a:cubicBezTo>
                  <a:pt x="140" y="95"/>
                  <a:pt x="137" y="88"/>
                  <a:pt x="131" y="82"/>
                </a:cubicBezTo>
                <a:close/>
                <a:moveTo>
                  <a:pt x="111" y="119"/>
                </a:moveTo>
                <a:cubicBezTo>
                  <a:pt x="111" y="124"/>
                  <a:pt x="111" y="124"/>
                  <a:pt x="111" y="124"/>
                </a:cubicBezTo>
                <a:cubicBezTo>
                  <a:pt x="106" y="124"/>
                  <a:pt x="106" y="124"/>
                  <a:pt x="106" y="124"/>
                </a:cubicBezTo>
                <a:cubicBezTo>
                  <a:pt x="106" y="119"/>
                  <a:pt x="106" y="119"/>
                  <a:pt x="106" y="119"/>
                </a:cubicBezTo>
                <a:cubicBezTo>
                  <a:pt x="103" y="119"/>
                  <a:pt x="100" y="118"/>
                  <a:pt x="98" y="117"/>
                </a:cubicBezTo>
                <a:cubicBezTo>
                  <a:pt x="99" y="111"/>
                  <a:pt x="99" y="111"/>
                  <a:pt x="99" y="111"/>
                </a:cubicBezTo>
                <a:cubicBezTo>
                  <a:pt x="101" y="112"/>
                  <a:pt x="104" y="113"/>
                  <a:pt x="108" y="113"/>
                </a:cubicBezTo>
                <a:cubicBezTo>
                  <a:pt x="110" y="113"/>
                  <a:pt x="112" y="112"/>
                  <a:pt x="112" y="110"/>
                </a:cubicBezTo>
                <a:cubicBezTo>
                  <a:pt x="112" y="108"/>
                  <a:pt x="111" y="107"/>
                  <a:pt x="107" y="106"/>
                </a:cubicBezTo>
                <a:cubicBezTo>
                  <a:pt x="102" y="104"/>
                  <a:pt x="98" y="102"/>
                  <a:pt x="98" y="97"/>
                </a:cubicBezTo>
                <a:cubicBezTo>
                  <a:pt x="98" y="92"/>
                  <a:pt x="101" y="89"/>
                  <a:pt x="107" y="88"/>
                </a:cubicBezTo>
                <a:cubicBezTo>
                  <a:pt x="107" y="83"/>
                  <a:pt x="107" y="83"/>
                  <a:pt x="107" y="83"/>
                </a:cubicBezTo>
                <a:cubicBezTo>
                  <a:pt x="111" y="83"/>
                  <a:pt x="111" y="83"/>
                  <a:pt x="111" y="83"/>
                </a:cubicBezTo>
                <a:cubicBezTo>
                  <a:pt x="111" y="88"/>
                  <a:pt x="111" y="88"/>
                  <a:pt x="111" y="88"/>
                </a:cubicBezTo>
                <a:cubicBezTo>
                  <a:pt x="115" y="88"/>
                  <a:pt x="117" y="88"/>
                  <a:pt x="119" y="89"/>
                </a:cubicBezTo>
                <a:cubicBezTo>
                  <a:pt x="117" y="95"/>
                  <a:pt x="117" y="95"/>
                  <a:pt x="117" y="95"/>
                </a:cubicBezTo>
                <a:cubicBezTo>
                  <a:pt x="116" y="94"/>
                  <a:pt x="114" y="93"/>
                  <a:pt x="110" y="93"/>
                </a:cubicBezTo>
                <a:cubicBezTo>
                  <a:pt x="107" y="93"/>
                  <a:pt x="106" y="94"/>
                  <a:pt x="106" y="96"/>
                </a:cubicBezTo>
                <a:cubicBezTo>
                  <a:pt x="106" y="97"/>
                  <a:pt x="108" y="99"/>
                  <a:pt x="112" y="100"/>
                </a:cubicBezTo>
                <a:cubicBezTo>
                  <a:pt x="118" y="102"/>
                  <a:pt x="120" y="105"/>
                  <a:pt x="120" y="109"/>
                </a:cubicBezTo>
                <a:cubicBezTo>
                  <a:pt x="120" y="114"/>
                  <a:pt x="117" y="118"/>
                  <a:pt x="111" y="119"/>
                </a:cubicBezTo>
                <a:close/>
                <a:moveTo>
                  <a:pt x="13" y="115"/>
                </a:moveTo>
                <a:cubicBezTo>
                  <a:pt x="11" y="115"/>
                  <a:pt x="9" y="114"/>
                  <a:pt x="9" y="112"/>
                </a:cubicBezTo>
                <a:cubicBezTo>
                  <a:pt x="9" y="32"/>
                  <a:pt x="9" y="32"/>
                  <a:pt x="9" y="32"/>
                </a:cubicBezTo>
                <a:cubicBezTo>
                  <a:pt x="16" y="32"/>
                  <a:pt x="16" y="32"/>
                  <a:pt x="16" y="32"/>
                </a:cubicBezTo>
                <a:cubicBezTo>
                  <a:pt x="23" y="32"/>
                  <a:pt x="29" y="27"/>
                  <a:pt x="29" y="20"/>
                </a:cubicBezTo>
                <a:cubicBezTo>
                  <a:pt x="29" y="9"/>
                  <a:pt x="29" y="9"/>
                  <a:pt x="29" y="9"/>
                </a:cubicBezTo>
                <a:cubicBezTo>
                  <a:pt x="106" y="9"/>
                  <a:pt x="106" y="9"/>
                  <a:pt x="106" y="9"/>
                </a:cubicBezTo>
                <a:cubicBezTo>
                  <a:pt x="108" y="9"/>
                  <a:pt x="109" y="11"/>
                  <a:pt x="109" y="13"/>
                </a:cubicBezTo>
                <a:cubicBezTo>
                  <a:pt x="109" y="68"/>
                  <a:pt x="109" y="68"/>
                  <a:pt x="109" y="68"/>
                </a:cubicBezTo>
                <a:cubicBezTo>
                  <a:pt x="112" y="68"/>
                  <a:pt x="115" y="69"/>
                  <a:pt x="118" y="69"/>
                </a:cubicBezTo>
                <a:cubicBezTo>
                  <a:pt x="118" y="13"/>
                  <a:pt x="118" y="13"/>
                  <a:pt x="118" y="13"/>
                </a:cubicBezTo>
                <a:cubicBezTo>
                  <a:pt x="118" y="6"/>
                  <a:pt x="113" y="0"/>
                  <a:pt x="106" y="0"/>
                </a:cubicBezTo>
                <a:cubicBezTo>
                  <a:pt x="24" y="0"/>
                  <a:pt x="24" y="0"/>
                  <a:pt x="24" y="0"/>
                </a:cubicBezTo>
                <a:cubicBezTo>
                  <a:pt x="24" y="0"/>
                  <a:pt x="24" y="0"/>
                  <a:pt x="24" y="0"/>
                </a:cubicBezTo>
                <a:cubicBezTo>
                  <a:pt x="23" y="0"/>
                  <a:pt x="22" y="1"/>
                  <a:pt x="21" y="2"/>
                </a:cubicBezTo>
                <a:cubicBezTo>
                  <a:pt x="1" y="25"/>
                  <a:pt x="1" y="25"/>
                  <a:pt x="1" y="25"/>
                </a:cubicBezTo>
                <a:cubicBezTo>
                  <a:pt x="1" y="26"/>
                  <a:pt x="0" y="27"/>
                  <a:pt x="0" y="28"/>
                </a:cubicBezTo>
                <a:cubicBezTo>
                  <a:pt x="0" y="28"/>
                  <a:pt x="0" y="28"/>
                  <a:pt x="0" y="28"/>
                </a:cubicBezTo>
                <a:cubicBezTo>
                  <a:pt x="0" y="112"/>
                  <a:pt x="0" y="112"/>
                  <a:pt x="0" y="112"/>
                </a:cubicBezTo>
                <a:cubicBezTo>
                  <a:pt x="0" y="119"/>
                  <a:pt x="6" y="125"/>
                  <a:pt x="13" y="125"/>
                </a:cubicBezTo>
                <a:cubicBezTo>
                  <a:pt x="79" y="125"/>
                  <a:pt x="79" y="125"/>
                  <a:pt x="79" y="125"/>
                </a:cubicBezTo>
                <a:cubicBezTo>
                  <a:pt x="77" y="122"/>
                  <a:pt x="75" y="119"/>
                  <a:pt x="74" y="115"/>
                </a:cubicBezTo>
                <a:lnTo>
                  <a:pt x="13" y="115"/>
                </a:lnTo>
                <a:close/>
                <a:moveTo>
                  <a:pt x="20" y="17"/>
                </a:moveTo>
                <a:cubicBezTo>
                  <a:pt x="20" y="20"/>
                  <a:pt x="20" y="20"/>
                  <a:pt x="20" y="20"/>
                </a:cubicBezTo>
                <a:cubicBezTo>
                  <a:pt x="20" y="22"/>
                  <a:pt x="18" y="23"/>
                  <a:pt x="16" y="23"/>
                </a:cubicBezTo>
                <a:cubicBezTo>
                  <a:pt x="15" y="23"/>
                  <a:pt x="15" y="23"/>
                  <a:pt x="15" y="23"/>
                </a:cubicBezTo>
                <a:lnTo>
                  <a:pt x="20" y="17"/>
                </a:lnTo>
                <a:close/>
                <a:moveTo>
                  <a:pt x="100" y="41"/>
                </a:moveTo>
                <a:cubicBezTo>
                  <a:pt x="100" y="43"/>
                  <a:pt x="98" y="45"/>
                  <a:pt x="96" y="45"/>
                </a:cubicBezTo>
                <a:cubicBezTo>
                  <a:pt x="22" y="45"/>
                  <a:pt x="22" y="45"/>
                  <a:pt x="22" y="45"/>
                </a:cubicBezTo>
                <a:cubicBezTo>
                  <a:pt x="20" y="45"/>
                  <a:pt x="19" y="43"/>
                  <a:pt x="19" y="41"/>
                </a:cubicBezTo>
                <a:cubicBezTo>
                  <a:pt x="19" y="39"/>
                  <a:pt x="20" y="38"/>
                  <a:pt x="22" y="38"/>
                </a:cubicBezTo>
                <a:cubicBezTo>
                  <a:pt x="96" y="38"/>
                  <a:pt x="96" y="38"/>
                  <a:pt x="96" y="38"/>
                </a:cubicBezTo>
                <a:cubicBezTo>
                  <a:pt x="98" y="38"/>
                  <a:pt x="100" y="39"/>
                  <a:pt x="100" y="41"/>
                </a:cubicBezTo>
                <a:close/>
                <a:moveTo>
                  <a:pt x="96" y="61"/>
                </a:moveTo>
                <a:cubicBezTo>
                  <a:pt x="22" y="61"/>
                  <a:pt x="22" y="61"/>
                  <a:pt x="22" y="61"/>
                </a:cubicBezTo>
                <a:cubicBezTo>
                  <a:pt x="20" y="61"/>
                  <a:pt x="19" y="60"/>
                  <a:pt x="19" y="58"/>
                </a:cubicBezTo>
                <a:cubicBezTo>
                  <a:pt x="19" y="56"/>
                  <a:pt x="20" y="54"/>
                  <a:pt x="22" y="54"/>
                </a:cubicBezTo>
                <a:cubicBezTo>
                  <a:pt x="96" y="54"/>
                  <a:pt x="96" y="54"/>
                  <a:pt x="96" y="54"/>
                </a:cubicBezTo>
                <a:cubicBezTo>
                  <a:pt x="98" y="54"/>
                  <a:pt x="100" y="56"/>
                  <a:pt x="100" y="58"/>
                </a:cubicBezTo>
                <a:cubicBezTo>
                  <a:pt x="100" y="60"/>
                  <a:pt x="98" y="61"/>
                  <a:pt x="96" y="61"/>
                </a:cubicBezTo>
                <a:close/>
                <a:moveTo>
                  <a:pt x="84" y="78"/>
                </a:moveTo>
                <a:cubicBezTo>
                  <a:pt x="22" y="78"/>
                  <a:pt x="22" y="78"/>
                  <a:pt x="22" y="78"/>
                </a:cubicBezTo>
                <a:cubicBezTo>
                  <a:pt x="20" y="78"/>
                  <a:pt x="19" y="76"/>
                  <a:pt x="19" y="74"/>
                </a:cubicBezTo>
                <a:cubicBezTo>
                  <a:pt x="19" y="73"/>
                  <a:pt x="20" y="71"/>
                  <a:pt x="22" y="71"/>
                </a:cubicBezTo>
                <a:cubicBezTo>
                  <a:pt x="94" y="71"/>
                  <a:pt x="94" y="71"/>
                  <a:pt x="94" y="71"/>
                </a:cubicBezTo>
                <a:cubicBezTo>
                  <a:pt x="91" y="73"/>
                  <a:pt x="87" y="75"/>
                  <a:pt x="84" y="78"/>
                </a:cubicBezTo>
                <a:close/>
                <a:moveTo>
                  <a:pt x="22" y="88"/>
                </a:moveTo>
                <a:cubicBezTo>
                  <a:pt x="77" y="88"/>
                  <a:pt x="77" y="88"/>
                  <a:pt x="77" y="88"/>
                </a:cubicBezTo>
                <a:cubicBezTo>
                  <a:pt x="75" y="90"/>
                  <a:pt x="75" y="92"/>
                  <a:pt x="74" y="94"/>
                </a:cubicBezTo>
                <a:cubicBezTo>
                  <a:pt x="22" y="94"/>
                  <a:pt x="22" y="94"/>
                  <a:pt x="22" y="94"/>
                </a:cubicBezTo>
                <a:cubicBezTo>
                  <a:pt x="20" y="94"/>
                  <a:pt x="19" y="93"/>
                  <a:pt x="19" y="91"/>
                </a:cubicBezTo>
                <a:cubicBezTo>
                  <a:pt x="19" y="89"/>
                  <a:pt x="20" y="88"/>
                  <a:pt x="22"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0" name="Freeform 191">
            <a:extLst>
              <a:ext uri="{FF2B5EF4-FFF2-40B4-BE49-F238E27FC236}">
                <a16:creationId xmlns:a16="http://schemas.microsoft.com/office/drawing/2014/main" id="{4E0D43C4-CEAC-4C54-B88F-4BFF13822EFD}"/>
              </a:ext>
            </a:extLst>
          </p:cNvPr>
          <p:cNvSpPr>
            <a:spLocks noEditPoints="1"/>
          </p:cNvSpPr>
          <p:nvPr/>
        </p:nvSpPr>
        <p:spPr bwMode="auto">
          <a:xfrm>
            <a:off x="4903663" y="5277168"/>
            <a:ext cx="442912" cy="430213"/>
          </a:xfrm>
          <a:custGeom>
            <a:avLst/>
            <a:gdLst>
              <a:gd name="T0" fmla="*/ 111 w 140"/>
              <a:gd name="T1" fmla="*/ 106 h 136"/>
              <a:gd name="T2" fmla="*/ 109 w 140"/>
              <a:gd name="T3" fmla="*/ 114 h 136"/>
              <a:gd name="T4" fmla="*/ 107 w 140"/>
              <a:gd name="T5" fmla="*/ 106 h 136"/>
              <a:gd name="T6" fmla="*/ 109 w 140"/>
              <a:gd name="T7" fmla="*/ 101 h 136"/>
              <a:gd name="T8" fmla="*/ 113 w 140"/>
              <a:gd name="T9" fmla="*/ 92 h 136"/>
              <a:gd name="T10" fmla="*/ 103 w 140"/>
              <a:gd name="T11" fmla="*/ 93 h 136"/>
              <a:gd name="T12" fmla="*/ 102 w 140"/>
              <a:gd name="T13" fmla="*/ 97 h 136"/>
              <a:gd name="T14" fmla="*/ 116 w 140"/>
              <a:gd name="T15" fmla="*/ 95 h 136"/>
              <a:gd name="T16" fmla="*/ 113 w 140"/>
              <a:gd name="T17" fmla="*/ 92 h 136"/>
              <a:gd name="T18" fmla="*/ 131 w 140"/>
              <a:gd name="T19" fmla="*/ 126 h 136"/>
              <a:gd name="T20" fmla="*/ 87 w 140"/>
              <a:gd name="T21" fmla="*/ 126 h 136"/>
              <a:gd name="T22" fmla="*/ 87 w 140"/>
              <a:gd name="T23" fmla="*/ 82 h 136"/>
              <a:gd name="T24" fmla="*/ 131 w 140"/>
              <a:gd name="T25" fmla="*/ 82 h 136"/>
              <a:gd name="T26" fmla="*/ 120 w 140"/>
              <a:gd name="T27" fmla="*/ 100 h 136"/>
              <a:gd name="T28" fmla="*/ 119 w 140"/>
              <a:gd name="T29" fmla="*/ 94 h 136"/>
              <a:gd name="T30" fmla="*/ 114 w 140"/>
              <a:gd name="T31" fmla="*/ 89 h 136"/>
              <a:gd name="T32" fmla="*/ 99 w 140"/>
              <a:gd name="T33" fmla="*/ 92 h 136"/>
              <a:gd name="T34" fmla="*/ 99 w 140"/>
              <a:gd name="T35" fmla="*/ 98 h 136"/>
              <a:gd name="T36" fmla="*/ 97 w 140"/>
              <a:gd name="T37" fmla="*/ 114 h 136"/>
              <a:gd name="T38" fmla="*/ 118 w 140"/>
              <a:gd name="T39" fmla="*/ 117 h 136"/>
              <a:gd name="T40" fmla="*/ 120 w 140"/>
              <a:gd name="T41" fmla="*/ 100 h 136"/>
              <a:gd name="T42" fmla="*/ 79 w 140"/>
              <a:gd name="T43" fmla="*/ 125 h 136"/>
              <a:gd name="T44" fmla="*/ 0 w 140"/>
              <a:gd name="T45" fmla="*/ 112 h 136"/>
              <a:gd name="T46" fmla="*/ 0 w 140"/>
              <a:gd name="T47" fmla="*/ 28 h 136"/>
              <a:gd name="T48" fmla="*/ 21 w 140"/>
              <a:gd name="T49" fmla="*/ 2 h 136"/>
              <a:gd name="T50" fmla="*/ 24 w 140"/>
              <a:gd name="T51" fmla="*/ 0 h 136"/>
              <a:gd name="T52" fmla="*/ 118 w 140"/>
              <a:gd name="T53" fmla="*/ 13 h 136"/>
              <a:gd name="T54" fmla="*/ 109 w 140"/>
              <a:gd name="T55" fmla="*/ 68 h 136"/>
              <a:gd name="T56" fmla="*/ 106 w 140"/>
              <a:gd name="T57" fmla="*/ 9 h 136"/>
              <a:gd name="T58" fmla="*/ 29 w 140"/>
              <a:gd name="T59" fmla="*/ 20 h 136"/>
              <a:gd name="T60" fmla="*/ 10 w 140"/>
              <a:gd name="T61" fmla="*/ 32 h 136"/>
              <a:gd name="T62" fmla="*/ 13 w 140"/>
              <a:gd name="T63" fmla="*/ 115 h 136"/>
              <a:gd name="T64" fmla="*/ 15 w 140"/>
              <a:gd name="T65" fmla="*/ 23 h 136"/>
              <a:gd name="T66" fmla="*/ 20 w 140"/>
              <a:gd name="T67" fmla="*/ 20 h 136"/>
              <a:gd name="T68" fmla="*/ 15 w 140"/>
              <a:gd name="T69" fmla="*/ 23 h 136"/>
              <a:gd name="T70" fmla="*/ 22 w 140"/>
              <a:gd name="T71" fmla="*/ 38 h 136"/>
              <a:gd name="T72" fmla="*/ 22 w 140"/>
              <a:gd name="T73" fmla="*/ 45 h 136"/>
              <a:gd name="T74" fmla="*/ 100 w 140"/>
              <a:gd name="T75" fmla="*/ 41 h 136"/>
              <a:gd name="T76" fmla="*/ 100 w 140"/>
              <a:gd name="T77" fmla="*/ 58 h 136"/>
              <a:gd name="T78" fmla="*/ 22 w 140"/>
              <a:gd name="T79" fmla="*/ 54 h 136"/>
              <a:gd name="T80" fmla="*/ 22 w 140"/>
              <a:gd name="T81" fmla="*/ 61 h 136"/>
              <a:gd name="T82" fmla="*/ 100 w 140"/>
              <a:gd name="T83" fmla="*/ 58 h 136"/>
              <a:gd name="T84" fmla="*/ 22 w 140"/>
              <a:gd name="T85" fmla="*/ 71 h 136"/>
              <a:gd name="T86" fmla="*/ 22 w 140"/>
              <a:gd name="T87" fmla="*/ 78 h 136"/>
              <a:gd name="T88" fmla="*/ 95 w 140"/>
              <a:gd name="T89" fmla="*/ 71 h 136"/>
              <a:gd name="T90" fmla="*/ 22 w 140"/>
              <a:gd name="T91" fmla="*/ 94 h 136"/>
              <a:gd name="T92" fmla="*/ 77 w 140"/>
              <a:gd name="T93" fmla="*/ 88 h 136"/>
              <a:gd name="T94" fmla="*/ 19 w 140"/>
              <a:gd name="T95" fmla="*/ 9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136">
                <a:moveTo>
                  <a:pt x="112" y="104"/>
                </a:moveTo>
                <a:cubicBezTo>
                  <a:pt x="112" y="105"/>
                  <a:pt x="111" y="106"/>
                  <a:pt x="111" y="106"/>
                </a:cubicBezTo>
                <a:cubicBezTo>
                  <a:pt x="111" y="112"/>
                  <a:pt x="111" y="112"/>
                  <a:pt x="111" y="112"/>
                </a:cubicBezTo>
                <a:cubicBezTo>
                  <a:pt x="111" y="113"/>
                  <a:pt x="110" y="114"/>
                  <a:pt x="109" y="114"/>
                </a:cubicBezTo>
                <a:cubicBezTo>
                  <a:pt x="108" y="114"/>
                  <a:pt x="107" y="113"/>
                  <a:pt x="107" y="112"/>
                </a:cubicBezTo>
                <a:cubicBezTo>
                  <a:pt x="107" y="106"/>
                  <a:pt x="107" y="106"/>
                  <a:pt x="107" y="106"/>
                </a:cubicBezTo>
                <a:cubicBezTo>
                  <a:pt x="106" y="106"/>
                  <a:pt x="106" y="105"/>
                  <a:pt x="106" y="104"/>
                </a:cubicBezTo>
                <a:cubicBezTo>
                  <a:pt x="106" y="102"/>
                  <a:pt x="107" y="101"/>
                  <a:pt x="109" y="101"/>
                </a:cubicBezTo>
                <a:cubicBezTo>
                  <a:pt x="111" y="101"/>
                  <a:pt x="112" y="102"/>
                  <a:pt x="112" y="104"/>
                </a:cubicBezTo>
                <a:close/>
                <a:moveTo>
                  <a:pt x="113" y="92"/>
                </a:moveTo>
                <a:cubicBezTo>
                  <a:pt x="105" y="92"/>
                  <a:pt x="105" y="92"/>
                  <a:pt x="105" y="92"/>
                </a:cubicBezTo>
                <a:cubicBezTo>
                  <a:pt x="104" y="92"/>
                  <a:pt x="104" y="92"/>
                  <a:pt x="103" y="93"/>
                </a:cubicBezTo>
                <a:cubicBezTo>
                  <a:pt x="102" y="93"/>
                  <a:pt x="102" y="94"/>
                  <a:pt x="102" y="95"/>
                </a:cubicBezTo>
                <a:cubicBezTo>
                  <a:pt x="102" y="97"/>
                  <a:pt x="102" y="97"/>
                  <a:pt x="102" y="97"/>
                </a:cubicBezTo>
                <a:cubicBezTo>
                  <a:pt x="116" y="97"/>
                  <a:pt x="116" y="97"/>
                  <a:pt x="116" y="97"/>
                </a:cubicBezTo>
                <a:cubicBezTo>
                  <a:pt x="116" y="95"/>
                  <a:pt x="116" y="95"/>
                  <a:pt x="116" y="95"/>
                </a:cubicBezTo>
                <a:cubicBezTo>
                  <a:pt x="116" y="94"/>
                  <a:pt x="115" y="94"/>
                  <a:pt x="115" y="93"/>
                </a:cubicBezTo>
                <a:cubicBezTo>
                  <a:pt x="115" y="92"/>
                  <a:pt x="114" y="92"/>
                  <a:pt x="113" y="92"/>
                </a:cubicBezTo>
                <a:close/>
                <a:moveTo>
                  <a:pt x="140" y="104"/>
                </a:moveTo>
                <a:cubicBezTo>
                  <a:pt x="140" y="113"/>
                  <a:pt x="137" y="121"/>
                  <a:pt x="131" y="126"/>
                </a:cubicBezTo>
                <a:cubicBezTo>
                  <a:pt x="125" y="132"/>
                  <a:pt x="118" y="136"/>
                  <a:pt x="109" y="136"/>
                </a:cubicBezTo>
                <a:cubicBezTo>
                  <a:pt x="100" y="136"/>
                  <a:pt x="92" y="132"/>
                  <a:pt x="87" y="126"/>
                </a:cubicBezTo>
                <a:cubicBezTo>
                  <a:pt x="81" y="121"/>
                  <a:pt x="77" y="113"/>
                  <a:pt x="77" y="104"/>
                </a:cubicBezTo>
                <a:cubicBezTo>
                  <a:pt x="77" y="95"/>
                  <a:pt x="81" y="88"/>
                  <a:pt x="87" y="82"/>
                </a:cubicBezTo>
                <a:cubicBezTo>
                  <a:pt x="92" y="76"/>
                  <a:pt x="100" y="73"/>
                  <a:pt x="109" y="73"/>
                </a:cubicBezTo>
                <a:cubicBezTo>
                  <a:pt x="118" y="73"/>
                  <a:pt x="125" y="76"/>
                  <a:pt x="131" y="82"/>
                </a:cubicBezTo>
                <a:cubicBezTo>
                  <a:pt x="137" y="88"/>
                  <a:pt x="140" y="95"/>
                  <a:pt x="140" y="104"/>
                </a:cubicBezTo>
                <a:close/>
                <a:moveTo>
                  <a:pt x="120" y="100"/>
                </a:moveTo>
                <a:cubicBezTo>
                  <a:pt x="120" y="99"/>
                  <a:pt x="120" y="98"/>
                  <a:pt x="119" y="98"/>
                </a:cubicBezTo>
                <a:cubicBezTo>
                  <a:pt x="119" y="94"/>
                  <a:pt x="119" y="94"/>
                  <a:pt x="119" y="94"/>
                </a:cubicBezTo>
                <a:cubicBezTo>
                  <a:pt x="119" y="93"/>
                  <a:pt x="119" y="93"/>
                  <a:pt x="119" y="93"/>
                </a:cubicBezTo>
                <a:cubicBezTo>
                  <a:pt x="119" y="91"/>
                  <a:pt x="117" y="89"/>
                  <a:pt x="114" y="89"/>
                </a:cubicBezTo>
                <a:cubicBezTo>
                  <a:pt x="103" y="89"/>
                  <a:pt x="103" y="89"/>
                  <a:pt x="103" y="89"/>
                </a:cubicBezTo>
                <a:cubicBezTo>
                  <a:pt x="101" y="89"/>
                  <a:pt x="100" y="90"/>
                  <a:pt x="99" y="92"/>
                </a:cubicBezTo>
                <a:cubicBezTo>
                  <a:pt x="99" y="93"/>
                  <a:pt x="99" y="93"/>
                  <a:pt x="99" y="93"/>
                </a:cubicBezTo>
                <a:cubicBezTo>
                  <a:pt x="99" y="98"/>
                  <a:pt x="99" y="98"/>
                  <a:pt x="99" y="98"/>
                </a:cubicBezTo>
                <a:cubicBezTo>
                  <a:pt x="98" y="98"/>
                  <a:pt x="97" y="99"/>
                  <a:pt x="97" y="100"/>
                </a:cubicBezTo>
                <a:cubicBezTo>
                  <a:pt x="97" y="114"/>
                  <a:pt x="97" y="114"/>
                  <a:pt x="97" y="114"/>
                </a:cubicBezTo>
                <a:cubicBezTo>
                  <a:pt x="97" y="116"/>
                  <a:pt x="99" y="117"/>
                  <a:pt x="100" y="117"/>
                </a:cubicBezTo>
                <a:cubicBezTo>
                  <a:pt x="118" y="117"/>
                  <a:pt x="118" y="117"/>
                  <a:pt x="118" y="117"/>
                </a:cubicBezTo>
                <a:cubicBezTo>
                  <a:pt x="119" y="117"/>
                  <a:pt x="120" y="116"/>
                  <a:pt x="120" y="114"/>
                </a:cubicBezTo>
                <a:lnTo>
                  <a:pt x="120" y="100"/>
                </a:lnTo>
                <a:close/>
                <a:moveTo>
                  <a:pt x="75" y="115"/>
                </a:moveTo>
                <a:cubicBezTo>
                  <a:pt x="76" y="119"/>
                  <a:pt x="77" y="122"/>
                  <a:pt x="79" y="125"/>
                </a:cubicBezTo>
                <a:cubicBezTo>
                  <a:pt x="13" y="125"/>
                  <a:pt x="13" y="125"/>
                  <a:pt x="13" y="125"/>
                </a:cubicBezTo>
                <a:cubicBezTo>
                  <a:pt x="6" y="125"/>
                  <a:pt x="0" y="119"/>
                  <a:pt x="0" y="112"/>
                </a:cubicBezTo>
                <a:cubicBezTo>
                  <a:pt x="0" y="28"/>
                  <a:pt x="0" y="28"/>
                  <a:pt x="0" y="28"/>
                </a:cubicBezTo>
                <a:cubicBezTo>
                  <a:pt x="0" y="28"/>
                  <a:pt x="0" y="28"/>
                  <a:pt x="0" y="28"/>
                </a:cubicBezTo>
                <a:cubicBezTo>
                  <a:pt x="0" y="27"/>
                  <a:pt x="1" y="26"/>
                  <a:pt x="2" y="25"/>
                </a:cubicBezTo>
                <a:cubicBezTo>
                  <a:pt x="21" y="2"/>
                  <a:pt x="21" y="2"/>
                  <a:pt x="21" y="2"/>
                </a:cubicBezTo>
                <a:cubicBezTo>
                  <a:pt x="22" y="1"/>
                  <a:pt x="23" y="0"/>
                  <a:pt x="24" y="0"/>
                </a:cubicBezTo>
                <a:cubicBezTo>
                  <a:pt x="24" y="0"/>
                  <a:pt x="24" y="0"/>
                  <a:pt x="24" y="0"/>
                </a:cubicBezTo>
                <a:cubicBezTo>
                  <a:pt x="106" y="0"/>
                  <a:pt x="106" y="0"/>
                  <a:pt x="106" y="0"/>
                </a:cubicBezTo>
                <a:cubicBezTo>
                  <a:pt x="113" y="0"/>
                  <a:pt x="118" y="6"/>
                  <a:pt x="118" y="13"/>
                </a:cubicBezTo>
                <a:cubicBezTo>
                  <a:pt x="118" y="69"/>
                  <a:pt x="118" y="69"/>
                  <a:pt x="118" y="69"/>
                </a:cubicBezTo>
                <a:cubicBezTo>
                  <a:pt x="116" y="69"/>
                  <a:pt x="113" y="68"/>
                  <a:pt x="109" y="68"/>
                </a:cubicBezTo>
                <a:cubicBezTo>
                  <a:pt x="109" y="13"/>
                  <a:pt x="109" y="13"/>
                  <a:pt x="109" y="13"/>
                </a:cubicBezTo>
                <a:cubicBezTo>
                  <a:pt x="109" y="11"/>
                  <a:pt x="108" y="9"/>
                  <a:pt x="106" y="9"/>
                </a:cubicBezTo>
                <a:cubicBezTo>
                  <a:pt x="29" y="9"/>
                  <a:pt x="29" y="9"/>
                  <a:pt x="29" y="9"/>
                </a:cubicBezTo>
                <a:cubicBezTo>
                  <a:pt x="29" y="20"/>
                  <a:pt x="29" y="20"/>
                  <a:pt x="29" y="20"/>
                </a:cubicBezTo>
                <a:cubicBezTo>
                  <a:pt x="29" y="27"/>
                  <a:pt x="23" y="32"/>
                  <a:pt x="16" y="32"/>
                </a:cubicBezTo>
                <a:cubicBezTo>
                  <a:pt x="10" y="32"/>
                  <a:pt x="10" y="32"/>
                  <a:pt x="10" y="32"/>
                </a:cubicBezTo>
                <a:cubicBezTo>
                  <a:pt x="10" y="112"/>
                  <a:pt x="10" y="112"/>
                  <a:pt x="10" y="112"/>
                </a:cubicBezTo>
                <a:cubicBezTo>
                  <a:pt x="10" y="114"/>
                  <a:pt x="11" y="115"/>
                  <a:pt x="13" y="115"/>
                </a:cubicBezTo>
                <a:lnTo>
                  <a:pt x="75" y="115"/>
                </a:lnTo>
                <a:close/>
                <a:moveTo>
                  <a:pt x="15" y="23"/>
                </a:moveTo>
                <a:cubicBezTo>
                  <a:pt x="16" y="23"/>
                  <a:pt x="16" y="23"/>
                  <a:pt x="16" y="23"/>
                </a:cubicBezTo>
                <a:cubicBezTo>
                  <a:pt x="18" y="23"/>
                  <a:pt x="20" y="22"/>
                  <a:pt x="20" y="20"/>
                </a:cubicBezTo>
                <a:cubicBezTo>
                  <a:pt x="20" y="17"/>
                  <a:pt x="20" y="17"/>
                  <a:pt x="20" y="17"/>
                </a:cubicBezTo>
                <a:lnTo>
                  <a:pt x="15" y="23"/>
                </a:lnTo>
                <a:close/>
                <a:moveTo>
                  <a:pt x="97" y="38"/>
                </a:moveTo>
                <a:cubicBezTo>
                  <a:pt x="22" y="38"/>
                  <a:pt x="22" y="38"/>
                  <a:pt x="22" y="38"/>
                </a:cubicBezTo>
                <a:cubicBezTo>
                  <a:pt x="21" y="38"/>
                  <a:pt x="19" y="39"/>
                  <a:pt x="19" y="41"/>
                </a:cubicBezTo>
                <a:cubicBezTo>
                  <a:pt x="19" y="43"/>
                  <a:pt x="21" y="45"/>
                  <a:pt x="22" y="45"/>
                </a:cubicBezTo>
                <a:cubicBezTo>
                  <a:pt x="97" y="45"/>
                  <a:pt x="97" y="45"/>
                  <a:pt x="97" y="45"/>
                </a:cubicBezTo>
                <a:cubicBezTo>
                  <a:pt x="98" y="45"/>
                  <a:pt x="100" y="43"/>
                  <a:pt x="100" y="41"/>
                </a:cubicBezTo>
                <a:cubicBezTo>
                  <a:pt x="100" y="39"/>
                  <a:pt x="98" y="38"/>
                  <a:pt x="97" y="38"/>
                </a:cubicBezTo>
                <a:close/>
                <a:moveTo>
                  <a:pt x="100" y="58"/>
                </a:moveTo>
                <a:cubicBezTo>
                  <a:pt x="100" y="56"/>
                  <a:pt x="98" y="54"/>
                  <a:pt x="97" y="54"/>
                </a:cubicBezTo>
                <a:cubicBezTo>
                  <a:pt x="22" y="54"/>
                  <a:pt x="22" y="54"/>
                  <a:pt x="22" y="54"/>
                </a:cubicBezTo>
                <a:cubicBezTo>
                  <a:pt x="21" y="54"/>
                  <a:pt x="19" y="56"/>
                  <a:pt x="19" y="58"/>
                </a:cubicBezTo>
                <a:cubicBezTo>
                  <a:pt x="19" y="60"/>
                  <a:pt x="21" y="61"/>
                  <a:pt x="22" y="61"/>
                </a:cubicBezTo>
                <a:cubicBezTo>
                  <a:pt x="97" y="61"/>
                  <a:pt x="97" y="61"/>
                  <a:pt x="97" y="61"/>
                </a:cubicBezTo>
                <a:cubicBezTo>
                  <a:pt x="98" y="61"/>
                  <a:pt x="100" y="60"/>
                  <a:pt x="100" y="58"/>
                </a:cubicBezTo>
                <a:close/>
                <a:moveTo>
                  <a:pt x="95" y="71"/>
                </a:moveTo>
                <a:cubicBezTo>
                  <a:pt x="22" y="71"/>
                  <a:pt x="22" y="71"/>
                  <a:pt x="22" y="71"/>
                </a:cubicBezTo>
                <a:cubicBezTo>
                  <a:pt x="21" y="71"/>
                  <a:pt x="19" y="73"/>
                  <a:pt x="19" y="74"/>
                </a:cubicBezTo>
                <a:cubicBezTo>
                  <a:pt x="19" y="76"/>
                  <a:pt x="21" y="78"/>
                  <a:pt x="22" y="78"/>
                </a:cubicBezTo>
                <a:cubicBezTo>
                  <a:pt x="84" y="78"/>
                  <a:pt x="84" y="78"/>
                  <a:pt x="84" y="78"/>
                </a:cubicBezTo>
                <a:cubicBezTo>
                  <a:pt x="87" y="75"/>
                  <a:pt x="91" y="73"/>
                  <a:pt x="95" y="71"/>
                </a:cubicBezTo>
                <a:close/>
                <a:moveTo>
                  <a:pt x="19" y="91"/>
                </a:moveTo>
                <a:cubicBezTo>
                  <a:pt x="19" y="93"/>
                  <a:pt x="21" y="94"/>
                  <a:pt x="22" y="94"/>
                </a:cubicBezTo>
                <a:cubicBezTo>
                  <a:pt x="74" y="94"/>
                  <a:pt x="74" y="94"/>
                  <a:pt x="74" y="94"/>
                </a:cubicBezTo>
                <a:cubicBezTo>
                  <a:pt x="75" y="92"/>
                  <a:pt x="76" y="90"/>
                  <a:pt x="77" y="88"/>
                </a:cubicBezTo>
                <a:cubicBezTo>
                  <a:pt x="22" y="88"/>
                  <a:pt x="22" y="88"/>
                  <a:pt x="22" y="88"/>
                </a:cubicBezTo>
                <a:cubicBezTo>
                  <a:pt x="21" y="88"/>
                  <a:pt x="19" y="89"/>
                  <a:pt x="19" y="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1" name="Freeform 192">
            <a:extLst>
              <a:ext uri="{FF2B5EF4-FFF2-40B4-BE49-F238E27FC236}">
                <a16:creationId xmlns:a16="http://schemas.microsoft.com/office/drawing/2014/main" id="{6F703056-8C14-49E0-8ED1-61D2551872F7}"/>
              </a:ext>
            </a:extLst>
          </p:cNvPr>
          <p:cNvSpPr>
            <a:spLocks noEditPoints="1"/>
          </p:cNvSpPr>
          <p:nvPr/>
        </p:nvSpPr>
        <p:spPr bwMode="auto">
          <a:xfrm>
            <a:off x="5811713" y="4364355"/>
            <a:ext cx="442912" cy="423863"/>
          </a:xfrm>
          <a:custGeom>
            <a:avLst/>
            <a:gdLst>
              <a:gd name="T0" fmla="*/ 0 w 140"/>
              <a:gd name="T1" fmla="*/ 7 h 134"/>
              <a:gd name="T2" fmla="*/ 5 w 140"/>
              <a:gd name="T3" fmla="*/ 7 h 134"/>
              <a:gd name="T4" fmla="*/ 5 w 140"/>
              <a:gd name="T5" fmla="*/ 9 h 134"/>
              <a:gd name="T6" fmla="*/ 0 w 140"/>
              <a:gd name="T7" fmla="*/ 9 h 134"/>
              <a:gd name="T8" fmla="*/ 0 w 140"/>
              <a:gd name="T9" fmla="*/ 7 h 134"/>
              <a:gd name="T10" fmla="*/ 0 w 140"/>
              <a:gd name="T11" fmla="*/ 21 h 134"/>
              <a:gd name="T12" fmla="*/ 5 w 140"/>
              <a:gd name="T13" fmla="*/ 21 h 134"/>
              <a:gd name="T14" fmla="*/ 5 w 140"/>
              <a:gd name="T15" fmla="*/ 19 h 134"/>
              <a:gd name="T16" fmla="*/ 0 w 140"/>
              <a:gd name="T17" fmla="*/ 19 h 134"/>
              <a:gd name="T18" fmla="*/ 0 w 140"/>
              <a:gd name="T19" fmla="*/ 21 h 134"/>
              <a:gd name="T20" fmla="*/ 0 w 140"/>
              <a:gd name="T21" fmla="*/ 34 h 134"/>
              <a:gd name="T22" fmla="*/ 5 w 140"/>
              <a:gd name="T23" fmla="*/ 34 h 134"/>
              <a:gd name="T24" fmla="*/ 5 w 140"/>
              <a:gd name="T25" fmla="*/ 32 h 134"/>
              <a:gd name="T26" fmla="*/ 0 w 140"/>
              <a:gd name="T27" fmla="*/ 32 h 134"/>
              <a:gd name="T28" fmla="*/ 0 w 140"/>
              <a:gd name="T29" fmla="*/ 34 h 134"/>
              <a:gd name="T30" fmla="*/ 0 w 140"/>
              <a:gd name="T31" fmla="*/ 46 h 134"/>
              <a:gd name="T32" fmla="*/ 5 w 140"/>
              <a:gd name="T33" fmla="*/ 46 h 134"/>
              <a:gd name="T34" fmla="*/ 5 w 140"/>
              <a:gd name="T35" fmla="*/ 44 h 134"/>
              <a:gd name="T36" fmla="*/ 0 w 140"/>
              <a:gd name="T37" fmla="*/ 44 h 134"/>
              <a:gd name="T38" fmla="*/ 0 w 140"/>
              <a:gd name="T39" fmla="*/ 46 h 134"/>
              <a:gd name="T40" fmla="*/ 0 w 140"/>
              <a:gd name="T41" fmla="*/ 59 h 134"/>
              <a:gd name="T42" fmla="*/ 5 w 140"/>
              <a:gd name="T43" fmla="*/ 59 h 134"/>
              <a:gd name="T44" fmla="*/ 5 w 140"/>
              <a:gd name="T45" fmla="*/ 57 h 134"/>
              <a:gd name="T46" fmla="*/ 0 w 140"/>
              <a:gd name="T47" fmla="*/ 57 h 134"/>
              <a:gd name="T48" fmla="*/ 0 w 140"/>
              <a:gd name="T49" fmla="*/ 59 h 134"/>
              <a:gd name="T50" fmla="*/ 140 w 140"/>
              <a:gd name="T51" fmla="*/ 99 h 134"/>
              <a:gd name="T52" fmla="*/ 104 w 140"/>
              <a:gd name="T53" fmla="*/ 134 h 134"/>
              <a:gd name="T54" fmla="*/ 69 w 140"/>
              <a:gd name="T55" fmla="*/ 99 h 134"/>
              <a:gd name="T56" fmla="*/ 72 w 140"/>
              <a:gd name="T57" fmla="*/ 85 h 134"/>
              <a:gd name="T58" fmla="*/ 9 w 140"/>
              <a:gd name="T59" fmla="*/ 85 h 134"/>
              <a:gd name="T60" fmla="*/ 9 w 140"/>
              <a:gd name="T61" fmla="*/ 0 h 134"/>
              <a:gd name="T62" fmla="*/ 11 w 140"/>
              <a:gd name="T63" fmla="*/ 0 h 134"/>
              <a:gd name="T64" fmla="*/ 11 w 140"/>
              <a:gd name="T65" fmla="*/ 82 h 134"/>
              <a:gd name="T66" fmla="*/ 23 w 140"/>
              <a:gd name="T67" fmla="*/ 82 h 134"/>
              <a:gd name="T68" fmla="*/ 23 w 140"/>
              <a:gd name="T69" fmla="*/ 8 h 134"/>
              <a:gd name="T70" fmla="*/ 33 w 140"/>
              <a:gd name="T71" fmla="*/ 8 h 134"/>
              <a:gd name="T72" fmla="*/ 33 w 140"/>
              <a:gd name="T73" fmla="*/ 82 h 134"/>
              <a:gd name="T74" fmla="*/ 41 w 140"/>
              <a:gd name="T75" fmla="*/ 82 h 134"/>
              <a:gd name="T76" fmla="*/ 41 w 140"/>
              <a:gd name="T77" fmla="*/ 24 h 134"/>
              <a:gd name="T78" fmla="*/ 51 w 140"/>
              <a:gd name="T79" fmla="*/ 24 h 134"/>
              <a:gd name="T80" fmla="*/ 51 w 140"/>
              <a:gd name="T81" fmla="*/ 82 h 134"/>
              <a:gd name="T82" fmla="*/ 59 w 140"/>
              <a:gd name="T83" fmla="*/ 82 h 134"/>
              <a:gd name="T84" fmla="*/ 59 w 140"/>
              <a:gd name="T85" fmla="*/ 37 h 134"/>
              <a:gd name="T86" fmla="*/ 69 w 140"/>
              <a:gd name="T87" fmla="*/ 37 h 134"/>
              <a:gd name="T88" fmla="*/ 69 w 140"/>
              <a:gd name="T89" fmla="*/ 82 h 134"/>
              <a:gd name="T90" fmla="*/ 74 w 140"/>
              <a:gd name="T91" fmla="*/ 82 h 134"/>
              <a:gd name="T92" fmla="*/ 78 w 140"/>
              <a:gd name="T93" fmla="*/ 76 h 134"/>
              <a:gd name="T94" fmla="*/ 78 w 140"/>
              <a:gd name="T95" fmla="*/ 13 h 134"/>
              <a:gd name="T96" fmla="*/ 87 w 140"/>
              <a:gd name="T97" fmla="*/ 13 h 134"/>
              <a:gd name="T98" fmla="*/ 87 w 140"/>
              <a:gd name="T99" fmla="*/ 68 h 134"/>
              <a:gd name="T100" fmla="*/ 104 w 140"/>
              <a:gd name="T101" fmla="*/ 64 h 134"/>
              <a:gd name="T102" fmla="*/ 140 w 140"/>
              <a:gd name="T103" fmla="*/ 99 h 134"/>
              <a:gd name="T104" fmla="*/ 122 w 140"/>
              <a:gd name="T105" fmla="*/ 77 h 134"/>
              <a:gd name="T106" fmla="*/ 104 w 140"/>
              <a:gd name="T107" fmla="*/ 71 h 134"/>
              <a:gd name="T108" fmla="*/ 76 w 140"/>
              <a:gd name="T109" fmla="*/ 99 h 134"/>
              <a:gd name="T110" fmla="*/ 102 w 140"/>
              <a:gd name="T111" fmla="*/ 127 h 134"/>
              <a:gd name="T112" fmla="*/ 104 w 140"/>
              <a:gd name="T113" fmla="*/ 99 h 134"/>
              <a:gd name="T114" fmla="*/ 122 w 140"/>
              <a:gd name="T115"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34">
                <a:moveTo>
                  <a:pt x="0" y="7"/>
                </a:moveTo>
                <a:cubicBezTo>
                  <a:pt x="5" y="7"/>
                  <a:pt x="5" y="7"/>
                  <a:pt x="5" y="7"/>
                </a:cubicBezTo>
                <a:cubicBezTo>
                  <a:pt x="5" y="9"/>
                  <a:pt x="5" y="9"/>
                  <a:pt x="5" y="9"/>
                </a:cubicBezTo>
                <a:cubicBezTo>
                  <a:pt x="0" y="9"/>
                  <a:pt x="0" y="9"/>
                  <a:pt x="0" y="9"/>
                </a:cubicBezTo>
                <a:lnTo>
                  <a:pt x="0" y="7"/>
                </a:lnTo>
                <a:close/>
                <a:moveTo>
                  <a:pt x="0" y="21"/>
                </a:moveTo>
                <a:cubicBezTo>
                  <a:pt x="5" y="21"/>
                  <a:pt x="5" y="21"/>
                  <a:pt x="5" y="21"/>
                </a:cubicBezTo>
                <a:cubicBezTo>
                  <a:pt x="5" y="19"/>
                  <a:pt x="5" y="19"/>
                  <a:pt x="5" y="19"/>
                </a:cubicBezTo>
                <a:cubicBezTo>
                  <a:pt x="0" y="19"/>
                  <a:pt x="0" y="19"/>
                  <a:pt x="0" y="19"/>
                </a:cubicBezTo>
                <a:lnTo>
                  <a:pt x="0" y="21"/>
                </a:lnTo>
                <a:close/>
                <a:moveTo>
                  <a:pt x="0" y="34"/>
                </a:moveTo>
                <a:cubicBezTo>
                  <a:pt x="5" y="34"/>
                  <a:pt x="5" y="34"/>
                  <a:pt x="5" y="34"/>
                </a:cubicBezTo>
                <a:cubicBezTo>
                  <a:pt x="5" y="32"/>
                  <a:pt x="5" y="32"/>
                  <a:pt x="5" y="32"/>
                </a:cubicBezTo>
                <a:cubicBezTo>
                  <a:pt x="0" y="32"/>
                  <a:pt x="0" y="32"/>
                  <a:pt x="0" y="32"/>
                </a:cubicBezTo>
                <a:lnTo>
                  <a:pt x="0" y="34"/>
                </a:lnTo>
                <a:close/>
                <a:moveTo>
                  <a:pt x="0" y="46"/>
                </a:moveTo>
                <a:cubicBezTo>
                  <a:pt x="5" y="46"/>
                  <a:pt x="5" y="46"/>
                  <a:pt x="5" y="46"/>
                </a:cubicBezTo>
                <a:cubicBezTo>
                  <a:pt x="5" y="44"/>
                  <a:pt x="5" y="44"/>
                  <a:pt x="5" y="44"/>
                </a:cubicBezTo>
                <a:cubicBezTo>
                  <a:pt x="0" y="44"/>
                  <a:pt x="0" y="44"/>
                  <a:pt x="0" y="44"/>
                </a:cubicBezTo>
                <a:lnTo>
                  <a:pt x="0" y="46"/>
                </a:lnTo>
                <a:close/>
                <a:moveTo>
                  <a:pt x="0" y="59"/>
                </a:moveTo>
                <a:cubicBezTo>
                  <a:pt x="5" y="59"/>
                  <a:pt x="5" y="59"/>
                  <a:pt x="5" y="59"/>
                </a:cubicBezTo>
                <a:cubicBezTo>
                  <a:pt x="5" y="57"/>
                  <a:pt x="5" y="57"/>
                  <a:pt x="5" y="57"/>
                </a:cubicBezTo>
                <a:cubicBezTo>
                  <a:pt x="0" y="57"/>
                  <a:pt x="0" y="57"/>
                  <a:pt x="0" y="57"/>
                </a:cubicBezTo>
                <a:lnTo>
                  <a:pt x="0" y="59"/>
                </a:lnTo>
                <a:close/>
                <a:moveTo>
                  <a:pt x="140" y="99"/>
                </a:moveTo>
                <a:cubicBezTo>
                  <a:pt x="140" y="118"/>
                  <a:pt x="124" y="134"/>
                  <a:pt x="104" y="134"/>
                </a:cubicBezTo>
                <a:cubicBezTo>
                  <a:pt x="85" y="134"/>
                  <a:pt x="69" y="118"/>
                  <a:pt x="69" y="99"/>
                </a:cubicBezTo>
                <a:cubicBezTo>
                  <a:pt x="69" y="94"/>
                  <a:pt x="70" y="89"/>
                  <a:pt x="72" y="85"/>
                </a:cubicBezTo>
                <a:cubicBezTo>
                  <a:pt x="9" y="85"/>
                  <a:pt x="9" y="85"/>
                  <a:pt x="9" y="85"/>
                </a:cubicBezTo>
                <a:cubicBezTo>
                  <a:pt x="9" y="0"/>
                  <a:pt x="9" y="0"/>
                  <a:pt x="9" y="0"/>
                </a:cubicBezTo>
                <a:cubicBezTo>
                  <a:pt x="11" y="0"/>
                  <a:pt x="11" y="0"/>
                  <a:pt x="11" y="0"/>
                </a:cubicBezTo>
                <a:cubicBezTo>
                  <a:pt x="11" y="82"/>
                  <a:pt x="11" y="82"/>
                  <a:pt x="11" y="82"/>
                </a:cubicBezTo>
                <a:cubicBezTo>
                  <a:pt x="23" y="82"/>
                  <a:pt x="23" y="82"/>
                  <a:pt x="23" y="82"/>
                </a:cubicBezTo>
                <a:cubicBezTo>
                  <a:pt x="23" y="8"/>
                  <a:pt x="23" y="8"/>
                  <a:pt x="23" y="8"/>
                </a:cubicBezTo>
                <a:cubicBezTo>
                  <a:pt x="33" y="8"/>
                  <a:pt x="33" y="8"/>
                  <a:pt x="33" y="8"/>
                </a:cubicBezTo>
                <a:cubicBezTo>
                  <a:pt x="33" y="82"/>
                  <a:pt x="33" y="82"/>
                  <a:pt x="33" y="82"/>
                </a:cubicBezTo>
                <a:cubicBezTo>
                  <a:pt x="41" y="82"/>
                  <a:pt x="41" y="82"/>
                  <a:pt x="41" y="82"/>
                </a:cubicBezTo>
                <a:cubicBezTo>
                  <a:pt x="41" y="24"/>
                  <a:pt x="41" y="24"/>
                  <a:pt x="41" y="24"/>
                </a:cubicBezTo>
                <a:cubicBezTo>
                  <a:pt x="51" y="24"/>
                  <a:pt x="51" y="24"/>
                  <a:pt x="51" y="24"/>
                </a:cubicBezTo>
                <a:cubicBezTo>
                  <a:pt x="51" y="82"/>
                  <a:pt x="51" y="82"/>
                  <a:pt x="51" y="82"/>
                </a:cubicBezTo>
                <a:cubicBezTo>
                  <a:pt x="59" y="82"/>
                  <a:pt x="59" y="82"/>
                  <a:pt x="59" y="82"/>
                </a:cubicBezTo>
                <a:cubicBezTo>
                  <a:pt x="59" y="37"/>
                  <a:pt x="59" y="37"/>
                  <a:pt x="59" y="37"/>
                </a:cubicBezTo>
                <a:cubicBezTo>
                  <a:pt x="69" y="37"/>
                  <a:pt x="69" y="37"/>
                  <a:pt x="69" y="37"/>
                </a:cubicBezTo>
                <a:cubicBezTo>
                  <a:pt x="69" y="82"/>
                  <a:pt x="69" y="82"/>
                  <a:pt x="69" y="82"/>
                </a:cubicBezTo>
                <a:cubicBezTo>
                  <a:pt x="74" y="82"/>
                  <a:pt x="74" y="82"/>
                  <a:pt x="74" y="82"/>
                </a:cubicBezTo>
                <a:cubicBezTo>
                  <a:pt x="75" y="80"/>
                  <a:pt x="76" y="78"/>
                  <a:pt x="78" y="76"/>
                </a:cubicBezTo>
                <a:cubicBezTo>
                  <a:pt x="78" y="13"/>
                  <a:pt x="78" y="13"/>
                  <a:pt x="78" y="13"/>
                </a:cubicBezTo>
                <a:cubicBezTo>
                  <a:pt x="87" y="13"/>
                  <a:pt x="87" y="13"/>
                  <a:pt x="87" y="13"/>
                </a:cubicBezTo>
                <a:cubicBezTo>
                  <a:pt x="87" y="68"/>
                  <a:pt x="87" y="68"/>
                  <a:pt x="87" y="68"/>
                </a:cubicBezTo>
                <a:cubicBezTo>
                  <a:pt x="92" y="65"/>
                  <a:pt x="98" y="64"/>
                  <a:pt x="104" y="64"/>
                </a:cubicBezTo>
                <a:cubicBezTo>
                  <a:pt x="124" y="64"/>
                  <a:pt x="140" y="80"/>
                  <a:pt x="140" y="99"/>
                </a:cubicBezTo>
                <a:close/>
                <a:moveTo>
                  <a:pt x="122" y="77"/>
                </a:moveTo>
                <a:cubicBezTo>
                  <a:pt x="117" y="73"/>
                  <a:pt x="111" y="71"/>
                  <a:pt x="104" y="71"/>
                </a:cubicBezTo>
                <a:cubicBezTo>
                  <a:pt x="89" y="71"/>
                  <a:pt x="76" y="83"/>
                  <a:pt x="76" y="99"/>
                </a:cubicBezTo>
                <a:cubicBezTo>
                  <a:pt x="76" y="114"/>
                  <a:pt x="87" y="126"/>
                  <a:pt x="102" y="127"/>
                </a:cubicBezTo>
                <a:cubicBezTo>
                  <a:pt x="104" y="99"/>
                  <a:pt x="104" y="99"/>
                  <a:pt x="104" y="99"/>
                </a:cubicBezTo>
                <a:lnTo>
                  <a:pt x="122" y="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2" name="Freeform 193">
            <a:extLst>
              <a:ext uri="{FF2B5EF4-FFF2-40B4-BE49-F238E27FC236}">
                <a16:creationId xmlns:a16="http://schemas.microsoft.com/office/drawing/2014/main" id="{06EC707A-DAB2-4FDA-A59C-CB286E325EA8}"/>
              </a:ext>
            </a:extLst>
          </p:cNvPr>
          <p:cNvSpPr>
            <a:spLocks noEditPoints="1"/>
          </p:cNvSpPr>
          <p:nvPr/>
        </p:nvSpPr>
        <p:spPr bwMode="auto">
          <a:xfrm>
            <a:off x="7677025" y="3437255"/>
            <a:ext cx="328612" cy="442913"/>
          </a:xfrm>
          <a:custGeom>
            <a:avLst/>
            <a:gdLst>
              <a:gd name="T0" fmla="*/ 88 w 104"/>
              <a:gd name="T1" fmla="*/ 46 h 140"/>
              <a:gd name="T2" fmla="*/ 88 w 104"/>
              <a:gd name="T3" fmla="*/ 45 h 140"/>
              <a:gd name="T4" fmla="*/ 86 w 104"/>
              <a:gd name="T5" fmla="*/ 25 h 140"/>
              <a:gd name="T6" fmla="*/ 68 w 104"/>
              <a:gd name="T7" fmla="*/ 32 h 140"/>
              <a:gd name="T8" fmla="*/ 66 w 104"/>
              <a:gd name="T9" fmla="*/ 33 h 140"/>
              <a:gd name="T10" fmla="*/ 60 w 104"/>
              <a:gd name="T11" fmla="*/ 32 h 140"/>
              <a:gd name="T12" fmla="*/ 52 w 104"/>
              <a:gd name="T13" fmla="*/ 31 h 140"/>
              <a:gd name="T14" fmla="*/ 46 w 104"/>
              <a:gd name="T15" fmla="*/ 31 h 140"/>
              <a:gd name="T16" fmla="*/ 41 w 104"/>
              <a:gd name="T17" fmla="*/ 32 h 140"/>
              <a:gd name="T18" fmla="*/ 37 w 104"/>
              <a:gd name="T19" fmla="*/ 33 h 140"/>
              <a:gd name="T20" fmla="*/ 21 w 104"/>
              <a:gd name="T21" fmla="*/ 24 h 140"/>
              <a:gd name="T22" fmla="*/ 16 w 104"/>
              <a:gd name="T23" fmla="*/ 43 h 140"/>
              <a:gd name="T24" fmla="*/ 16 w 104"/>
              <a:gd name="T25" fmla="*/ 45 h 140"/>
              <a:gd name="T26" fmla="*/ 13 w 104"/>
              <a:gd name="T27" fmla="*/ 49 h 140"/>
              <a:gd name="T28" fmla="*/ 10 w 104"/>
              <a:gd name="T29" fmla="*/ 53 h 140"/>
              <a:gd name="T30" fmla="*/ 7 w 104"/>
              <a:gd name="T31" fmla="*/ 57 h 140"/>
              <a:gd name="T32" fmla="*/ 6 w 104"/>
              <a:gd name="T33" fmla="*/ 59 h 140"/>
              <a:gd name="T34" fmla="*/ 0 w 104"/>
              <a:gd name="T35" fmla="*/ 83 h 140"/>
              <a:gd name="T36" fmla="*/ 21 w 104"/>
              <a:gd name="T37" fmla="*/ 136 h 140"/>
              <a:gd name="T38" fmla="*/ 37 w 104"/>
              <a:gd name="T39" fmla="*/ 140 h 140"/>
              <a:gd name="T40" fmla="*/ 41 w 104"/>
              <a:gd name="T41" fmla="*/ 134 h 140"/>
              <a:gd name="T42" fmla="*/ 63 w 104"/>
              <a:gd name="T43" fmla="*/ 134 h 140"/>
              <a:gd name="T44" fmla="*/ 67 w 104"/>
              <a:gd name="T45" fmla="*/ 140 h 140"/>
              <a:gd name="T46" fmla="*/ 83 w 104"/>
              <a:gd name="T47" fmla="*/ 136 h 140"/>
              <a:gd name="T48" fmla="*/ 104 w 104"/>
              <a:gd name="T49" fmla="*/ 83 h 140"/>
              <a:gd name="T50" fmla="*/ 62 w 104"/>
              <a:gd name="T51" fmla="*/ 55 h 140"/>
              <a:gd name="T52" fmla="*/ 63 w 104"/>
              <a:gd name="T53" fmla="*/ 53 h 140"/>
              <a:gd name="T54" fmla="*/ 64 w 104"/>
              <a:gd name="T55" fmla="*/ 52 h 140"/>
              <a:gd name="T56" fmla="*/ 73 w 104"/>
              <a:gd name="T57" fmla="*/ 52 h 140"/>
              <a:gd name="T58" fmla="*/ 74 w 104"/>
              <a:gd name="T59" fmla="*/ 54 h 140"/>
              <a:gd name="T60" fmla="*/ 74 w 104"/>
              <a:gd name="T61" fmla="*/ 54 h 140"/>
              <a:gd name="T62" fmla="*/ 73 w 104"/>
              <a:gd name="T63" fmla="*/ 62 h 140"/>
              <a:gd name="T64" fmla="*/ 62 w 104"/>
              <a:gd name="T65" fmla="*/ 58 h 140"/>
              <a:gd name="T66" fmla="*/ 38 w 104"/>
              <a:gd name="T67" fmla="*/ 50 h 140"/>
              <a:gd name="T68" fmla="*/ 40 w 104"/>
              <a:gd name="T69" fmla="*/ 61 h 140"/>
              <a:gd name="T70" fmla="*/ 40 w 104"/>
              <a:gd name="T71" fmla="*/ 62 h 140"/>
              <a:gd name="T72" fmla="*/ 31 w 104"/>
              <a:gd name="T73" fmla="*/ 62 h 140"/>
              <a:gd name="T74" fmla="*/ 31 w 104"/>
              <a:gd name="T75" fmla="*/ 52 h 140"/>
              <a:gd name="T76" fmla="*/ 52 w 104"/>
              <a:gd name="T77" fmla="*/ 104 h 140"/>
              <a:gd name="T78" fmla="*/ 52 w 104"/>
              <a:gd name="T79" fmla="*/ 74 h 140"/>
              <a:gd name="T80" fmla="*/ 52 w 104"/>
              <a:gd name="T81" fmla="*/ 104 h 140"/>
              <a:gd name="T82" fmla="*/ 46 w 104"/>
              <a:gd name="T83" fmla="*/ 93 h 140"/>
              <a:gd name="T84" fmla="*/ 46 w 104"/>
              <a:gd name="T85" fmla="*/ 85 h 140"/>
              <a:gd name="T86" fmla="*/ 63 w 104"/>
              <a:gd name="T87" fmla="*/ 89 h 140"/>
              <a:gd name="T88" fmla="*/ 55 w 104"/>
              <a:gd name="T89" fmla="*/ 89 h 140"/>
              <a:gd name="T90" fmla="*/ 63 w 104"/>
              <a:gd name="T91" fmla="*/ 89 h 140"/>
              <a:gd name="T92" fmla="*/ 49 w 104"/>
              <a:gd name="T93" fmla="*/ 3 h 140"/>
              <a:gd name="T94" fmla="*/ 55 w 104"/>
              <a:gd name="T95" fmla="*/ 3 h 140"/>
              <a:gd name="T96" fmla="*/ 52 w 104"/>
              <a:gd name="T97" fmla="*/ 28 h 140"/>
              <a:gd name="T98" fmla="*/ 34 w 104"/>
              <a:gd name="T99" fmla="*/ 53 h 140"/>
              <a:gd name="T100" fmla="*/ 38 w 104"/>
              <a:gd name="T101" fmla="*/ 53 h 140"/>
              <a:gd name="T102" fmla="*/ 34 w 104"/>
              <a:gd name="T103" fmla="*/ 57 h 140"/>
              <a:gd name="T104" fmla="*/ 34 w 104"/>
              <a:gd name="T105" fmla="*/ 53 h 140"/>
              <a:gd name="T106" fmla="*/ 67 w 104"/>
              <a:gd name="T107" fmla="*/ 53 h 140"/>
              <a:gd name="T108" fmla="*/ 70 w 104"/>
              <a:gd name="T109" fmla="*/ 53 h 140"/>
              <a:gd name="T110" fmla="*/ 71 w 104"/>
              <a:gd name="T111" fmla="*/ 55 h 140"/>
              <a:gd name="T112" fmla="*/ 71 w 104"/>
              <a:gd name="T113" fmla="*/ 57 h 140"/>
              <a:gd name="T114" fmla="*/ 67 w 104"/>
              <a:gd name="T11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 h="140">
                <a:moveTo>
                  <a:pt x="88" y="46"/>
                </a:moveTo>
                <a:cubicBezTo>
                  <a:pt x="88" y="46"/>
                  <a:pt x="88" y="46"/>
                  <a:pt x="88" y="46"/>
                </a:cubicBezTo>
                <a:cubicBezTo>
                  <a:pt x="88" y="46"/>
                  <a:pt x="88" y="45"/>
                  <a:pt x="88" y="45"/>
                </a:cubicBezTo>
                <a:cubicBezTo>
                  <a:pt x="88" y="45"/>
                  <a:pt x="88" y="45"/>
                  <a:pt x="88" y="45"/>
                </a:cubicBezTo>
                <a:cubicBezTo>
                  <a:pt x="88" y="45"/>
                  <a:pt x="88" y="44"/>
                  <a:pt x="88" y="43"/>
                </a:cubicBezTo>
                <a:cubicBezTo>
                  <a:pt x="86" y="25"/>
                  <a:pt x="86" y="25"/>
                  <a:pt x="86" y="25"/>
                </a:cubicBezTo>
                <a:cubicBezTo>
                  <a:pt x="86" y="23"/>
                  <a:pt x="85" y="23"/>
                  <a:pt x="83" y="24"/>
                </a:cubicBezTo>
                <a:cubicBezTo>
                  <a:pt x="68" y="32"/>
                  <a:pt x="68" y="32"/>
                  <a:pt x="68" y="32"/>
                </a:cubicBezTo>
                <a:cubicBezTo>
                  <a:pt x="68" y="33"/>
                  <a:pt x="67" y="33"/>
                  <a:pt x="67" y="33"/>
                </a:cubicBezTo>
                <a:cubicBezTo>
                  <a:pt x="67" y="33"/>
                  <a:pt x="67" y="33"/>
                  <a:pt x="66" y="33"/>
                </a:cubicBezTo>
                <a:cubicBezTo>
                  <a:pt x="65" y="33"/>
                  <a:pt x="64" y="32"/>
                  <a:pt x="62" y="32"/>
                </a:cubicBezTo>
                <a:cubicBezTo>
                  <a:pt x="62" y="32"/>
                  <a:pt x="61" y="32"/>
                  <a:pt x="60" y="32"/>
                </a:cubicBezTo>
                <a:cubicBezTo>
                  <a:pt x="59" y="31"/>
                  <a:pt x="58" y="31"/>
                  <a:pt x="57" y="31"/>
                </a:cubicBezTo>
                <a:cubicBezTo>
                  <a:pt x="56" y="31"/>
                  <a:pt x="54" y="31"/>
                  <a:pt x="52" y="31"/>
                </a:cubicBezTo>
                <a:cubicBezTo>
                  <a:pt x="51" y="31"/>
                  <a:pt x="49" y="31"/>
                  <a:pt x="47" y="31"/>
                </a:cubicBezTo>
                <a:cubicBezTo>
                  <a:pt x="47" y="31"/>
                  <a:pt x="47" y="31"/>
                  <a:pt x="46" y="31"/>
                </a:cubicBezTo>
                <a:cubicBezTo>
                  <a:pt x="45" y="31"/>
                  <a:pt x="44" y="32"/>
                  <a:pt x="42" y="32"/>
                </a:cubicBezTo>
                <a:cubicBezTo>
                  <a:pt x="42" y="32"/>
                  <a:pt x="42" y="32"/>
                  <a:pt x="41" y="32"/>
                </a:cubicBezTo>
                <a:cubicBezTo>
                  <a:pt x="40" y="32"/>
                  <a:pt x="39" y="33"/>
                  <a:pt x="37" y="33"/>
                </a:cubicBezTo>
                <a:cubicBezTo>
                  <a:pt x="37" y="33"/>
                  <a:pt x="37" y="33"/>
                  <a:pt x="37" y="33"/>
                </a:cubicBezTo>
                <a:cubicBezTo>
                  <a:pt x="37" y="33"/>
                  <a:pt x="37" y="33"/>
                  <a:pt x="36" y="32"/>
                </a:cubicBezTo>
                <a:cubicBezTo>
                  <a:pt x="21" y="24"/>
                  <a:pt x="21" y="24"/>
                  <a:pt x="21" y="24"/>
                </a:cubicBezTo>
                <a:cubicBezTo>
                  <a:pt x="20" y="23"/>
                  <a:pt x="18" y="23"/>
                  <a:pt x="18" y="25"/>
                </a:cubicBezTo>
                <a:cubicBezTo>
                  <a:pt x="16" y="43"/>
                  <a:pt x="16" y="43"/>
                  <a:pt x="16" y="43"/>
                </a:cubicBezTo>
                <a:cubicBezTo>
                  <a:pt x="16" y="44"/>
                  <a:pt x="16" y="45"/>
                  <a:pt x="16" y="45"/>
                </a:cubicBezTo>
                <a:cubicBezTo>
                  <a:pt x="16" y="45"/>
                  <a:pt x="16" y="45"/>
                  <a:pt x="16" y="45"/>
                </a:cubicBezTo>
                <a:cubicBezTo>
                  <a:pt x="16" y="46"/>
                  <a:pt x="15" y="46"/>
                  <a:pt x="15" y="47"/>
                </a:cubicBezTo>
                <a:cubicBezTo>
                  <a:pt x="14" y="47"/>
                  <a:pt x="14" y="48"/>
                  <a:pt x="13" y="49"/>
                </a:cubicBezTo>
                <a:cubicBezTo>
                  <a:pt x="12" y="49"/>
                  <a:pt x="12" y="50"/>
                  <a:pt x="11" y="51"/>
                </a:cubicBezTo>
                <a:cubicBezTo>
                  <a:pt x="10" y="52"/>
                  <a:pt x="10" y="52"/>
                  <a:pt x="10" y="53"/>
                </a:cubicBezTo>
                <a:cubicBezTo>
                  <a:pt x="9" y="54"/>
                  <a:pt x="9" y="54"/>
                  <a:pt x="8" y="55"/>
                </a:cubicBezTo>
                <a:cubicBezTo>
                  <a:pt x="8" y="56"/>
                  <a:pt x="8" y="56"/>
                  <a:pt x="7" y="57"/>
                </a:cubicBezTo>
                <a:cubicBezTo>
                  <a:pt x="7" y="57"/>
                  <a:pt x="6" y="58"/>
                  <a:pt x="6" y="59"/>
                </a:cubicBezTo>
                <a:cubicBezTo>
                  <a:pt x="6" y="59"/>
                  <a:pt x="6" y="59"/>
                  <a:pt x="6" y="59"/>
                </a:cubicBezTo>
                <a:cubicBezTo>
                  <a:pt x="6" y="59"/>
                  <a:pt x="6" y="59"/>
                  <a:pt x="6" y="59"/>
                </a:cubicBezTo>
                <a:cubicBezTo>
                  <a:pt x="2" y="66"/>
                  <a:pt x="0" y="74"/>
                  <a:pt x="0" y="83"/>
                </a:cubicBezTo>
                <a:cubicBezTo>
                  <a:pt x="0" y="100"/>
                  <a:pt x="8" y="115"/>
                  <a:pt x="21" y="124"/>
                </a:cubicBezTo>
                <a:cubicBezTo>
                  <a:pt x="21" y="136"/>
                  <a:pt x="21" y="136"/>
                  <a:pt x="21" y="136"/>
                </a:cubicBezTo>
                <a:cubicBezTo>
                  <a:pt x="21" y="138"/>
                  <a:pt x="23" y="140"/>
                  <a:pt x="25" y="140"/>
                </a:cubicBezTo>
                <a:cubicBezTo>
                  <a:pt x="37" y="140"/>
                  <a:pt x="37" y="140"/>
                  <a:pt x="37" y="140"/>
                </a:cubicBezTo>
                <a:cubicBezTo>
                  <a:pt x="39" y="140"/>
                  <a:pt x="41" y="138"/>
                  <a:pt x="41" y="136"/>
                </a:cubicBezTo>
                <a:cubicBezTo>
                  <a:pt x="41" y="134"/>
                  <a:pt x="41" y="134"/>
                  <a:pt x="41" y="134"/>
                </a:cubicBezTo>
                <a:cubicBezTo>
                  <a:pt x="45" y="134"/>
                  <a:pt x="48" y="135"/>
                  <a:pt x="52" y="135"/>
                </a:cubicBezTo>
                <a:cubicBezTo>
                  <a:pt x="56" y="135"/>
                  <a:pt x="60" y="134"/>
                  <a:pt x="63" y="134"/>
                </a:cubicBezTo>
                <a:cubicBezTo>
                  <a:pt x="63" y="136"/>
                  <a:pt x="63" y="136"/>
                  <a:pt x="63" y="136"/>
                </a:cubicBezTo>
                <a:cubicBezTo>
                  <a:pt x="63" y="138"/>
                  <a:pt x="65" y="140"/>
                  <a:pt x="67" y="140"/>
                </a:cubicBezTo>
                <a:cubicBezTo>
                  <a:pt x="80" y="140"/>
                  <a:pt x="80" y="140"/>
                  <a:pt x="80" y="140"/>
                </a:cubicBezTo>
                <a:cubicBezTo>
                  <a:pt x="82" y="140"/>
                  <a:pt x="83" y="138"/>
                  <a:pt x="83" y="136"/>
                </a:cubicBezTo>
                <a:cubicBezTo>
                  <a:pt x="83" y="124"/>
                  <a:pt x="83" y="124"/>
                  <a:pt x="83" y="124"/>
                </a:cubicBezTo>
                <a:cubicBezTo>
                  <a:pt x="96" y="115"/>
                  <a:pt x="104" y="100"/>
                  <a:pt x="104" y="83"/>
                </a:cubicBezTo>
                <a:cubicBezTo>
                  <a:pt x="104" y="68"/>
                  <a:pt x="98" y="55"/>
                  <a:pt x="88" y="46"/>
                </a:cubicBezTo>
                <a:close/>
                <a:moveTo>
                  <a:pt x="62" y="55"/>
                </a:moveTo>
                <a:cubicBezTo>
                  <a:pt x="62" y="55"/>
                  <a:pt x="62" y="54"/>
                  <a:pt x="62" y="54"/>
                </a:cubicBezTo>
                <a:cubicBezTo>
                  <a:pt x="62" y="54"/>
                  <a:pt x="62" y="54"/>
                  <a:pt x="63" y="53"/>
                </a:cubicBezTo>
                <a:cubicBezTo>
                  <a:pt x="63" y="53"/>
                  <a:pt x="63" y="53"/>
                  <a:pt x="63" y="53"/>
                </a:cubicBezTo>
                <a:cubicBezTo>
                  <a:pt x="63" y="52"/>
                  <a:pt x="63" y="52"/>
                  <a:pt x="64" y="52"/>
                </a:cubicBezTo>
                <a:cubicBezTo>
                  <a:pt x="64" y="51"/>
                  <a:pt x="66" y="50"/>
                  <a:pt x="67" y="50"/>
                </a:cubicBezTo>
                <a:cubicBezTo>
                  <a:pt x="69" y="50"/>
                  <a:pt x="71" y="50"/>
                  <a:pt x="73" y="52"/>
                </a:cubicBezTo>
                <a:cubicBezTo>
                  <a:pt x="74" y="53"/>
                  <a:pt x="74" y="53"/>
                  <a:pt x="74" y="54"/>
                </a:cubicBezTo>
                <a:cubicBezTo>
                  <a:pt x="74" y="54"/>
                  <a:pt x="74" y="54"/>
                  <a:pt x="74" y="54"/>
                </a:cubicBezTo>
                <a:cubicBezTo>
                  <a:pt x="74" y="54"/>
                  <a:pt x="74" y="54"/>
                  <a:pt x="74" y="54"/>
                </a:cubicBezTo>
                <a:cubicBezTo>
                  <a:pt x="74" y="54"/>
                  <a:pt x="74" y="54"/>
                  <a:pt x="74" y="54"/>
                </a:cubicBezTo>
                <a:cubicBezTo>
                  <a:pt x="74" y="54"/>
                  <a:pt x="75" y="54"/>
                  <a:pt x="75" y="55"/>
                </a:cubicBezTo>
                <a:cubicBezTo>
                  <a:pt x="76" y="57"/>
                  <a:pt x="75" y="60"/>
                  <a:pt x="73" y="62"/>
                </a:cubicBezTo>
                <a:cubicBezTo>
                  <a:pt x="71" y="64"/>
                  <a:pt x="67" y="64"/>
                  <a:pt x="64" y="61"/>
                </a:cubicBezTo>
                <a:cubicBezTo>
                  <a:pt x="63" y="60"/>
                  <a:pt x="63" y="59"/>
                  <a:pt x="62" y="58"/>
                </a:cubicBezTo>
                <a:cubicBezTo>
                  <a:pt x="62" y="57"/>
                  <a:pt x="62" y="56"/>
                  <a:pt x="62" y="55"/>
                </a:cubicBezTo>
                <a:close/>
                <a:moveTo>
                  <a:pt x="38" y="50"/>
                </a:moveTo>
                <a:cubicBezTo>
                  <a:pt x="39" y="50"/>
                  <a:pt x="40" y="51"/>
                  <a:pt x="41" y="52"/>
                </a:cubicBezTo>
                <a:cubicBezTo>
                  <a:pt x="43" y="54"/>
                  <a:pt x="43" y="58"/>
                  <a:pt x="40" y="61"/>
                </a:cubicBezTo>
                <a:cubicBezTo>
                  <a:pt x="40" y="61"/>
                  <a:pt x="40" y="61"/>
                  <a:pt x="40" y="62"/>
                </a:cubicBezTo>
                <a:cubicBezTo>
                  <a:pt x="40" y="62"/>
                  <a:pt x="40" y="62"/>
                  <a:pt x="40" y="62"/>
                </a:cubicBezTo>
                <a:cubicBezTo>
                  <a:pt x="37" y="64"/>
                  <a:pt x="33" y="64"/>
                  <a:pt x="31" y="62"/>
                </a:cubicBezTo>
                <a:cubicBezTo>
                  <a:pt x="31" y="62"/>
                  <a:pt x="31" y="62"/>
                  <a:pt x="31" y="62"/>
                </a:cubicBezTo>
                <a:cubicBezTo>
                  <a:pt x="29" y="60"/>
                  <a:pt x="29" y="57"/>
                  <a:pt x="29" y="55"/>
                </a:cubicBezTo>
                <a:cubicBezTo>
                  <a:pt x="30" y="54"/>
                  <a:pt x="30" y="53"/>
                  <a:pt x="31" y="52"/>
                </a:cubicBezTo>
                <a:cubicBezTo>
                  <a:pt x="33" y="50"/>
                  <a:pt x="35" y="50"/>
                  <a:pt x="38" y="50"/>
                </a:cubicBezTo>
                <a:close/>
                <a:moveTo>
                  <a:pt x="52" y="104"/>
                </a:moveTo>
                <a:cubicBezTo>
                  <a:pt x="44" y="104"/>
                  <a:pt x="37" y="97"/>
                  <a:pt x="37" y="89"/>
                </a:cubicBezTo>
                <a:cubicBezTo>
                  <a:pt x="37" y="80"/>
                  <a:pt x="44" y="74"/>
                  <a:pt x="52" y="74"/>
                </a:cubicBezTo>
                <a:cubicBezTo>
                  <a:pt x="60" y="74"/>
                  <a:pt x="67" y="80"/>
                  <a:pt x="67" y="89"/>
                </a:cubicBezTo>
                <a:cubicBezTo>
                  <a:pt x="67" y="97"/>
                  <a:pt x="60" y="104"/>
                  <a:pt x="52" y="104"/>
                </a:cubicBezTo>
                <a:close/>
                <a:moveTo>
                  <a:pt x="50" y="89"/>
                </a:moveTo>
                <a:cubicBezTo>
                  <a:pt x="50" y="91"/>
                  <a:pt x="48" y="93"/>
                  <a:pt x="46" y="93"/>
                </a:cubicBezTo>
                <a:cubicBezTo>
                  <a:pt x="43" y="93"/>
                  <a:pt x="41" y="91"/>
                  <a:pt x="41" y="89"/>
                </a:cubicBezTo>
                <a:cubicBezTo>
                  <a:pt x="41" y="86"/>
                  <a:pt x="43" y="85"/>
                  <a:pt x="46" y="85"/>
                </a:cubicBezTo>
                <a:cubicBezTo>
                  <a:pt x="48" y="85"/>
                  <a:pt x="50" y="86"/>
                  <a:pt x="50" y="89"/>
                </a:cubicBezTo>
                <a:close/>
                <a:moveTo>
                  <a:pt x="63" y="89"/>
                </a:moveTo>
                <a:cubicBezTo>
                  <a:pt x="63" y="91"/>
                  <a:pt x="61" y="93"/>
                  <a:pt x="59" y="93"/>
                </a:cubicBezTo>
                <a:cubicBezTo>
                  <a:pt x="56" y="93"/>
                  <a:pt x="55" y="91"/>
                  <a:pt x="55" y="89"/>
                </a:cubicBezTo>
                <a:cubicBezTo>
                  <a:pt x="55" y="86"/>
                  <a:pt x="56" y="85"/>
                  <a:pt x="59" y="85"/>
                </a:cubicBezTo>
                <a:cubicBezTo>
                  <a:pt x="61" y="85"/>
                  <a:pt x="63" y="86"/>
                  <a:pt x="63" y="89"/>
                </a:cubicBezTo>
                <a:close/>
                <a:moveTo>
                  <a:pt x="49" y="25"/>
                </a:moveTo>
                <a:cubicBezTo>
                  <a:pt x="49" y="3"/>
                  <a:pt x="49" y="3"/>
                  <a:pt x="49" y="3"/>
                </a:cubicBezTo>
                <a:cubicBezTo>
                  <a:pt x="49" y="1"/>
                  <a:pt x="51" y="0"/>
                  <a:pt x="52" y="0"/>
                </a:cubicBezTo>
                <a:cubicBezTo>
                  <a:pt x="54" y="0"/>
                  <a:pt x="55" y="1"/>
                  <a:pt x="55" y="3"/>
                </a:cubicBezTo>
                <a:cubicBezTo>
                  <a:pt x="55" y="25"/>
                  <a:pt x="55" y="25"/>
                  <a:pt x="55" y="25"/>
                </a:cubicBezTo>
                <a:cubicBezTo>
                  <a:pt x="55" y="26"/>
                  <a:pt x="54" y="28"/>
                  <a:pt x="52" y="28"/>
                </a:cubicBezTo>
                <a:cubicBezTo>
                  <a:pt x="51" y="28"/>
                  <a:pt x="49" y="26"/>
                  <a:pt x="49" y="25"/>
                </a:cubicBezTo>
                <a:close/>
                <a:moveTo>
                  <a:pt x="34" y="53"/>
                </a:moveTo>
                <a:cubicBezTo>
                  <a:pt x="35" y="52"/>
                  <a:pt x="36" y="52"/>
                  <a:pt x="37" y="52"/>
                </a:cubicBezTo>
                <a:cubicBezTo>
                  <a:pt x="37" y="52"/>
                  <a:pt x="37" y="53"/>
                  <a:pt x="38" y="53"/>
                </a:cubicBezTo>
                <a:cubicBezTo>
                  <a:pt x="39" y="54"/>
                  <a:pt x="38" y="55"/>
                  <a:pt x="37" y="56"/>
                </a:cubicBezTo>
                <a:cubicBezTo>
                  <a:pt x="36" y="57"/>
                  <a:pt x="35" y="58"/>
                  <a:pt x="34" y="57"/>
                </a:cubicBezTo>
                <a:cubicBezTo>
                  <a:pt x="34" y="56"/>
                  <a:pt x="33" y="56"/>
                  <a:pt x="33" y="56"/>
                </a:cubicBezTo>
                <a:cubicBezTo>
                  <a:pt x="33" y="55"/>
                  <a:pt x="33" y="54"/>
                  <a:pt x="34" y="53"/>
                </a:cubicBezTo>
                <a:close/>
                <a:moveTo>
                  <a:pt x="67" y="56"/>
                </a:moveTo>
                <a:cubicBezTo>
                  <a:pt x="66" y="55"/>
                  <a:pt x="66" y="54"/>
                  <a:pt x="67" y="53"/>
                </a:cubicBezTo>
                <a:cubicBezTo>
                  <a:pt x="67" y="53"/>
                  <a:pt x="67" y="52"/>
                  <a:pt x="67" y="52"/>
                </a:cubicBezTo>
                <a:cubicBezTo>
                  <a:pt x="68" y="52"/>
                  <a:pt x="69" y="52"/>
                  <a:pt x="70" y="53"/>
                </a:cubicBezTo>
                <a:cubicBezTo>
                  <a:pt x="71" y="53"/>
                  <a:pt x="71" y="54"/>
                  <a:pt x="71" y="54"/>
                </a:cubicBezTo>
                <a:cubicBezTo>
                  <a:pt x="71" y="55"/>
                  <a:pt x="71" y="55"/>
                  <a:pt x="71" y="55"/>
                </a:cubicBezTo>
                <a:cubicBezTo>
                  <a:pt x="71" y="55"/>
                  <a:pt x="71" y="55"/>
                  <a:pt x="71" y="56"/>
                </a:cubicBezTo>
                <a:cubicBezTo>
                  <a:pt x="71" y="56"/>
                  <a:pt x="71" y="56"/>
                  <a:pt x="71" y="57"/>
                </a:cubicBezTo>
                <a:cubicBezTo>
                  <a:pt x="70" y="58"/>
                  <a:pt x="68" y="57"/>
                  <a:pt x="67" y="56"/>
                </a:cubicBezTo>
                <a:cubicBezTo>
                  <a:pt x="67" y="56"/>
                  <a:pt x="67" y="56"/>
                  <a:pt x="67" y="56"/>
                </a:cubicBezTo>
                <a:cubicBezTo>
                  <a:pt x="67" y="56"/>
                  <a:pt x="67" y="56"/>
                  <a:pt x="67" y="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3" name="Freeform 194">
            <a:extLst>
              <a:ext uri="{FF2B5EF4-FFF2-40B4-BE49-F238E27FC236}">
                <a16:creationId xmlns:a16="http://schemas.microsoft.com/office/drawing/2014/main" id="{D775960C-EAF4-45F8-812D-ACA310CA0CC1}"/>
              </a:ext>
            </a:extLst>
          </p:cNvPr>
          <p:cNvSpPr>
            <a:spLocks noEditPoints="1"/>
          </p:cNvSpPr>
          <p:nvPr/>
        </p:nvSpPr>
        <p:spPr bwMode="auto">
          <a:xfrm>
            <a:off x="7619875" y="1664018"/>
            <a:ext cx="442912" cy="322263"/>
          </a:xfrm>
          <a:custGeom>
            <a:avLst/>
            <a:gdLst>
              <a:gd name="T0" fmla="*/ 7 w 140"/>
              <a:gd name="T1" fmla="*/ 0 h 102"/>
              <a:gd name="T2" fmla="*/ 0 w 140"/>
              <a:gd name="T3" fmla="*/ 95 h 102"/>
              <a:gd name="T4" fmla="*/ 133 w 140"/>
              <a:gd name="T5" fmla="*/ 102 h 102"/>
              <a:gd name="T6" fmla="*/ 140 w 140"/>
              <a:gd name="T7" fmla="*/ 7 h 102"/>
              <a:gd name="T8" fmla="*/ 130 w 140"/>
              <a:gd name="T9" fmla="*/ 92 h 102"/>
              <a:gd name="T10" fmla="*/ 10 w 140"/>
              <a:gd name="T11" fmla="*/ 70 h 102"/>
              <a:gd name="T12" fmla="*/ 23 w 140"/>
              <a:gd name="T13" fmla="*/ 66 h 102"/>
              <a:gd name="T14" fmla="*/ 25 w 140"/>
              <a:gd name="T15" fmla="*/ 65 h 102"/>
              <a:gd name="T16" fmla="*/ 26 w 140"/>
              <a:gd name="T17" fmla="*/ 70 h 102"/>
              <a:gd name="T18" fmla="*/ 115 w 140"/>
              <a:gd name="T19" fmla="*/ 67 h 102"/>
              <a:gd name="T20" fmla="*/ 116 w 140"/>
              <a:gd name="T21" fmla="*/ 67 h 102"/>
              <a:gd name="T22" fmla="*/ 130 w 140"/>
              <a:gd name="T23" fmla="*/ 70 h 102"/>
              <a:gd name="T24" fmla="*/ 10 w 140"/>
              <a:gd name="T25" fmla="*/ 64 h 102"/>
              <a:gd name="T26" fmla="*/ 29 w 140"/>
              <a:gd name="T27" fmla="*/ 38 h 102"/>
              <a:gd name="T28" fmla="*/ 30 w 140"/>
              <a:gd name="T29" fmla="*/ 64 h 102"/>
              <a:gd name="T30" fmla="*/ 20 w 140"/>
              <a:gd name="T31" fmla="*/ 60 h 102"/>
              <a:gd name="T32" fmla="*/ 10 w 140"/>
              <a:gd name="T33" fmla="*/ 64 h 102"/>
              <a:gd name="T34" fmla="*/ 53 w 140"/>
              <a:gd name="T35" fmla="*/ 64 h 102"/>
              <a:gd name="T36" fmla="*/ 48 w 140"/>
              <a:gd name="T37" fmla="*/ 64 h 102"/>
              <a:gd name="T38" fmla="*/ 41 w 140"/>
              <a:gd name="T39" fmla="*/ 38 h 102"/>
              <a:gd name="T40" fmla="*/ 57 w 140"/>
              <a:gd name="T41" fmla="*/ 54 h 102"/>
              <a:gd name="T42" fmla="*/ 72 w 140"/>
              <a:gd name="T43" fmla="*/ 38 h 102"/>
              <a:gd name="T44" fmla="*/ 65 w 140"/>
              <a:gd name="T45" fmla="*/ 64 h 102"/>
              <a:gd name="T46" fmla="*/ 60 w 140"/>
              <a:gd name="T47" fmla="*/ 64 h 102"/>
              <a:gd name="T48" fmla="*/ 98 w 140"/>
              <a:gd name="T49" fmla="*/ 53 h 102"/>
              <a:gd name="T50" fmla="*/ 85 w 140"/>
              <a:gd name="T51" fmla="*/ 58 h 102"/>
              <a:gd name="T52" fmla="*/ 100 w 140"/>
              <a:gd name="T53" fmla="*/ 64 h 102"/>
              <a:gd name="T54" fmla="*/ 77 w 140"/>
              <a:gd name="T55" fmla="*/ 38 h 102"/>
              <a:gd name="T56" fmla="*/ 99 w 140"/>
              <a:gd name="T57" fmla="*/ 43 h 102"/>
              <a:gd name="T58" fmla="*/ 85 w 140"/>
              <a:gd name="T59" fmla="*/ 48 h 102"/>
              <a:gd name="T60" fmla="*/ 121 w 140"/>
              <a:gd name="T61" fmla="*/ 64 h 102"/>
              <a:gd name="T62" fmla="*/ 111 w 140"/>
              <a:gd name="T63" fmla="*/ 64 h 102"/>
              <a:gd name="T64" fmla="*/ 111 w 140"/>
              <a:gd name="T65" fmla="*/ 50 h 102"/>
              <a:gd name="T66" fmla="*/ 111 w 140"/>
              <a:gd name="T67" fmla="*/ 38 h 102"/>
              <a:gd name="T68" fmla="*/ 121 w 140"/>
              <a:gd name="T69" fmla="*/ 38 h 102"/>
              <a:gd name="T70" fmla="*/ 121 w 140"/>
              <a:gd name="T71" fmla="*/ 51 h 102"/>
              <a:gd name="T72" fmla="*/ 121 w 140"/>
              <a:gd name="T73" fmla="*/ 64 h 102"/>
              <a:gd name="T74" fmla="*/ 117 w 140"/>
              <a:gd name="T75" fmla="*/ 32 h 102"/>
              <a:gd name="T76" fmla="*/ 114 w 140"/>
              <a:gd name="T77" fmla="*/ 32 h 102"/>
              <a:gd name="T78" fmla="*/ 36 w 140"/>
              <a:gd name="T79" fmla="*/ 41 h 102"/>
              <a:gd name="T80" fmla="*/ 33 w 140"/>
              <a:gd name="T81" fmla="*/ 32 h 102"/>
              <a:gd name="T82" fmla="*/ 15 w 140"/>
              <a:gd name="T83" fmla="*/ 36 h 102"/>
              <a:gd name="T84" fmla="*/ 10 w 140"/>
              <a:gd name="T85" fmla="*/ 10 h 102"/>
              <a:gd name="T86" fmla="*/ 130 w 140"/>
              <a:gd name="T87" fmla="*/ 32 h 102"/>
              <a:gd name="T88" fmla="*/ 21 w 140"/>
              <a:gd name="T89" fmla="*/ 54 h 102"/>
              <a:gd name="T90" fmla="*/ 27 w 140"/>
              <a:gd name="T91" fmla="*/ 5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02">
                <a:moveTo>
                  <a:pt x="133" y="0"/>
                </a:moveTo>
                <a:cubicBezTo>
                  <a:pt x="7" y="0"/>
                  <a:pt x="7" y="0"/>
                  <a:pt x="7" y="0"/>
                </a:cubicBezTo>
                <a:cubicBezTo>
                  <a:pt x="3" y="0"/>
                  <a:pt x="0" y="3"/>
                  <a:pt x="0" y="7"/>
                </a:cubicBezTo>
                <a:cubicBezTo>
                  <a:pt x="0" y="95"/>
                  <a:pt x="0" y="95"/>
                  <a:pt x="0" y="95"/>
                </a:cubicBezTo>
                <a:cubicBezTo>
                  <a:pt x="0" y="99"/>
                  <a:pt x="3" y="102"/>
                  <a:pt x="7" y="102"/>
                </a:cubicBezTo>
                <a:cubicBezTo>
                  <a:pt x="133" y="102"/>
                  <a:pt x="133" y="102"/>
                  <a:pt x="133" y="102"/>
                </a:cubicBezTo>
                <a:cubicBezTo>
                  <a:pt x="137" y="102"/>
                  <a:pt x="140" y="99"/>
                  <a:pt x="140" y="95"/>
                </a:cubicBezTo>
                <a:cubicBezTo>
                  <a:pt x="140" y="7"/>
                  <a:pt x="140" y="7"/>
                  <a:pt x="140" y="7"/>
                </a:cubicBezTo>
                <a:cubicBezTo>
                  <a:pt x="140" y="3"/>
                  <a:pt x="137" y="0"/>
                  <a:pt x="133" y="0"/>
                </a:cubicBezTo>
                <a:close/>
                <a:moveTo>
                  <a:pt x="130" y="92"/>
                </a:moveTo>
                <a:cubicBezTo>
                  <a:pt x="10" y="92"/>
                  <a:pt x="10" y="92"/>
                  <a:pt x="10" y="92"/>
                </a:cubicBezTo>
                <a:cubicBezTo>
                  <a:pt x="10" y="70"/>
                  <a:pt x="10" y="70"/>
                  <a:pt x="10" y="70"/>
                </a:cubicBezTo>
                <a:cubicBezTo>
                  <a:pt x="22" y="70"/>
                  <a:pt x="22" y="70"/>
                  <a:pt x="22" y="70"/>
                </a:cubicBezTo>
                <a:cubicBezTo>
                  <a:pt x="23" y="66"/>
                  <a:pt x="23" y="66"/>
                  <a:pt x="23" y="66"/>
                </a:cubicBezTo>
                <a:cubicBezTo>
                  <a:pt x="24" y="65"/>
                  <a:pt x="24" y="65"/>
                  <a:pt x="24" y="65"/>
                </a:cubicBezTo>
                <a:cubicBezTo>
                  <a:pt x="25" y="65"/>
                  <a:pt x="25" y="65"/>
                  <a:pt x="25" y="65"/>
                </a:cubicBezTo>
                <a:cubicBezTo>
                  <a:pt x="25" y="66"/>
                  <a:pt x="25" y="66"/>
                  <a:pt x="25" y="66"/>
                </a:cubicBezTo>
                <a:cubicBezTo>
                  <a:pt x="26" y="70"/>
                  <a:pt x="26" y="70"/>
                  <a:pt x="26" y="70"/>
                </a:cubicBezTo>
                <a:cubicBezTo>
                  <a:pt x="114" y="70"/>
                  <a:pt x="114" y="70"/>
                  <a:pt x="114" y="70"/>
                </a:cubicBezTo>
                <a:cubicBezTo>
                  <a:pt x="115" y="67"/>
                  <a:pt x="115" y="67"/>
                  <a:pt x="115" y="67"/>
                </a:cubicBezTo>
                <a:cubicBezTo>
                  <a:pt x="116" y="66"/>
                  <a:pt x="116" y="66"/>
                  <a:pt x="116" y="66"/>
                </a:cubicBezTo>
                <a:cubicBezTo>
                  <a:pt x="116" y="67"/>
                  <a:pt x="116" y="67"/>
                  <a:pt x="116" y="67"/>
                </a:cubicBezTo>
                <a:cubicBezTo>
                  <a:pt x="118" y="70"/>
                  <a:pt x="118" y="70"/>
                  <a:pt x="118" y="70"/>
                </a:cubicBezTo>
                <a:cubicBezTo>
                  <a:pt x="130" y="70"/>
                  <a:pt x="130" y="70"/>
                  <a:pt x="130" y="70"/>
                </a:cubicBezTo>
                <a:lnTo>
                  <a:pt x="130" y="92"/>
                </a:lnTo>
                <a:close/>
                <a:moveTo>
                  <a:pt x="10" y="64"/>
                </a:moveTo>
                <a:cubicBezTo>
                  <a:pt x="20" y="38"/>
                  <a:pt x="20" y="38"/>
                  <a:pt x="20" y="38"/>
                </a:cubicBezTo>
                <a:cubicBezTo>
                  <a:pt x="29" y="38"/>
                  <a:pt x="29" y="38"/>
                  <a:pt x="29" y="38"/>
                </a:cubicBezTo>
                <a:cubicBezTo>
                  <a:pt x="39" y="64"/>
                  <a:pt x="39" y="64"/>
                  <a:pt x="39" y="64"/>
                </a:cubicBezTo>
                <a:cubicBezTo>
                  <a:pt x="30" y="64"/>
                  <a:pt x="30" y="64"/>
                  <a:pt x="30" y="64"/>
                </a:cubicBezTo>
                <a:cubicBezTo>
                  <a:pt x="29" y="60"/>
                  <a:pt x="29" y="60"/>
                  <a:pt x="29" y="60"/>
                </a:cubicBezTo>
                <a:cubicBezTo>
                  <a:pt x="20" y="60"/>
                  <a:pt x="20" y="60"/>
                  <a:pt x="20" y="60"/>
                </a:cubicBezTo>
                <a:cubicBezTo>
                  <a:pt x="18" y="64"/>
                  <a:pt x="18" y="64"/>
                  <a:pt x="18" y="64"/>
                </a:cubicBezTo>
                <a:lnTo>
                  <a:pt x="10" y="64"/>
                </a:lnTo>
                <a:close/>
                <a:moveTo>
                  <a:pt x="60" y="64"/>
                </a:moveTo>
                <a:cubicBezTo>
                  <a:pt x="53" y="64"/>
                  <a:pt x="53" y="64"/>
                  <a:pt x="53" y="64"/>
                </a:cubicBezTo>
                <a:cubicBezTo>
                  <a:pt x="48" y="44"/>
                  <a:pt x="48" y="44"/>
                  <a:pt x="48" y="44"/>
                </a:cubicBezTo>
                <a:cubicBezTo>
                  <a:pt x="48" y="64"/>
                  <a:pt x="48" y="64"/>
                  <a:pt x="48" y="64"/>
                </a:cubicBezTo>
                <a:cubicBezTo>
                  <a:pt x="41" y="64"/>
                  <a:pt x="41" y="64"/>
                  <a:pt x="41" y="64"/>
                </a:cubicBezTo>
                <a:cubicBezTo>
                  <a:pt x="41" y="38"/>
                  <a:pt x="41" y="38"/>
                  <a:pt x="41" y="38"/>
                </a:cubicBezTo>
                <a:cubicBezTo>
                  <a:pt x="52" y="38"/>
                  <a:pt x="52" y="38"/>
                  <a:pt x="52" y="38"/>
                </a:cubicBezTo>
                <a:cubicBezTo>
                  <a:pt x="57" y="54"/>
                  <a:pt x="57" y="54"/>
                  <a:pt x="57" y="54"/>
                </a:cubicBezTo>
                <a:cubicBezTo>
                  <a:pt x="61" y="38"/>
                  <a:pt x="61" y="38"/>
                  <a:pt x="61" y="38"/>
                </a:cubicBezTo>
                <a:cubicBezTo>
                  <a:pt x="72" y="38"/>
                  <a:pt x="72" y="38"/>
                  <a:pt x="72" y="38"/>
                </a:cubicBezTo>
                <a:cubicBezTo>
                  <a:pt x="72" y="64"/>
                  <a:pt x="72" y="64"/>
                  <a:pt x="72" y="64"/>
                </a:cubicBezTo>
                <a:cubicBezTo>
                  <a:pt x="65" y="64"/>
                  <a:pt x="65" y="64"/>
                  <a:pt x="65" y="64"/>
                </a:cubicBezTo>
                <a:cubicBezTo>
                  <a:pt x="65" y="44"/>
                  <a:pt x="65" y="44"/>
                  <a:pt x="65" y="44"/>
                </a:cubicBezTo>
                <a:lnTo>
                  <a:pt x="60" y="64"/>
                </a:lnTo>
                <a:close/>
                <a:moveTo>
                  <a:pt x="98" y="48"/>
                </a:moveTo>
                <a:cubicBezTo>
                  <a:pt x="98" y="53"/>
                  <a:pt x="98" y="53"/>
                  <a:pt x="98" y="53"/>
                </a:cubicBezTo>
                <a:cubicBezTo>
                  <a:pt x="85" y="53"/>
                  <a:pt x="85" y="53"/>
                  <a:pt x="85" y="53"/>
                </a:cubicBezTo>
                <a:cubicBezTo>
                  <a:pt x="85" y="58"/>
                  <a:pt x="85" y="58"/>
                  <a:pt x="85" y="58"/>
                </a:cubicBezTo>
                <a:cubicBezTo>
                  <a:pt x="100" y="58"/>
                  <a:pt x="100" y="58"/>
                  <a:pt x="100" y="58"/>
                </a:cubicBezTo>
                <a:cubicBezTo>
                  <a:pt x="100" y="64"/>
                  <a:pt x="100" y="64"/>
                  <a:pt x="100" y="64"/>
                </a:cubicBezTo>
                <a:cubicBezTo>
                  <a:pt x="77" y="64"/>
                  <a:pt x="77" y="64"/>
                  <a:pt x="77" y="64"/>
                </a:cubicBezTo>
                <a:cubicBezTo>
                  <a:pt x="77" y="38"/>
                  <a:pt x="77" y="38"/>
                  <a:pt x="77" y="38"/>
                </a:cubicBezTo>
                <a:cubicBezTo>
                  <a:pt x="99" y="38"/>
                  <a:pt x="99" y="38"/>
                  <a:pt x="99" y="38"/>
                </a:cubicBezTo>
                <a:cubicBezTo>
                  <a:pt x="99" y="43"/>
                  <a:pt x="99" y="43"/>
                  <a:pt x="99" y="43"/>
                </a:cubicBezTo>
                <a:cubicBezTo>
                  <a:pt x="85" y="43"/>
                  <a:pt x="85" y="43"/>
                  <a:pt x="85" y="43"/>
                </a:cubicBezTo>
                <a:cubicBezTo>
                  <a:pt x="85" y="48"/>
                  <a:pt x="85" y="48"/>
                  <a:pt x="85" y="48"/>
                </a:cubicBezTo>
                <a:lnTo>
                  <a:pt x="98" y="48"/>
                </a:lnTo>
                <a:close/>
                <a:moveTo>
                  <a:pt x="121" y="64"/>
                </a:moveTo>
                <a:cubicBezTo>
                  <a:pt x="116" y="56"/>
                  <a:pt x="116" y="56"/>
                  <a:pt x="116" y="56"/>
                </a:cubicBezTo>
                <a:cubicBezTo>
                  <a:pt x="111" y="64"/>
                  <a:pt x="111" y="64"/>
                  <a:pt x="111" y="64"/>
                </a:cubicBezTo>
                <a:cubicBezTo>
                  <a:pt x="101" y="64"/>
                  <a:pt x="101" y="64"/>
                  <a:pt x="101" y="64"/>
                </a:cubicBezTo>
                <a:cubicBezTo>
                  <a:pt x="111" y="50"/>
                  <a:pt x="111" y="50"/>
                  <a:pt x="111" y="50"/>
                </a:cubicBezTo>
                <a:cubicBezTo>
                  <a:pt x="102" y="38"/>
                  <a:pt x="102" y="38"/>
                  <a:pt x="102" y="38"/>
                </a:cubicBezTo>
                <a:cubicBezTo>
                  <a:pt x="111" y="38"/>
                  <a:pt x="111" y="38"/>
                  <a:pt x="111" y="38"/>
                </a:cubicBezTo>
                <a:cubicBezTo>
                  <a:pt x="116" y="46"/>
                  <a:pt x="116" y="46"/>
                  <a:pt x="116" y="46"/>
                </a:cubicBezTo>
                <a:cubicBezTo>
                  <a:pt x="121" y="38"/>
                  <a:pt x="121" y="38"/>
                  <a:pt x="121" y="38"/>
                </a:cubicBezTo>
                <a:cubicBezTo>
                  <a:pt x="130" y="38"/>
                  <a:pt x="130" y="38"/>
                  <a:pt x="130" y="38"/>
                </a:cubicBezTo>
                <a:cubicBezTo>
                  <a:pt x="121" y="51"/>
                  <a:pt x="121" y="51"/>
                  <a:pt x="121" y="51"/>
                </a:cubicBezTo>
                <a:cubicBezTo>
                  <a:pt x="130" y="64"/>
                  <a:pt x="130" y="64"/>
                  <a:pt x="130" y="64"/>
                </a:cubicBezTo>
                <a:lnTo>
                  <a:pt x="121" y="64"/>
                </a:lnTo>
                <a:close/>
                <a:moveTo>
                  <a:pt x="130" y="32"/>
                </a:moveTo>
                <a:cubicBezTo>
                  <a:pt x="117" y="32"/>
                  <a:pt x="117" y="32"/>
                  <a:pt x="117" y="32"/>
                </a:cubicBezTo>
                <a:cubicBezTo>
                  <a:pt x="116" y="35"/>
                  <a:pt x="116" y="35"/>
                  <a:pt x="116" y="35"/>
                </a:cubicBezTo>
                <a:cubicBezTo>
                  <a:pt x="114" y="32"/>
                  <a:pt x="114" y="32"/>
                  <a:pt x="114" y="32"/>
                </a:cubicBezTo>
                <a:cubicBezTo>
                  <a:pt x="36" y="32"/>
                  <a:pt x="36" y="32"/>
                  <a:pt x="36" y="32"/>
                </a:cubicBezTo>
                <a:cubicBezTo>
                  <a:pt x="36" y="41"/>
                  <a:pt x="36" y="41"/>
                  <a:pt x="36" y="41"/>
                </a:cubicBezTo>
                <a:cubicBezTo>
                  <a:pt x="34" y="36"/>
                  <a:pt x="34" y="36"/>
                  <a:pt x="34" y="36"/>
                </a:cubicBezTo>
                <a:cubicBezTo>
                  <a:pt x="33" y="32"/>
                  <a:pt x="33" y="32"/>
                  <a:pt x="33" y="32"/>
                </a:cubicBezTo>
                <a:cubicBezTo>
                  <a:pt x="16" y="32"/>
                  <a:pt x="16" y="32"/>
                  <a:pt x="16" y="32"/>
                </a:cubicBezTo>
                <a:cubicBezTo>
                  <a:pt x="15" y="36"/>
                  <a:pt x="15" y="36"/>
                  <a:pt x="15" y="36"/>
                </a:cubicBezTo>
                <a:cubicBezTo>
                  <a:pt x="10" y="49"/>
                  <a:pt x="10" y="49"/>
                  <a:pt x="10" y="49"/>
                </a:cubicBezTo>
                <a:cubicBezTo>
                  <a:pt x="10" y="10"/>
                  <a:pt x="10" y="10"/>
                  <a:pt x="10" y="10"/>
                </a:cubicBezTo>
                <a:cubicBezTo>
                  <a:pt x="130" y="10"/>
                  <a:pt x="130" y="10"/>
                  <a:pt x="130" y="10"/>
                </a:cubicBezTo>
                <a:lnTo>
                  <a:pt x="130" y="32"/>
                </a:lnTo>
                <a:close/>
                <a:moveTo>
                  <a:pt x="27" y="54"/>
                </a:moveTo>
                <a:cubicBezTo>
                  <a:pt x="21" y="54"/>
                  <a:pt x="21" y="54"/>
                  <a:pt x="21" y="54"/>
                </a:cubicBezTo>
                <a:cubicBezTo>
                  <a:pt x="24" y="45"/>
                  <a:pt x="24" y="45"/>
                  <a:pt x="24" y="45"/>
                </a:cubicBezTo>
                <a:lnTo>
                  <a:pt x="27"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4" name="Freeform 195">
            <a:extLst>
              <a:ext uri="{FF2B5EF4-FFF2-40B4-BE49-F238E27FC236}">
                <a16:creationId xmlns:a16="http://schemas.microsoft.com/office/drawing/2014/main" id="{B473070B-CC96-4DD1-A5FF-8CBB9FEFCA34}"/>
              </a:ext>
            </a:extLst>
          </p:cNvPr>
          <p:cNvSpPr>
            <a:spLocks noEditPoints="1"/>
          </p:cNvSpPr>
          <p:nvPr/>
        </p:nvSpPr>
        <p:spPr bwMode="auto">
          <a:xfrm>
            <a:off x="3097088" y="1664018"/>
            <a:ext cx="441325" cy="322263"/>
          </a:xfrm>
          <a:custGeom>
            <a:avLst/>
            <a:gdLst>
              <a:gd name="T0" fmla="*/ 71 w 140"/>
              <a:gd name="T1" fmla="*/ 37 h 102"/>
              <a:gd name="T2" fmla="*/ 12 w 140"/>
              <a:gd name="T3" fmla="*/ 52 h 102"/>
              <a:gd name="T4" fmla="*/ 127 w 140"/>
              <a:gd name="T5" fmla="*/ 87 h 102"/>
              <a:gd name="T6" fmla="*/ 12 w 140"/>
              <a:gd name="T7" fmla="*/ 74 h 102"/>
              <a:gd name="T8" fmla="*/ 12 w 140"/>
              <a:gd name="T9" fmla="*/ 74 h 102"/>
              <a:gd name="T10" fmla="*/ 78 w 140"/>
              <a:gd name="T11" fmla="*/ 37 h 102"/>
              <a:gd name="T12" fmla="*/ 22 w 140"/>
              <a:gd name="T13" fmla="*/ 28 h 102"/>
              <a:gd name="T14" fmla="*/ 23 w 140"/>
              <a:gd name="T15" fmla="*/ 24 h 102"/>
              <a:gd name="T16" fmla="*/ 20 w 140"/>
              <a:gd name="T17" fmla="*/ 26 h 102"/>
              <a:gd name="T18" fmla="*/ 16 w 140"/>
              <a:gd name="T19" fmla="*/ 21 h 102"/>
              <a:gd name="T20" fmla="*/ 20 w 140"/>
              <a:gd name="T21" fmla="*/ 17 h 102"/>
              <a:gd name="T22" fmla="*/ 23 w 140"/>
              <a:gd name="T23" fmla="*/ 19 h 102"/>
              <a:gd name="T24" fmla="*/ 22 w 140"/>
              <a:gd name="T25" fmla="*/ 15 h 102"/>
              <a:gd name="T26" fmla="*/ 13 w 140"/>
              <a:gd name="T27" fmla="*/ 21 h 102"/>
              <a:gd name="T28" fmla="*/ 30 w 140"/>
              <a:gd name="T29" fmla="*/ 20 h 102"/>
              <a:gd name="T30" fmla="*/ 32 w 140"/>
              <a:gd name="T31" fmla="*/ 22 h 102"/>
              <a:gd name="T32" fmla="*/ 35 w 140"/>
              <a:gd name="T33" fmla="*/ 21 h 102"/>
              <a:gd name="T34" fmla="*/ 29 w 140"/>
              <a:gd name="T35" fmla="*/ 19 h 102"/>
              <a:gd name="T36" fmla="*/ 29 w 140"/>
              <a:gd name="T37" fmla="*/ 28 h 102"/>
              <a:gd name="T38" fmla="*/ 38 w 140"/>
              <a:gd name="T39" fmla="*/ 19 h 102"/>
              <a:gd name="T40" fmla="*/ 47 w 140"/>
              <a:gd name="T41" fmla="*/ 24 h 102"/>
              <a:gd name="T42" fmla="*/ 42 w 140"/>
              <a:gd name="T43" fmla="*/ 26 h 102"/>
              <a:gd name="T44" fmla="*/ 46 w 140"/>
              <a:gd name="T45" fmla="*/ 25 h 102"/>
              <a:gd name="T46" fmla="*/ 46 w 140"/>
              <a:gd name="T47" fmla="*/ 28 h 102"/>
              <a:gd name="T48" fmla="*/ 38 w 140"/>
              <a:gd name="T49" fmla="*/ 27 h 102"/>
              <a:gd name="T50" fmla="*/ 42 w 140"/>
              <a:gd name="T51" fmla="*/ 20 h 102"/>
              <a:gd name="T52" fmla="*/ 47 w 140"/>
              <a:gd name="T53" fmla="*/ 23 h 102"/>
              <a:gd name="T54" fmla="*/ 52 w 140"/>
              <a:gd name="T55" fmla="*/ 18 h 102"/>
              <a:gd name="T56" fmla="*/ 57 w 140"/>
              <a:gd name="T57" fmla="*/ 18 h 102"/>
              <a:gd name="T58" fmla="*/ 54 w 140"/>
              <a:gd name="T59" fmla="*/ 28 h 102"/>
              <a:gd name="T60" fmla="*/ 49 w 140"/>
              <a:gd name="T61" fmla="*/ 27 h 102"/>
              <a:gd name="T62" fmla="*/ 53 w 140"/>
              <a:gd name="T63" fmla="*/ 26 h 102"/>
              <a:gd name="T64" fmla="*/ 53 w 140"/>
              <a:gd name="T65" fmla="*/ 20 h 102"/>
              <a:gd name="T66" fmla="*/ 65 w 140"/>
              <a:gd name="T67" fmla="*/ 28 h 102"/>
              <a:gd name="T68" fmla="*/ 69 w 140"/>
              <a:gd name="T69" fmla="*/ 18 h 102"/>
              <a:gd name="T70" fmla="*/ 64 w 140"/>
              <a:gd name="T71" fmla="*/ 26 h 102"/>
              <a:gd name="T72" fmla="*/ 63 w 140"/>
              <a:gd name="T73" fmla="*/ 23 h 102"/>
              <a:gd name="T74" fmla="*/ 61 w 140"/>
              <a:gd name="T75" fmla="*/ 27 h 102"/>
              <a:gd name="T76" fmla="*/ 72 w 140"/>
              <a:gd name="T77" fmla="*/ 19 h 102"/>
              <a:gd name="T78" fmla="*/ 81 w 140"/>
              <a:gd name="T79" fmla="*/ 24 h 102"/>
              <a:gd name="T80" fmla="*/ 76 w 140"/>
              <a:gd name="T81" fmla="*/ 26 h 102"/>
              <a:gd name="T82" fmla="*/ 80 w 140"/>
              <a:gd name="T83" fmla="*/ 25 h 102"/>
              <a:gd name="T84" fmla="*/ 80 w 140"/>
              <a:gd name="T85" fmla="*/ 28 h 102"/>
              <a:gd name="T86" fmla="*/ 72 w 140"/>
              <a:gd name="T87" fmla="*/ 27 h 102"/>
              <a:gd name="T88" fmla="*/ 76 w 140"/>
              <a:gd name="T89" fmla="*/ 20 h 102"/>
              <a:gd name="T90" fmla="*/ 140 w 140"/>
              <a:gd name="T91" fmla="*/ 95 h 102"/>
              <a:gd name="T92" fmla="*/ 0 w 140"/>
              <a:gd name="T93" fmla="*/ 7 h 102"/>
              <a:gd name="T94" fmla="*/ 130 w 140"/>
              <a:gd name="T95" fmla="*/ 10 h 102"/>
              <a:gd name="T96" fmla="*/ 130 w 140"/>
              <a:gd name="T9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 h="102">
                <a:moveTo>
                  <a:pt x="71" y="42"/>
                </a:moveTo>
                <a:cubicBezTo>
                  <a:pt x="12" y="42"/>
                  <a:pt x="12" y="42"/>
                  <a:pt x="12" y="42"/>
                </a:cubicBezTo>
                <a:cubicBezTo>
                  <a:pt x="12" y="37"/>
                  <a:pt x="12" y="37"/>
                  <a:pt x="12" y="37"/>
                </a:cubicBezTo>
                <a:cubicBezTo>
                  <a:pt x="71" y="37"/>
                  <a:pt x="71" y="37"/>
                  <a:pt x="71" y="37"/>
                </a:cubicBezTo>
                <a:lnTo>
                  <a:pt x="71" y="42"/>
                </a:lnTo>
                <a:close/>
                <a:moveTo>
                  <a:pt x="71" y="48"/>
                </a:moveTo>
                <a:cubicBezTo>
                  <a:pt x="12" y="48"/>
                  <a:pt x="12" y="48"/>
                  <a:pt x="12" y="48"/>
                </a:cubicBezTo>
                <a:cubicBezTo>
                  <a:pt x="12" y="52"/>
                  <a:pt x="12" y="52"/>
                  <a:pt x="12" y="52"/>
                </a:cubicBezTo>
                <a:cubicBezTo>
                  <a:pt x="71" y="52"/>
                  <a:pt x="71" y="52"/>
                  <a:pt x="71" y="52"/>
                </a:cubicBezTo>
                <a:lnTo>
                  <a:pt x="71" y="48"/>
                </a:lnTo>
                <a:close/>
                <a:moveTo>
                  <a:pt x="69" y="87"/>
                </a:moveTo>
                <a:cubicBezTo>
                  <a:pt x="127" y="87"/>
                  <a:pt x="127" y="87"/>
                  <a:pt x="127" y="87"/>
                </a:cubicBezTo>
                <a:cubicBezTo>
                  <a:pt x="127" y="84"/>
                  <a:pt x="127" y="84"/>
                  <a:pt x="127" y="84"/>
                </a:cubicBezTo>
                <a:cubicBezTo>
                  <a:pt x="69" y="84"/>
                  <a:pt x="69" y="84"/>
                  <a:pt x="69" y="84"/>
                </a:cubicBezTo>
                <a:lnTo>
                  <a:pt x="69" y="87"/>
                </a:lnTo>
                <a:close/>
                <a:moveTo>
                  <a:pt x="12" y="74"/>
                </a:moveTo>
                <a:cubicBezTo>
                  <a:pt x="128" y="74"/>
                  <a:pt x="128" y="74"/>
                  <a:pt x="128" y="74"/>
                </a:cubicBezTo>
                <a:cubicBezTo>
                  <a:pt x="128" y="59"/>
                  <a:pt x="128" y="59"/>
                  <a:pt x="128" y="59"/>
                </a:cubicBezTo>
                <a:cubicBezTo>
                  <a:pt x="12" y="59"/>
                  <a:pt x="12" y="59"/>
                  <a:pt x="12" y="59"/>
                </a:cubicBezTo>
                <a:lnTo>
                  <a:pt x="12" y="74"/>
                </a:lnTo>
                <a:close/>
                <a:moveTo>
                  <a:pt x="78" y="52"/>
                </a:moveTo>
                <a:cubicBezTo>
                  <a:pt x="128" y="52"/>
                  <a:pt x="128" y="52"/>
                  <a:pt x="128" y="52"/>
                </a:cubicBezTo>
                <a:cubicBezTo>
                  <a:pt x="128" y="37"/>
                  <a:pt x="128" y="37"/>
                  <a:pt x="128" y="37"/>
                </a:cubicBezTo>
                <a:cubicBezTo>
                  <a:pt x="78" y="37"/>
                  <a:pt x="78" y="37"/>
                  <a:pt x="78" y="37"/>
                </a:cubicBezTo>
                <a:lnTo>
                  <a:pt x="78" y="52"/>
                </a:lnTo>
                <a:close/>
                <a:moveTo>
                  <a:pt x="19" y="28"/>
                </a:moveTo>
                <a:cubicBezTo>
                  <a:pt x="20" y="28"/>
                  <a:pt x="20" y="28"/>
                  <a:pt x="21" y="28"/>
                </a:cubicBezTo>
                <a:cubicBezTo>
                  <a:pt x="21" y="28"/>
                  <a:pt x="21" y="28"/>
                  <a:pt x="22" y="28"/>
                </a:cubicBezTo>
                <a:cubicBezTo>
                  <a:pt x="22" y="28"/>
                  <a:pt x="23" y="28"/>
                  <a:pt x="23" y="27"/>
                </a:cubicBezTo>
                <a:cubicBezTo>
                  <a:pt x="23" y="27"/>
                  <a:pt x="23" y="27"/>
                  <a:pt x="24" y="27"/>
                </a:cubicBezTo>
                <a:cubicBezTo>
                  <a:pt x="24" y="24"/>
                  <a:pt x="24" y="24"/>
                  <a:pt x="24" y="24"/>
                </a:cubicBezTo>
                <a:cubicBezTo>
                  <a:pt x="23" y="24"/>
                  <a:pt x="23" y="24"/>
                  <a:pt x="23" y="24"/>
                </a:cubicBezTo>
                <a:cubicBezTo>
                  <a:pt x="23" y="24"/>
                  <a:pt x="23" y="24"/>
                  <a:pt x="23" y="24"/>
                </a:cubicBezTo>
                <a:cubicBezTo>
                  <a:pt x="23" y="25"/>
                  <a:pt x="22" y="25"/>
                  <a:pt x="22" y="25"/>
                </a:cubicBezTo>
                <a:cubicBezTo>
                  <a:pt x="22" y="25"/>
                  <a:pt x="21" y="25"/>
                  <a:pt x="21" y="25"/>
                </a:cubicBezTo>
                <a:cubicBezTo>
                  <a:pt x="21" y="26"/>
                  <a:pt x="20" y="26"/>
                  <a:pt x="20" y="26"/>
                </a:cubicBezTo>
                <a:cubicBezTo>
                  <a:pt x="19" y="26"/>
                  <a:pt x="19" y="26"/>
                  <a:pt x="18" y="25"/>
                </a:cubicBezTo>
                <a:cubicBezTo>
                  <a:pt x="18" y="25"/>
                  <a:pt x="18" y="25"/>
                  <a:pt x="17" y="25"/>
                </a:cubicBezTo>
                <a:cubicBezTo>
                  <a:pt x="17" y="24"/>
                  <a:pt x="17" y="24"/>
                  <a:pt x="16" y="23"/>
                </a:cubicBezTo>
                <a:cubicBezTo>
                  <a:pt x="16" y="23"/>
                  <a:pt x="16" y="22"/>
                  <a:pt x="16" y="21"/>
                </a:cubicBezTo>
                <a:cubicBezTo>
                  <a:pt x="16" y="21"/>
                  <a:pt x="16" y="20"/>
                  <a:pt x="16" y="19"/>
                </a:cubicBezTo>
                <a:cubicBezTo>
                  <a:pt x="17" y="19"/>
                  <a:pt x="17" y="18"/>
                  <a:pt x="17" y="18"/>
                </a:cubicBezTo>
                <a:cubicBezTo>
                  <a:pt x="18" y="17"/>
                  <a:pt x="18" y="17"/>
                  <a:pt x="18" y="17"/>
                </a:cubicBezTo>
                <a:cubicBezTo>
                  <a:pt x="19" y="17"/>
                  <a:pt x="19" y="17"/>
                  <a:pt x="20" y="17"/>
                </a:cubicBezTo>
                <a:cubicBezTo>
                  <a:pt x="20" y="17"/>
                  <a:pt x="21" y="17"/>
                  <a:pt x="21" y="17"/>
                </a:cubicBezTo>
                <a:cubicBezTo>
                  <a:pt x="21" y="17"/>
                  <a:pt x="22" y="17"/>
                  <a:pt x="22" y="18"/>
                </a:cubicBezTo>
                <a:cubicBezTo>
                  <a:pt x="22" y="18"/>
                  <a:pt x="23" y="18"/>
                  <a:pt x="23" y="18"/>
                </a:cubicBezTo>
                <a:cubicBezTo>
                  <a:pt x="23" y="18"/>
                  <a:pt x="23" y="18"/>
                  <a:pt x="23" y="19"/>
                </a:cubicBezTo>
                <a:cubicBezTo>
                  <a:pt x="24" y="19"/>
                  <a:pt x="24" y="19"/>
                  <a:pt x="24" y="19"/>
                </a:cubicBezTo>
                <a:cubicBezTo>
                  <a:pt x="24" y="15"/>
                  <a:pt x="24" y="15"/>
                  <a:pt x="24" y="15"/>
                </a:cubicBezTo>
                <a:cubicBezTo>
                  <a:pt x="24" y="15"/>
                  <a:pt x="23" y="15"/>
                  <a:pt x="23" y="15"/>
                </a:cubicBezTo>
                <a:cubicBezTo>
                  <a:pt x="22" y="15"/>
                  <a:pt x="22" y="15"/>
                  <a:pt x="22" y="15"/>
                </a:cubicBezTo>
                <a:cubicBezTo>
                  <a:pt x="21" y="15"/>
                  <a:pt x="21" y="14"/>
                  <a:pt x="21" y="14"/>
                </a:cubicBezTo>
                <a:cubicBezTo>
                  <a:pt x="20" y="14"/>
                  <a:pt x="20" y="14"/>
                  <a:pt x="19" y="14"/>
                </a:cubicBezTo>
                <a:cubicBezTo>
                  <a:pt x="17" y="14"/>
                  <a:pt x="16" y="15"/>
                  <a:pt x="14" y="16"/>
                </a:cubicBezTo>
                <a:cubicBezTo>
                  <a:pt x="13" y="17"/>
                  <a:pt x="13" y="19"/>
                  <a:pt x="13" y="21"/>
                </a:cubicBezTo>
                <a:cubicBezTo>
                  <a:pt x="13" y="23"/>
                  <a:pt x="13" y="25"/>
                  <a:pt x="14" y="26"/>
                </a:cubicBezTo>
                <a:cubicBezTo>
                  <a:pt x="16" y="28"/>
                  <a:pt x="17" y="28"/>
                  <a:pt x="19" y="28"/>
                </a:cubicBezTo>
                <a:close/>
                <a:moveTo>
                  <a:pt x="29" y="21"/>
                </a:moveTo>
                <a:cubicBezTo>
                  <a:pt x="29" y="21"/>
                  <a:pt x="29" y="20"/>
                  <a:pt x="30" y="20"/>
                </a:cubicBezTo>
                <a:cubicBezTo>
                  <a:pt x="30" y="20"/>
                  <a:pt x="30" y="20"/>
                  <a:pt x="30" y="20"/>
                </a:cubicBezTo>
                <a:cubicBezTo>
                  <a:pt x="31" y="20"/>
                  <a:pt x="31" y="20"/>
                  <a:pt x="31" y="20"/>
                </a:cubicBezTo>
                <a:cubicBezTo>
                  <a:pt x="31" y="20"/>
                  <a:pt x="31" y="21"/>
                  <a:pt x="32" y="21"/>
                </a:cubicBezTo>
                <a:cubicBezTo>
                  <a:pt x="32" y="21"/>
                  <a:pt x="32" y="21"/>
                  <a:pt x="32" y="22"/>
                </a:cubicBezTo>
                <a:cubicBezTo>
                  <a:pt x="32" y="22"/>
                  <a:pt x="32" y="23"/>
                  <a:pt x="32" y="23"/>
                </a:cubicBezTo>
                <a:cubicBezTo>
                  <a:pt x="32" y="28"/>
                  <a:pt x="32" y="28"/>
                  <a:pt x="32" y="28"/>
                </a:cubicBezTo>
                <a:cubicBezTo>
                  <a:pt x="35" y="28"/>
                  <a:pt x="35" y="28"/>
                  <a:pt x="35" y="28"/>
                </a:cubicBezTo>
                <a:cubicBezTo>
                  <a:pt x="35" y="21"/>
                  <a:pt x="35" y="21"/>
                  <a:pt x="35" y="21"/>
                </a:cubicBezTo>
                <a:cubicBezTo>
                  <a:pt x="35" y="20"/>
                  <a:pt x="35" y="19"/>
                  <a:pt x="34" y="19"/>
                </a:cubicBezTo>
                <a:cubicBezTo>
                  <a:pt x="34" y="18"/>
                  <a:pt x="33" y="18"/>
                  <a:pt x="32" y="18"/>
                </a:cubicBezTo>
                <a:cubicBezTo>
                  <a:pt x="31" y="18"/>
                  <a:pt x="31" y="18"/>
                  <a:pt x="30" y="18"/>
                </a:cubicBezTo>
                <a:cubicBezTo>
                  <a:pt x="30" y="18"/>
                  <a:pt x="29" y="19"/>
                  <a:pt x="29" y="19"/>
                </a:cubicBezTo>
                <a:cubicBezTo>
                  <a:pt x="29" y="14"/>
                  <a:pt x="29" y="14"/>
                  <a:pt x="29" y="14"/>
                </a:cubicBezTo>
                <a:cubicBezTo>
                  <a:pt x="26" y="14"/>
                  <a:pt x="26" y="14"/>
                  <a:pt x="26" y="14"/>
                </a:cubicBezTo>
                <a:cubicBezTo>
                  <a:pt x="26" y="28"/>
                  <a:pt x="26" y="28"/>
                  <a:pt x="26" y="28"/>
                </a:cubicBezTo>
                <a:cubicBezTo>
                  <a:pt x="29" y="28"/>
                  <a:pt x="29" y="28"/>
                  <a:pt x="29" y="28"/>
                </a:cubicBezTo>
                <a:lnTo>
                  <a:pt x="29" y="21"/>
                </a:lnTo>
                <a:close/>
                <a:moveTo>
                  <a:pt x="38" y="27"/>
                </a:moveTo>
                <a:cubicBezTo>
                  <a:pt x="37" y="26"/>
                  <a:pt x="37" y="25"/>
                  <a:pt x="37" y="23"/>
                </a:cubicBezTo>
                <a:cubicBezTo>
                  <a:pt x="37" y="21"/>
                  <a:pt x="37" y="20"/>
                  <a:pt x="38" y="19"/>
                </a:cubicBezTo>
                <a:cubicBezTo>
                  <a:pt x="39" y="18"/>
                  <a:pt x="40" y="18"/>
                  <a:pt x="42" y="18"/>
                </a:cubicBezTo>
                <a:cubicBezTo>
                  <a:pt x="43" y="18"/>
                  <a:pt x="45" y="18"/>
                  <a:pt x="45" y="19"/>
                </a:cubicBezTo>
                <a:cubicBezTo>
                  <a:pt x="46" y="20"/>
                  <a:pt x="47" y="21"/>
                  <a:pt x="47" y="22"/>
                </a:cubicBezTo>
                <a:cubicBezTo>
                  <a:pt x="47" y="24"/>
                  <a:pt x="47" y="24"/>
                  <a:pt x="47" y="24"/>
                </a:cubicBezTo>
                <a:cubicBezTo>
                  <a:pt x="40" y="24"/>
                  <a:pt x="40" y="24"/>
                  <a:pt x="40" y="24"/>
                </a:cubicBezTo>
                <a:cubicBezTo>
                  <a:pt x="40" y="24"/>
                  <a:pt x="40" y="24"/>
                  <a:pt x="40" y="25"/>
                </a:cubicBezTo>
                <a:cubicBezTo>
                  <a:pt x="40" y="25"/>
                  <a:pt x="40" y="25"/>
                  <a:pt x="41" y="25"/>
                </a:cubicBezTo>
                <a:cubicBezTo>
                  <a:pt x="41" y="26"/>
                  <a:pt x="41" y="26"/>
                  <a:pt x="42" y="26"/>
                </a:cubicBezTo>
                <a:cubicBezTo>
                  <a:pt x="42" y="26"/>
                  <a:pt x="42" y="26"/>
                  <a:pt x="43" y="26"/>
                </a:cubicBezTo>
                <a:cubicBezTo>
                  <a:pt x="43" y="26"/>
                  <a:pt x="44" y="26"/>
                  <a:pt x="44" y="26"/>
                </a:cubicBezTo>
                <a:cubicBezTo>
                  <a:pt x="44" y="26"/>
                  <a:pt x="45" y="26"/>
                  <a:pt x="45" y="26"/>
                </a:cubicBezTo>
                <a:cubicBezTo>
                  <a:pt x="45" y="25"/>
                  <a:pt x="45" y="25"/>
                  <a:pt x="46" y="25"/>
                </a:cubicBezTo>
                <a:cubicBezTo>
                  <a:pt x="46" y="25"/>
                  <a:pt x="46" y="25"/>
                  <a:pt x="46" y="25"/>
                </a:cubicBezTo>
                <a:cubicBezTo>
                  <a:pt x="46" y="25"/>
                  <a:pt x="46" y="25"/>
                  <a:pt x="46" y="25"/>
                </a:cubicBezTo>
                <a:cubicBezTo>
                  <a:pt x="46" y="27"/>
                  <a:pt x="46" y="27"/>
                  <a:pt x="46" y="27"/>
                </a:cubicBezTo>
                <a:cubicBezTo>
                  <a:pt x="46" y="27"/>
                  <a:pt x="46" y="28"/>
                  <a:pt x="46" y="28"/>
                </a:cubicBezTo>
                <a:cubicBezTo>
                  <a:pt x="46" y="28"/>
                  <a:pt x="45" y="28"/>
                  <a:pt x="45" y="28"/>
                </a:cubicBezTo>
                <a:cubicBezTo>
                  <a:pt x="44" y="28"/>
                  <a:pt x="44" y="28"/>
                  <a:pt x="44" y="28"/>
                </a:cubicBezTo>
                <a:cubicBezTo>
                  <a:pt x="43" y="28"/>
                  <a:pt x="43" y="28"/>
                  <a:pt x="42" y="28"/>
                </a:cubicBezTo>
                <a:cubicBezTo>
                  <a:pt x="41" y="28"/>
                  <a:pt x="39" y="28"/>
                  <a:pt x="38" y="27"/>
                </a:cubicBezTo>
                <a:close/>
                <a:moveTo>
                  <a:pt x="40" y="22"/>
                </a:moveTo>
                <a:cubicBezTo>
                  <a:pt x="44" y="22"/>
                  <a:pt x="44" y="22"/>
                  <a:pt x="44" y="22"/>
                </a:cubicBezTo>
                <a:cubicBezTo>
                  <a:pt x="43" y="21"/>
                  <a:pt x="43" y="20"/>
                  <a:pt x="43" y="20"/>
                </a:cubicBezTo>
                <a:cubicBezTo>
                  <a:pt x="43" y="20"/>
                  <a:pt x="42" y="20"/>
                  <a:pt x="42" y="20"/>
                </a:cubicBezTo>
                <a:cubicBezTo>
                  <a:pt x="41" y="20"/>
                  <a:pt x="41" y="20"/>
                  <a:pt x="40" y="20"/>
                </a:cubicBezTo>
                <a:cubicBezTo>
                  <a:pt x="40" y="21"/>
                  <a:pt x="40" y="21"/>
                  <a:pt x="40" y="22"/>
                </a:cubicBezTo>
                <a:close/>
                <a:moveTo>
                  <a:pt x="49" y="27"/>
                </a:moveTo>
                <a:cubicBezTo>
                  <a:pt x="48" y="26"/>
                  <a:pt x="47" y="25"/>
                  <a:pt x="47" y="23"/>
                </a:cubicBezTo>
                <a:cubicBezTo>
                  <a:pt x="47" y="22"/>
                  <a:pt x="48" y="21"/>
                  <a:pt x="48" y="21"/>
                </a:cubicBezTo>
                <a:cubicBezTo>
                  <a:pt x="48" y="20"/>
                  <a:pt x="48" y="19"/>
                  <a:pt x="49" y="19"/>
                </a:cubicBezTo>
                <a:cubicBezTo>
                  <a:pt x="49" y="19"/>
                  <a:pt x="50" y="18"/>
                  <a:pt x="50" y="18"/>
                </a:cubicBezTo>
                <a:cubicBezTo>
                  <a:pt x="51" y="18"/>
                  <a:pt x="51" y="18"/>
                  <a:pt x="52" y="18"/>
                </a:cubicBezTo>
                <a:cubicBezTo>
                  <a:pt x="52" y="18"/>
                  <a:pt x="53" y="18"/>
                  <a:pt x="53" y="18"/>
                </a:cubicBezTo>
                <a:cubicBezTo>
                  <a:pt x="53" y="18"/>
                  <a:pt x="54" y="18"/>
                  <a:pt x="54" y="18"/>
                </a:cubicBezTo>
                <a:cubicBezTo>
                  <a:pt x="54" y="18"/>
                  <a:pt x="54" y="18"/>
                  <a:pt x="54" y="18"/>
                </a:cubicBezTo>
                <a:cubicBezTo>
                  <a:pt x="57" y="18"/>
                  <a:pt x="57" y="18"/>
                  <a:pt x="57" y="18"/>
                </a:cubicBezTo>
                <a:cubicBezTo>
                  <a:pt x="57" y="32"/>
                  <a:pt x="57" y="32"/>
                  <a:pt x="57" y="32"/>
                </a:cubicBezTo>
                <a:cubicBezTo>
                  <a:pt x="54" y="32"/>
                  <a:pt x="54" y="32"/>
                  <a:pt x="54" y="32"/>
                </a:cubicBezTo>
                <a:cubicBezTo>
                  <a:pt x="54" y="27"/>
                  <a:pt x="54" y="27"/>
                  <a:pt x="54" y="27"/>
                </a:cubicBezTo>
                <a:cubicBezTo>
                  <a:pt x="54" y="27"/>
                  <a:pt x="54" y="27"/>
                  <a:pt x="54" y="28"/>
                </a:cubicBezTo>
                <a:cubicBezTo>
                  <a:pt x="53" y="28"/>
                  <a:pt x="53" y="28"/>
                  <a:pt x="53" y="28"/>
                </a:cubicBezTo>
                <a:cubicBezTo>
                  <a:pt x="53" y="28"/>
                  <a:pt x="52" y="28"/>
                  <a:pt x="52" y="28"/>
                </a:cubicBezTo>
                <a:cubicBezTo>
                  <a:pt x="52" y="28"/>
                  <a:pt x="52" y="28"/>
                  <a:pt x="51" y="28"/>
                </a:cubicBezTo>
                <a:cubicBezTo>
                  <a:pt x="50" y="28"/>
                  <a:pt x="49" y="28"/>
                  <a:pt x="49" y="27"/>
                </a:cubicBezTo>
                <a:close/>
                <a:moveTo>
                  <a:pt x="51" y="23"/>
                </a:moveTo>
                <a:cubicBezTo>
                  <a:pt x="51" y="24"/>
                  <a:pt x="51" y="25"/>
                  <a:pt x="51" y="25"/>
                </a:cubicBezTo>
                <a:cubicBezTo>
                  <a:pt x="51" y="26"/>
                  <a:pt x="52" y="26"/>
                  <a:pt x="53" y="26"/>
                </a:cubicBezTo>
                <a:cubicBezTo>
                  <a:pt x="53" y="26"/>
                  <a:pt x="53" y="26"/>
                  <a:pt x="53" y="26"/>
                </a:cubicBezTo>
                <a:cubicBezTo>
                  <a:pt x="54" y="26"/>
                  <a:pt x="54" y="25"/>
                  <a:pt x="54" y="25"/>
                </a:cubicBezTo>
                <a:cubicBezTo>
                  <a:pt x="54" y="20"/>
                  <a:pt x="54" y="20"/>
                  <a:pt x="54" y="20"/>
                </a:cubicBezTo>
                <a:cubicBezTo>
                  <a:pt x="54" y="20"/>
                  <a:pt x="54" y="20"/>
                  <a:pt x="54" y="20"/>
                </a:cubicBezTo>
                <a:cubicBezTo>
                  <a:pt x="53" y="20"/>
                  <a:pt x="53" y="20"/>
                  <a:pt x="53" y="20"/>
                </a:cubicBezTo>
                <a:cubicBezTo>
                  <a:pt x="52" y="20"/>
                  <a:pt x="52" y="20"/>
                  <a:pt x="51" y="21"/>
                </a:cubicBezTo>
                <a:cubicBezTo>
                  <a:pt x="51" y="21"/>
                  <a:pt x="51" y="22"/>
                  <a:pt x="51" y="23"/>
                </a:cubicBezTo>
                <a:close/>
                <a:moveTo>
                  <a:pt x="63" y="28"/>
                </a:moveTo>
                <a:cubicBezTo>
                  <a:pt x="64" y="28"/>
                  <a:pt x="64" y="28"/>
                  <a:pt x="65" y="28"/>
                </a:cubicBezTo>
                <a:cubicBezTo>
                  <a:pt x="65" y="28"/>
                  <a:pt x="65" y="27"/>
                  <a:pt x="66" y="27"/>
                </a:cubicBezTo>
                <a:cubicBezTo>
                  <a:pt x="66" y="28"/>
                  <a:pt x="66" y="28"/>
                  <a:pt x="66" y="28"/>
                </a:cubicBezTo>
                <a:cubicBezTo>
                  <a:pt x="69" y="28"/>
                  <a:pt x="69" y="28"/>
                  <a:pt x="69" y="28"/>
                </a:cubicBezTo>
                <a:cubicBezTo>
                  <a:pt x="69" y="18"/>
                  <a:pt x="69" y="18"/>
                  <a:pt x="69" y="18"/>
                </a:cubicBezTo>
                <a:cubicBezTo>
                  <a:pt x="66" y="18"/>
                  <a:pt x="66" y="18"/>
                  <a:pt x="66" y="18"/>
                </a:cubicBezTo>
                <a:cubicBezTo>
                  <a:pt x="66" y="25"/>
                  <a:pt x="66" y="25"/>
                  <a:pt x="66" y="25"/>
                </a:cubicBezTo>
                <a:cubicBezTo>
                  <a:pt x="66" y="25"/>
                  <a:pt x="65" y="25"/>
                  <a:pt x="65" y="25"/>
                </a:cubicBezTo>
                <a:cubicBezTo>
                  <a:pt x="65" y="26"/>
                  <a:pt x="65" y="26"/>
                  <a:pt x="64" y="26"/>
                </a:cubicBezTo>
                <a:cubicBezTo>
                  <a:pt x="64" y="26"/>
                  <a:pt x="64" y="26"/>
                  <a:pt x="64" y="25"/>
                </a:cubicBezTo>
                <a:cubicBezTo>
                  <a:pt x="63" y="25"/>
                  <a:pt x="63" y="25"/>
                  <a:pt x="63" y="25"/>
                </a:cubicBezTo>
                <a:cubicBezTo>
                  <a:pt x="63" y="25"/>
                  <a:pt x="63" y="24"/>
                  <a:pt x="63" y="24"/>
                </a:cubicBezTo>
                <a:cubicBezTo>
                  <a:pt x="63" y="24"/>
                  <a:pt x="63" y="23"/>
                  <a:pt x="63" y="23"/>
                </a:cubicBezTo>
                <a:cubicBezTo>
                  <a:pt x="63" y="18"/>
                  <a:pt x="63" y="18"/>
                  <a:pt x="63" y="18"/>
                </a:cubicBezTo>
                <a:cubicBezTo>
                  <a:pt x="60" y="18"/>
                  <a:pt x="60" y="18"/>
                  <a:pt x="60" y="18"/>
                </a:cubicBezTo>
                <a:cubicBezTo>
                  <a:pt x="60" y="24"/>
                  <a:pt x="60" y="24"/>
                  <a:pt x="60" y="24"/>
                </a:cubicBezTo>
                <a:cubicBezTo>
                  <a:pt x="60" y="26"/>
                  <a:pt x="60" y="27"/>
                  <a:pt x="61" y="27"/>
                </a:cubicBezTo>
                <a:cubicBezTo>
                  <a:pt x="61" y="28"/>
                  <a:pt x="62" y="28"/>
                  <a:pt x="63" y="28"/>
                </a:cubicBezTo>
                <a:close/>
                <a:moveTo>
                  <a:pt x="72" y="27"/>
                </a:moveTo>
                <a:cubicBezTo>
                  <a:pt x="71" y="26"/>
                  <a:pt x="71" y="25"/>
                  <a:pt x="71" y="23"/>
                </a:cubicBezTo>
                <a:cubicBezTo>
                  <a:pt x="71" y="21"/>
                  <a:pt x="71" y="20"/>
                  <a:pt x="72" y="19"/>
                </a:cubicBezTo>
                <a:cubicBezTo>
                  <a:pt x="73" y="18"/>
                  <a:pt x="75" y="18"/>
                  <a:pt x="76" y="18"/>
                </a:cubicBezTo>
                <a:cubicBezTo>
                  <a:pt x="78" y="18"/>
                  <a:pt x="79" y="18"/>
                  <a:pt x="80" y="19"/>
                </a:cubicBezTo>
                <a:cubicBezTo>
                  <a:pt x="80" y="20"/>
                  <a:pt x="81" y="21"/>
                  <a:pt x="81" y="22"/>
                </a:cubicBezTo>
                <a:cubicBezTo>
                  <a:pt x="81" y="24"/>
                  <a:pt x="81" y="24"/>
                  <a:pt x="81" y="24"/>
                </a:cubicBezTo>
                <a:cubicBezTo>
                  <a:pt x="74" y="24"/>
                  <a:pt x="74" y="24"/>
                  <a:pt x="74" y="24"/>
                </a:cubicBezTo>
                <a:cubicBezTo>
                  <a:pt x="74" y="24"/>
                  <a:pt x="74" y="24"/>
                  <a:pt x="74" y="25"/>
                </a:cubicBezTo>
                <a:cubicBezTo>
                  <a:pt x="74" y="25"/>
                  <a:pt x="75" y="25"/>
                  <a:pt x="75" y="25"/>
                </a:cubicBezTo>
                <a:cubicBezTo>
                  <a:pt x="75" y="26"/>
                  <a:pt x="76" y="26"/>
                  <a:pt x="76" y="26"/>
                </a:cubicBezTo>
                <a:cubicBezTo>
                  <a:pt x="76" y="26"/>
                  <a:pt x="77" y="26"/>
                  <a:pt x="77" y="26"/>
                </a:cubicBezTo>
                <a:cubicBezTo>
                  <a:pt x="77" y="26"/>
                  <a:pt x="78" y="26"/>
                  <a:pt x="78" y="26"/>
                </a:cubicBezTo>
                <a:cubicBezTo>
                  <a:pt x="78" y="26"/>
                  <a:pt x="79" y="26"/>
                  <a:pt x="79" y="26"/>
                </a:cubicBezTo>
                <a:cubicBezTo>
                  <a:pt x="79" y="25"/>
                  <a:pt x="80" y="25"/>
                  <a:pt x="80" y="25"/>
                </a:cubicBezTo>
                <a:cubicBezTo>
                  <a:pt x="80" y="25"/>
                  <a:pt x="80" y="25"/>
                  <a:pt x="80" y="25"/>
                </a:cubicBezTo>
                <a:cubicBezTo>
                  <a:pt x="81" y="25"/>
                  <a:pt x="81" y="25"/>
                  <a:pt x="81" y="25"/>
                </a:cubicBezTo>
                <a:cubicBezTo>
                  <a:pt x="81" y="27"/>
                  <a:pt x="81" y="27"/>
                  <a:pt x="81" y="27"/>
                </a:cubicBezTo>
                <a:cubicBezTo>
                  <a:pt x="80" y="27"/>
                  <a:pt x="80" y="28"/>
                  <a:pt x="80" y="28"/>
                </a:cubicBezTo>
                <a:cubicBezTo>
                  <a:pt x="80" y="28"/>
                  <a:pt x="79" y="28"/>
                  <a:pt x="79" y="28"/>
                </a:cubicBezTo>
                <a:cubicBezTo>
                  <a:pt x="79" y="28"/>
                  <a:pt x="78" y="28"/>
                  <a:pt x="78" y="28"/>
                </a:cubicBezTo>
                <a:cubicBezTo>
                  <a:pt x="78" y="28"/>
                  <a:pt x="77" y="28"/>
                  <a:pt x="77" y="28"/>
                </a:cubicBezTo>
                <a:cubicBezTo>
                  <a:pt x="75" y="28"/>
                  <a:pt x="73" y="28"/>
                  <a:pt x="72" y="27"/>
                </a:cubicBezTo>
                <a:close/>
                <a:moveTo>
                  <a:pt x="74" y="22"/>
                </a:moveTo>
                <a:cubicBezTo>
                  <a:pt x="78" y="22"/>
                  <a:pt x="78" y="22"/>
                  <a:pt x="78" y="22"/>
                </a:cubicBezTo>
                <a:cubicBezTo>
                  <a:pt x="78" y="21"/>
                  <a:pt x="78" y="20"/>
                  <a:pt x="77" y="20"/>
                </a:cubicBezTo>
                <a:cubicBezTo>
                  <a:pt x="77" y="20"/>
                  <a:pt x="77" y="20"/>
                  <a:pt x="76" y="20"/>
                </a:cubicBezTo>
                <a:cubicBezTo>
                  <a:pt x="75" y="20"/>
                  <a:pt x="75" y="20"/>
                  <a:pt x="75" y="20"/>
                </a:cubicBezTo>
                <a:cubicBezTo>
                  <a:pt x="74" y="21"/>
                  <a:pt x="74" y="21"/>
                  <a:pt x="74" y="22"/>
                </a:cubicBezTo>
                <a:close/>
                <a:moveTo>
                  <a:pt x="140" y="7"/>
                </a:moveTo>
                <a:cubicBezTo>
                  <a:pt x="140" y="95"/>
                  <a:pt x="140" y="95"/>
                  <a:pt x="140" y="95"/>
                </a:cubicBezTo>
                <a:cubicBezTo>
                  <a:pt x="140" y="99"/>
                  <a:pt x="137" y="102"/>
                  <a:pt x="133" y="102"/>
                </a:cubicBezTo>
                <a:cubicBezTo>
                  <a:pt x="7" y="102"/>
                  <a:pt x="7" y="102"/>
                  <a:pt x="7" y="102"/>
                </a:cubicBezTo>
                <a:cubicBezTo>
                  <a:pt x="3" y="102"/>
                  <a:pt x="0" y="99"/>
                  <a:pt x="0" y="95"/>
                </a:cubicBezTo>
                <a:cubicBezTo>
                  <a:pt x="0" y="7"/>
                  <a:pt x="0" y="7"/>
                  <a:pt x="0" y="7"/>
                </a:cubicBezTo>
                <a:cubicBezTo>
                  <a:pt x="0" y="3"/>
                  <a:pt x="3" y="0"/>
                  <a:pt x="7" y="0"/>
                </a:cubicBezTo>
                <a:cubicBezTo>
                  <a:pt x="133" y="0"/>
                  <a:pt x="133" y="0"/>
                  <a:pt x="133" y="0"/>
                </a:cubicBezTo>
                <a:cubicBezTo>
                  <a:pt x="137" y="0"/>
                  <a:pt x="140" y="3"/>
                  <a:pt x="140" y="7"/>
                </a:cubicBezTo>
                <a:close/>
                <a:moveTo>
                  <a:pt x="130" y="10"/>
                </a:moveTo>
                <a:cubicBezTo>
                  <a:pt x="10" y="10"/>
                  <a:pt x="10" y="10"/>
                  <a:pt x="10" y="10"/>
                </a:cubicBezTo>
                <a:cubicBezTo>
                  <a:pt x="10" y="93"/>
                  <a:pt x="10" y="93"/>
                  <a:pt x="10" y="93"/>
                </a:cubicBezTo>
                <a:cubicBezTo>
                  <a:pt x="130" y="93"/>
                  <a:pt x="130" y="93"/>
                  <a:pt x="130" y="93"/>
                </a:cubicBezTo>
                <a:lnTo>
                  <a:pt x="13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5" name="Freeform 196">
            <a:extLst>
              <a:ext uri="{FF2B5EF4-FFF2-40B4-BE49-F238E27FC236}">
                <a16:creationId xmlns:a16="http://schemas.microsoft.com/office/drawing/2014/main" id="{00194C8D-832A-4509-998B-76255C5D8FF7}"/>
              </a:ext>
            </a:extLst>
          </p:cNvPr>
          <p:cNvSpPr>
            <a:spLocks noEditPoints="1"/>
          </p:cNvSpPr>
          <p:nvPr/>
        </p:nvSpPr>
        <p:spPr bwMode="auto">
          <a:xfrm>
            <a:off x="6715000" y="1664018"/>
            <a:ext cx="442912" cy="322263"/>
          </a:xfrm>
          <a:custGeom>
            <a:avLst/>
            <a:gdLst>
              <a:gd name="T0" fmla="*/ 97 w 140"/>
              <a:gd name="T1" fmla="*/ 54 h 102"/>
              <a:gd name="T2" fmla="*/ 106 w 140"/>
              <a:gd name="T3" fmla="*/ 54 h 102"/>
              <a:gd name="T4" fmla="*/ 140 w 140"/>
              <a:gd name="T5" fmla="*/ 95 h 102"/>
              <a:gd name="T6" fmla="*/ 7 w 140"/>
              <a:gd name="T7" fmla="*/ 102 h 102"/>
              <a:gd name="T8" fmla="*/ 0 w 140"/>
              <a:gd name="T9" fmla="*/ 7 h 102"/>
              <a:gd name="T10" fmla="*/ 133 w 140"/>
              <a:gd name="T11" fmla="*/ 0 h 102"/>
              <a:gd name="T12" fmla="*/ 130 w 140"/>
              <a:gd name="T13" fmla="*/ 70 h 102"/>
              <a:gd name="T14" fmla="*/ 10 w 140"/>
              <a:gd name="T15" fmla="*/ 92 h 102"/>
              <a:gd name="T16" fmla="*/ 130 w 140"/>
              <a:gd name="T17" fmla="*/ 70 h 102"/>
              <a:gd name="T18" fmla="*/ 48 w 140"/>
              <a:gd name="T19" fmla="*/ 37 h 102"/>
              <a:gd name="T20" fmla="*/ 33 w 140"/>
              <a:gd name="T21" fmla="*/ 37 h 102"/>
              <a:gd name="T22" fmla="*/ 32 w 140"/>
              <a:gd name="T23" fmla="*/ 65 h 102"/>
              <a:gd name="T24" fmla="*/ 54 w 140"/>
              <a:gd name="T25" fmla="*/ 37 h 102"/>
              <a:gd name="T26" fmla="*/ 56 w 140"/>
              <a:gd name="T27" fmla="*/ 65 h 102"/>
              <a:gd name="T28" fmla="*/ 56 w 140"/>
              <a:gd name="T29" fmla="*/ 37 h 102"/>
              <a:gd name="T30" fmla="*/ 79 w 140"/>
              <a:gd name="T31" fmla="*/ 57 h 102"/>
              <a:gd name="T32" fmla="*/ 73 w 140"/>
              <a:gd name="T33" fmla="*/ 61 h 102"/>
              <a:gd name="T34" fmla="*/ 68 w 140"/>
              <a:gd name="T35" fmla="*/ 56 h 102"/>
              <a:gd name="T36" fmla="*/ 63 w 140"/>
              <a:gd name="T37" fmla="*/ 61 h 102"/>
              <a:gd name="T38" fmla="*/ 73 w 140"/>
              <a:gd name="T39" fmla="*/ 66 h 102"/>
              <a:gd name="T40" fmla="*/ 85 w 140"/>
              <a:gd name="T41" fmla="*/ 57 h 102"/>
              <a:gd name="T42" fmla="*/ 76 w 140"/>
              <a:gd name="T43" fmla="*/ 48 h 102"/>
              <a:gd name="T44" fmla="*/ 71 w 140"/>
              <a:gd name="T45" fmla="*/ 44 h 102"/>
              <a:gd name="T46" fmla="*/ 76 w 140"/>
              <a:gd name="T47" fmla="*/ 41 h 102"/>
              <a:gd name="T48" fmla="*/ 81 w 140"/>
              <a:gd name="T49" fmla="*/ 45 h 102"/>
              <a:gd name="T50" fmla="*/ 84 w 140"/>
              <a:gd name="T51" fmla="*/ 39 h 102"/>
              <a:gd name="T52" fmla="*/ 68 w 140"/>
              <a:gd name="T53" fmla="*/ 39 h 102"/>
              <a:gd name="T54" fmla="*/ 67 w 140"/>
              <a:gd name="T55" fmla="*/ 48 h 102"/>
              <a:gd name="T56" fmla="*/ 74 w 140"/>
              <a:gd name="T57" fmla="*/ 53 h 102"/>
              <a:gd name="T58" fmla="*/ 79 w 140"/>
              <a:gd name="T59" fmla="*/ 57 h 102"/>
              <a:gd name="T60" fmla="*/ 92 w 140"/>
              <a:gd name="T61" fmla="*/ 65 h 102"/>
              <a:gd name="T62" fmla="*/ 106 w 140"/>
              <a:gd name="T63" fmla="*/ 59 h 102"/>
              <a:gd name="T64" fmla="*/ 113 w 140"/>
              <a:gd name="T65" fmla="*/ 65 h 102"/>
              <a:gd name="T66" fmla="*/ 102 w 140"/>
              <a:gd name="T67" fmla="*/ 37 h 102"/>
              <a:gd name="T68" fmla="*/ 130 w 140"/>
              <a:gd name="T69" fmla="*/ 10 h 102"/>
              <a:gd name="T70" fmla="*/ 10 w 140"/>
              <a:gd name="T71" fmla="*/ 32 h 102"/>
              <a:gd name="T72" fmla="*/ 130 w 140"/>
              <a:gd name="T73"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02">
                <a:moveTo>
                  <a:pt x="106" y="54"/>
                </a:moveTo>
                <a:cubicBezTo>
                  <a:pt x="97" y="54"/>
                  <a:pt x="97" y="54"/>
                  <a:pt x="97" y="54"/>
                </a:cubicBezTo>
                <a:cubicBezTo>
                  <a:pt x="104" y="43"/>
                  <a:pt x="104" y="43"/>
                  <a:pt x="104" y="43"/>
                </a:cubicBezTo>
                <a:lnTo>
                  <a:pt x="106" y="54"/>
                </a:lnTo>
                <a:close/>
                <a:moveTo>
                  <a:pt x="140" y="7"/>
                </a:moveTo>
                <a:cubicBezTo>
                  <a:pt x="140" y="95"/>
                  <a:pt x="140" y="95"/>
                  <a:pt x="140" y="95"/>
                </a:cubicBezTo>
                <a:cubicBezTo>
                  <a:pt x="140" y="99"/>
                  <a:pt x="137" y="102"/>
                  <a:pt x="133" y="102"/>
                </a:cubicBezTo>
                <a:cubicBezTo>
                  <a:pt x="7" y="102"/>
                  <a:pt x="7" y="102"/>
                  <a:pt x="7" y="102"/>
                </a:cubicBezTo>
                <a:cubicBezTo>
                  <a:pt x="3" y="102"/>
                  <a:pt x="0" y="99"/>
                  <a:pt x="0" y="95"/>
                </a:cubicBezTo>
                <a:cubicBezTo>
                  <a:pt x="0" y="7"/>
                  <a:pt x="0" y="7"/>
                  <a:pt x="0" y="7"/>
                </a:cubicBezTo>
                <a:cubicBezTo>
                  <a:pt x="0" y="3"/>
                  <a:pt x="3" y="0"/>
                  <a:pt x="7" y="0"/>
                </a:cubicBezTo>
                <a:cubicBezTo>
                  <a:pt x="133" y="0"/>
                  <a:pt x="133" y="0"/>
                  <a:pt x="133" y="0"/>
                </a:cubicBezTo>
                <a:cubicBezTo>
                  <a:pt x="137" y="0"/>
                  <a:pt x="140" y="3"/>
                  <a:pt x="140" y="7"/>
                </a:cubicBezTo>
                <a:close/>
                <a:moveTo>
                  <a:pt x="130" y="70"/>
                </a:moveTo>
                <a:cubicBezTo>
                  <a:pt x="10" y="70"/>
                  <a:pt x="10" y="70"/>
                  <a:pt x="10" y="70"/>
                </a:cubicBezTo>
                <a:cubicBezTo>
                  <a:pt x="10" y="92"/>
                  <a:pt x="10" y="92"/>
                  <a:pt x="10" y="92"/>
                </a:cubicBezTo>
                <a:cubicBezTo>
                  <a:pt x="130" y="92"/>
                  <a:pt x="130" y="92"/>
                  <a:pt x="130" y="92"/>
                </a:cubicBezTo>
                <a:lnTo>
                  <a:pt x="130" y="70"/>
                </a:lnTo>
                <a:close/>
                <a:moveTo>
                  <a:pt x="54" y="37"/>
                </a:moveTo>
                <a:cubicBezTo>
                  <a:pt x="48" y="37"/>
                  <a:pt x="48" y="37"/>
                  <a:pt x="48" y="37"/>
                </a:cubicBezTo>
                <a:cubicBezTo>
                  <a:pt x="36" y="58"/>
                  <a:pt x="36" y="58"/>
                  <a:pt x="36" y="58"/>
                </a:cubicBezTo>
                <a:cubicBezTo>
                  <a:pt x="33" y="37"/>
                  <a:pt x="33" y="37"/>
                  <a:pt x="33" y="37"/>
                </a:cubicBezTo>
                <a:cubicBezTo>
                  <a:pt x="27" y="37"/>
                  <a:pt x="27" y="37"/>
                  <a:pt x="27" y="37"/>
                </a:cubicBezTo>
                <a:cubicBezTo>
                  <a:pt x="32" y="65"/>
                  <a:pt x="32" y="65"/>
                  <a:pt x="32" y="65"/>
                </a:cubicBezTo>
                <a:cubicBezTo>
                  <a:pt x="38" y="65"/>
                  <a:pt x="38" y="65"/>
                  <a:pt x="38" y="65"/>
                </a:cubicBezTo>
                <a:lnTo>
                  <a:pt x="54" y="37"/>
                </a:lnTo>
                <a:close/>
                <a:moveTo>
                  <a:pt x="50" y="65"/>
                </a:moveTo>
                <a:cubicBezTo>
                  <a:pt x="56" y="65"/>
                  <a:pt x="56" y="65"/>
                  <a:pt x="56" y="65"/>
                </a:cubicBezTo>
                <a:cubicBezTo>
                  <a:pt x="62" y="37"/>
                  <a:pt x="62" y="37"/>
                  <a:pt x="62" y="37"/>
                </a:cubicBezTo>
                <a:cubicBezTo>
                  <a:pt x="56" y="37"/>
                  <a:pt x="56" y="37"/>
                  <a:pt x="56" y="37"/>
                </a:cubicBezTo>
                <a:lnTo>
                  <a:pt x="50" y="65"/>
                </a:lnTo>
                <a:close/>
                <a:moveTo>
                  <a:pt x="79" y="57"/>
                </a:moveTo>
                <a:cubicBezTo>
                  <a:pt x="79" y="58"/>
                  <a:pt x="78" y="59"/>
                  <a:pt x="78" y="60"/>
                </a:cubicBezTo>
                <a:cubicBezTo>
                  <a:pt x="77" y="60"/>
                  <a:pt x="75" y="61"/>
                  <a:pt x="73" y="61"/>
                </a:cubicBezTo>
                <a:cubicBezTo>
                  <a:pt x="71" y="61"/>
                  <a:pt x="70" y="60"/>
                  <a:pt x="69" y="59"/>
                </a:cubicBezTo>
                <a:cubicBezTo>
                  <a:pt x="68" y="59"/>
                  <a:pt x="68" y="57"/>
                  <a:pt x="68" y="56"/>
                </a:cubicBezTo>
                <a:cubicBezTo>
                  <a:pt x="62" y="56"/>
                  <a:pt x="62" y="56"/>
                  <a:pt x="62" y="56"/>
                </a:cubicBezTo>
                <a:cubicBezTo>
                  <a:pt x="62" y="58"/>
                  <a:pt x="63" y="60"/>
                  <a:pt x="63" y="61"/>
                </a:cubicBezTo>
                <a:cubicBezTo>
                  <a:pt x="64" y="62"/>
                  <a:pt x="65" y="64"/>
                  <a:pt x="67" y="64"/>
                </a:cubicBezTo>
                <a:cubicBezTo>
                  <a:pt x="69" y="65"/>
                  <a:pt x="71" y="66"/>
                  <a:pt x="73" y="66"/>
                </a:cubicBezTo>
                <a:cubicBezTo>
                  <a:pt x="77" y="66"/>
                  <a:pt x="80" y="65"/>
                  <a:pt x="82" y="63"/>
                </a:cubicBezTo>
                <a:cubicBezTo>
                  <a:pt x="84" y="61"/>
                  <a:pt x="85" y="59"/>
                  <a:pt x="85" y="57"/>
                </a:cubicBezTo>
                <a:cubicBezTo>
                  <a:pt x="85" y="55"/>
                  <a:pt x="84" y="53"/>
                  <a:pt x="83" y="52"/>
                </a:cubicBezTo>
                <a:cubicBezTo>
                  <a:pt x="82" y="51"/>
                  <a:pt x="80" y="50"/>
                  <a:pt x="76" y="48"/>
                </a:cubicBezTo>
                <a:cubicBezTo>
                  <a:pt x="74" y="47"/>
                  <a:pt x="73" y="47"/>
                  <a:pt x="72" y="46"/>
                </a:cubicBezTo>
                <a:cubicBezTo>
                  <a:pt x="72" y="45"/>
                  <a:pt x="71" y="45"/>
                  <a:pt x="71" y="44"/>
                </a:cubicBezTo>
                <a:cubicBezTo>
                  <a:pt x="71" y="43"/>
                  <a:pt x="72" y="42"/>
                  <a:pt x="72" y="42"/>
                </a:cubicBezTo>
                <a:cubicBezTo>
                  <a:pt x="73" y="41"/>
                  <a:pt x="74" y="41"/>
                  <a:pt x="76" y="41"/>
                </a:cubicBezTo>
                <a:cubicBezTo>
                  <a:pt x="77" y="41"/>
                  <a:pt x="79" y="41"/>
                  <a:pt x="80" y="42"/>
                </a:cubicBezTo>
                <a:cubicBezTo>
                  <a:pt x="80" y="43"/>
                  <a:pt x="81" y="44"/>
                  <a:pt x="81" y="45"/>
                </a:cubicBezTo>
                <a:cubicBezTo>
                  <a:pt x="87" y="45"/>
                  <a:pt x="87" y="45"/>
                  <a:pt x="87" y="45"/>
                </a:cubicBezTo>
                <a:cubicBezTo>
                  <a:pt x="86" y="42"/>
                  <a:pt x="85" y="40"/>
                  <a:pt x="84" y="39"/>
                </a:cubicBezTo>
                <a:cubicBezTo>
                  <a:pt x="82" y="37"/>
                  <a:pt x="79" y="36"/>
                  <a:pt x="76" y="36"/>
                </a:cubicBezTo>
                <a:cubicBezTo>
                  <a:pt x="73" y="36"/>
                  <a:pt x="70" y="37"/>
                  <a:pt x="68" y="39"/>
                </a:cubicBezTo>
                <a:cubicBezTo>
                  <a:pt x="67" y="40"/>
                  <a:pt x="66" y="42"/>
                  <a:pt x="66" y="45"/>
                </a:cubicBezTo>
                <a:cubicBezTo>
                  <a:pt x="66" y="46"/>
                  <a:pt x="66" y="47"/>
                  <a:pt x="67" y="48"/>
                </a:cubicBezTo>
                <a:cubicBezTo>
                  <a:pt x="67" y="49"/>
                  <a:pt x="68" y="50"/>
                  <a:pt x="69" y="51"/>
                </a:cubicBezTo>
                <a:cubicBezTo>
                  <a:pt x="70" y="51"/>
                  <a:pt x="72" y="52"/>
                  <a:pt x="74" y="53"/>
                </a:cubicBezTo>
                <a:cubicBezTo>
                  <a:pt x="76" y="54"/>
                  <a:pt x="77" y="55"/>
                  <a:pt x="78" y="55"/>
                </a:cubicBezTo>
                <a:cubicBezTo>
                  <a:pt x="79" y="56"/>
                  <a:pt x="79" y="56"/>
                  <a:pt x="79" y="57"/>
                </a:cubicBezTo>
                <a:close/>
                <a:moveTo>
                  <a:pt x="86" y="65"/>
                </a:moveTo>
                <a:cubicBezTo>
                  <a:pt x="92" y="65"/>
                  <a:pt x="92" y="65"/>
                  <a:pt x="92" y="65"/>
                </a:cubicBezTo>
                <a:cubicBezTo>
                  <a:pt x="95" y="59"/>
                  <a:pt x="95" y="59"/>
                  <a:pt x="95" y="59"/>
                </a:cubicBezTo>
                <a:cubicBezTo>
                  <a:pt x="106" y="59"/>
                  <a:pt x="106" y="59"/>
                  <a:pt x="106" y="59"/>
                </a:cubicBezTo>
                <a:cubicBezTo>
                  <a:pt x="107" y="65"/>
                  <a:pt x="107" y="65"/>
                  <a:pt x="107" y="65"/>
                </a:cubicBezTo>
                <a:cubicBezTo>
                  <a:pt x="113" y="65"/>
                  <a:pt x="113" y="65"/>
                  <a:pt x="113" y="65"/>
                </a:cubicBezTo>
                <a:cubicBezTo>
                  <a:pt x="108" y="37"/>
                  <a:pt x="108" y="37"/>
                  <a:pt x="108" y="37"/>
                </a:cubicBezTo>
                <a:cubicBezTo>
                  <a:pt x="102" y="37"/>
                  <a:pt x="102" y="37"/>
                  <a:pt x="102" y="37"/>
                </a:cubicBezTo>
                <a:lnTo>
                  <a:pt x="86" y="65"/>
                </a:lnTo>
                <a:close/>
                <a:moveTo>
                  <a:pt x="130" y="10"/>
                </a:moveTo>
                <a:cubicBezTo>
                  <a:pt x="10" y="10"/>
                  <a:pt x="10" y="10"/>
                  <a:pt x="10" y="10"/>
                </a:cubicBezTo>
                <a:cubicBezTo>
                  <a:pt x="10" y="32"/>
                  <a:pt x="10" y="32"/>
                  <a:pt x="10" y="32"/>
                </a:cubicBezTo>
                <a:cubicBezTo>
                  <a:pt x="130" y="32"/>
                  <a:pt x="130" y="32"/>
                  <a:pt x="130" y="32"/>
                </a:cubicBezTo>
                <a:lnTo>
                  <a:pt x="130"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6" name="Freeform 197">
            <a:extLst>
              <a:ext uri="{FF2B5EF4-FFF2-40B4-BE49-F238E27FC236}">
                <a16:creationId xmlns:a16="http://schemas.microsoft.com/office/drawing/2014/main" id="{C22A9D68-1298-4885-A305-B825ACC1E34D}"/>
              </a:ext>
            </a:extLst>
          </p:cNvPr>
          <p:cNvSpPr>
            <a:spLocks noEditPoints="1"/>
          </p:cNvSpPr>
          <p:nvPr/>
        </p:nvSpPr>
        <p:spPr bwMode="auto">
          <a:xfrm>
            <a:off x="8523163" y="3497580"/>
            <a:ext cx="442912" cy="322263"/>
          </a:xfrm>
          <a:custGeom>
            <a:avLst/>
            <a:gdLst>
              <a:gd name="T0" fmla="*/ 47 w 140"/>
              <a:gd name="T1" fmla="*/ 51 h 102"/>
              <a:gd name="T2" fmla="*/ 43 w 140"/>
              <a:gd name="T3" fmla="*/ 55 h 102"/>
              <a:gd name="T4" fmla="*/ 45 w 140"/>
              <a:gd name="T5" fmla="*/ 51 h 102"/>
              <a:gd name="T6" fmla="*/ 81 w 140"/>
              <a:gd name="T7" fmla="*/ 41 h 102"/>
              <a:gd name="T8" fmla="*/ 82 w 140"/>
              <a:gd name="T9" fmla="*/ 47 h 102"/>
              <a:gd name="T10" fmla="*/ 84 w 140"/>
              <a:gd name="T11" fmla="*/ 41 h 102"/>
              <a:gd name="T12" fmla="*/ 27 w 140"/>
              <a:gd name="T13" fmla="*/ 41 h 102"/>
              <a:gd name="T14" fmla="*/ 28 w 140"/>
              <a:gd name="T15" fmla="*/ 47 h 102"/>
              <a:gd name="T16" fmla="*/ 30 w 140"/>
              <a:gd name="T17" fmla="*/ 41 h 102"/>
              <a:gd name="T18" fmla="*/ 126 w 140"/>
              <a:gd name="T19" fmla="*/ 87 h 102"/>
              <a:gd name="T20" fmla="*/ 17 w 140"/>
              <a:gd name="T21" fmla="*/ 89 h 102"/>
              <a:gd name="T22" fmla="*/ 15 w 140"/>
              <a:gd name="T23" fmla="*/ 16 h 102"/>
              <a:gd name="T24" fmla="*/ 124 w 140"/>
              <a:gd name="T25" fmla="*/ 14 h 102"/>
              <a:gd name="T26" fmla="*/ 38 w 140"/>
              <a:gd name="T27" fmla="*/ 44 h 102"/>
              <a:gd name="T28" fmla="*/ 22 w 140"/>
              <a:gd name="T29" fmla="*/ 37 h 102"/>
              <a:gd name="T30" fmla="*/ 23 w 140"/>
              <a:gd name="T31" fmla="*/ 58 h 102"/>
              <a:gd name="T32" fmla="*/ 29 w 140"/>
              <a:gd name="T33" fmla="*/ 51 h 102"/>
              <a:gd name="T34" fmla="*/ 46 w 140"/>
              <a:gd name="T35" fmla="*/ 41 h 102"/>
              <a:gd name="T36" fmla="*/ 39 w 140"/>
              <a:gd name="T37" fmla="*/ 46 h 102"/>
              <a:gd name="T38" fmla="*/ 47 w 140"/>
              <a:gd name="T39" fmla="*/ 47 h 102"/>
              <a:gd name="T40" fmla="*/ 45 w 140"/>
              <a:gd name="T41" fmla="*/ 56 h 102"/>
              <a:gd name="T42" fmla="*/ 51 w 140"/>
              <a:gd name="T43" fmla="*/ 58 h 102"/>
              <a:gd name="T44" fmla="*/ 46 w 140"/>
              <a:gd name="T45" fmla="*/ 41 h 102"/>
              <a:gd name="T46" fmla="*/ 73 w 140"/>
              <a:gd name="T47" fmla="*/ 42 h 102"/>
              <a:gd name="T48" fmla="*/ 62 w 140"/>
              <a:gd name="T49" fmla="*/ 51 h 102"/>
              <a:gd name="T50" fmla="*/ 56 w 140"/>
              <a:gd name="T51" fmla="*/ 42 h 102"/>
              <a:gd name="T52" fmla="*/ 54 w 140"/>
              <a:gd name="T53" fmla="*/ 65 h 102"/>
              <a:gd name="T54" fmla="*/ 92 w 140"/>
              <a:gd name="T55" fmla="*/ 44 h 102"/>
              <a:gd name="T56" fmla="*/ 76 w 140"/>
              <a:gd name="T57" fmla="*/ 37 h 102"/>
              <a:gd name="T58" fmla="*/ 77 w 140"/>
              <a:gd name="T59" fmla="*/ 58 h 102"/>
              <a:gd name="T60" fmla="*/ 83 w 140"/>
              <a:gd name="T61" fmla="*/ 51 h 102"/>
              <a:gd name="T62" fmla="*/ 100 w 140"/>
              <a:gd name="T63" fmla="*/ 41 h 102"/>
              <a:gd name="T64" fmla="*/ 93 w 140"/>
              <a:gd name="T65" fmla="*/ 46 h 102"/>
              <a:gd name="T66" fmla="*/ 102 w 140"/>
              <a:gd name="T67" fmla="*/ 47 h 102"/>
              <a:gd name="T68" fmla="*/ 100 w 140"/>
              <a:gd name="T69" fmla="*/ 56 h 102"/>
              <a:gd name="T70" fmla="*/ 105 w 140"/>
              <a:gd name="T71" fmla="*/ 58 h 102"/>
              <a:gd name="T72" fmla="*/ 100 w 140"/>
              <a:gd name="T73" fmla="*/ 41 h 102"/>
              <a:gd name="T74" fmla="*/ 112 w 140"/>
              <a:gd name="T75" fmla="*/ 37 h 102"/>
              <a:gd name="T76" fmla="*/ 113 w 140"/>
              <a:gd name="T77" fmla="*/ 58 h 102"/>
              <a:gd name="T78" fmla="*/ 121 w 140"/>
              <a:gd name="T79" fmla="*/ 37 h 102"/>
              <a:gd name="T80" fmla="*/ 118 w 140"/>
              <a:gd name="T81" fmla="*/ 37 h 102"/>
              <a:gd name="T82" fmla="*/ 119 w 140"/>
              <a:gd name="T83" fmla="*/ 40 h 102"/>
              <a:gd name="T84" fmla="*/ 120 w 140"/>
              <a:gd name="T85" fmla="*/ 37 h 102"/>
              <a:gd name="T86" fmla="*/ 124 w 140"/>
              <a:gd name="T87" fmla="*/ 37 h 102"/>
              <a:gd name="T88" fmla="*/ 122 w 140"/>
              <a:gd name="T89" fmla="*/ 39 h 102"/>
              <a:gd name="T90" fmla="*/ 122 w 140"/>
              <a:gd name="T91" fmla="*/ 39 h 102"/>
              <a:gd name="T92" fmla="*/ 121 w 140"/>
              <a:gd name="T93" fmla="*/ 37 h 102"/>
              <a:gd name="T94" fmla="*/ 121 w 140"/>
              <a:gd name="T95" fmla="*/ 40 h 102"/>
              <a:gd name="T96" fmla="*/ 122 w 140"/>
              <a:gd name="T97" fmla="*/ 40 h 102"/>
              <a:gd name="T98" fmla="*/ 123 w 140"/>
              <a:gd name="T99" fmla="*/ 37 h 102"/>
              <a:gd name="T100" fmla="*/ 124 w 140"/>
              <a:gd name="T101" fmla="*/ 40 h 102"/>
              <a:gd name="T102" fmla="*/ 140 w 140"/>
              <a:gd name="T103" fmla="*/ 7 h 102"/>
              <a:gd name="T104" fmla="*/ 133 w 140"/>
              <a:gd name="T105" fmla="*/ 102 h 102"/>
              <a:gd name="T106" fmla="*/ 0 w 140"/>
              <a:gd name="T107" fmla="*/ 95 h 102"/>
              <a:gd name="T108" fmla="*/ 7 w 140"/>
              <a:gd name="T109" fmla="*/ 0 h 102"/>
              <a:gd name="T110" fmla="*/ 140 w 140"/>
              <a:gd name="T111" fmla="*/ 7 h 102"/>
              <a:gd name="T112" fmla="*/ 127 w 140"/>
              <a:gd name="T113" fmla="*/ 8 h 102"/>
              <a:gd name="T114" fmla="*/ 8 w 140"/>
              <a:gd name="T115" fmla="*/ 14 h 102"/>
              <a:gd name="T116" fmla="*/ 14 w 140"/>
              <a:gd name="T117" fmla="*/ 95 h 102"/>
              <a:gd name="T118" fmla="*/ 133 w 140"/>
              <a:gd name="T119" fmla="*/ 89 h 102"/>
              <a:gd name="T120" fmla="*/ 96 w 140"/>
              <a:gd name="T121" fmla="*/ 52 h 102"/>
              <a:gd name="T122" fmla="*/ 101 w 140"/>
              <a:gd name="T123" fmla="*/ 53 h 102"/>
              <a:gd name="T124" fmla="*/ 100 w 140"/>
              <a:gd name="T125"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102">
                <a:moveTo>
                  <a:pt x="45" y="51"/>
                </a:moveTo>
                <a:cubicBezTo>
                  <a:pt x="46" y="51"/>
                  <a:pt x="46" y="51"/>
                  <a:pt x="47" y="51"/>
                </a:cubicBezTo>
                <a:cubicBezTo>
                  <a:pt x="47" y="52"/>
                  <a:pt x="46" y="52"/>
                  <a:pt x="46" y="53"/>
                </a:cubicBezTo>
                <a:cubicBezTo>
                  <a:pt x="46" y="54"/>
                  <a:pt x="45" y="55"/>
                  <a:pt x="43" y="55"/>
                </a:cubicBezTo>
                <a:cubicBezTo>
                  <a:pt x="42" y="55"/>
                  <a:pt x="41" y="54"/>
                  <a:pt x="42" y="52"/>
                </a:cubicBezTo>
                <a:cubicBezTo>
                  <a:pt x="43" y="51"/>
                  <a:pt x="44" y="51"/>
                  <a:pt x="45" y="51"/>
                </a:cubicBezTo>
                <a:close/>
                <a:moveTo>
                  <a:pt x="84" y="41"/>
                </a:moveTo>
                <a:cubicBezTo>
                  <a:pt x="81" y="41"/>
                  <a:pt x="81" y="41"/>
                  <a:pt x="81" y="41"/>
                </a:cubicBezTo>
                <a:cubicBezTo>
                  <a:pt x="80" y="47"/>
                  <a:pt x="80" y="47"/>
                  <a:pt x="80" y="47"/>
                </a:cubicBezTo>
                <a:cubicBezTo>
                  <a:pt x="82" y="47"/>
                  <a:pt x="82" y="47"/>
                  <a:pt x="82" y="47"/>
                </a:cubicBezTo>
                <a:cubicBezTo>
                  <a:pt x="84" y="47"/>
                  <a:pt x="86" y="46"/>
                  <a:pt x="86" y="44"/>
                </a:cubicBezTo>
                <a:cubicBezTo>
                  <a:pt x="86" y="43"/>
                  <a:pt x="85" y="41"/>
                  <a:pt x="84" y="41"/>
                </a:cubicBezTo>
                <a:close/>
                <a:moveTo>
                  <a:pt x="30" y="41"/>
                </a:moveTo>
                <a:cubicBezTo>
                  <a:pt x="27" y="41"/>
                  <a:pt x="27" y="41"/>
                  <a:pt x="27" y="41"/>
                </a:cubicBezTo>
                <a:cubicBezTo>
                  <a:pt x="25" y="47"/>
                  <a:pt x="25" y="47"/>
                  <a:pt x="25" y="47"/>
                </a:cubicBezTo>
                <a:cubicBezTo>
                  <a:pt x="28" y="47"/>
                  <a:pt x="28" y="47"/>
                  <a:pt x="28" y="47"/>
                </a:cubicBezTo>
                <a:cubicBezTo>
                  <a:pt x="30" y="47"/>
                  <a:pt x="31" y="46"/>
                  <a:pt x="32" y="44"/>
                </a:cubicBezTo>
                <a:cubicBezTo>
                  <a:pt x="32" y="43"/>
                  <a:pt x="31" y="41"/>
                  <a:pt x="30" y="41"/>
                </a:cubicBezTo>
                <a:close/>
                <a:moveTo>
                  <a:pt x="126" y="16"/>
                </a:moveTo>
                <a:cubicBezTo>
                  <a:pt x="126" y="87"/>
                  <a:pt x="126" y="87"/>
                  <a:pt x="126" y="87"/>
                </a:cubicBezTo>
                <a:cubicBezTo>
                  <a:pt x="126" y="88"/>
                  <a:pt x="125" y="89"/>
                  <a:pt x="124" y="89"/>
                </a:cubicBezTo>
                <a:cubicBezTo>
                  <a:pt x="17" y="89"/>
                  <a:pt x="17" y="89"/>
                  <a:pt x="17" y="89"/>
                </a:cubicBezTo>
                <a:cubicBezTo>
                  <a:pt x="16" y="89"/>
                  <a:pt x="15" y="88"/>
                  <a:pt x="15" y="87"/>
                </a:cubicBezTo>
                <a:cubicBezTo>
                  <a:pt x="15" y="16"/>
                  <a:pt x="15" y="16"/>
                  <a:pt x="15" y="16"/>
                </a:cubicBezTo>
                <a:cubicBezTo>
                  <a:pt x="15" y="15"/>
                  <a:pt x="16" y="14"/>
                  <a:pt x="17" y="14"/>
                </a:cubicBezTo>
                <a:cubicBezTo>
                  <a:pt x="124" y="14"/>
                  <a:pt x="124" y="14"/>
                  <a:pt x="124" y="14"/>
                </a:cubicBezTo>
                <a:cubicBezTo>
                  <a:pt x="125" y="14"/>
                  <a:pt x="126" y="15"/>
                  <a:pt x="126" y="16"/>
                </a:cubicBezTo>
                <a:close/>
                <a:moveTo>
                  <a:pt x="38" y="44"/>
                </a:moveTo>
                <a:cubicBezTo>
                  <a:pt x="39" y="39"/>
                  <a:pt x="35" y="37"/>
                  <a:pt x="32" y="37"/>
                </a:cubicBezTo>
                <a:cubicBezTo>
                  <a:pt x="22" y="37"/>
                  <a:pt x="22" y="37"/>
                  <a:pt x="22" y="37"/>
                </a:cubicBezTo>
                <a:cubicBezTo>
                  <a:pt x="17" y="58"/>
                  <a:pt x="17" y="58"/>
                  <a:pt x="17" y="58"/>
                </a:cubicBezTo>
                <a:cubicBezTo>
                  <a:pt x="23" y="58"/>
                  <a:pt x="23" y="58"/>
                  <a:pt x="23" y="58"/>
                </a:cubicBezTo>
                <a:cubicBezTo>
                  <a:pt x="25" y="51"/>
                  <a:pt x="25" y="51"/>
                  <a:pt x="25" y="51"/>
                </a:cubicBezTo>
                <a:cubicBezTo>
                  <a:pt x="29" y="51"/>
                  <a:pt x="29" y="51"/>
                  <a:pt x="29" y="51"/>
                </a:cubicBezTo>
                <a:cubicBezTo>
                  <a:pt x="33" y="51"/>
                  <a:pt x="37" y="49"/>
                  <a:pt x="38" y="44"/>
                </a:cubicBezTo>
                <a:close/>
                <a:moveTo>
                  <a:pt x="46" y="41"/>
                </a:moveTo>
                <a:cubicBezTo>
                  <a:pt x="43" y="41"/>
                  <a:pt x="41" y="42"/>
                  <a:pt x="40" y="42"/>
                </a:cubicBezTo>
                <a:cubicBezTo>
                  <a:pt x="39" y="46"/>
                  <a:pt x="39" y="46"/>
                  <a:pt x="39" y="46"/>
                </a:cubicBezTo>
                <a:cubicBezTo>
                  <a:pt x="40" y="46"/>
                  <a:pt x="42" y="45"/>
                  <a:pt x="45" y="45"/>
                </a:cubicBezTo>
                <a:cubicBezTo>
                  <a:pt x="47" y="45"/>
                  <a:pt x="48" y="46"/>
                  <a:pt x="47" y="47"/>
                </a:cubicBezTo>
                <a:cubicBezTo>
                  <a:pt x="41" y="47"/>
                  <a:pt x="37" y="49"/>
                  <a:pt x="36" y="53"/>
                </a:cubicBezTo>
                <a:cubicBezTo>
                  <a:pt x="35" y="60"/>
                  <a:pt x="43" y="59"/>
                  <a:pt x="45" y="56"/>
                </a:cubicBezTo>
                <a:cubicBezTo>
                  <a:pt x="45" y="58"/>
                  <a:pt x="45" y="58"/>
                  <a:pt x="45" y="58"/>
                </a:cubicBezTo>
                <a:cubicBezTo>
                  <a:pt x="51" y="58"/>
                  <a:pt x="51" y="58"/>
                  <a:pt x="51" y="58"/>
                </a:cubicBezTo>
                <a:cubicBezTo>
                  <a:pt x="53" y="47"/>
                  <a:pt x="53" y="47"/>
                  <a:pt x="53" y="47"/>
                </a:cubicBezTo>
                <a:cubicBezTo>
                  <a:pt x="54" y="42"/>
                  <a:pt x="50" y="41"/>
                  <a:pt x="46" y="41"/>
                </a:cubicBezTo>
                <a:close/>
                <a:moveTo>
                  <a:pt x="60" y="65"/>
                </a:moveTo>
                <a:cubicBezTo>
                  <a:pt x="73" y="42"/>
                  <a:pt x="73" y="42"/>
                  <a:pt x="73" y="42"/>
                </a:cubicBezTo>
                <a:cubicBezTo>
                  <a:pt x="67" y="42"/>
                  <a:pt x="67" y="42"/>
                  <a:pt x="67" y="42"/>
                </a:cubicBezTo>
                <a:cubicBezTo>
                  <a:pt x="62" y="51"/>
                  <a:pt x="62" y="51"/>
                  <a:pt x="62" y="51"/>
                </a:cubicBezTo>
                <a:cubicBezTo>
                  <a:pt x="61" y="42"/>
                  <a:pt x="61" y="42"/>
                  <a:pt x="61" y="42"/>
                </a:cubicBezTo>
                <a:cubicBezTo>
                  <a:pt x="56" y="42"/>
                  <a:pt x="56" y="42"/>
                  <a:pt x="56" y="42"/>
                </a:cubicBezTo>
                <a:cubicBezTo>
                  <a:pt x="58" y="58"/>
                  <a:pt x="58" y="58"/>
                  <a:pt x="58" y="58"/>
                </a:cubicBezTo>
                <a:cubicBezTo>
                  <a:pt x="54" y="65"/>
                  <a:pt x="54" y="65"/>
                  <a:pt x="54" y="65"/>
                </a:cubicBezTo>
                <a:lnTo>
                  <a:pt x="60" y="65"/>
                </a:lnTo>
                <a:close/>
                <a:moveTo>
                  <a:pt x="92" y="44"/>
                </a:moveTo>
                <a:cubicBezTo>
                  <a:pt x="93" y="39"/>
                  <a:pt x="89" y="37"/>
                  <a:pt x="86" y="37"/>
                </a:cubicBezTo>
                <a:cubicBezTo>
                  <a:pt x="76" y="37"/>
                  <a:pt x="76" y="37"/>
                  <a:pt x="76" y="37"/>
                </a:cubicBezTo>
                <a:cubicBezTo>
                  <a:pt x="71" y="58"/>
                  <a:pt x="71" y="58"/>
                  <a:pt x="71" y="58"/>
                </a:cubicBezTo>
                <a:cubicBezTo>
                  <a:pt x="77" y="58"/>
                  <a:pt x="77" y="58"/>
                  <a:pt x="77" y="58"/>
                </a:cubicBezTo>
                <a:cubicBezTo>
                  <a:pt x="79" y="51"/>
                  <a:pt x="79" y="51"/>
                  <a:pt x="79" y="51"/>
                </a:cubicBezTo>
                <a:cubicBezTo>
                  <a:pt x="83" y="51"/>
                  <a:pt x="83" y="51"/>
                  <a:pt x="83" y="51"/>
                </a:cubicBezTo>
                <a:cubicBezTo>
                  <a:pt x="87" y="51"/>
                  <a:pt x="91" y="49"/>
                  <a:pt x="92" y="44"/>
                </a:cubicBezTo>
                <a:close/>
                <a:moveTo>
                  <a:pt x="100" y="41"/>
                </a:moveTo>
                <a:cubicBezTo>
                  <a:pt x="98" y="41"/>
                  <a:pt x="96" y="42"/>
                  <a:pt x="94" y="42"/>
                </a:cubicBezTo>
                <a:cubicBezTo>
                  <a:pt x="93" y="46"/>
                  <a:pt x="93" y="46"/>
                  <a:pt x="93" y="46"/>
                </a:cubicBezTo>
                <a:cubicBezTo>
                  <a:pt x="94" y="46"/>
                  <a:pt x="97" y="45"/>
                  <a:pt x="99" y="45"/>
                </a:cubicBezTo>
                <a:cubicBezTo>
                  <a:pt x="101" y="45"/>
                  <a:pt x="102" y="46"/>
                  <a:pt x="102" y="47"/>
                </a:cubicBezTo>
                <a:cubicBezTo>
                  <a:pt x="96" y="47"/>
                  <a:pt x="91" y="49"/>
                  <a:pt x="90" y="53"/>
                </a:cubicBezTo>
                <a:cubicBezTo>
                  <a:pt x="89" y="60"/>
                  <a:pt x="97" y="59"/>
                  <a:pt x="100" y="56"/>
                </a:cubicBezTo>
                <a:cubicBezTo>
                  <a:pt x="100" y="58"/>
                  <a:pt x="100" y="58"/>
                  <a:pt x="100" y="58"/>
                </a:cubicBezTo>
                <a:cubicBezTo>
                  <a:pt x="105" y="58"/>
                  <a:pt x="105" y="58"/>
                  <a:pt x="105" y="58"/>
                </a:cubicBezTo>
                <a:cubicBezTo>
                  <a:pt x="108" y="47"/>
                  <a:pt x="108" y="47"/>
                  <a:pt x="108" y="47"/>
                </a:cubicBezTo>
                <a:cubicBezTo>
                  <a:pt x="109" y="42"/>
                  <a:pt x="104" y="41"/>
                  <a:pt x="100" y="41"/>
                </a:cubicBezTo>
                <a:close/>
                <a:moveTo>
                  <a:pt x="118" y="37"/>
                </a:moveTo>
                <a:cubicBezTo>
                  <a:pt x="112" y="37"/>
                  <a:pt x="112" y="37"/>
                  <a:pt x="112" y="37"/>
                </a:cubicBezTo>
                <a:cubicBezTo>
                  <a:pt x="108" y="58"/>
                  <a:pt x="108" y="58"/>
                  <a:pt x="108" y="58"/>
                </a:cubicBezTo>
                <a:cubicBezTo>
                  <a:pt x="113" y="58"/>
                  <a:pt x="113" y="58"/>
                  <a:pt x="113" y="58"/>
                </a:cubicBezTo>
                <a:lnTo>
                  <a:pt x="118" y="37"/>
                </a:lnTo>
                <a:close/>
                <a:moveTo>
                  <a:pt x="121" y="37"/>
                </a:moveTo>
                <a:cubicBezTo>
                  <a:pt x="118" y="37"/>
                  <a:pt x="118" y="37"/>
                  <a:pt x="118" y="37"/>
                </a:cubicBezTo>
                <a:cubicBezTo>
                  <a:pt x="118" y="37"/>
                  <a:pt x="118" y="37"/>
                  <a:pt x="118" y="37"/>
                </a:cubicBezTo>
                <a:cubicBezTo>
                  <a:pt x="119" y="37"/>
                  <a:pt x="119" y="37"/>
                  <a:pt x="119" y="37"/>
                </a:cubicBezTo>
                <a:cubicBezTo>
                  <a:pt x="119" y="40"/>
                  <a:pt x="119" y="40"/>
                  <a:pt x="119" y="40"/>
                </a:cubicBezTo>
                <a:cubicBezTo>
                  <a:pt x="120" y="40"/>
                  <a:pt x="120" y="40"/>
                  <a:pt x="120" y="40"/>
                </a:cubicBezTo>
                <a:cubicBezTo>
                  <a:pt x="120" y="37"/>
                  <a:pt x="120" y="37"/>
                  <a:pt x="120" y="37"/>
                </a:cubicBezTo>
                <a:cubicBezTo>
                  <a:pt x="121" y="37"/>
                  <a:pt x="121" y="37"/>
                  <a:pt x="121" y="37"/>
                </a:cubicBezTo>
                <a:close/>
                <a:moveTo>
                  <a:pt x="124" y="37"/>
                </a:moveTo>
                <a:cubicBezTo>
                  <a:pt x="123" y="37"/>
                  <a:pt x="123" y="37"/>
                  <a:pt x="123" y="37"/>
                </a:cubicBezTo>
                <a:cubicBezTo>
                  <a:pt x="122" y="39"/>
                  <a:pt x="122" y="39"/>
                  <a:pt x="122" y="39"/>
                </a:cubicBezTo>
                <a:cubicBezTo>
                  <a:pt x="122" y="39"/>
                  <a:pt x="122" y="39"/>
                  <a:pt x="122" y="39"/>
                </a:cubicBezTo>
                <a:cubicBezTo>
                  <a:pt x="122" y="39"/>
                  <a:pt x="122" y="39"/>
                  <a:pt x="122" y="39"/>
                </a:cubicBezTo>
                <a:cubicBezTo>
                  <a:pt x="122" y="37"/>
                  <a:pt x="122" y="37"/>
                  <a:pt x="122" y="37"/>
                </a:cubicBezTo>
                <a:cubicBezTo>
                  <a:pt x="121" y="37"/>
                  <a:pt x="121" y="37"/>
                  <a:pt x="121" y="37"/>
                </a:cubicBezTo>
                <a:cubicBezTo>
                  <a:pt x="121" y="40"/>
                  <a:pt x="121" y="40"/>
                  <a:pt x="121" y="40"/>
                </a:cubicBezTo>
                <a:cubicBezTo>
                  <a:pt x="121" y="40"/>
                  <a:pt x="121" y="40"/>
                  <a:pt x="121" y="40"/>
                </a:cubicBezTo>
                <a:cubicBezTo>
                  <a:pt x="121" y="37"/>
                  <a:pt x="121" y="37"/>
                  <a:pt x="121" y="37"/>
                </a:cubicBezTo>
                <a:cubicBezTo>
                  <a:pt x="122" y="40"/>
                  <a:pt x="122" y="40"/>
                  <a:pt x="122" y="40"/>
                </a:cubicBezTo>
                <a:cubicBezTo>
                  <a:pt x="122" y="40"/>
                  <a:pt x="122" y="40"/>
                  <a:pt x="122" y="40"/>
                </a:cubicBezTo>
                <a:cubicBezTo>
                  <a:pt x="123" y="37"/>
                  <a:pt x="123" y="37"/>
                  <a:pt x="123" y="37"/>
                </a:cubicBezTo>
                <a:cubicBezTo>
                  <a:pt x="123" y="40"/>
                  <a:pt x="123" y="40"/>
                  <a:pt x="123" y="40"/>
                </a:cubicBezTo>
                <a:cubicBezTo>
                  <a:pt x="124" y="40"/>
                  <a:pt x="124" y="40"/>
                  <a:pt x="124" y="40"/>
                </a:cubicBezTo>
                <a:lnTo>
                  <a:pt x="124" y="37"/>
                </a:lnTo>
                <a:close/>
                <a:moveTo>
                  <a:pt x="140" y="7"/>
                </a:moveTo>
                <a:cubicBezTo>
                  <a:pt x="140" y="95"/>
                  <a:pt x="140" y="95"/>
                  <a:pt x="140" y="95"/>
                </a:cubicBezTo>
                <a:cubicBezTo>
                  <a:pt x="140" y="99"/>
                  <a:pt x="137" y="102"/>
                  <a:pt x="133" y="102"/>
                </a:cubicBezTo>
                <a:cubicBezTo>
                  <a:pt x="7" y="102"/>
                  <a:pt x="7" y="102"/>
                  <a:pt x="7" y="102"/>
                </a:cubicBezTo>
                <a:cubicBezTo>
                  <a:pt x="4" y="102"/>
                  <a:pt x="0" y="99"/>
                  <a:pt x="0" y="95"/>
                </a:cubicBezTo>
                <a:cubicBezTo>
                  <a:pt x="0" y="7"/>
                  <a:pt x="0" y="7"/>
                  <a:pt x="0" y="7"/>
                </a:cubicBezTo>
                <a:cubicBezTo>
                  <a:pt x="0" y="3"/>
                  <a:pt x="4" y="0"/>
                  <a:pt x="7" y="0"/>
                </a:cubicBezTo>
                <a:cubicBezTo>
                  <a:pt x="133" y="0"/>
                  <a:pt x="133" y="0"/>
                  <a:pt x="133" y="0"/>
                </a:cubicBezTo>
                <a:cubicBezTo>
                  <a:pt x="137" y="0"/>
                  <a:pt x="140" y="3"/>
                  <a:pt x="140" y="7"/>
                </a:cubicBezTo>
                <a:close/>
                <a:moveTo>
                  <a:pt x="133" y="14"/>
                </a:moveTo>
                <a:cubicBezTo>
                  <a:pt x="133" y="11"/>
                  <a:pt x="130" y="8"/>
                  <a:pt x="127" y="8"/>
                </a:cubicBezTo>
                <a:cubicBezTo>
                  <a:pt x="14" y="8"/>
                  <a:pt x="14" y="8"/>
                  <a:pt x="14" y="8"/>
                </a:cubicBezTo>
                <a:cubicBezTo>
                  <a:pt x="11" y="8"/>
                  <a:pt x="8" y="11"/>
                  <a:pt x="8" y="14"/>
                </a:cubicBezTo>
                <a:cubicBezTo>
                  <a:pt x="8" y="89"/>
                  <a:pt x="8" y="89"/>
                  <a:pt x="8" y="89"/>
                </a:cubicBezTo>
                <a:cubicBezTo>
                  <a:pt x="8" y="92"/>
                  <a:pt x="11" y="95"/>
                  <a:pt x="14" y="95"/>
                </a:cubicBezTo>
                <a:cubicBezTo>
                  <a:pt x="127" y="95"/>
                  <a:pt x="127" y="95"/>
                  <a:pt x="127" y="95"/>
                </a:cubicBezTo>
                <a:cubicBezTo>
                  <a:pt x="130" y="95"/>
                  <a:pt x="133" y="92"/>
                  <a:pt x="133" y="89"/>
                </a:cubicBezTo>
                <a:lnTo>
                  <a:pt x="133" y="14"/>
                </a:lnTo>
                <a:close/>
                <a:moveTo>
                  <a:pt x="96" y="52"/>
                </a:moveTo>
                <a:cubicBezTo>
                  <a:pt x="95" y="54"/>
                  <a:pt x="97" y="55"/>
                  <a:pt x="98" y="55"/>
                </a:cubicBezTo>
                <a:cubicBezTo>
                  <a:pt x="99" y="55"/>
                  <a:pt x="100" y="54"/>
                  <a:pt x="101" y="53"/>
                </a:cubicBezTo>
                <a:cubicBezTo>
                  <a:pt x="101" y="52"/>
                  <a:pt x="101" y="52"/>
                  <a:pt x="101" y="51"/>
                </a:cubicBezTo>
                <a:cubicBezTo>
                  <a:pt x="101" y="51"/>
                  <a:pt x="100" y="51"/>
                  <a:pt x="100" y="51"/>
                </a:cubicBezTo>
                <a:cubicBezTo>
                  <a:pt x="99" y="51"/>
                  <a:pt x="97" y="51"/>
                  <a:pt x="96" y="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7" name="Freeform 198">
            <a:extLst>
              <a:ext uri="{FF2B5EF4-FFF2-40B4-BE49-F238E27FC236}">
                <a16:creationId xmlns:a16="http://schemas.microsoft.com/office/drawing/2014/main" id="{43FDF9D9-6C51-4201-BAFC-C28350DF4A56}"/>
              </a:ext>
            </a:extLst>
          </p:cNvPr>
          <p:cNvSpPr>
            <a:spLocks noEditPoints="1"/>
          </p:cNvSpPr>
          <p:nvPr/>
        </p:nvSpPr>
        <p:spPr bwMode="auto">
          <a:xfrm>
            <a:off x="9431213" y="3497580"/>
            <a:ext cx="441325" cy="322263"/>
          </a:xfrm>
          <a:custGeom>
            <a:avLst/>
            <a:gdLst>
              <a:gd name="T0" fmla="*/ 93 w 140"/>
              <a:gd name="T1" fmla="*/ 88 h 102"/>
              <a:gd name="T2" fmla="*/ 70 w 140"/>
              <a:gd name="T3" fmla="*/ 23 h 102"/>
              <a:gd name="T4" fmla="*/ 46 w 140"/>
              <a:gd name="T5" fmla="*/ 88 h 102"/>
              <a:gd name="T6" fmla="*/ 58 w 140"/>
              <a:gd name="T7" fmla="*/ 40 h 102"/>
              <a:gd name="T8" fmla="*/ 78 w 140"/>
              <a:gd name="T9" fmla="*/ 40 h 102"/>
              <a:gd name="T10" fmla="*/ 93 w 140"/>
              <a:gd name="T11" fmla="*/ 17 h 102"/>
              <a:gd name="T12" fmla="*/ 72 w 140"/>
              <a:gd name="T13" fmla="*/ 77 h 102"/>
              <a:gd name="T14" fmla="*/ 70 w 140"/>
              <a:gd name="T15" fmla="*/ 76 h 102"/>
              <a:gd name="T16" fmla="*/ 67 w 140"/>
              <a:gd name="T17" fmla="*/ 77 h 102"/>
              <a:gd name="T18" fmla="*/ 46 w 140"/>
              <a:gd name="T19" fmla="*/ 17 h 102"/>
              <a:gd name="T20" fmla="*/ 107 w 140"/>
              <a:gd name="T21" fmla="*/ 46 h 102"/>
              <a:gd name="T22" fmla="*/ 110 w 140"/>
              <a:gd name="T23" fmla="*/ 50 h 102"/>
              <a:gd name="T24" fmla="*/ 102 w 140"/>
              <a:gd name="T25" fmla="*/ 59 h 102"/>
              <a:gd name="T26" fmla="*/ 60 w 140"/>
              <a:gd name="T27" fmla="*/ 43 h 102"/>
              <a:gd name="T28" fmla="*/ 60 w 140"/>
              <a:gd name="T29" fmla="*/ 49 h 102"/>
              <a:gd name="T30" fmla="*/ 60 w 140"/>
              <a:gd name="T31" fmla="*/ 56 h 102"/>
              <a:gd name="T32" fmla="*/ 54 w 140"/>
              <a:gd name="T33" fmla="*/ 55 h 102"/>
              <a:gd name="T34" fmla="*/ 71 w 140"/>
              <a:gd name="T35" fmla="*/ 56 h 102"/>
              <a:gd name="T36" fmla="*/ 71 w 140"/>
              <a:gd name="T37" fmla="*/ 53 h 102"/>
              <a:gd name="T38" fmla="*/ 66 w 140"/>
              <a:gd name="T39" fmla="*/ 59 h 102"/>
              <a:gd name="T40" fmla="*/ 64 w 140"/>
              <a:gd name="T41" fmla="*/ 51 h 102"/>
              <a:gd name="T42" fmla="*/ 47 w 140"/>
              <a:gd name="T43" fmla="*/ 53 h 102"/>
              <a:gd name="T44" fmla="*/ 54 w 140"/>
              <a:gd name="T45" fmla="*/ 47 h 102"/>
              <a:gd name="T46" fmla="*/ 50 w 140"/>
              <a:gd name="T47" fmla="*/ 51 h 102"/>
              <a:gd name="T48" fmla="*/ 48 w 140"/>
              <a:gd name="T49" fmla="*/ 59 h 102"/>
              <a:gd name="T50" fmla="*/ 49 w 140"/>
              <a:gd name="T51" fmla="*/ 56 h 102"/>
              <a:gd name="T52" fmla="*/ 22 w 140"/>
              <a:gd name="T53" fmla="*/ 59 h 102"/>
              <a:gd name="T54" fmla="*/ 15 w 140"/>
              <a:gd name="T55" fmla="*/ 59 h 102"/>
              <a:gd name="T56" fmla="*/ 24 w 140"/>
              <a:gd name="T57" fmla="*/ 53 h 102"/>
              <a:gd name="T58" fmla="*/ 31 w 140"/>
              <a:gd name="T59" fmla="*/ 59 h 102"/>
              <a:gd name="T60" fmla="*/ 25 w 140"/>
              <a:gd name="T61" fmla="*/ 59 h 102"/>
              <a:gd name="T62" fmla="*/ 39 w 140"/>
              <a:gd name="T63" fmla="*/ 58 h 102"/>
              <a:gd name="T64" fmla="*/ 44 w 140"/>
              <a:gd name="T65" fmla="*/ 52 h 102"/>
              <a:gd name="T66" fmla="*/ 34 w 140"/>
              <a:gd name="T67" fmla="*/ 49 h 102"/>
              <a:gd name="T68" fmla="*/ 33 w 140"/>
              <a:gd name="T69" fmla="*/ 55 h 102"/>
              <a:gd name="T70" fmla="*/ 37 w 140"/>
              <a:gd name="T71" fmla="*/ 54 h 102"/>
              <a:gd name="T72" fmla="*/ 80 w 140"/>
              <a:gd name="T73" fmla="*/ 49 h 102"/>
              <a:gd name="T74" fmla="*/ 90 w 140"/>
              <a:gd name="T75" fmla="*/ 47 h 102"/>
              <a:gd name="T76" fmla="*/ 89 w 140"/>
              <a:gd name="T77" fmla="*/ 55 h 102"/>
              <a:gd name="T78" fmla="*/ 80 w 140"/>
              <a:gd name="T79" fmla="*/ 49 h 102"/>
              <a:gd name="T80" fmla="*/ 117 w 140"/>
              <a:gd name="T81" fmla="*/ 59 h 102"/>
              <a:gd name="T82" fmla="*/ 120 w 140"/>
              <a:gd name="T83" fmla="*/ 43 h 102"/>
              <a:gd name="T84" fmla="*/ 110 w 140"/>
              <a:gd name="T85" fmla="*/ 52 h 102"/>
              <a:gd name="T86" fmla="*/ 118 w 140"/>
              <a:gd name="T87" fmla="*/ 50 h 102"/>
              <a:gd name="T88" fmla="*/ 114 w 140"/>
              <a:gd name="T89" fmla="*/ 52 h 102"/>
              <a:gd name="T90" fmla="*/ 91 w 140"/>
              <a:gd name="T91" fmla="*/ 55 h 102"/>
              <a:gd name="T92" fmla="*/ 97 w 140"/>
              <a:gd name="T93" fmla="*/ 59 h 102"/>
              <a:gd name="T94" fmla="*/ 97 w 140"/>
              <a:gd name="T95" fmla="*/ 46 h 102"/>
              <a:gd name="T96" fmla="*/ 96 w 140"/>
              <a:gd name="T97" fmla="*/ 49 h 102"/>
              <a:gd name="T98" fmla="*/ 95 w 140"/>
              <a:gd name="T99" fmla="*/ 54 h 102"/>
              <a:gd name="T100" fmla="*/ 71 w 140"/>
              <a:gd name="T101" fmla="*/ 59 h 102"/>
              <a:gd name="T102" fmla="*/ 77 w 140"/>
              <a:gd name="T103" fmla="*/ 48 h 102"/>
              <a:gd name="T104" fmla="*/ 76 w 140"/>
              <a:gd name="T105" fmla="*/ 53 h 102"/>
              <a:gd name="T106" fmla="*/ 132 w 140"/>
              <a:gd name="T107" fmla="*/ 0 h 102"/>
              <a:gd name="T108" fmla="*/ 0 w 140"/>
              <a:gd name="T109" fmla="*/ 95 h 102"/>
              <a:gd name="T110" fmla="*/ 140 w 140"/>
              <a:gd name="T111" fmla="*/ 95 h 102"/>
              <a:gd name="T112" fmla="*/ 130 w 140"/>
              <a:gd name="T113" fmla="*/ 93 h 102"/>
              <a:gd name="T114" fmla="*/ 130 w 140"/>
              <a:gd name="T115"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02">
                <a:moveTo>
                  <a:pt x="46" y="88"/>
                </a:moveTo>
                <a:cubicBezTo>
                  <a:pt x="55" y="88"/>
                  <a:pt x="63" y="84"/>
                  <a:pt x="70" y="79"/>
                </a:cubicBezTo>
                <a:cubicBezTo>
                  <a:pt x="76" y="84"/>
                  <a:pt x="84" y="88"/>
                  <a:pt x="93" y="88"/>
                </a:cubicBezTo>
                <a:cubicBezTo>
                  <a:pt x="113" y="88"/>
                  <a:pt x="130" y="71"/>
                  <a:pt x="130" y="51"/>
                </a:cubicBezTo>
                <a:cubicBezTo>
                  <a:pt x="130" y="31"/>
                  <a:pt x="113" y="14"/>
                  <a:pt x="93" y="14"/>
                </a:cubicBezTo>
                <a:cubicBezTo>
                  <a:pt x="84" y="14"/>
                  <a:pt x="76" y="18"/>
                  <a:pt x="70" y="23"/>
                </a:cubicBezTo>
                <a:cubicBezTo>
                  <a:pt x="63" y="18"/>
                  <a:pt x="55" y="14"/>
                  <a:pt x="46" y="14"/>
                </a:cubicBezTo>
                <a:cubicBezTo>
                  <a:pt x="26" y="14"/>
                  <a:pt x="10" y="31"/>
                  <a:pt x="10" y="51"/>
                </a:cubicBezTo>
                <a:cubicBezTo>
                  <a:pt x="10" y="71"/>
                  <a:pt x="26" y="88"/>
                  <a:pt x="46" y="88"/>
                </a:cubicBezTo>
                <a:close/>
                <a:moveTo>
                  <a:pt x="46" y="17"/>
                </a:moveTo>
                <a:cubicBezTo>
                  <a:pt x="54" y="17"/>
                  <a:pt x="62" y="20"/>
                  <a:pt x="67" y="25"/>
                </a:cubicBezTo>
                <a:cubicBezTo>
                  <a:pt x="63" y="29"/>
                  <a:pt x="60" y="34"/>
                  <a:pt x="58" y="40"/>
                </a:cubicBezTo>
                <a:cubicBezTo>
                  <a:pt x="61" y="40"/>
                  <a:pt x="61" y="40"/>
                  <a:pt x="61" y="40"/>
                </a:cubicBezTo>
                <a:cubicBezTo>
                  <a:pt x="62" y="35"/>
                  <a:pt x="66" y="30"/>
                  <a:pt x="70" y="26"/>
                </a:cubicBezTo>
                <a:cubicBezTo>
                  <a:pt x="74" y="30"/>
                  <a:pt x="77" y="35"/>
                  <a:pt x="78" y="40"/>
                </a:cubicBezTo>
                <a:cubicBezTo>
                  <a:pt x="81" y="40"/>
                  <a:pt x="81" y="40"/>
                  <a:pt x="81" y="40"/>
                </a:cubicBezTo>
                <a:cubicBezTo>
                  <a:pt x="79" y="34"/>
                  <a:pt x="76" y="29"/>
                  <a:pt x="72" y="25"/>
                </a:cubicBezTo>
                <a:cubicBezTo>
                  <a:pt x="77" y="20"/>
                  <a:pt x="85" y="17"/>
                  <a:pt x="93" y="17"/>
                </a:cubicBezTo>
                <a:cubicBezTo>
                  <a:pt x="112" y="17"/>
                  <a:pt x="127" y="32"/>
                  <a:pt x="127" y="51"/>
                </a:cubicBezTo>
                <a:cubicBezTo>
                  <a:pt x="127" y="70"/>
                  <a:pt x="112" y="85"/>
                  <a:pt x="93" y="85"/>
                </a:cubicBezTo>
                <a:cubicBezTo>
                  <a:pt x="85" y="85"/>
                  <a:pt x="77" y="82"/>
                  <a:pt x="72" y="77"/>
                </a:cubicBezTo>
                <a:cubicBezTo>
                  <a:pt x="76" y="73"/>
                  <a:pt x="79" y="68"/>
                  <a:pt x="81" y="62"/>
                </a:cubicBezTo>
                <a:cubicBezTo>
                  <a:pt x="78" y="62"/>
                  <a:pt x="78" y="62"/>
                  <a:pt x="78" y="62"/>
                </a:cubicBezTo>
                <a:cubicBezTo>
                  <a:pt x="77" y="67"/>
                  <a:pt x="74" y="72"/>
                  <a:pt x="70" y="76"/>
                </a:cubicBezTo>
                <a:cubicBezTo>
                  <a:pt x="66" y="72"/>
                  <a:pt x="62" y="67"/>
                  <a:pt x="61" y="62"/>
                </a:cubicBezTo>
                <a:cubicBezTo>
                  <a:pt x="58" y="62"/>
                  <a:pt x="58" y="62"/>
                  <a:pt x="58" y="62"/>
                </a:cubicBezTo>
                <a:cubicBezTo>
                  <a:pt x="60" y="68"/>
                  <a:pt x="63" y="73"/>
                  <a:pt x="67" y="77"/>
                </a:cubicBezTo>
                <a:cubicBezTo>
                  <a:pt x="62" y="82"/>
                  <a:pt x="54" y="85"/>
                  <a:pt x="46" y="85"/>
                </a:cubicBezTo>
                <a:cubicBezTo>
                  <a:pt x="27" y="85"/>
                  <a:pt x="12" y="70"/>
                  <a:pt x="12" y="51"/>
                </a:cubicBezTo>
                <a:cubicBezTo>
                  <a:pt x="12" y="32"/>
                  <a:pt x="27" y="17"/>
                  <a:pt x="46" y="17"/>
                </a:cubicBezTo>
                <a:close/>
                <a:moveTo>
                  <a:pt x="102" y="59"/>
                </a:moveTo>
                <a:cubicBezTo>
                  <a:pt x="104" y="46"/>
                  <a:pt x="104" y="46"/>
                  <a:pt x="104" y="46"/>
                </a:cubicBezTo>
                <a:cubicBezTo>
                  <a:pt x="107" y="46"/>
                  <a:pt x="107" y="46"/>
                  <a:pt x="107" y="46"/>
                </a:cubicBezTo>
                <a:cubicBezTo>
                  <a:pt x="108" y="48"/>
                  <a:pt x="108" y="48"/>
                  <a:pt x="108" y="48"/>
                </a:cubicBezTo>
                <a:cubicBezTo>
                  <a:pt x="108" y="47"/>
                  <a:pt x="109" y="46"/>
                  <a:pt x="111" y="46"/>
                </a:cubicBezTo>
                <a:cubicBezTo>
                  <a:pt x="110" y="50"/>
                  <a:pt x="110" y="50"/>
                  <a:pt x="110" y="50"/>
                </a:cubicBezTo>
                <a:cubicBezTo>
                  <a:pt x="109" y="50"/>
                  <a:pt x="107" y="49"/>
                  <a:pt x="106" y="53"/>
                </a:cubicBezTo>
                <a:cubicBezTo>
                  <a:pt x="105" y="59"/>
                  <a:pt x="105" y="59"/>
                  <a:pt x="105" y="59"/>
                </a:cubicBezTo>
                <a:lnTo>
                  <a:pt x="102" y="59"/>
                </a:lnTo>
                <a:close/>
                <a:moveTo>
                  <a:pt x="54" y="55"/>
                </a:moveTo>
                <a:cubicBezTo>
                  <a:pt x="57" y="43"/>
                  <a:pt x="57" y="43"/>
                  <a:pt x="57" y="43"/>
                </a:cubicBezTo>
                <a:cubicBezTo>
                  <a:pt x="60" y="43"/>
                  <a:pt x="60" y="43"/>
                  <a:pt x="60" y="43"/>
                </a:cubicBezTo>
                <a:cubicBezTo>
                  <a:pt x="59" y="47"/>
                  <a:pt x="59" y="47"/>
                  <a:pt x="59" y="47"/>
                </a:cubicBezTo>
                <a:cubicBezTo>
                  <a:pt x="61" y="47"/>
                  <a:pt x="61" y="47"/>
                  <a:pt x="61" y="47"/>
                </a:cubicBezTo>
                <a:cubicBezTo>
                  <a:pt x="60" y="49"/>
                  <a:pt x="60" y="49"/>
                  <a:pt x="60" y="49"/>
                </a:cubicBezTo>
                <a:cubicBezTo>
                  <a:pt x="59" y="49"/>
                  <a:pt x="59" y="49"/>
                  <a:pt x="59" y="49"/>
                </a:cubicBezTo>
                <a:cubicBezTo>
                  <a:pt x="58" y="54"/>
                  <a:pt x="58" y="54"/>
                  <a:pt x="58" y="54"/>
                </a:cubicBezTo>
                <a:cubicBezTo>
                  <a:pt x="58" y="55"/>
                  <a:pt x="58" y="56"/>
                  <a:pt x="60" y="56"/>
                </a:cubicBezTo>
                <a:cubicBezTo>
                  <a:pt x="59" y="58"/>
                  <a:pt x="59" y="58"/>
                  <a:pt x="59" y="58"/>
                </a:cubicBezTo>
                <a:cubicBezTo>
                  <a:pt x="59" y="59"/>
                  <a:pt x="58" y="59"/>
                  <a:pt x="57" y="59"/>
                </a:cubicBezTo>
                <a:cubicBezTo>
                  <a:pt x="56" y="59"/>
                  <a:pt x="54" y="59"/>
                  <a:pt x="54" y="55"/>
                </a:cubicBezTo>
                <a:close/>
                <a:moveTo>
                  <a:pt x="66" y="59"/>
                </a:moveTo>
                <a:cubicBezTo>
                  <a:pt x="67" y="59"/>
                  <a:pt x="70" y="59"/>
                  <a:pt x="70" y="58"/>
                </a:cubicBezTo>
                <a:cubicBezTo>
                  <a:pt x="71" y="56"/>
                  <a:pt x="71" y="56"/>
                  <a:pt x="71" y="56"/>
                </a:cubicBezTo>
                <a:cubicBezTo>
                  <a:pt x="70" y="56"/>
                  <a:pt x="68" y="56"/>
                  <a:pt x="67" y="56"/>
                </a:cubicBezTo>
                <a:cubicBezTo>
                  <a:pt x="66" y="56"/>
                  <a:pt x="63" y="56"/>
                  <a:pt x="64" y="53"/>
                </a:cubicBezTo>
                <a:cubicBezTo>
                  <a:pt x="71" y="53"/>
                  <a:pt x="71" y="53"/>
                  <a:pt x="71" y="53"/>
                </a:cubicBezTo>
                <a:cubicBezTo>
                  <a:pt x="72" y="51"/>
                  <a:pt x="73" y="46"/>
                  <a:pt x="67" y="46"/>
                </a:cubicBezTo>
                <a:cubicBezTo>
                  <a:pt x="61" y="46"/>
                  <a:pt x="60" y="52"/>
                  <a:pt x="60" y="53"/>
                </a:cubicBezTo>
                <a:cubicBezTo>
                  <a:pt x="60" y="53"/>
                  <a:pt x="60" y="59"/>
                  <a:pt x="66" y="59"/>
                </a:cubicBezTo>
                <a:close/>
                <a:moveTo>
                  <a:pt x="67" y="49"/>
                </a:moveTo>
                <a:cubicBezTo>
                  <a:pt x="68" y="49"/>
                  <a:pt x="69" y="50"/>
                  <a:pt x="68" y="51"/>
                </a:cubicBezTo>
                <a:cubicBezTo>
                  <a:pt x="64" y="51"/>
                  <a:pt x="64" y="51"/>
                  <a:pt x="64" y="51"/>
                </a:cubicBezTo>
                <a:cubicBezTo>
                  <a:pt x="65" y="50"/>
                  <a:pt x="65" y="49"/>
                  <a:pt x="67" y="49"/>
                </a:cubicBezTo>
                <a:close/>
                <a:moveTo>
                  <a:pt x="49" y="54"/>
                </a:moveTo>
                <a:cubicBezTo>
                  <a:pt x="49" y="54"/>
                  <a:pt x="48" y="53"/>
                  <a:pt x="47" y="53"/>
                </a:cubicBezTo>
                <a:cubicBezTo>
                  <a:pt x="46" y="53"/>
                  <a:pt x="45" y="52"/>
                  <a:pt x="46" y="49"/>
                </a:cubicBezTo>
                <a:cubicBezTo>
                  <a:pt x="46" y="46"/>
                  <a:pt x="50" y="46"/>
                  <a:pt x="51" y="46"/>
                </a:cubicBezTo>
                <a:cubicBezTo>
                  <a:pt x="51" y="46"/>
                  <a:pt x="52" y="46"/>
                  <a:pt x="54" y="47"/>
                </a:cubicBezTo>
                <a:cubicBezTo>
                  <a:pt x="53" y="49"/>
                  <a:pt x="53" y="49"/>
                  <a:pt x="53" y="49"/>
                </a:cubicBezTo>
                <a:cubicBezTo>
                  <a:pt x="52" y="49"/>
                  <a:pt x="51" y="49"/>
                  <a:pt x="50" y="49"/>
                </a:cubicBezTo>
                <a:cubicBezTo>
                  <a:pt x="49" y="50"/>
                  <a:pt x="49" y="51"/>
                  <a:pt x="50" y="51"/>
                </a:cubicBezTo>
                <a:cubicBezTo>
                  <a:pt x="51" y="51"/>
                  <a:pt x="52" y="52"/>
                  <a:pt x="52" y="52"/>
                </a:cubicBezTo>
                <a:cubicBezTo>
                  <a:pt x="53" y="53"/>
                  <a:pt x="54" y="54"/>
                  <a:pt x="54" y="55"/>
                </a:cubicBezTo>
                <a:cubicBezTo>
                  <a:pt x="53" y="59"/>
                  <a:pt x="49" y="59"/>
                  <a:pt x="48" y="59"/>
                </a:cubicBezTo>
                <a:cubicBezTo>
                  <a:pt x="47" y="59"/>
                  <a:pt x="46" y="59"/>
                  <a:pt x="44" y="59"/>
                </a:cubicBezTo>
                <a:cubicBezTo>
                  <a:pt x="45" y="56"/>
                  <a:pt x="45" y="56"/>
                  <a:pt x="45" y="56"/>
                </a:cubicBezTo>
                <a:cubicBezTo>
                  <a:pt x="46" y="57"/>
                  <a:pt x="48" y="56"/>
                  <a:pt x="49" y="56"/>
                </a:cubicBezTo>
                <a:cubicBezTo>
                  <a:pt x="50" y="56"/>
                  <a:pt x="50" y="55"/>
                  <a:pt x="49" y="54"/>
                </a:cubicBezTo>
                <a:close/>
                <a:moveTo>
                  <a:pt x="25" y="59"/>
                </a:moveTo>
                <a:cubicBezTo>
                  <a:pt x="22" y="59"/>
                  <a:pt x="22" y="59"/>
                  <a:pt x="22" y="59"/>
                </a:cubicBezTo>
                <a:cubicBezTo>
                  <a:pt x="21" y="48"/>
                  <a:pt x="21" y="48"/>
                  <a:pt x="21" y="48"/>
                </a:cubicBezTo>
                <a:cubicBezTo>
                  <a:pt x="19" y="59"/>
                  <a:pt x="19" y="59"/>
                  <a:pt x="19" y="59"/>
                </a:cubicBezTo>
                <a:cubicBezTo>
                  <a:pt x="15" y="59"/>
                  <a:pt x="15" y="59"/>
                  <a:pt x="15" y="59"/>
                </a:cubicBezTo>
                <a:cubicBezTo>
                  <a:pt x="18" y="44"/>
                  <a:pt x="18" y="44"/>
                  <a:pt x="18" y="44"/>
                </a:cubicBezTo>
                <a:cubicBezTo>
                  <a:pt x="24" y="44"/>
                  <a:pt x="24" y="44"/>
                  <a:pt x="24" y="44"/>
                </a:cubicBezTo>
                <a:cubicBezTo>
                  <a:pt x="24" y="53"/>
                  <a:pt x="24" y="53"/>
                  <a:pt x="24" y="53"/>
                </a:cubicBezTo>
                <a:cubicBezTo>
                  <a:pt x="28" y="44"/>
                  <a:pt x="28" y="44"/>
                  <a:pt x="28" y="44"/>
                </a:cubicBezTo>
                <a:cubicBezTo>
                  <a:pt x="34" y="44"/>
                  <a:pt x="34" y="44"/>
                  <a:pt x="34" y="44"/>
                </a:cubicBezTo>
                <a:cubicBezTo>
                  <a:pt x="31" y="59"/>
                  <a:pt x="31" y="59"/>
                  <a:pt x="31" y="59"/>
                </a:cubicBezTo>
                <a:cubicBezTo>
                  <a:pt x="28" y="59"/>
                  <a:pt x="28" y="59"/>
                  <a:pt x="28" y="59"/>
                </a:cubicBezTo>
                <a:cubicBezTo>
                  <a:pt x="30" y="48"/>
                  <a:pt x="30" y="48"/>
                  <a:pt x="30" y="48"/>
                </a:cubicBezTo>
                <a:lnTo>
                  <a:pt x="25" y="59"/>
                </a:lnTo>
                <a:close/>
                <a:moveTo>
                  <a:pt x="33" y="55"/>
                </a:moveTo>
                <a:cubicBezTo>
                  <a:pt x="32" y="58"/>
                  <a:pt x="35" y="59"/>
                  <a:pt x="36" y="59"/>
                </a:cubicBezTo>
                <a:cubicBezTo>
                  <a:pt x="38" y="59"/>
                  <a:pt x="39" y="59"/>
                  <a:pt x="39" y="58"/>
                </a:cubicBezTo>
                <a:cubicBezTo>
                  <a:pt x="40" y="59"/>
                  <a:pt x="40" y="59"/>
                  <a:pt x="40" y="59"/>
                </a:cubicBezTo>
                <a:cubicBezTo>
                  <a:pt x="43" y="59"/>
                  <a:pt x="43" y="59"/>
                  <a:pt x="43" y="59"/>
                </a:cubicBezTo>
                <a:cubicBezTo>
                  <a:pt x="44" y="52"/>
                  <a:pt x="44" y="52"/>
                  <a:pt x="44" y="52"/>
                </a:cubicBezTo>
                <a:cubicBezTo>
                  <a:pt x="45" y="50"/>
                  <a:pt x="45" y="46"/>
                  <a:pt x="39" y="46"/>
                </a:cubicBezTo>
                <a:cubicBezTo>
                  <a:pt x="38" y="46"/>
                  <a:pt x="37" y="46"/>
                  <a:pt x="35" y="47"/>
                </a:cubicBezTo>
                <a:cubicBezTo>
                  <a:pt x="34" y="49"/>
                  <a:pt x="34" y="49"/>
                  <a:pt x="34" y="49"/>
                </a:cubicBezTo>
                <a:cubicBezTo>
                  <a:pt x="35" y="49"/>
                  <a:pt x="37" y="49"/>
                  <a:pt x="39" y="49"/>
                </a:cubicBezTo>
                <a:cubicBezTo>
                  <a:pt x="40" y="49"/>
                  <a:pt x="41" y="49"/>
                  <a:pt x="41" y="51"/>
                </a:cubicBezTo>
                <a:cubicBezTo>
                  <a:pt x="40" y="51"/>
                  <a:pt x="34" y="50"/>
                  <a:pt x="33" y="55"/>
                </a:cubicBezTo>
                <a:close/>
                <a:moveTo>
                  <a:pt x="40" y="55"/>
                </a:moveTo>
                <a:cubicBezTo>
                  <a:pt x="40" y="56"/>
                  <a:pt x="38" y="57"/>
                  <a:pt x="37" y="56"/>
                </a:cubicBezTo>
                <a:cubicBezTo>
                  <a:pt x="36" y="56"/>
                  <a:pt x="36" y="54"/>
                  <a:pt x="37" y="54"/>
                </a:cubicBezTo>
                <a:cubicBezTo>
                  <a:pt x="38" y="53"/>
                  <a:pt x="40" y="53"/>
                  <a:pt x="40" y="53"/>
                </a:cubicBezTo>
                <a:lnTo>
                  <a:pt x="40" y="55"/>
                </a:lnTo>
                <a:close/>
                <a:moveTo>
                  <a:pt x="80" y="49"/>
                </a:moveTo>
                <a:cubicBezTo>
                  <a:pt x="81" y="45"/>
                  <a:pt x="85" y="43"/>
                  <a:pt x="88" y="43"/>
                </a:cubicBezTo>
                <a:cubicBezTo>
                  <a:pt x="91" y="43"/>
                  <a:pt x="92" y="44"/>
                  <a:pt x="92" y="45"/>
                </a:cubicBezTo>
                <a:cubicBezTo>
                  <a:pt x="90" y="47"/>
                  <a:pt x="90" y="47"/>
                  <a:pt x="90" y="47"/>
                </a:cubicBezTo>
                <a:cubicBezTo>
                  <a:pt x="89" y="47"/>
                  <a:pt x="89" y="47"/>
                  <a:pt x="88" y="47"/>
                </a:cubicBezTo>
                <a:cubicBezTo>
                  <a:pt x="86" y="47"/>
                  <a:pt x="84" y="48"/>
                  <a:pt x="83" y="51"/>
                </a:cubicBezTo>
                <a:cubicBezTo>
                  <a:pt x="83" y="54"/>
                  <a:pt x="85" y="56"/>
                  <a:pt x="89" y="55"/>
                </a:cubicBezTo>
                <a:cubicBezTo>
                  <a:pt x="90" y="58"/>
                  <a:pt x="90" y="58"/>
                  <a:pt x="90" y="58"/>
                </a:cubicBezTo>
                <a:cubicBezTo>
                  <a:pt x="89" y="59"/>
                  <a:pt x="88" y="59"/>
                  <a:pt x="86" y="59"/>
                </a:cubicBezTo>
                <a:cubicBezTo>
                  <a:pt x="82" y="59"/>
                  <a:pt x="78" y="56"/>
                  <a:pt x="80" y="49"/>
                </a:cubicBezTo>
                <a:close/>
                <a:moveTo>
                  <a:pt x="114" y="59"/>
                </a:moveTo>
                <a:cubicBezTo>
                  <a:pt x="115" y="59"/>
                  <a:pt x="116" y="58"/>
                  <a:pt x="117" y="58"/>
                </a:cubicBezTo>
                <a:cubicBezTo>
                  <a:pt x="117" y="59"/>
                  <a:pt x="117" y="59"/>
                  <a:pt x="117" y="59"/>
                </a:cubicBezTo>
                <a:cubicBezTo>
                  <a:pt x="121" y="59"/>
                  <a:pt x="121" y="59"/>
                  <a:pt x="121" y="59"/>
                </a:cubicBezTo>
                <a:cubicBezTo>
                  <a:pt x="124" y="43"/>
                  <a:pt x="124" y="43"/>
                  <a:pt x="124" y="43"/>
                </a:cubicBezTo>
                <a:cubicBezTo>
                  <a:pt x="120" y="43"/>
                  <a:pt x="120" y="43"/>
                  <a:pt x="120" y="43"/>
                </a:cubicBezTo>
                <a:cubicBezTo>
                  <a:pt x="119" y="48"/>
                  <a:pt x="119" y="48"/>
                  <a:pt x="119" y="48"/>
                </a:cubicBezTo>
                <a:cubicBezTo>
                  <a:pt x="119" y="47"/>
                  <a:pt x="118" y="46"/>
                  <a:pt x="117" y="46"/>
                </a:cubicBezTo>
                <a:cubicBezTo>
                  <a:pt x="115" y="46"/>
                  <a:pt x="112" y="46"/>
                  <a:pt x="110" y="52"/>
                </a:cubicBezTo>
                <a:cubicBezTo>
                  <a:pt x="109" y="55"/>
                  <a:pt x="111" y="59"/>
                  <a:pt x="114" y="59"/>
                </a:cubicBezTo>
                <a:close/>
                <a:moveTo>
                  <a:pt x="114" y="52"/>
                </a:moveTo>
                <a:cubicBezTo>
                  <a:pt x="114" y="50"/>
                  <a:pt x="117" y="48"/>
                  <a:pt x="118" y="50"/>
                </a:cubicBezTo>
                <a:cubicBezTo>
                  <a:pt x="118" y="50"/>
                  <a:pt x="118" y="52"/>
                  <a:pt x="118" y="53"/>
                </a:cubicBezTo>
                <a:cubicBezTo>
                  <a:pt x="117" y="54"/>
                  <a:pt x="117" y="56"/>
                  <a:pt x="115" y="56"/>
                </a:cubicBezTo>
                <a:cubicBezTo>
                  <a:pt x="114" y="56"/>
                  <a:pt x="113" y="54"/>
                  <a:pt x="114" y="52"/>
                </a:cubicBezTo>
                <a:close/>
                <a:moveTo>
                  <a:pt x="96" y="49"/>
                </a:moveTo>
                <a:cubicBezTo>
                  <a:pt x="98" y="49"/>
                  <a:pt x="99" y="49"/>
                  <a:pt x="99" y="51"/>
                </a:cubicBezTo>
                <a:cubicBezTo>
                  <a:pt x="98" y="51"/>
                  <a:pt x="92" y="50"/>
                  <a:pt x="91" y="55"/>
                </a:cubicBezTo>
                <a:cubicBezTo>
                  <a:pt x="90" y="58"/>
                  <a:pt x="92" y="59"/>
                  <a:pt x="94" y="59"/>
                </a:cubicBezTo>
                <a:cubicBezTo>
                  <a:pt x="96" y="59"/>
                  <a:pt x="96" y="59"/>
                  <a:pt x="97" y="58"/>
                </a:cubicBezTo>
                <a:cubicBezTo>
                  <a:pt x="97" y="59"/>
                  <a:pt x="97" y="59"/>
                  <a:pt x="97" y="59"/>
                </a:cubicBezTo>
                <a:cubicBezTo>
                  <a:pt x="101" y="59"/>
                  <a:pt x="101" y="59"/>
                  <a:pt x="101" y="59"/>
                </a:cubicBezTo>
                <a:cubicBezTo>
                  <a:pt x="102" y="52"/>
                  <a:pt x="102" y="52"/>
                  <a:pt x="102" y="52"/>
                </a:cubicBezTo>
                <a:cubicBezTo>
                  <a:pt x="102" y="50"/>
                  <a:pt x="103" y="46"/>
                  <a:pt x="97" y="46"/>
                </a:cubicBezTo>
                <a:cubicBezTo>
                  <a:pt x="96" y="46"/>
                  <a:pt x="95" y="46"/>
                  <a:pt x="93" y="47"/>
                </a:cubicBezTo>
                <a:cubicBezTo>
                  <a:pt x="92" y="49"/>
                  <a:pt x="92" y="49"/>
                  <a:pt x="92" y="49"/>
                </a:cubicBezTo>
                <a:cubicBezTo>
                  <a:pt x="93" y="49"/>
                  <a:pt x="95" y="49"/>
                  <a:pt x="96" y="49"/>
                </a:cubicBezTo>
                <a:close/>
                <a:moveTo>
                  <a:pt x="98" y="55"/>
                </a:moveTo>
                <a:cubicBezTo>
                  <a:pt x="97" y="56"/>
                  <a:pt x="96" y="57"/>
                  <a:pt x="95" y="56"/>
                </a:cubicBezTo>
                <a:cubicBezTo>
                  <a:pt x="94" y="56"/>
                  <a:pt x="94" y="54"/>
                  <a:pt x="95" y="54"/>
                </a:cubicBezTo>
                <a:cubicBezTo>
                  <a:pt x="96" y="53"/>
                  <a:pt x="97" y="53"/>
                  <a:pt x="98" y="53"/>
                </a:cubicBezTo>
                <a:lnTo>
                  <a:pt x="98" y="55"/>
                </a:lnTo>
                <a:close/>
                <a:moveTo>
                  <a:pt x="71" y="59"/>
                </a:moveTo>
                <a:cubicBezTo>
                  <a:pt x="74" y="47"/>
                  <a:pt x="74" y="47"/>
                  <a:pt x="74" y="47"/>
                </a:cubicBezTo>
                <a:cubicBezTo>
                  <a:pt x="77" y="47"/>
                  <a:pt x="77" y="47"/>
                  <a:pt x="77" y="47"/>
                </a:cubicBezTo>
                <a:cubicBezTo>
                  <a:pt x="77" y="48"/>
                  <a:pt x="77" y="48"/>
                  <a:pt x="77" y="48"/>
                </a:cubicBezTo>
                <a:cubicBezTo>
                  <a:pt x="78" y="47"/>
                  <a:pt x="79" y="47"/>
                  <a:pt x="80" y="47"/>
                </a:cubicBezTo>
                <a:cubicBezTo>
                  <a:pt x="79" y="50"/>
                  <a:pt x="79" y="50"/>
                  <a:pt x="79" y="50"/>
                </a:cubicBezTo>
                <a:cubicBezTo>
                  <a:pt x="79" y="50"/>
                  <a:pt x="77" y="50"/>
                  <a:pt x="76" y="53"/>
                </a:cubicBezTo>
                <a:cubicBezTo>
                  <a:pt x="75" y="59"/>
                  <a:pt x="75" y="59"/>
                  <a:pt x="75" y="59"/>
                </a:cubicBezTo>
                <a:lnTo>
                  <a:pt x="71" y="59"/>
                </a:lnTo>
                <a:close/>
                <a:moveTo>
                  <a:pt x="132" y="0"/>
                </a:moveTo>
                <a:cubicBezTo>
                  <a:pt x="7" y="0"/>
                  <a:pt x="7" y="0"/>
                  <a:pt x="7" y="0"/>
                </a:cubicBezTo>
                <a:cubicBezTo>
                  <a:pt x="3" y="0"/>
                  <a:pt x="0" y="3"/>
                  <a:pt x="0" y="7"/>
                </a:cubicBezTo>
                <a:cubicBezTo>
                  <a:pt x="0" y="95"/>
                  <a:pt x="0" y="95"/>
                  <a:pt x="0" y="95"/>
                </a:cubicBezTo>
                <a:cubicBezTo>
                  <a:pt x="0" y="99"/>
                  <a:pt x="3" y="102"/>
                  <a:pt x="7" y="102"/>
                </a:cubicBezTo>
                <a:cubicBezTo>
                  <a:pt x="132" y="102"/>
                  <a:pt x="132" y="102"/>
                  <a:pt x="132" y="102"/>
                </a:cubicBezTo>
                <a:cubicBezTo>
                  <a:pt x="136" y="102"/>
                  <a:pt x="140" y="99"/>
                  <a:pt x="140" y="95"/>
                </a:cubicBezTo>
                <a:cubicBezTo>
                  <a:pt x="140" y="7"/>
                  <a:pt x="140" y="7"/>
                  <a:pt x="140" y="7"/>
                </a:cubicBezTo>
                <a:cubicBezTo>
                  <a:pt x="140" y="3"/>
                  <a:pt x="136" y="0"/>
                  <a:pt x="132" y="0"/>
                </a:cubicBezTo>
                <a:close/>
                <a:moveTo>
                  <a:pt x="130" y="93"/>
                </a:moveTo>
                <a:cubicBezTo>
                  <a:pt x="9" y="93"/>
                  <a:pt x="9" y="93"/>
                  <a:pt x="9" y="93"/>
                </a:cubicBezTo>
                <a:cubicBezTo>
                  <a:pt x="9" y="10"/>
                  <a:pt x="9" y="10"/>
                  <a:pt x="9" y="10"/>
                </a:cubicBezTo>
                <a:cubicBezTo>
                  <a:pt x="130" y="10"/>
                  <a:pt x="130" y="10"/>
                  <a:pt x="130" y="10"/>
                </a:cubicBezTo>
                <a:lnTo>
                  <a:pt x="130" y="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8" name="Freeform 199">
            <a:extLst>
              <a:ext uri="{FF2B5EF4-FFF2-40B4-BE49-F238E27FC236}">
                <a16:creationId xmlns:a16="http://schemas.microsoft.com/office/drawing/2014/main" id="{1631610A-DF70-479F-9818-C122833EE25E}"/>
              </a:ext>
            </a:extLst>
          </p:cNvPr>
          <p:cNvSpPr>
            <a:spLocks noEditPoints="1"/>
          </p:cNvSpPr>
          <p:nvPr/>
        </p:nvSpPr>
        <p:spPr bwMode="auto">
          <a:xfrm>
            <a:off x="2144119" y="3446780"/>
            <a:ext cx="465137" cy="428625"/>
          </a:xfrm>
          <a:custGeom>
            <a:avLst/>
            <a:gdLst>
              <a:gd name="T0" fmla="*/ 134 w 147"/>
              <a:gd name="T1" fmla="*/ 56 h 136"/>
              <a:gd name="T2" fmla="*/ 107 w 147"/>
              <a:gd name="T3" fmla="*/ 94 h 136"/>
              <a:gd name="T4" fmla="*/ 89 w 147"/>
              <a:gd name="T5" fmla="*/ 106 h 136"/>
              <a:gd name="T6" fmla="*/ 47 w 147"/>
              <a:gd name="T7" fmla="*/ 136 h 136"/>
              <a:gd name="T8" fmla="*/ 7 w 147"/>
              <a:gd name="T9" fmla="*/ 136 h 136"/>
              <a:gd name="T10" fmla="*/ 29 w 147"/>
              <a:gd name="T11" fmla="*/ 89 h 136"/>
              <a:gd name="T12" fmla="*/ 49 w 147"/>
              <a:gd name="T13" fmla="*/ 88 h 136"/>
              <a:gd name="T14" fmla="*/ 94 w 147"/>
              <a:gd name="T15" fmla="*/ 77 h 136"/>
              <a:gd name="T16" fmla="*/ 121 w 147"/>
              <a:gd name="T17" fmla="*/ 42 h 136"/>
              <a:gd name="T18" fmla="*/ 137 w 147"/>
              <a:gd name="T19" fmla="*/ 36 h 136"/>
              <a:gd name="T20" fmla="*/ 134 w 147"/>
              <a:gd name="T21" fmla="*/ 56 h 136"/>
              <a:gd name="T22" fmla="*/ 24 w 147"/>
              <a:gd name="T23" fmla="*/ 38 h 136"/>
              <a:gd name="T24" fmla="*/ 62 w 147"/>
              <a:gd name="T25" fmla="*/ 0 h 136"/>
              <a:gd name="T26" fmla="*/ 100 w 147"/>
              <a:gd name="T27" fmla="*/ 38 h 136"/>
              <a:gd name="T28" fmla="*/ 62 w 147"/>
              <a:gd name="T29" fmla="*/ 77 h 136"/>
              <a:gd name="T30" fmla="*/ 24 w 147"/>
              <a:gd name="T31" fmla="*/ 38 h 136"/>
              <a:gd name="T32" fmla="*/ 30 w 147"/>
              <a:gd name="T33" fmla="*/ 38 h 136"/>
              <a:gd name="T34" fmla="*/ 40 w 147"/>
              <a:gd name="T35" fmla="*/ 61 h 136"/>
              <a:gd name="T36" fmla="*/ 62 w 147"/>
              <a:gd name="T37" fmla="*/ 70 h 136"/>
              <a:gd name="T38" fmla="*/ 84 w 147"/>
              <a:gd name="T39" fmla="*/ 61 h 136"/>
              <a:gd name="T40" fmla="*/ 94 w 147"/>
              <a:gd name="T41" fmla="*/ 38 h 136"/>
              <a:gd name="T42" fmla="*/ 84 w 147"/>
              <a:gd name="T43" fmla="*/ 16 h 136"/>
              <a:gd name="T44" fmla="*/ 62 w 147"/>
              <a:gd name="T45" fmla="*/ 7 h 136"/>
              <a:gd name="T46" fmla="*/ 40 w 147"/>
              <a:gd name="T47" fmla="*/ 16 h 136"/>
              <a:gd name="T48" fmla="*/ 30 w 147"/>
              <a:gd name="T49" fmla="*/ 38 h 136"/>
              <a:gd name="T50" fmla="*/ 51 w 147"/>
              <a:gd name="T51" fmla="*/ 53 h 136"/>
              <a:gd name="T52" fmla="*/ 66 w 147"/>
              <a:gd name="T53" fmla="*/ 60 h 136"/>
              <a:gd name="T54" fmla="*/ 75 w 147"/>
              <a:gd name="T55" fmla="*/ 58 h 136"/>
              <a:gd name="T56" fmla="*/ 74 w 147"/>
              <a:gd name="T57" fmla="*/ 51 h 136"/>
              <a:gd name="T58" fmla="*/ 67 w 147"/>
              <a:gd name="T59" fmla="*/ 53 h 136"/>
              <a:gd name="T60" fmla="*/ 59 w 147"/>
              <a:gd name="T61" fmla="*/ 50 h 136"/>
              <a:gd name="T62" fmla="*/ 57 w 147"/>
              <a:gd name="T63" fmla="*/ 45 h 136"/>
              <a:gd name="T64" fmla="*/ 72 w 147"/>
              <a:gd name="T65" fmla="*/ 45 h 136"/>
              <a:gd name="T66" fmla="*/ 72 w 147"/>
              <a:gd name="T67" fmla="*/ 41 h 136"/>
              <a:gd name="T68" fmla="*/ 56 w 147"/>
              <a:gd name="T69" fmla="*/ 41 h 136"/>
              <a:gd name="T70" fmla="*/ 56 w 147"/>
              <a:gd name="T71" fmla="*/ 40 h 136"/>
              <a:gd name="T72" fmla="*/ 56 w 147"/>
              <a:gd name="T73" fmla="*/ 38 h 136"/>
              <a:gd name="T74" fmla="*/ 72 w 147"/>
              <a:gd name="T75" fmla="*/ 38 h 136"/>
              <a:gd name="T76" fmla="*/ 72 w 147"/>
              <a:gd name="T77" fmla="*/ 34 h 136"/>
              <a:gd name="T78" fmla="*/ 57 w 147"/>
              <a:gd name="T79" fmla="*/ 34 h 136"/>
              <a:gd name="T80" fmla="*/ 59 w 147"/>
              <a:gd name="T81" fmla="*/ 30 h 136"/>
              <a:gd name="T82" fmla="*/ 67 w 147"/>
              <a:gd name="T83" fmla="*/ 26 h 136"/>
              <a:gd name="T84" fmla="*/ 73 w 147"/>
              <a:gd name="T85" fmla="*/ 28 h 136"/>
              <a:gd name="T86" fmla="*/ 75 w 147"/>
              <a:gd name="T87" fmla="*/ 21 h 136"/>
              <a:gd name="T88" fmla="*/ 66 w 147"/>
              <a:gd name="T89" fmla="*/ 19 h 136"/>
              <a:gd name="T90" fmla="*/ 52 w 147"/>
              <a:gd name="T91" fmla="*/ 25 h 136"/>
              <a:gd name="T92" fmla="*/ 47 w 147"/>
              <a:gd name="T93" fmla="*/ 34 h 136"/>
              <a:gd name="T94" fmla="*/ 43 w 147"/>
              <a:gd name="T95" fmla="*/ 34 h 136"/>
              <a:gd name="T96" fmla="*/ 43 w 147"/>
              <a:gd name="T97" fmla="*/ 38 h 136"/>
              <a:gd name="T98" fmla="*/ 47 w 147"/>
              <a:gd name="T99" fmla="*/ 38 h 136"/>
              <a:gd name="T100" fmla="*/ 47 w 147"/>
              <a:gd name="T101" fmla="*/ 40 h 136"/>
              <a:gd name="T102" fmla="*/ 47 w 147"/>
              <a:gd name="T103" fmla="*/ 41 h 136"/>
              <a:gd name="T104" fmla="*/ 43 w 147"/>
              <a:gd name="T105" fmla="*/ 41 h 136"/>
              <a:gd name="T106" fmla="*/ 43 w 147"/>
              <a:gd name="T107" fmla="*/ 45 h 136"/>
              <a:gd name="T108" fmla="*/ 47 w 147"/>
              <a:gd name="T109" fmla="*/ 45 h 136"/>
              <a:gd name="T110" fmla="*/ 51 w 147"/>
              <a:gd name="T111" fmla="*/ 5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 h="136">
                <a:moveTo>
                  <a:pt x="134" y="56"/>
                </a:moveTo>
                <a:cubicBezTo>
                  <a:pt x="112" y="90"/>
                  <a:pt x="107" y="94"/>
                  <a:pt x="107" y="94"/>
                </a:cubicBezTo>
                <a:cubicBezTo>
                  <a:pt x="103" y="100"/>
                  <a:pt x="95" y="103"/>
                  <a:pt x="89" y="106"/>
                </a:cubicBezTo>
                <a:cubicBezTo>
                  <a:pt x="70" y="113"/>
                  <a:pt x="54" y="125"/>
                  <a:pt x="47" y="136"/>
                </a:cubicBezTo>
                <a:cubicBezTo>
                  <a:pt x="7" y="136"/>
                  <a:pt x="7" y="136"/>
                  <a:pt x="7" y="136"/>
                </a:cubicBezTo>
                <a:cubicBezTo>
                  <a:pt x="0" y="89"/>
                  <a:pt x="29" y="89"/>
                  <a:pt x="29" y="89"/>
                </a:cubicBezTo>
                <a:cubicBezTo>
                  <a:pt x="33" y="88"/>
                  <a:pt x="40" y="87"/>
                  <a:pt x="49" y="88"/>
                </a:cubicBezTo>
                <a:cubicBezTo>
                  <a:pt x="86" y="87"/>
                  <a:pt x="94" y="77"/>
                  <a:pt x="94" y="77"/>
                </a:cubicBezTo>
                <a:cubicBezTo>
                  <a:pt x="103" y="67"/>
                  <a:pt x="105" y="63"/>
                  <a:pt x="121" y="42"/>
                </a:cubicBezTo>
                <a:cubicBezTo>
                  <a:pt x="130" y="29"/>
                  <a:pt x="133" y="34"/>
                  <a:pt x="137" y="36"/>
                </a:cubicBezTo>
                <a:cubicBezTo>
                  <a:pt x="147" y="41"/>
                  <a:pt x="134" y="56"/>
                  <a:pt x="134" y="56"/>
                </a:cubicBezTo>
                <a:close/>
                <a:moveTo>
                  <a:pt x="24" y="38"/>
                </a:moveTo>
                <a:cubicBezTo>
                  <a:pt x="24" y="17"/>
                  <a:pt x="41" y="0"/>
                  <a:pt x="62" y="0"/>
                </a:cubicBezTo>
                <a:cubicBezTo>
                  <a:pt x="83" y="0"/>
                  <a:pt x="100" y="17"/>
                  <a:pt x="100" y="38"/>
                </a:cubicBezTo>
                <a:cubicBezTo>
                  <a:pt x="100" y="60"/>
                  <a:pt x="83" y="77"/>
                  <a:pt x="62" y="77"/>
                </a:cubicBezTo>
                <a:cubicBezTo>
                  <a:pt x="41" y="77"/>
                  <a:pt x="24" y="60"/>
                  <a:pt x="24" y="38"/>
                </a:cubicBezTo>
                <a:close/>
                <a:moveTo>
                  <a:pt x="30" y="38"/>
                </a:moveTo>
                <a:cubicBezTo>
                  <a:pt x="30" y="47"/>
                  <a:pt x="34" y="55"/>
                  <a:pt x="40" y="61"/>
                </a:cubicBezTo>
                <a:cubicBezTo>
                  <a:pt x="45" y="66"/>
                  <a:pt x="53" y="70"/>
                  <a:pt x="62" y="70"/>
                </a:cubicBezTo>
                <a:cubicBezTo>
                  <a:pt x="71" y="70"/>
                  <a:pt x="79" y="66"/>
                  <a:pt x="84" y="61"/>
                </a:cubicBezTo>
                <a:cubicBezTo>
                  <a:pt x="90" y="55"/>
                  <a:pt x="94" y="47"/>
                  <a:pt x="94" y="38"/>
                </a:cubicBezTo>
                <a:cubicBezTo>
                  <a:pt x="94" y="30"/>
                  <a:pt x="90" y="22"/>
                  <a:pt x="84" y="16"/>
                </a:cubicBezTo>
                <a:cubicBezTo>
                  <a:pt x="79" y="10"/>
                  <a:pt x="71" y="7"/>
                  <a:pt x="62" y="7"/>
                </a:cubicBezTo>
                <a:cubicBezTo>
                  <a:pt x="53" y="7"/>
                  <a:pt x="45" y="10"/>
                  <a:pt x="40" y="16"/>
                </a:cubicBezTo>
                <a:cubicBezTo>
                  <a:pt x="34" y="22"/>
                  <a:pt x="30" y="30"/>
                  <a:pt x="30" y="38"/>
                </a:cubicBezTo>
                <a:close/>
                <a:moveTo>
                  <a:pt x="51" y="53"/>
                </a:moveTo>
                <a:cubicBezTo>
                  <a:pt x="54" y="58"/>
                  <a:pt x="60" y="60"/>
                  <a:pt x="66" y="60"/>
                </a:cubicBezTo>
                <a:cubicBezTo>
                  <a:pt x="70" y="60"/>
                  <a:pt x="73" y="59"/>
                  <a:pt x="75" y="58"/>
                </a:cubicBezTo>
                <a:cubicBezTo>
                  <a:pt x="74" y="51"/>
                  <a:pt x="74" y="51"/>
                  <a:pt x="74" y="51"/>
                </a:cubicBezTo>
                <a:cubicBezTo>
                  <a:pt x="73" y="52"/>
                  <a:pt x="70" y="53"/>
                  <a:pt x="67" y="53"/>
                </a:cubicBezTo>
                <a:cubicBezTo>
                  <a:pt x="64" y="53"/>
                  <a:pt x="61" y="52"/>
                  <a:pt x="59" y="50"/>
                </a:cubicBezTo>
                <a:cubicBezTo>
                  <a:pt x="58" y="49"/>
                  <a:pt x="57" y="47"/>
                  <a:pt x="57" y="45"/>
                </a:cubicBezTo>
                <a:cubicBezTo>
                  <a:pt x="72" y="45"/>
                  <a:pt x="72" y="45"/>
                  <a:pt x="72" y="45"/>
                </a:cubicBezTo>
                <a:cubicBezTo>
                  <a:pt x="72" y="41"/>
                  <a:pt x="72" y="41"/>
                  <a:pt x="72" y="41"/>
                </a:cubicBezTo>
                <a:cubicBezTo>
                  <a:pt x="56" y="41"/>
                  <a:pt x="56" y="41"/>
                  <a:pt x="56" y="41"/>
                </a:cubicBezTo>
                <a:cubicBezTo>
                  <a:pt x="56" y="41"/>
                  <a:pt x="56" y="40"/>
                  <a:pt x="56" y="40"/>
                </a:cubicBezTo>
                <a:cubicBezTo>
                  <a:pt x="56" y="39"/>
                  <a:pt x="56" y="39"/>
                  <a:pt x="56" y="38"/>
                </a:cubicBezTo>
                <a:cubicBezTo>
                  <a:pt x="72" y="38"/>
                  <a:pt x="72" y="38"/>
                  <a:pt x="72" y="38"/>
                </a:cubicBezTo>
                <a:cubicBezTo>
                  <a:pt x="72" y="34"/>
                  <a:pt x="72" y="34"/>
                  <a:pt x="72" y="34"/>
                </a:cubicBezTo>
                <a:cubicBezTo>
                  <a:pt x="57" y="34"/>
                  <a:pt x="57" y="34"/>
                  <a:pt x="57" y="34"/>
                </a:cubicBezTo>
                <a:cubicBezTo>
                  <a:pt x="58" y="32"/>
                  <a:pt x="58" y="31"/>
                  <a:pt x="59" y="30"/>
                </a:cubicBezTo>
                <a:cubicBezTo>
                  <a:pt x="61" y="27"/>
                  <a:pt x="64" y="26"/>
                  <a:pt x="67" y="26"/>
                </a:cubicBezTo>
                <a:cubicBezTo>
                  <a:pt x="69" y="26"/>
                  <a:pt x="72" y="27"/>
                  <a:pt x="73" y="28"/>
                </a:cubicBezTo>
                <a:cubicBezTo>
                  <a:pt x="75" y="21"/>
                  <a:pt x="75" y="21"/>
                  <a:pt x="75" y="21"/>
                </a:cubicBezTo>
                <a:cubicBezTo>
                  <a:pt x="73" y="20"/>
                  <a:pt x="70" y="19"/>
                  <a:pt x="66" y="19"/>
                </a:cubicBezTo>
                <a:cubicBezTo>
                  <a:pt x="60" y="19"/>
                  <a:pt x="55" y="21"/>
                  <a:pt x="52" y="25"/>
                </a:cubicBezTo>
                <a:cubicBezTo>
                  <a:pt x="50" y="28"/>
                  <a:pt x="48" y="30"/>
                  <a:pt x="47" y="34"/>
                </a:cubicBezTo>
                <a:cubicBezTo>
                  <a:pt x="43" y="34"/>
                  <a:pt x="43" y="34"/>
                  <a:pt x="43" y="34"/>
                </a:cubicBezTo>
                <a:cubicBezTo>
                  <a:pt x="43" y="38"/>
                  <a:pt x="43" y="38"/>
                  <a:pt x="43" y="38"/>
                </a:cubicBezTo>
                <a:cubicBezTo>
                  <a:pt x="47" y="38"/>
                  <a:pt x="47" y="38"/>
                  <a:pt x="47" y="38"/>
                </a:cubicBezTo>
                <a:cubicBezTo>
                  <a:pt x="47" y="39"/>
                  <a:pt x="47" y="39"/>
                  <a:pt x="47" y="40"/>
                </a:cubicBezTo>
                <a:cubicBezTo>
                  <a:pt x="47" y="40"/>
                  <a:pt x="47" y="41"/>
                  <a:pt x="47" y="41"/>
                </a:cubicBezTo>
                <a:cubicBezTo>
                  <a:pt x="43" y="41"/>
                  <a:pt x="43" y="41"/>
                  <a:pt x="43" y="41"/>
                </a:cubicBezTo>
                <a:cubicBezTo>
                  <a:pt x="43" y="45"/>
                  <a:pt x="43" y="45"/>
                  <a:pt x="43" y="45"/>
                </a:cubicBezTo>
                <a:cubicBezTo>
                  <a:pt x="47" y="45"/>
                  <a:pt x="47" y="45"/>
                  <a:pt x="47" y="45"/>
                </a:cubicBezTo>
                <a:cubicBezTo>
                  <a:pt x="48" y="49"/>
                  <a:pt x="49" y="51"/>
                  <a:pt x="51" y="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9" name="Freeform 200">
            <a:extLst>
              <a:ext uri="{FF2B5EF4-FFF2-40B4-BE49-F238E27FC236}">
                <a16:creationId xmlns:a16="http://schemas.microsoft.com/office/drawing/2014/main" id="{D9C6F218-1B7C-4489-A7B6-A86C8595F011}"/>
              </a:ext>
            </a:extLst>
          </p:cNvPr>
          <p:cNvSpPr>
            <a:spLocks noEditPoints="1"/>
          </p:cNvSpPr>
          <p:nvPr/>
        </p:nvSpPr>
        <p:spPr bwMode="auto">
          <a:xfrm>
            <a:off x="4919538" y="2522855"/>
            <a:ext cx="411162" cy="471488"/>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0" name="Freeform 202">
            <a:extLst>
              <a:ext uri="{FF2B5EF4-FFF2-40B4-BE49-F238E27FC236}">
                <a16:creationId xmlns:a16="http://schemas.microsoft.com/office/drawing/2014/main" id="{F7D65CD2-27C6-490E-976D-90621338DCDC}"/>
              </a:ext>
            </a:extLst>
          </p:cNvPr>
          <p:cNvSpPr>
            <a:spLocks noEditPoints="1"/>
          </p:cNvSpPr>
          <p:nvPr/>
        </p:nvSpPr>
        <p:spPr bwMode="auto">
          <a:xfrm>
            <a:off x="4044825" y="1597343"/>
            <a:ext cx="354012" cy="455613"/>
          </a:xfrm>
          <a:custGeom>
            <a:avLst/>
            <a:gdLst>
              <a:gd name="T0" fmla="*/ 88 w 112"/>
              <a:gd name="T1" fmla="*/ 135 h 144"/>
              <a:gd name="T2" fmla="*/ 112 w 112"/>
              <a:gd name="T3" fmla="*/ 83 h 144"/>
              <a:gd name="T4" fmla="*/ 99 w 112"/>
              <a:gd name="T5" fmla="*/ 128 h 144"/>
              <a:gd name="T6" fmla="*/ 99 w 112"/>
              <a:gd name="T7" fmla="*/ 84 h 144"/>
              <a:gd name="T8" fmla="*/ 77 w 112"/>
              <a:gd name="T9" fmla="*/ 30 h 144"/>
              <a:gd name="T10" fmla="*/ 15 w 112"/>
              <a:gd name="T11" fmla="*/ 0 h 144"/>
              <a:gd name="T12" fmla="*/ 0 w 112"/>
              <a:gd name="T13" fmla="*/ 39 h 144"/>
              <a:gd name="T14" fmla="*/ 77 w 112"/>
              <a:gd name="T15" fmla="*/ 144 h 144"/>
              <a:gd name="T16" fmla="*/ 84 w 112"/>
              <a:gd name="T17" fmla="*/ 76 h 144"/>
              <a:gd name="T18" fmla="*/ 17 w 112"/>
              <a:gd name="T19" fmla="*/ 3 h 144"/>
              <a:gd name="T20" fmla="*/ 17 w 112"/>
              <a:gd name="T21" fmla="*/ 30 h 144"/>
              <a:gd name="T22" fmla="*/ 27 w 112"/>
              <a:gd name="T23" fmla="*/ 135 h 144"/>
              <a:gd name="T24" fmla="*/ 15 w 112"/>
              <a:gd name="T25" fmla="*/ 126 h 144"/>
              <a:gd name="T26" fmla="*/ 28 w 112"/>
              <a:gd name="T27" fmla="*/ 126 h 144"/>
              <a:gd name="T28" fmla="*/ 27 w 112"/>
              <a:gd name="T29" fmla="*/ 120 h 144"/>
              <a:gd name="T30" fmla="*/ 15 w 112"/>
              <a:gd name="T31" fmla="*/ 111 h 144"/>
              <a:gd name="T32" fmla="*/ 28 w 112"/>
              <a:gd name="T33" fmla="*/ 111 h 144"/>
              <a:gd name="T34" fmla="*/ 27 w 112"/>
              <a:gd name="T35" fmla="*/ 105 h 144"/>
              <a:gd name="T36" fmla="*/ 15 w 112"/>
              <a:gd name="T37" fmla="*/ 96 h 144"/>
              <a:gd name="T38" fmla="*/ 28 w 112"/>
              <a:gd name="T39" fmla="*/ 96 h 144"/>
              <a:gd name="T40" fmla="*/ 27 w 112"/>
              <a:gd name="T41" fmla="*/ 90 h 144"/>
              <a:gd name="T42" fmla="*/ 15 w 112"/>
              <a:gd name="T43" fmla="*/ 81 h 144"/>
              <a:gd name="T44" fmla="*/ 28 w 112"/>
              <a:gd name="T45" fmla="*/ 81 h 144"/>
              <a:gd name="T46" fmla="*/ 47 w 112"/>
              <a:gd name="T47" fmla="*/ 135 h 144"/>
              <a:gd name="T48" fmla="*/ 35 w 112"/>
              <a:gd name="T49" fmla="*/ 126 h 144"/>
              <a:gd name="T50" fmla="*/ 49 w 112"/>
              <a:gd name="T51" fmla="*/ 126 h 144"/>
              <a:gd name="T52" fmla="*/ 47 w 112"/>
              <a:gd name="T53" fmla="*/ 120 h 144"/>
              <a:gd name="T54" fmla="*/ 35 w 112"/>
              <a:gd name="T55" fmla="*/ 111 h 144"/>
              <a:gd name="T56" fmla="*/ 49 w 112"/>
              <a:gd name="T57" fmla="*/ 111 h 144"/>
              <a:gd name="T58" fmla="*/ 47 w 112"/>
              <a:gd name="T59" fmla="*/ 105 h 144"/>
              <a:gd name="T60" fmla="*/ 35 w 112"/>
              <a:gd name="T61" fmla="*/ 96 h 144"/>
              <a:gd name="T62" fmla="*/ 49 w 112"/>
              <a:gd name="T63" fmla="*/ 96 h 144"/>
              <a:gd name="T64" fmla="*/ 47 w 112"/>
              <a:gd name="T65" fmla="*/ 90 h 144"/>
              <a:gd name="T66" fmla="*/ 35 w 112"/>
              <a:gd name="T67" fmla="*/ 81 h 144"/>
              <a:gd name="T68" fmla="*/ 49 w 112"/>
              <a:gd name="T69" fmla="*/ 81 h 144"/>
              <a:gd name="T70" fmla="*/ 68 w 112"/>
              <a:gd name="T71" fmla="*/ 135 h 144"/>
              <a:gd name="T72" fmla="*/ 56 w 112"/>
              <a:gd name="T73" fmla="*/ 126 h 144"/>
              <a:gd name="T74" fmla="*/ 70 w 112"/>
              <a:gd name="T75" fmla="*/ 126 h 144"/>
              <a:gd name="T76" fmla="*/ 68 w 112"/>
              <a:gd name="T77" fmla="*/ 120 h 144"/>
              <a:gd name="T78" fmla="*/ 56 w 112"/>
              <a:gd name="T79" fmla="*/ 111 h 144"/>
              <a:gd name="T80" fmla="*/ 70 w 112"/>
              <a:gd name="T81" fmla="*/ 111 h 144"/>
              <a:gd name="T82" fmla="*/ 68 w 112"/>
              <a:gd name="T83" fmla="*/ 105 h 144"/>
              <a:gd name="T84" fmla="*/ 56 w 112"/>
              <a:gd name="T85" fmla="*/ 96 h 144"/>
              <a:gd name="T86" fmla="*/ 70 w 112"/>
              <a:gd name="T87" fmla="*/ 96 h 144"/>
              <a:gd name="T88" fmla="*/ 68 w 112"/>
              <a:gd name="T89" fmla="*/ 90 h 144"/>
              <a:gd name="T90" fmla="*/ 56 w 112"/>
              <a:gd name="T91" fmla="*/ 81 h 144"/>
              <a:gd name="T92" fmla="*/ 70 w 112"/>
              <a:gd name="T93" fmla="*/ 81 h 144"/>
              <a:gd name="T94" fmla="*/ 67 w 112"/>
              <a:gd name="T95" fmla="*/ 68 h 144"/>
              <a:gd name="T96" fmla="*/ 14 w 112"/>
              <a:gd name="T97" fmla="*/ 45 h 144"/>
              <a:gd name="T98" fmla="*/ 70 w 112"/>
              <a:gd name="T99" fmla="*/ 45 h 144"/>
              <a:gd name="T100" fmla="*/ 48 w 112"/>
              <a:gd name="T101" fmla="*/ 59 h 144"/>
              <a:gd name="T102" fmla="*/ 51 w 112"/>
              <a:gd name="T103" fmla="*/ 56 h 144"/>
              <a:gd name="T104" fmla="*/ 56 w 112"/>
              <a:gd name="T105" fmla="*/ 56 h 144"/>
              <a:gd name="T106" fmla="*/ 40 w 112"/>
              <a:gd name="T107" fmla="*/ 56 h 144"/>
              <a:gd name="T108" fmla="*/ 36 w 112"/>
              <a:gd name="T109" fmla="*/ 53 h 144"/>
              <a:gd name="T110" fmla="*/ 25 w 112"/>
              <a:gd name="T111" fmla="*/ 59 h 144"/>
              <a:gd name="T112" fmla="*/ 28 w 112"/>
              <a:gd name="T113" fmla="*/ 56 h 144"/>
              <a:gd name="T114" fmla="*/ 50 w 112"/>
              <a:gd name="T115" fmla="*/ 10 h 144"/>
              <a:gd name="T116" fmla="*/ 25 w 112"/>
              <a:gd name="T117" fmla="*/ 12 h 144"/>
              <a:gd name="T118" fmla="*/ 59 w 112"/>
              <a:gd name="T119" fmla="*/ 24 h 144"/>
              <a:gd name="T120" fmla="*/ 25 w 112"/>
              <a:gd name="T121" fmla="*/ 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 h="144">
                <a:moveTo>
                  <a:pt x="105" y="76"/>
                </a:moveTo>
                <a:cubicBezTo>
                  <a:pt x="88" y="76"/>
                  <a:pt x="88" y="76"/>
                  <a:pt x="88" y="76"/>
                </a:cubicBezTo>
                <a:cubicBezTo>
                  <a:pt x="88" y="135"/>
                  <a:pt x="88" y="135"/>
                  <a:pt x="88" y="135"/>
                </a:cubicBezTo>
                <a:cubicBezTo>
                  <a:pt x="105" y="135"/>
                  <a:pt x="105" y="135"/>
                  <a:pt x="105" y="135"/>
                </a:cubicBezTo>
                <a:cubicBezTo>
                  <a:pt x="109" y="135"/>
                  <a:pt x="112" y="132"/>
                  <a:pt x="112" y="128"/>
                </a:cubicBezTo>
                <a:cubicBezTo>
                  <a:pt x="112" y="83"/>
                  <a:pt x="112" y="83"/>
                  <a:pt x="112" y="83"/>
                </a:cubicBezTo>
                <a:cubicBezTo>
                  <a:pt x="112" y="79"/>
                  <a:pt x="109" y="76"/>
                  <a:pt x="105" y="76"/>
                </a:cubicBezTo>
                <a:close/>
                <a:moveTo>
                  <a:pt x="101" y="124"/>
                </a:moveTo>
                <a:cubicBezTo>
                  <a:pt x="101" y="126"/>
                  <a:pt x="100" y="128"/>
                  <a:pt x="99" y="128"/>
                </a:cubicBezTo>
                <a:cubicBezTo>
                  <a:pt x="97" y="128"/>
                  <a:pt x="96" y="126"/>
                  <a:pt x="96" y="124"/>
                </a:cubicBezTo>
                <a:cubicBezTo>
                  <a:pt x="96" y="88"/>
                  <a:pt x="96" y="88"/>
                  <a:pt x="96" y="88"/>
                </a:cubicBezTo>
                <a:cubicBezTo>
                  <a:pt x="96" y="86"/>
                  <a:pt x="97" y="84"/>
                  <a:pt x="99" y="84"/>
                </a:cubicBezTo>
                <a:cubicBezTo>
                  <a:pt x="100" y="84"/>
                  <a:pt x="101" y="86"/>
                  <a:pt x="101" y="88"/>
                </a:cubicBezTo>
                <a:lnTo>
                  <a:pt x="101" y="124"/>
                </a:lnTo>
                <a:close/>
                <a:moveTo>
                  <a:pt x="77" y="30"/>
                </a:moveTo>
                <a:cubicBezTo>
                  <a:pt x="70" y="30"/>
                  <a:pt x="70" y="30"/>
                  <a:pt x="70" y="30"/>
                </a:cubicBezTo>
                <a:cubicBezTo>
                  <a:pt x="70" y="0"/>
                  <a:pt x="70" y="0"/>
                  <a:pt x="70" y="0"/>
                </a:cubicBezTo>
                <a:cubicBezTo>
                  <a:pt x="15" y="0"/>
                  <a:pt x="15" y="0"/>
                  <a:pt x="15" y="0"/>
                </a:cubicBezTo>
                <a:cubicBezTo>
                  <a:pt x="15" y="30"/>
                  <a:pt x="15" y="30"/>
                  <a:pt x="15" y="30"/>
                </a:cubicBezTo>
                <a:cubicBezTo>
                  <a:pt x="8" y="30"/>
                  <a:pt x="8" y="30"/>
                  <a:pt x="8" y="30"/>
                </a:cubicBezTo>
                <a:cubicBezTo>
                  <a:pt x="3" y="30"/>
                  <a:pt x="0" y="34"/>
                  <a:pt x="0" y="39"/>
                </a:cubicBezTo>
                <a:cubicBezTo>
                  <a:pt x="0" y="136"/>
                  <a:pt x="0" y="136"/>
                  <a:pt x="0" y="136"/>
                </a:cubicBezTo>
                <a:cubicBezTo>
                  <a:pt x="0" y="140"/>
                  <a:pt x="3" y="144"/>
                  <a:pt x="8" y="144"/>
                </a:cubicBezTo>
                <a:cubicBezTo>
                  <a:pt x="77" y="144"/>
                  <a:pt x="77" y="144"/>
                  <a:pt x="77" y="144"/>
                </a:cubicBezTo>
                <a:cubicBezTo>
                  <a:pt x="81" y="144"/>
                  <a:pt x="84" y="140"/>
                  <a:pt x="84" y="136"/>
                </a:cubicBezTo>
                <a:cubicBezTo>
                  <a:pt x="84" y="135"/>
                  <a:pt x="84" y="135"/>
                  <a:pt x="84" y="135"/>
                </a:cubicBezTo>
                <a:cubicBezTo>
                  <a:pt x="84" y="76"/>
                  <a:pt x="84" y="76"/>
                  <a:pt x="84" y="76"/>
                </a:cubicBezTo>
                <a:cubicBezTo>
                  <a:pt x="84" y="39"/>
                  <a:pt x="84" y="39"/>
                  <a:pt x="84" y="39"/>
                </a:cubicBezTo>
                <a:cubicBezTo>
                  <a:pt x="84" y="34"/>
                  <a:pt x="81" y="30"/>
                  <a:pt x="77" y="30"/>
                </a:cubicBezTo>
                <a:close/>
                <a:moveTo>
                  <a:pt x="17" y="3"/>
                </a:moveTo>
                <a:cubicBezTo>
                  <a:pt x="67" y="3"/>
                  <a:pt x="67" y="3"/>
                  <a:pt x="67" y="3"/>
                </a:cubicBezTo>
                <a:cubicBezTo>
                  <a:pt x="67" y="30"/>
                  <a:pt x="67" y="30"/>
                  <a:pt x="67" y="30"/>
                </a:cubicBezTo>
                <a:cubicBezTo>
                  <a:pt x="17" y="30"/>
                  <a:pt x="17" y="30"/>
                  <a:pt x="17" y="30"/>
                </a:cubicBezTo>
                <a:lnTo>
                  <a:pt x="17" y="3"/>
                </a:lnTo>
                <a:close/>
                <a:moveTo>
                  <a:pt x="28" y="133"/>
                </a:moveTo>
                <a:cubicBezTo>
                  <a:pt x="28" y="134"/>
                  <a:pt x="27" y="135"/>
                  <a:pt x="27" y="135"/>
                </a:cubicBezTo>
                <a:cubicBezTo>
                  <a:pt x="16" y="135"/>
                  <a:pt x="16" y="135"/>
                  <a:pt x="16" y="135"/>
                </a:cubicBezTo>
                <a:cubicBezTo>
                  <a:pt x="15" y="135"/>
                  <a:pt x="15" y="134"/>
                  <a:pt x="15" y="133"/>
                </a:cubicBezTo>
                <a:cubicBezTo>
                  <a:pt x="15" y="126"/>
                  <a:pt x="15" y="126"/>
                  <a:pt x="15" y="126"/>
                </a:cubicBezTo>
                <a:cubicBezTo>
                  <a:pt x="15" y="125"/>
                  <a:pt x="15" y="124"/>
                  <a:pt x="16" y="124"/>
                </a:cubicBezTo>
                <a:cubicBezTo>
                  <a:pt x="27" y="124"/>
                  <a:pt x="27" y="124"/>
                  <a:pt x="27" y="124"/>
                </a:cubicBezTo>
                <a:cubicBezTo>
                  <a:pt x="27" y="124"/>
                  <a:pt x="28" y="125"/>
                  <a:pt x="28" y="126"/>
                </a:cubicBezTo>
                <a:lnTo>
                  <a:pt x="28" y="133"/>
                </a:lnTo>
                <a:close/>
                <a:moveTo>
                  <a:pt x="28" y="118"/>
                </a:moveTo>
                <a:cubicBezTo>
                  <a:pt x="28" y="119"/>
                  <a:pt x="27" y="120"/>
                  <a:pt x="27" y="120"/>
                </a:cubicBezTo>
                <a:cubicBezTo>
                  <a:pt x="16" y="120"/>
                  <a:pt x="16" y="120"/>
                  <a:pt x="16" y="120"/>
                </a:cubicBezTo>
                <a:cubicBezTo>
                  <a:pt x="15" y="120"/>
                  <a:pt x="15" y="119"/>
                  <a:pt x="15" y="118"/>
                </a:cubicBezTo>
                <a:cubicBezTo>
                  <a:pt x="15" y="111"/>
                  <a:pt x="15" y="111"/>
                  <a:pt x="15" y="111"/>
                </a:cubicBezTo>
                <a:cubicBezTo>
                  <a:pt x="15" y="110"/>
                  <a:pt x="15" y="110"/>
                  <a:pt x="16" y="110"/>
                </a:cubicBezTo>
                <a:cubicBezTo>
                  <a:pt x="27" y="110"/>
                  <a:pt x="27" y="110"/>
                  <a:pt x="27" y="110"/>
                </a:cubicBezTo>
                <a:cubicBezTo>
                  <a:pt x="27" y="110"/>
                  <a:pt x="28" y="110"/>
                  <a:pt x="28" y="111"/>
                </a:cubicBezTo>
                <a:lnTo>
                  <a:pt x="28" y="118"/>
                </a:lnTo>
                <a:close/>
                <a:moveTo>
                  <a:pt x="28" y="104"/>
                </a:moveTo>
                <a:cubicBezTo>
                  <a:pt x="28" y="104"/>
                  <a:pt x="27" y="105"/>
                  <a:pt x="27" y="105"/>
                </a:cubicBezTo>
                <a:cubicBezTo>
                  <a:pt x="16" y="105"/>
                  <a:pt x="16" y="105"/>
                  <a:pt x="16" y="105"/>
                </a:cubicBezTo>
                <a:cubicBezTo>
                  <a:pt x="15" y="105"/>
                  <a:pt x="15" y="104"/>
                  <a:pt x="15" y="104"/>
                </a:cubicBezTo>
                <a:cubicBezTo>
                  <a:pt x="15" y="96"/>
                  <a:pt x="15" y="96"/>
                  <a:pt x="15" y="96"/>
                </a:cubicBezTo>
                <a:cubicBezTo>
                  <a:pt x="15" y="95"/>
                  <a:pt x="15" y="95"/>
                  <a:pt x="16" y="95"/>
                </a:cubicBezTo>
                <a:cubicBezTo>
                  <a:pt x="27" y="95"/>
                  <a:pt x="27" y="95"/>
                  <a:pt x="27" y="95"/>
                </a:cubicBezTo>
                <a:cubicBezTo>
                  <a:pt x="27" y="95"/>
                  <a:pt x="28" y="95"/>
                  <a:pt x="28" y="96"/>
                </a:cubicBezTo>
                <a:lnTo>
                  <a:pt x="28" y="104"/>
                </a:lnTo>
                <a:close/>
                <a:moveTo>
                  <a:pt x="28" y="88"/>
                </a:moveTo>
                <a:cubicBezTo>
                  <a:pt x="28" y="89"/>
                  <a:pt x="27" y="90"/>
                  <a:pt x="27" y="90"/>
                </a:cubicBezTo>
                <a:cubicBezTo>
                  <a:pt x="16" y="90"/>
                  <a:pt x="16" y="90"/>
                  <a:pt x="16" y="90"/>
                </a:cubicBezTo>
                <a:cubicBezTo>
                  <a:pt x="15" y="90"/>
                  <a:pt x="15" y="89"/>
                  <a:pt x="15" y="88"/>
                </a:cubicBezTo>
                <a:cubicBezTo>
                  <a:pt x="15" y="81"/>
                  <a:pt x="15" y="81"/>
                  <a:pt x="15" y="81"/>
                </a:cubicBezTo>
                <a:cubicBezTo>
                  <a:pt x="15" y="80"/>
                  <a:pt x="15" y="79"/>
                  <a:pt x="16" y="79"/>
                </a:cubicBezTo>
                <a:cubicBezTo>
                  <a:pt x="27" y="79"/>
                  <a:pt x="27" y="79"/>
                  <a:pt x="27" y="79"/>
                </a:cubicBezTo>
                <a:cubicBezTo>
                  <a:pt x="27" y="79"/>
                  <a:pt x="28" y="80"/>
                  <a:pt x="28" y="81"/>
                </a:cubicBezTo>
                <a:lnTo>
                  <a:pt x="28" y="88"/>
                </a:lnTo>
                <a:close/>
                <a:moveTo>
                  <a:pt x="49" y="133"/>
                </a:moveTo>
                <a:cubicBezTo>
                  <a:pt x="49" y="134"/>
                  <a:pt x="48" y="135"/>
                  <a:pt x="47" y="135"/>
                </a:cubicBezTo>
                <a:cubicBezTo>
                  <a:pt x="37" y="135"/>
                  <a:pt x="37" y="135"/>
                  <a:pt x="37" y="135"/>
                </a:cubicBezTo>
                <a:cubicBezTo>
                  <a:pt x="36" y="135"/>
                  <a:pt x="35" y="134"/>
                  <a:pt x="35" y="133"/>
                </a:cubicBezTo>
                <a:cubicBezTo>
                  <a:pt x="35" y="126"/>
                  <a:pt x="35" y="126"/>
                  <a:pt x="35" y="126"/>
                </a:cubicBezTo>
                <a:cubicBezTo>
                  <a:pt x="35" y="125"/>
                  <a:pt x="36" y="124"/>
                  <a:pt x="37" y="124"/>
                </a:cubicBezTo>
                <a:cubicBezTo>
                  <a:pt x="47" y="124"/>
                  <a:pt x="47" y="124"/>
                  <a:pt x="47" y="124"/>
                </a:cubicBezTo>
                <a:cubicBezTo>
                  <a:pt x="48" y="124"/>
                  <a:pt x="49" y="125"/>
                  <a:pt x="49" y="126"/>
                </a:cubicBezTo>
                <a:lnTo>
                  <a:pt x="49" y="133"/>
                </a:lnTo>
                <a:close/>
                <a:moveTo>
                  <a:pt x="49" y="118"/>
                </a:moveTo>
                <a:cubicBezTo>
                  <a:pt x="49" y="119"/>
                  <a:pt x="48" y="120"/>
                  <a:pt x="47" y="120"/>
                </a:cubicBezTo>
                <a:cubicBezTo>
                  <a:pt x="37" y="120"/>
                  <a:pt x="37" y="120"/>
                  <a:pt x="37" y="120"/>
                </a:cubicBezTo>
                <a:cubicBezTo>
                  <a:pt x="36" y="120"/>
                  <a:pt x="35" y="119"/>
                  <a:pt x="35" y="118"/>
                </a:cubicBezTo>
                <a:cubicBezTo>
                  <a:pt x="35" y="111"/>
                  <a:pt x="35" y="111"/>
                  <a:pt x="35" y="111"/>
                </a:cubicBezTo>
                <a:cubicBezTo>
                  <a:pt x="35" y="110"/>
                  <a:pt x="36" y="110"/>
                  <a:pt x="37" y="110"/>
                </a:cubicBezTo>
                <a:cubicBezTo>
                  <a:pt x="47" y="110"/>
                  <a:pt x="47" y="110"/>
                  <a:pt x="47" y="110"/>
                </a:cubicBezTo>
                <a:cubicBezTo>
                  <a:pt x="48" y="110"/>
                  <a:pt x="49" y="110"/>
                  <a:pt x="49" y="111"/>
                </a:cubicBezTo>
                <a:lnTo>
                  <a:pt x="49" y="118"/>
                </a:lnTo>
                <a:close/>
                <a:moveTo>
                  <a:pt x="49" y="104"/>
                </a:moveTo>
                <a:cubicBezTo>
                  <a:pt x="49" y="104"/>
                  <a:pt x="48" y="105"/>
                  <a:pt x="47" y="105"/>
                </a:cubicBezTo>
                <a:cubicBezTo>
                  <a:pt x="37" y="105"/>
                  <a:pt x="37" y="105"/>
                  <a:pt x="37" y="105"/>
                </a:cubicBezTo>
                <a:cubicBezTo>
                  <a:pt x="36" y="105"/>
                  <a:pt x="35" y="104"/>
                  <a:pt x="35" y="104"/>
                </a:cubicBezTo>
                <a:cubicBezTo>
                  <a:pt x="35" y="96"/>
                  <a:pt x="35" y="96"/>
                  <a:pt x="35" y="96"/>
                </a:cubicBezTo>
                <a:cubicBezTo>
                  <a:pt x="35" y="95"/>
                  <a:pt x="36" y="95"/>
                  <a:pt x="37" y="95"/>
                </a:cubicBezTo>
                <a:cubicBezTo>
                  <a:pt x="47" y="95"/>
                  <a:pt x="47" y="95"/>
                  <a:pt x="47" y="95"/>
                </a:cubicBezTo>
                <a:cubicBezTo>
                  <a:pt x="48" y="95"/>
                  <a:pt x="49" y="95"/>
                  <a:pt x="49" y="96"/>
                </a:cubicBezTo>
                <a:lnTo>
                  <a:pt x="49" y="104"/>
                </a:lnTo>
                <a:close/>
                <a:moveTo>
                  <a:pt x="49" y="88"/>
                </a:moveTo>
                <a:cubicBezTo>
                  <a:pt x="49" y="89"/>
                  <a:pt x="48" y="90"/>
                  <a:pt x="47" y="90"/>
                </a:cubicBezTo>
                <a:cubicBezTo>
                  <a:pt x="37" y="90"/>
                  <a:pt x="37" y="90"/>
                  <a:pt x="37" y="90"/>
                </a:cubicBezTo>
                <a:cubicBezTo>
                  <a:pt x="36" y="90"/>
                  <a:pt x="35" y="89"/>
                  <a:pt x="35" y="88"/>
                </a:cubicBezTo>
                <a:cubicBezTo>
                  <a:pt x="35" y="81"/>
                  <a:pt x="35" y="81"/>
                  <a:pt x="35" y="81"/>
                </a:cubicBezTo>
                <a:cubicBezTo>
                  <a:pt x="35" y="80"/>
                  <a:pt x="36" y="79"/>
                  <a:pt x="37" y="79"/>
                </a:cubicBezTo>
                <a:cubicBezTo>
                  <a:pt x="47" y="79"/>
                  <a:pt x="47" y="79"/>
                  <a:pt x="47" y="79"/>
                </a:cubicBezTo>
                <a:cubicBezTo>
                  <a:pt x="48" y="79"/>
                  <a:pt x="49" y="80"/>
                  <a:pt x="49" y="81"/>
                </a:cubicBezTo>
                <a:lnTo>
                  <a:pt x="49" y="88"/>
                </a:lnTo>
                <a:close/>
                <a:moveTo>
                  <a:pt x="70" y="133"/>
                </a:moveTo>
                <a:cubicBezTo>
                  <a:pt x="70" y="134"/>
                  <a:pt x="69" y="135"/>
                  <a:pt x="68" y="135"/>
                </a:cubicBezTo>
                <a:cubicBezTo>
                  <a:pt x="58" y="135"/>
                  <a:pt x="58" y="135"/>
                  <a:pt x="58" y="135"/>
                </a:cubicBezTo>
                <a:cubicBezTo>
                  <a:pt x="57" y="135"/>
                  <a:pt x="56" y="134"/>
                  <a:pt x="56" y="133"/>
                </a:cubicBezTo>
                <a:cubicBezTo>
                  <a:pt x="56" y="126"/>
                  <a:pt x="56" y="126"/>
                  <a:pt x="56" y="126"/>
                </a:cubicBezTo>
                <a:cubicBezTo>
                  <a:pt x="56" y="125"/>
                  <a:pt x="57" y="124"/>
                  <a:pt x="58" y="124"/>
                </a:cubicBezTo>
                <a:cubicBezTo>
                  <a:pt x="68" y="124"/>
                  <a:pt x="68" y="124"/>
                  <a:pt x="68" y="124"/>
                </a:cubicBezTo>
                <a:cubicBezTo>
                  <a:pt x="69" y="124"/>
                  <a:pt x="70" y="125"/>
                  <a:pt x="70" y="126"/>
                </a:cubicBezTo>
                <a:lnTo>
                  <a:pt x="70" y="133"/>
                </a:lnTo>
                <a:close/>
                <a:moveTo>
                  <a:pt x="70" y="118"/>
                </a:moveTo>
                <a:cubicBezTo>
                  <a:pt x="70" y="119"/>
                  <a:pt x="69" y="120"/>
                  <a:pt x="68" y="120"/>
                </a:cubicBezTo>
                <a:cubicBezTo>
                  <a:pt x="58" y="120"/>
                  <a:pt x="58" y="120"/>
                  <a:pt x="58" y="120"/>
                </a:cubicBezTo>
                <a:cubicBezTo>
                  <a:pt x="57" y="120"/>
                  <a:pt x="56" y="119"/>
                  <a:pt x="56" y="118"/>
                </a:cubicBezTo>
                <a:cubicBezTo>
                  <a:pt x="56" y="111"/>
                  <a:pt x="56" y="111"/>
                  <a:pt x="56" y="111"/>
                </a:cubicBezTo>
                <a:cubicBezTo>
                  <a:pt x="56" y="110"/>
                  <a:pt x="57" y="110"/>
                  <a:pt x="58" y="110"/>
                </a:cubicBezTo>
                <a:cubicBezTo>
                  <a:pt x="68" y="110"/>
                  <a:pt x="68" y="110"/>
                  <a:pt x="68" y="110"/>
                </a:cubicBezTo>
                <a:cubicBezTo>
                  <a:pt x="69" y="110"/>
                  <a:pt x="70" y="110"/>
                  <a:pt x="70" y="111"/>
                </a:cubicBezTo>
                <a:lnTo>
                  <a:pt x="70" y="118"/>
                </a:lnTo>
                <a:close/>
                <a:moveTo>
                  <a:pt x="70" y="104"/>
                </a:moveTo>
                <a:cubicBezTo>
                  <a:pt x="70" y="104"/>
                  <a:pt x="69" y="105"/>
                  <a:pt x="68" y="105"/>
                </a:cubicBezTo>
                <a:cubicBezTo>
                  <a:pt x="58" y="105"/>
                  <a:pt x="58" y="105"/>
                  <a:pt x="58" y="105"/>
                </a:cubicBezTo>
                <a:cubicBezTo>
                  <a:pt x="57" y="105"/>
                  <a:pt x="56" y="104"/>
                  <a:pt x="56" y="104"/>
                </a:cubicBezTo>
                <a:cubicBezTo>
                  <a:pt x="56" y="96"/>
                  <a:pt x="56" y="96"/>
                  <a:pt x="56" y="96"/>
                </a:cubicBezTo>
                <a:cubicBezTo>
                  <a:pt x="56" y="95"/>
                  <a:pt x="57" y="95"/>
                  <a:pt x="58" y="95"/>
                </a:cubicBezTo>
                <a:cubicBezTo>
                  <a:pt x="68" y="95"/>
                  <a:pt x="68" y="95"/>
                  <a:pt x="68" y="95"/>
                </a:cubicBezTo>
                <a:cubicBezTo>
                  <a:pt x="69" y="95"/>
                  <a:pt x="70" y="95"/>
                  <a:pt x="70" y="96"/>
                </a:cubicBezTo>
                <a:lnTo>
                  <a:pt x="70" y="104"/>
                </a:lnTo>
                <a:close/>
                <a:moveTo>
                  <a:pt x="70" y="88"/>
                </a:moveTo>
                <a:cubicBezTo>
                  <a:pt x="70" y="89"/>
                  <a:pt x="69" y="90"/>
                  <a:pt x="68" y="90"/>
                </a:cubicBezTo>
                <a:cubicBezTo>
                  <a:pt x="58" y="90"/>
                  <a:pt x="58" y="90"/>
                  <a:pt x="58" y="90"/>
                </a:cubicBezTo>
                <a:cubicBezTo>
                  <a:pt x="57" y="90"/>
                  <a:pt x="56" y="89"/>
                  <a:pt x="56" y="88"/>
                </a:cubicBezTo>
                <a:cubicBezTo>
                  <a:pt x="56" y="81"/>
                  <a:pt x="56" y="81"/>
                  <a:pt x="56" y="81"/>
                </a:cubicBezTo>
                <a:cubicBezTo>
                  <a:pt x="56" y="80"/>
                  <a:pt x="57" y="79"/>
                  <a:pt x="58" y="79"/>
                </a:cubicBezTo>
                <a:cubicBezTo>
                  <a:pt x="68" y="79"/>
                  <a:pt x="68" y="79"/>
                  <a:pt x="68" y="79"/>
                </a:cubicBezTo>
                <a:cubicBezTo>
                  <a:pt x="69" y="79"/>
                  <a:pt x="70" y="80"/>
                  <a:pt x="70" y="81"/>
                </a:cubicBezTo>
                <a:lnTo>
                  <a:pt x="70" y="88"/>
                </a:lnTo>
                <a:close/>
                <a:moveTo>
                  <a:pt x="70" y="66"/>
                </a:moveTo>
                <a:cubicBezTo>
                  <a:pt x="70" y="67"/>
                  <a:pt x="69" y="68"/>
                  <a:pt x="67" y="68"/>
                </a:cubicBezTo>
                <a:cubicBezTo>
                  <a:pt x="17" y="68"/>
                  <a:pt x="17" y="68"/>
                  <a:pt x="17" y="68"/>
                </a:cubicBezTo>
                <a:cubicBezTo>
                  <a:pt x="16" y="68"/>
                  <a:pt x="14" y="67"/>
                  <a:pt x="14" y="66"/>
                </a:cubicBezTo>
                <a:cubicBezTo>
                  <a:pt x="14" y="45"/>
                  <a:pt x="14" y="45"/>
                  <a:pt x="14" y="45"/>
                </a:cubicBezTo>
                <a:cubicBezTo>
                  <a:pt x="14" y="43"/>
                  <a:pt x="16" y="43"/>
                  <a:pt x="17" y="43"/>
                </a:cubicBezTo>
                <a:cubicBezTo>
                  <a:pt x="67" y="43"/>
                  <a:pt x="67" y="43"/>
                  <a:pt x="67" y="43"/>
                </a:cubicBezTo>
                <a:cubicBezTo>
                  <a:pt x="69" y="43"/>
                  <a:pt x="70" y="43"/>
                  <a:pt x="70" y="45"/>
                </a:cubicBezTo>
                <a:lnTo>
                  <a:pt x="70" y="66"/>
                </a:lnTo>
                <a:close/>
                <a:moveTo>
                  <a:pt x="51" y="56"/>
                </a:moveTo>
                <a:cubicBezTo>
                  <a:pt x="51" y="58"/>
                  <a:pt x="50" y="59"/>
                  <a:pt x="48" y="59"/>
                </a:cubicBezTo>
                <a:cubicBezTo>
                  <a:pt x="46" y="59"/>
                  <a:pt x="44" y="58"/>
                  <a:pt x="44" y="56"/>
                </a:cubicBezTo>
                <a:cubicBezTo>
                  <a:pt x="44" y="54"/>
                  <a:pt x="46" y="53"/>
                  <a:pt x="48" y="53"/>
                </a:cubicBezTo>
                <a:cubicBezTo>
                  <a:pt x="50" y="53"/>
                  <a:pt x="51" y="54"/>
                  <a:pt x="51" y="56"/>
                </a:cubicBezTo>
                <a:close/>
                <a:moveTo>
                  <a:pt x="63" y="56"/>
                </a:moveTo>
                <a:cubicBezTo>
                  <a:pt x="63" y="58"/>
                  <a:pt x="61" y="59"/>
                  <a:pt x="60" y="59"/>
                </a:cubicBezTo>
                <a:cubicBezTo>
                  <a:pt x="58" y="59"/>
                  <a:pt x="56" y="58"/>
                  <a:pt x="56" y="56"/>
                </a:cubicBezTo>
                <a:cubicBezTo>
                  <a:pt x="56" y="54"/>
                  <a:pt x="58" y="53"/>
                  <a:pt x="60" y="53"/>
                </a:cubicBezTo>
                <a:cubicBezTo>
                  <a:pt x="61" y="53"/>
                  <a:pt x="63" y="54"/>
                  <a:pt x="63" y="56"/>
                </a:cubicBezTo>
                <a:close/>
                <a:moveTo>
                  <a:pt x="40" y="56"/>
                </a:moveTo>
                <a:cubicBezTo>
                  <a:pt x="40" y="58"/>
                  <a:pt x="38" y="59"/>
                  <a:pt x="36" y="59"/>
                </a:cubicBezTo>
                <a:cubicBezTo>
                  <a:pt x="34" y="59"/>
                  <a:pt x="33" y="58"/>
                  <a:pt x="33" y="56"/>
                </a:cubicBezTo>
                <a:cubicBezTo>
                  <a:pt x="33" y="54"/>
                  <a:pt x="34" y="53"/>
                  <a:pt x="36" y="53"/>
                </a:cubicBezTo>
                <a:cubicBezTo>
                  <a:pt x="38" y="53"/>
                  <a:pt x="40" y="54"/>
                  <a:pt x="40" y="56"/>
                </a:cubicBezTo>
                <a:close/>
                <a:moveTo>
                  <a:pt x="28" y="56"/>
                </a:moveTo>
                <a:cubicBezTo>
                  <a:pt x="28" y="58"/>
                  <a:pt x="27" y="59"/>
                  <a:pt x="25" y="59"/>
                </a:cubicBezTo>
                <a:cubicBezTo>
                  <a:pt x="23" y="59"/>
                  <a:pt x="21" y="58"/>
                  <a:pt x="21" y="56"/>
                </a:cubicBezTo>
                <a:cubicBezTo>
                  <a:pt x="21" y="54"/>
                  <a:pt x="23" y="53"/>
                  <a:pt x="25" y="53"/>
                </a:cubicBezTo>
                <a:cubicBezTo>
                  <a:pt x="27" y="53"/>
                  <a:pt x="28" y="54"/>
                  <a:pt x="28" y="56"/>
                </a:cubicBezTo>
                <a:close/>
                <a:moveTo>
                  <a:pt x="23" y="11"/>
                </a:moveTo>
                <a:cubicBezTo>
                  <a:pt x="23" y="10"/>
                  <a:pt x="24" y="10"/>
                  <a:pt x="25" y="10"/>
                </a:cubicBezTo>
                <a:cubicBezTo>
                  <a:pt x="50" y="10"/>
                  <a:pt x="50" y="10"/>
                  <a:pt x="50" y="10"/>
                </a:cubicBezTo>
                <a:cubicBezTo>
                  <a:pt x="51" y="10"/>
                  <a:pt x="52" y="10"/>
                  <a:pt x="52" y="11"/>
                </a:cubicBezTo>
                <a:cubicBezTo>
                  <a:pt x="52" y="12"/>
                  <a:pt x="51" y="12"/>
                  <a:pt x="50" y="12"/>
                </a:cubicBezTo>
                <a:cubicBezTo>
                  <a:pt x="25" y="12"/>
                  <a:pt x="25" y="12"/>
                  <a:pt x="25" y="12"/>
                </a:cubicBezTo>
                <a:cubicBezTo>
                  <a:pt x="24" y="12"/>
                  <a:pt x="23" y="12"/>
                  <a:pt x="23" y="11"/>
                </a:cubicBezTo>
                <a:close/>
                <a:moveTo>
                  <a:pt x="61" y="22"/>
                </a:moveTo>
                <a:cubicBezTo>
                  <a:pt x="61" y="23"/>
                  <a:pt x="60" y="24"/>
                  <a:pt x="59" y="24"/>
                </a:cubicBezTo>
                <a:cubicBezTo>
                  <a:pt x="25" y="24"/>
                  <a:pt x="25" y="24"/>
                  <a:pt x="25" y="24"/>
                </a:cubicBezTo>
                <a:cubicBezTo>
                  <a:pt x="24" y="24"/>
                  <a:pt x="23" y="23"/>
                  <a:pt x="23" y="22"/>
                </a:cubicBezTo>
                <a:cubicBezTo>
                  <a:pt x="23" y="22"/>
                  <a:pt x="24" y="21"/>
                  <a:pt x="25" y="21"/>
                </a:cubicBezTo>
                <a:cubicBezTo>
                  <a:pt x="59" y="21"/>
                  <a:pt x="59" y="21"/>
                  <a:pt x="59" y="21"/>
                </a:cubicBezTo>
                <a:cubicBezTo>
                  <a:pt x="60" y="21"/>
                  <a:pt x="61" y="22"/>
                  <a:pt x="61"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1" name="Freeform 203">
            <a:extLst>
              <a:ext uri="{FF2B5EF4-FFF2-40B4-BE49-F238E27FC236}">
                <a16:creationId xmlns:a16="http://schemas.microsoft.com/office/drawing/2014/main" id="{FDEF25B5-10C6-4FD1-80C8-99EDF446E125}"/>
              </a:ext>
            </a:extLst>
          </p:cNvPr>
          <p:cNvSpPr>
            <a:spLocks noEditPoints="1"/>
          </p:cNvSpPr>
          <p:nvPr/>
        </p:nvSpPr>
        <p:spPr bwMode="auto">
          <a:xfrm>
            <a:off x="2210664" y="4383405"/>
            <a:ext cx="442912" cy="311150"/>
          </a:xfrm>
          <a:custGeom>
            <a:avLst/>
            <a:gdLst>
              <a:gd name="T0" fmla="*/ 115 w 140"/>
              <a:gd name="T1" fmla="*/ 11 h 98"/>
              <a:gd name="T2" fmla="*/ 110 w 140"/>
              <a:gd name="T3" fmla="*/ 14 h 98"/>
              <a:gd name="T4" fmla="*/ 114 w 140"/>
              <a:gd name="T5" fmla="*/ 27 h 98"/>
              <a:gd name="T6" fmla="*/ 109 w 140"/>
              <a:gd name="T7" fmla="*/ 20 h 98"/>
              <a:gd name="T8" fmla="*/ 104 w 140"/>
              <a:gd name="T9" fmla="*/ 20 h 98"/>
              <a:gd name="T10" fmla="*/ 112 w 140"/>
              <a:gd name="T11" fmla="*/ 20 h 98"/>
              <a:gd name="T12" fmla="*/ 103 w 140"/>
              <a:gd name="T13" fmla="*/ 13 h 98"/>
              <a:gd name="T14" fmla="*/ 103 w 140"/>
              <a:gd name="T15" fmla="*/ 14 h 98"/>
              <a:gd name="T16" fmla="*/ 96 w 140"/>
              <a:gd name="T17" fmla="*/ 18 h 98"/>
              <a:gd name="T18" fmla="*/ 80 w 140"/>
              <a:gd name="T19" fmla="*/ 59 h 98"/>
              <a:gd name="T20" fmla="*/ 34 w 140"/>
              <a:gd name="T21" fmla="*/ 17 h 98"/>
              <a:gd name="T22" fmla="*/ 15 w 140"/>
              <a:gd name="T23" fmla="*/ 24 h 98"/>
              <a:gd name="T24" fmla="*/ 9 w 140"/>
              <a:gd name="T25" fmla="*/ 16 h 98"/>
              <a:gd name="T26" fmla="*/ 27 w 140"/>
              <a:gd name="T27" fmla="*/ 87 h 98"/>
              <a:gd name="T28" fmla="*/ 31 w 140"/>
              <a:gd name="T29" fmla="*/ 54 h 98"/>
              <a:gd name="T30" fmla="*/ 34 w 140"/>
              <a:gd name="T31" fmla="*/ 56 h 98"/>
              <a:gd name="T32" fmla="*/ 46 w 140"/>
              <a:gd name="T33" fmla="*/ 43 h 98"/>
              <a:gd name="T34" fmla="*/ 34 w 140"/>
              <a:gd name="T35" fmla="*/ 40 h 98"/>
              <a:gd name="T36" fmla="*/ 32 w 140"/>
              <a:gd name="T37" fmla="*/ 44 h 98"/>
              <a:gd name="T38" fmla="*/ 18 w 140"/>
              <a:gd name="T39" fmla="*/ 46 h 98"/>
              <a:gd name="T40" fmla="*/ 21 w 140"/>
              <a:gd name="T41" fmla="*/ 36 h 98"/>
              <a:gd name="T42" fmla="*/ 22 w 140"/>
              <a:gd name="T43" fmla="*/ 33 h 98"/>
              <a:gd name="T44" fmla="*/ 15 w 140"/>
              <a:gd name="T45" fmla="*/ 33 h 98"/>
              <a:gd name="T46" fmla="*/ 24 w 140"/>
              <a:gd name="T47" fmla="*/ 24 h 98"/>
              <a:gd name="T48" fmla="*/ 23 w 140"/>
              <a:gd name="T49" fmla="*/ 16 h 98"/>
              <a:gd name="T50" fmla="*/ 31 w 140"/>
              <a:gd name="T51" fmla="*/ 20 h 98"/>
              <a:gd name="T52" fmla="*/ 41 w 140"/>
              <a:gd name="T53" fmla="*/ 13 h 98"/>
              <a:gd name="T54" fmla="*/ 45 w 140"/>
              <a:gd name="T55" fmla="*/ 16 h 98"/>
              <a:gd name="T56" fmla="*/ 61 w 140"/>
              <a:gd name="T57" fmla="*/ 16 h 98"/>
              <a:gd name="T58" fmla="*/ 78 w 140"/>
              <a:gd name="T59" fmla="*/ 24 h 98"/>
              <a:gd name="T60" fmla="*/ 69 w 140"/>
              <a:gd name="T61" fmla="*/ 27 h 98"/>
              <a:gd name="T62" fmla="*/ 57 w 140"/>
              <a:gd name="T63" fmla="*/ 37 h 98"/>
              <a:gd name="T64" fmla="*/ 54 w 140"/>
              <a:gd name="T65" fmla="*/ 43 h 98"/>
              <a:gd name="T66" fmla="*/ 53 w 140"/>
              <a:gd name="T67" fmla="*/ 53 h 98"/>
              <a:gd name="T68" fmla="*/ 75 w 140"/>
              <a:gd name="T69" fmla="*/ 56 h 98"/>
              <a:gd name="T70" fmla="*/ 77 w 140"/>
              <a:gd name="T71" fmla="*/ 58 h 98"/>
              <a:gd name="T72" fmla="*/ 66 w 140"/>
              <a:gd name="T73" fmla="*/ 53 h 98"/>
              <a:gd name="T74" fmla="*/ 56 w 140"/>
              <a:gd name="T75" fmla="*/ 52 h 98"/>
              <a:gd name="T76" fmla="*/ 64 w 140"/>
              <a:gd name="T77" fmla="*/ 53 h 98"/>
              <a:gd name="T78" fmla="*/ 54 w 140"/>
              <a:gd name="T79" fmla="*/ 45 h 98"/>
              <a:gd name="T80" fmla="*/ 61 w 140"/>
              <a:gd name="T81" fmla="*/ 39 h 98"/>
              <a:gd name="T82" fmla="*/ 65 w 140"/>
              <a:gd name="T83" fmla="*/ 33 h 98"/>
              <a:gd name="T84" fmla="*/ 53 w 140"/>
              <a:gd name="T85" fmla="*/ 62 h 98"/>
              <a:gd name="T86" fmla="*/ 63 w 140"/>
              <a:gd name="T87" fmla="*/ 56 h 98"/>
              <a:gd name="T88" fmla="*/ 63 w 140"/>
              <a:gd name="T89" fmla="*/ 66 h 98"/>
              <a:gd name="T90" fmla="*/ 72 w 140"/>
              <a:gd name="T91" fmla="*/ 64 h 98"/>
              <a:gd name="T92" fmla="*/ 104 w 140"/>
              <a:gd name="T93" fmla="*/ 55 h 98"/>
              <a:gd name="T94" fmla="*/ 110 w 140"/>
              <a:gd name="T95" fmla="*/ 75 h 98"/>
              <a:gd name="T96" fmla="*/ 108 w 140"/>
              <a:gd name="T97" fmla="*/ 55 h 98"/>
              <a:gd name="T98" fmla="*/ 96 w 140"/>
              <a:gd name="T99" fmla="*/ 42 h 98"/>
              <a:gd name="T100" fmla="*/ 83 w 140"/>
              <a:gd name="T101" fmla="*/ 24 h 98"/>
              <a:gd name="T102" fmla="*/ 106 w 140"/>
              <a:gd name="T103" fmla="*/ 23 h 98"/>
              <a:gd name="T104" fmla="*/ 105 w 140"/>
              <a:gd name="T105" fmla="*/ 30 h 98"/>
              <a:gd name="T106" fmla="*/ 115 w 140"/>
              <a:gd name="T107" fmla="*/ 32 h 98"/>
              <a:gd name="T108" fmla="*/ 107 w 140"/>
              <a:gd name="T109" fmla="*/ 37 h 98"/>
              <a:gd name="T110" fmla="*/ 103 w 140"/>
              <a:gd name="T111" fmla="*/ 45 h 98"/>
              <a:gd name="T112" fmla="*/ 115 w 140"/>
              <a:gd name="T113" fmla="*/ 54 h 98"/>
              <a:gd name="T114" fmla="*/ 113 w 140"/>
              <a:gd name="T115" fmla="*/ 50 h 98"/>
              <a:gd name="T116" fmla="*/ 131 w 140"/>
              <a:gd name="T117" fmla="*/ 18 h 98"/>
              <a:gd name="T118" fmla="*/ 121 w 140"/>
              <a:gd name="T119" fmla="*/ 28 h 98"/>
              <a:gd name="T120" fmla="*/ 117 w 140"/>
              <a:gd name="T121" fmla="*/ 12 h 98"/>
              <a:gd name="T122" fmla="*/ 127 w 140"/>
              <a:gd name="T123" fmla="*/ 11 h 98"/>
              <a:gd name="T124" fmla="*/ 53 w 140"/>
              <a:gd name="T125" fmla="*/ 7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98">
                <a:moveTo>
                  <a:pt x="131" y="0"/>
                </a:moveTo>
                <a:cubicBezTo>
                  <a:pt x="10" y="0"/>
                  <a:pt x="10" y="0"/>
                  <a:pt x="10" y="0"/>
                </a:cubicBezTo>
                <a:cubicBezTo>
                  <a:pt x="5" y="0"/>
                  <a:pt x="0" y="4"/>
                  <a:pt x="0" y="9"/>
                </a:cubicBezTo>
                <a:cubicBezTo>
                  <a:pt x="0" y="89"/>
                  <a:pt x="0" y="89"/>
                  <a:pt x="0" y="89"/>
                </a:cubicBezTo>
                <a:cubicBezTo>
                  <a:pt x="0" y="94"/>
                  <a:pt x="5" y="98"/>
                  <a:pt x="10" y="98"/>
                </a:cubicBezTo>
                <a:cubicBezTo>
                  <a:pt x="131" y="98"/>
                  <a:pt x="131" y="98"/>
                  <a:pt x="131" y="98"/>
                </a:cubicBezTo>
                <a:cubicBezTo>
                  <a:pt x="136" y="98"/>
                  <a:pt x="140" y="94"/>
                  <a:pt x="140" y="89"/>
                </a:cubicBezTo>
                <a:cubicBezTo>
                  <a:pt x="140" y="9"/>
                  <a:pt x="140" y="9"/>
                  <a:pt x="140" y="9"/>
                </a:cubicBezTo>
                <a:cubicBezTo>
                  <a:pt x="140" y="4"/>
                  <a:pt x="136" y="0"/>
                  <a:pt x="131" y="0"/>
                </a:cubicBezTo>
                <a:close/>
                <a:moveTo>
                  <a:pt x="109" y="10"/>
                </a:moveTo>
                <a:cubicBezTo>
                  <a:pt x="108" y="10"/>
                  <a:pt x="108" y="10"/>
                  <a:pt x="108" y="10"/>
                </a:cubicBezTo>
                <a:cubicBezTo>
                  <a:pt x="109" y="10"/>
                  <a:pt x="109" y="10"/>
                  <a:pt x="109" y="10"/>
                </a:cubicBezTo>
                <a:cubicBezTo>
                  <a:pt x="109" y="10"/>
                  <a:pt x="109" y="10"/>
                  <a:pt x="109" y="10"/>
                </a:cubicBezTo>
                <a:cubicBezTo>
                  <a:pt x="109" y="10"/>
                  <a:pt x="109" y="10"/>
                  <a:pt x="109" y="10"/>
                </a:cubicBezTo>
                <a:cubicBezTo>
                  <a:pt x="110" y="10"/>
                  <a:pt x="110" y="10"/>
                  <a:pt x="110" y="10"/>
                </a:cubicBezTo>
                <a:cubicBezTo>
                  <a:pt x="110" y="10"/>
                  <a:pt x="110" y="10"/>
                  <a:pt x="110" y="10"/>
                </a:cubicBezTo>
                <a:cubicBezTo>
                  <a:pt x="110" y="9"/>
                  <a:pt x="110" y="9"/>
                  <a:pt x="110" y="9"/>
                </a:cubicBezTo>
                <a:cubicBezTo>
                  <a:pt x="110" y="9"/>
                  <a:pt x="110" y="9"/>
                  <a:pt x="110" y="9"/>
                </a:cubicBezTo>
                <a:cubicBezTo>
                  <a:pt x="110" y="9"/>
                  <a:pt x="110" y="9"/>
                  <a:pt x="110" y="9"/>
                </a:cubicBezTo>
                <a:cubicBezTo>
                  <a:pt x="110" y="10"/>
                  <a:pt x="110" y="10"/>
                  <a:pt x="110" y="10"/>
                </a:cubicBezTo>
                <a:cubicBezTo>
                  <a:pt x="110" y="10"/>
                  <a:pt x="110" y="10"/>
                  <a:pt x="110" y="10"/>
                </a:cubicBezTo>
                <a:cubicBezTo>
                  <a:pt x="111" y="10"/>
                  <a:pt x="111" y="10"/>
                  <a:pt x="111" y="10"/>
                </a:cubicBezTo>
                <a:cubicBezTo>
                  <a:pt x="111" y="10"/>
                  <a:pt x="111" y="10"/>
                  <a:pt x="111" y="10"/>
                </a:cubicBezTo>
                <a:cubicBezTo>
                  <a:pt x="111" y="9"/>
                  <a:pt x="111" y="9"/>
                  <a:pt x="111" y="9"/>
                </a:cubicBezTo>
                <a:cubicBezTo>
                  <a:pt x="111" y="9"/>
                  <a:pt x="111" y="9"/>
                  <a:pt x="111" y="9"/>
                </a:cubicBezTo>
                <a:cubicBezTo>
                  <a:pt x="111" y="9"/>
                  <a:pt x="111" y="9"/>
                  <a:pt x="111" y="9"/>
                </a:cubicBezTo>
                <a:cubicBezTo>
                  <a:pt x="111" y="9"/>
                  <a:pt x="111" y="9"/>
                  <a:pt x="111" y="9"/>
                </a:cubicBezTo>
                <a:cubicBezTo>
                  <a:pt x="112" y="9"/>
                  <a:pt x="112" y="9"/>
                  <a:pt x="112" y="9"/>
                </a:cubicBezTo>
                <a:cubicBezTo>
                  <a:pt x="112" y="9"/>
                  <a:pt x="112" y="9"/>
                  <a:pt x="112" y="9"/>
                </a:cubicBezTo>
                <a:cubicBezTo>
                  <a:pt x="113" y="9"/>
                  <a:pt x="113" y="9"/>
                  <a:pt x="113" y="9"/>
                </a:cubicBezTo>
                <a:cubicBezTo>
                  <a:pt x="113" y="9"/>
                  <a:pt x="113" y="9"/>
                  <a:pt x="113" y="9"/>
                </a:cubicBezTo>
                <a:cubicBezTo>
                  <a:pt x="113" y="9"/>
                  <a:pt x="113" y="9"/>
                  <a:pt x="113" y="9"/>
                </a:cubicBezTo>
                <a:cubicBezTo>
                  <a:pt x="113" y="8"/>
                  <a:pt x="113" y="8"/>
                  <a:pt x="113" y="8"/>
                </a:cubicBezTo>
                <a:cubicBezTo>
                  <a:pt x="113" y="8"/>
                  <a:pt x="113" y="8"/>
                  <a:pt x="113" y="8"/>
                </a:cubicBezTo>
                <a:cubicBezTo>
                  <a:pt x="114" y="9"/>
                  <a:pt x="114" y="9"/>
                  <a:pt x="114" y="9"/>
                </a:cubicBezTo>
                <a:cubicBezTo>
                  <a:pt x="114" y="9"/>
                  <a:pt x="114" y="9"/>
                  <a:pt x="114" y="9"/>
                </a:cubicBezTo>
                <a:cubicBezTo>
                  <a:pt x="114" y="9"/>
                  <a:pt x="114" y="9"/>
                  <a:pt x="114" y="9"/>
                </a:cubicBezTo>
                <a:cubicBezTo>
                  <a:pt x="114" y="9"/>
                  <a:pt x="114" y="9"/>
                  <a:pt x="114" y="9"/>
                </a:cubicBezTo>
                <a:cubicBezTo>
                  <a:pt x="115" y="9"/>
                  <a:pt x="115" y="9"/>
                  <a:pt x="115" y="9"/>
                </a:cubicBezTo>
                <a:cubicBezTo>
                  <a:pt x="115" y="9"/>
                  <a:pt x="115" y="9"/>
                  <a:pt x="115" y="9"/>
                </a:cubicBezTo>
                <a:cubicBezTo>
                  <a:pt x="116" y="9"/>
                  <a:pt x="116" y="9"/>
                  <a:pt x="116" y="9"/>
                </a:cubicBezTo>
                <a:cubicBezTo>
                  <a:pt x="115" y="9"/>
                  <a:pt x="115" y="9"/>
                  <a:pt x="115" y="9"/>
                </a:cubicBezTo>
                <a:cubicBezTo>
                  <a:pt x="116" y="9"/>
                  <a:pt x="116" y="9"/>
                  <a:pt x="116" y="9"/>
                </a:cubicBezTo>
                <a:cubicBezTo>
                  <a:pt x="116" y="9"/>
                  <a:pt x="116" y="9"/>
                  <a:pt x="116" y="9"/>
                </a:cubicBezTo>
                <a:cubicBezTo>
                  <a:pt x="116" y="9"/>
                  <a:pt x="116" y="9"/>
                  <a:pt x="116" y="9"/>
                </a:cubicBezTo>
                <a:cubicBezTo>
                  <a:pt x="117" y="9"/>
                  <a:pt x="117" y="9"/>
                  <a:pt x="117" y="9"/>
                </a:cubicBezTo>
                <a:cubicBezTo>
                  <a:pt x="117" y="9"/>
                  <a:pt x="117" y="9"/>
                  <a:pt x="117" y="9"/>
                </a:cubicBezTo>
                <a:cubicBezTo>
                  <a:pt x="117" y="10"/>
                  <a:pt x="117" y="10"/>
                  <a:pt x="117" y="10"/>
                </a:cubicBezTo>
                <a:cubicBezTo>
                  <a:pt x="117" y="10"/>
                  <a:pt x="117" y="10"/>
                  <a:pt x="117" y="10"/>
                </a:cubicBezTo>
                <a:cubicBezTo>
                  <a:pt x="118" y="10"/>
                  <a:pt x="118" y="10"/>
                  <a:pt x="118" y="10"/>
                </a:cubicBezTo>
                <a:cubicBezTo>
                  <a:pt x="117" y="11"/>
                  <a:pt x="117" y="11"/>
                  <a:pt x="117" y="11"/>
                </a:cubicBezTo>
                <a:cubicBezTo>
                  <a:pt x="116" y="11"/>
                  <a:pt x="116" y="11"/>
                  <a:pt x="116" y="11"/>
                </a:cubicBezTo>
                <a:cubicBezTo>
                  <a:pt x="116" y="11"/>
                  <a:pt x="116" y="11"/>
                  <a:pt x="116" y="11"/>
                </a:cubicBezTo>
                <a:cubicBezTo>
                  <a:pt x="115" y="11"/>
                  <a:pt x="115" y="11"/>
                  <a:pt x="115" y="11"/>
                </a:cubicBezTo>
                <a:cubicBezTo>
                  <a:pt x="115" y="11"/>
                  <a:pt x="115" y="11"/>
                  <a:pt x="115" y="11"/>
                </a:cubicBezTo>
                <a:cubicBezTo>
                  <a:pt x="115" y="11"/>
                  <a:pt x="115" y="11"/>
                  <a:pt x="115" y="11"/>
                </a:cubicBezTo>
                <a:cubicBezTo>
                  <a:pt x="115" y="12"/>
                  <a:pt x="115" y="12"/>
                  <a:pt x="115" y="12"/>
                </a:cubicBezTo>
                <a:cubicBezTo>
                  <a:pt x="115" y="12"/>
                  <a:pt x="115" y="12"/>
                  <a:pt x="115" y="12"/>
                </a:cubicBezTo>
                <a:cubicBezTo>
                  <a:pt x="116" y="11"/>
                  <a:pt x="116" y="11"/>
                  <a:pt x="116" y="11"/>
                </a:cubicBezTo>
                <a:cubicBezTo>
                  <a:pt x="116" y="11"/>
                  <a:pt x="116" y="11"/>
                  <a:pt x="116" y="11"/>
                </a:cubicBezTo>
                <a:cubicBezTo>
                  <a:pt x="115" y="13"/>
                  <a:pt x="115" y="13"/>
                  <a:pt x="115" y="13"/>
                </a:cubicBezTo>
                <a:cubicBezTo>
                  <a:pt x="115" y="12"/>
                  <a:pt x="115" y="12"/>
                  <a:pt x="115" y="12"/>
                </a:cubicBezTo>
                <a:cubicBezTo>
                  <a:pt x="115" y="13"/>
                  <a:pt x="115" y="13"/>
                  <a:pt x="115" y="13"/>
                </a:cubicBezTo>
                <a:cubicBezTo>
                  <a:pt x="114" y="13"/>
                  <a:pt x="114" y="13"/>
                  <a:pt x="114" y="13"/>
                </a:cubicBezTo>
                <a:cubicBezTo>
                  <a:pt x="114" y="13"/>
                  <a:pt x="114" y="13"/>
                  <a:pt x="114" y="13"/>
                </a:cubicBezTo>
                <a:cubicBezTo>
                  <a:pt x="114" y="13"/>
                  <a:pt x="114" y="13"/>
                  <a:pt x="114" y="13"/>
                </a:cubicBezTo>
                <a:cubicBezTo>
                  <a:pt x="113" y="13"/>
                  <a:pt x="113" y="13"/>
                  <a:pt x="113" y="13"/>
                </a:cubicBezTo>
                <a:cubicBezTo>
                  <a:pt x="112" y="13"/>
                  <a:pt x="112" y="13"/>
                  <a:pt x="112" y="13"/>
                </a:cubicBezTo>
                <a:cubicBezTo>
                  <a:pt x="112" y="14"/>
                  <a:pt x="112" y="14"/>
                  <a:pt x="112" y="14"/>
                </a:cubicBezTo>
                <a:cubicBezTo>
                  <a:pt x="112" y="14"/>
                  <a:pt x="112" y="14"/>
                  <a:pt x="112" y="14"/>
                </a:cubicBezTo>
                <a:cubicBezTo>
                  <a:pt x="113" y="14"/>
                  <a:pt x="113" y="14"/>
                  <a:pt x="113" y="14"/>
                </a:cubicBezTo>
                <a:cubicBezTo>
                  <a:pt x="113" y="14"/>
                  <a:pt x="113" y="14"/>
                  <a:pt x="113" y="14"/>
                </a:cubicBezTo>
                <a:cubicBezTo>
                  <a:pt x="112" y="14"/>
                  <a:pt x="112" y="14"/>
                  <a:pt x="112" y="14"/>
                </a:cubicBezTo>
                <a:cubicBezTo>
                  <a:pt x="112" y="15"/>
                  <a:pt x="112" y="15"/>
                  <a:pt x="112" y="15"/>
                </a:cubicBezTo>
                <a:cubicBezTo>
                  <a:pt x="112" y="15"/>
                  <a:pt x="112" y="15"/>
                  <a:pt x="112" y="15"/>
                </a:cubicBezTo>
                <a:cubicBezTo>
                  <a:pt x="112" y="15"/>
                  <a:pt x="112" y="15"/>
                  <a:pt x="112" y="15"/>
                </a:cubicBezTo>
                <a:cubicBezTo>
                  <a:pt x="111" y="15"/>
                  <a:pt x="111" y="15"/>
                  <a:pt x="111" y="15"/>
                </a:cubicBezTo>
                <a:cubicBezTo>
                  <a:pt x="111" y="15"/>
                  <a:pt x="111" y="15"/>
                  <a:pt x="111" y="15"/>
                </a:cubicBezTo>
                <a:cubicBezTo>
                  <a:pt x="111" y="15"/>
                  <a:pt x="111" y="15"/>
                  <a:pt x="111" y="15"/>
                </a:cubicBezTo>
                <a:cubicBezTo>
                  <a:pt x="110" y="16"/>
                  <a:pt x="110" y="16"/>
                  <a:pt x="110"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09" y="16"/>
                  <a:pt x="109" y="16"/>
                  <a:pt x="109" y="16"/>
                </a:cubicBezTo>
                <a:cubicBezTo>
                  <a:pt x="109" y="16"/>
                  <a:pt x="109" y="16"/>
                  <a:pt x="109" y="16"/>
                </a:cubicBezTo>
                <a:cubicBezTo>
                  <a:pt x="109" y="16"/>
                  <a:pt x="109" y="16"/>
                  <a:pt x="109" y="16"/>
                </a:cubicBezTo>
                <a:cubicBezTo>
                  <a:pt x="109" y="16"/>
                  <a:pt x="109" y="16"/>
                  <a:pt x="109" y="16"/>
                </a:cubicBezTo>
                <a:cubicBezTo>
                  <a:pt x="108" y="16"/>
                  <a:pt x="108" y="16"/>
                  <a:pt x="108" y="16"/>
                </a:cubicBezTo>
                <a:cubicBezTo>
                  <a:pt x="108" y="16"/>
                  <a:pt x="108" y="16"/>
                  <a:pt x="108" y="16"/>
                </a:cubicBezTo>
                <a:cubicBezTo>
                  <a:pt x="108" y="16"/>
                  <a:pt x="108" y="16"/>
                  <a:pt x="108" y="16"/>
                </a:cubicBezTo>
                <a:cubicBezTo>
                  <a:pt x="109" y="15"/>
                  <a:pt x="109" y="15"/>
                  <a:pt x="109" y="15"/>
                </a:cubicBezTo>
                <a:cubicBezTo>
                  <a:pt x="108" y="15"/>
                  <a:pt x="108" y="15"/>
                  <a:pt x="108" y="15"/>
                </a:cubicBezTo>
                <a:cubicBezTo>
                  <a:pt x="109" y="15"/>
                  <a:pt x="109" y="15"/>
                  <a:pt x="109" y="15"/>
                </a:cubicBezTo>
                <a:cubicBezTo>
                  <a:pt x="109" y="15"/>
                  <a:pt x="109" y="15"/>
                  <a:pt x="109" y="15"/>
                </a:cubicBezTo>
                <a:cubicBezTo>
                  <a:pt x="109" y="15"/>
                  <a:pt x="109" y="15"/>
                  <a:pt x="109"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4"/>
                  <a:pt x="110" y="14"/>
                  <a:pt x="110" y="14"/>
                </a:cubicBezTo>
                <a:cubicBezTo>
                  <a:pt x="109" y="14"/>
                  <a:pt x="109" y="14"/>
                  <a:pt x="109" y="14"/>
                </a:cubicBezTo>
                <a:cubicBezTo>
                  <a:pt x="109" y="14"/>
                  <a:pt x="109" y="14"/>
                  <a:pt x="109" y="14"/>
                </a:cubicBezTo>
                <a:cubicBezTo>
                  <a:pt x="109" y="14"/>
                  <a:pt x="109" y="14"/>
                  <a:pt x="109" y="14"/>
                </a:cubicBezTo>
                <a:cubicBezTo>
                  <a:pt x="110" y="14"/>
                  <a:pt x="110" y="14"/>
                  <a:pt x="110" y="14"/>
                </a:cubicBezTo>
                <a:cubicBezTo>
                  <a:pt x="110" y="14"/>
                  <a:pt x="110" y="14"/>
                  <a:pt x="110" y="14"/>
                </a:cubicBezTo>
                <a:cubicBezTo>
                  <a:pt x="110" y="14"/>
                  <a:pt x="110" y="14"/>
                  <a:pt x="110" y="14"/>
                </a:cubicBezTo>
                <a:cubicBezTo>
                  <a:pt x="111" y="14"/>
                  <a:pt x="111" y="14"/>
                  <a:pt x="111" y="14"/>
                </a:cubicBezTo>
                <a:cubicBezTo>
                  <a:pt x="111" y="14"/>
                  <a:pt x="111" y="14"/>
                  <a:pt x="111" y="14"/>
                </a:cubicBezTo>
                <a:cubicBezTo>
                  <a:pt x="110" y="14"/>
                  <a:pt x="110" y="14"/>
                  <a:pt x="110" y="14"/>
                </a:cubicBezTo>
                <a:cubicBezTo>
                  <a:pt x="110" y="13"/>
                  <a:pt x="110" y="13"/>
                  <a:pt x="110" y="13"/>
                </a:cubicBezTo>
                <a:cubicBezTo>
                  <a:pt x="109" y="13"/>
                  <a:pt x="109" y="13"/>
                  <a:pt x="109" y="13"/>
                </a:cubicBezTo>
                <a:cubicBezTo>
                  <a:pt x="109" y="12"/>
                  <a:pt x="109" y="12"/>
                  <a:pt x="109" y="12"/>
                </a:cubicBezTo>
                <a:cubicBezTo>
                  <a:pt x="109" y="12"/>
                  <a:pt x="109" y="12"/>
                  <a:pt x="109" y="12"/>
                </a:cubicBezTo>
                <a:cubicBezTo>
                  <a:pt x="110" y="12"/>
                  <a:pt x="110" y="12"/>
                  <a:pt x="110" y="12"/>
                </a:cubicBezTo>
                <a:cubicBezTo>
                  <a:pt x="110" y="12"/>
                  <a:pt x="110" y="12"/>
                  <a:pt x="110" y="12"/>
                </a:cubicBezTo>
                <a:cubicBezTo>
                  <a:pt x="110" y="12"/>
                  <a:pt x="110" y="12"/>
                  <a:pt x="110" y="12"/>
                </a:cubicBezTo>
                <a:cubicBezTo>
                  <a:pt x="110" y="12"/>
                  <a:pt x="110" y="12"/>
                  <a:pt x="110" y="12"/>
                </a:cubicBezTo>
                <a:cubicBezTo>
                  <a:pt x="111" y="13"/>
                  <a:pt x="111" y="13"/>
                  <a:pt x="111" y="13"/>
                </a:cubicBezTo>
                <a:cubicBezTo>
                  <a:pt x="111" y="13"/>
                  <a:pt x="111" y="13"/>
                  <a:pt x="111" y="13"/>
                </a:cubicBezTo>
                <a:cubicBezTo>
                  <a:pt x="111" y="13"/>
                  <a:pt x="111" y="13"/>
                  <a:pt x="111" y="13"/>
                </a:cubicBezTo>
                <a:cubicBezTo>
                  <a:pt x="111" y="13"/>
                  <a:pt x="111" y="13"/>
                  <a:pt x="111" y="13"/>
                </a:cubicBezTo>
                <a:cubicBezTo>
                  <a:pt x="111" y="13"/>
                  <a:pt x="111" y="13"/>
                  <a:pt x="111" y="13"/>
                </a:cubicBezTo>
                <a:cubicBezTo>
                  <a:pt x="111" y="13"/>
                  <a:pt x="111" y="13"/>
                  <a:pt x="111" y="13"/>
                </a:cubicBezTo>
                <a:cubicBezTo>
                  <a:pt x="111" y="12"/>
                  <a:pt x="111" y="12"/>
                  <a:pt x="111" y="12"/>
                </a:cubicBezTo>
                <a:cubicBezTo>
                  <a:pt x="111" y="12"/>
                  <a:pt x="111" y="12"/>
                  <a:pt x="111" y="12"/>
                </a:cubicBezTo>
                <a:cubicBezTo>
                  <a:pt x="111" y="12"/>
                  <a:pt x="111" y="12"/>
                  <a:pt x="111" y="12"/>
                </a:cubicBezTo>
                <a:cubicBezTo>
                  <a:pt x="111" y="12"/>
                  <a:pt x="111" y="12"/>
                  <a:pt x="111" y="12"/>
                </a:cubicBezTo>
                <a:cubicBezTo>
                  <a:pt x="111" y="12"/>
                  <a:pt x="111" y="12"/>
                  <a:pt x="111" y="12"/>
                </a:cubicBezTo>
                <a:cubicBezTo>
                  <a:pt x="112" y="12"/>
                  <a:pt x="112" y="12"/>
                  <a:pt x="112" y="12"/>
                </a:cubicBezTo>
                <a:cubicBezTo>
                  <a:pt x="113" y="12"/>
                  <a:pt x="113" y="12"/>
                  <a:pt x="113" y="12"/>
                </a:cubicBezTo>
                <a:cubicBezTo>
                  <a:pt x="113" y="12"/>
                  <a:pt x="113" y="12"/>
                  <a:pt x="113" y="12"/>
                </a:cubicBezTo>
                <a:cubicBezTo>
                  <a:pt x="113" y="12"/>
                  <a:pt x="113" y="12"/>
                  <a:pt x="113" y="12"/>
                </a:cubicBezTo>
                <a:cubicBezTo>
                  <a:pt x="112" y="12"/>
                  <a:pt x="112" y="12"/>
                  <a:pt x="112" y="12"/>
                </a:cubicBezTo>
                <a:cubicBezTo>
                  <a:pt x="112" y="11"/>
                  <a:pt x="112" y="11"/>
                  <a:pt x="112" y="11"/>
                </a:cubicBezTo>
                <a:cubicBezTo>
                  <a:pt x="112" y="11"/>
                  <a:pt x="112" y="11"/>
                  <a:pt x="112" y="11"/>
                </a:cubicBezTo>
                <a:cubicBezTo>
                  <a:pt x="112" y="10"/>
                  <a:pt x="112" y="10"/>
                  <a:pt x="112" y="10"/>
                </a:cubicBezTo>
                <a:cubicBezTo>
                  <a:pt x="111" y="11"/>
                  <a:pt x="111" y="11"/>
                  <a:pt x="111" y="11"/>
                </a:cubicBezTo>
                <a:cubicBezTo>
                  <a:pt x="111" y="12"/>
                  <a:pt x="111" y="12"/>
                  <a:pt x="111" y="12"/>
                </a:cubicBezTo>
                <a:cubicBezTo>
                  <a:pt x="111" y="12"/>
                  <a:pt x="111" y="12"/>
                  <a:pt x="111" y="12"/>
                </a:cubicBezTo>
                <a:cubicBezTo>
                  <a:pt x="111" y="11"/>
                  <a:pt x="111" y="11"/>
                  <a:pt x="111" y="11"/>
                </a:cubicBezTo>
                <a:cubicBezTo>
                  <a:pt x="110" y="11"/>
                  <a:pt x="110" y="11"/>
                  <a:pt x="110" y="11"/>
                </a:cubicBezTo>
                <a:cubicBezTo>
                  <a:pt x="110" y="12"/>
                  <a:pt x="110" y="12"/>
                  <a:pt x="110" y="12"/>
                </a:cubicBezTo>
                <a:cubicBezTo>
                  <a:pt x="109" y="12"/>
                  <a:pt x="109" y="12"/>
                  <a:pt x="109" y="12"/>
                </a:cubicBezTo>
                <a:cubicBezTo>
                  <a:pt x="109" y="11"/>
                  <a:pt x="109" y="11"/>
                  <a:pt x="109" y="11"/>
                </a:cubicBezTo>
                <a:cubicBezTo>
                  <a:pt x="110" y="12"/>
                  <a:pt x="110" y="12"/>
                  <a:pt x="110" y="12"/>
                </a:cubicBezTo>
                <a:cubicBezTo>
                  <a:pt x="110" y="11"/>
                  <a:pt x="110" y="11"/>
                  <a:pt x="110" y="11"/>
                </a:cubicBezTo>
                <a:cubicBezTo>
                  <a:pt x="109" y="11"/>
                  <a:pt x="109" y="11"/>
                  <a:pt x="109" y="11"/>
                </a:cubicBezTo>
                <a:cubicBezTo>
                  <a:pt x="108" y="11"/>
                  <a:pt x="108" y="11"/>
                  <a:pt x="108" y="11"/>
                </a:cubicBezTo>
                <a:cubicBezTo>
                  <a:pt x="109" y="11"/>
                  <a:pt x="109" y="11"/>
                  <a:pt x="109" y="11"/>
                </a:cubicBezTo>
                <a:cubicBezTo>
                  <a:pt x="109" y="10"/>
                  <a:pt x="109" y="10"/>
                  <a:pt x="109" y="10"/>
                </a:cubicBezTo>
                <a:close/>
                <a:moveTo>
                  <a:pt x="115" y="25"/>
                </a:moveTo>
                <a:cubicBezTo>
                  <a:pt x="115" y="25"/>
                  <a:pt x="115" y="25"/>
                  <a:pt x="115" y="25"/>
                </a:cubicBezTo>
                <a:cubicBezTo>
                  <a:pt x="115" y="25"/>
                  <a:pt x="115" y="25"/>
                  <a:pt x="115" y="25"/>
                </a:cubicBezTo>
                <a:cubicBezTo>
                  <a:pt x="115" y="26"/>
                  <a:pt x="115" y="26"/>
                  <a:pt x="115" y="26"/>
                </a:cubicBezTo>
                <a:cubicBezTo>
                  <a:pt x="116" y="26"/>
                  <a:pt x="116" y="26"/>
                  <a:pt x="116" y="26"/>
                </a:cubicBezTo>
                <a:cubicBezTo>
                  <a:pt x="116" y="27"/>
                  <a:pt x="116" y="27"/>
                  <a:pt x="116" y="27"/>
                </a:cubicBezTo>
                <a:cubicBezTo>
                  <a:pt x="116" y="27"/>
                  <a:pt x="116" y="27"/>
                  <a:pt x="116" y="27"/>
                </a:cubicBezTo>
                <a:cubicBezTo>
                  <a:pt x="116" y="28"/>
                  <a:pt x="116" y="28"/>
                  <a:pt x="116" y="28"/>
                </a:cubicBezTo>
                <a:cubicBezTo>
                  <a:pt x="115" y="27"/>
                  <a:pt x="115" y="27"/>
                  <a:pt x="115" y="27"/>
                </a:cubicBezTo>
                <a:cubicBezTo>
                  <a:pt x="115" y="27"/>
                  <a:pt x="115" y="27"/>
                  <a:pt x="115" y="27"/>
                </a:cubicBezTo>
                <a:cubicBezTo>
                  <a:pt x="115" y="26"/>
                  <a:pt x="115" y="26"/>
                  <a:pt x="115" y="26"/>
                </a:cubicBezTo>
                <a:cubicBezTo>
                  <a:pt x="114" y="27"/>
                  <a:pt x="114" y="27"/>
                  <a:pt x="114" y="27"/>
                </a:cubicBezTo>
                <a:cubicBezTo>
                  <a:pt x="114" y="27"/>
                  <a:pt x="114" y="27"/>
                  <a:pt x="114" y="27"/>
                </a:cubicBezTo>
                <a:cubicBezTo>
                  <a:pt x="114" y="28"/>
                  <a:pt x="114" y="28"/>
                  <a:pt x="114" y="28"/>
                </a:cubicBezTo>
                <a:cubicBezTo>
                  <a:pt x="115" y="28"/>
                  <a:pt x="115" y="28"/>
                  <a:pt x="115" y="28"/>
                </a:cubicBezTo>
                <a:cubicBezTo>
                  <a:pt x="115" y="28"/>
                  <a:pt x="115" y="28"/>
                  <a:pt x="115" y="28"/>
                </a:cubicBezTo>
                <a:cubicBezTo>
                  <a:pt x="115" y="28"/>
                  <a:pt x="115" y="28"/>
                  <a:pt x="115" y="28"/>
                </a:cubicBezTo>
                <a:cubicBezTo>
                  <a:pt x="116" y="28"/>
                  <a:pt x="116" y="28"/>
                  <a:pt x="116" y="28"/>
                </a:cubicBezTo>
                <a:cubicBezTo>
                  <a:pt x="115" y="29"/>
                  <a:pt x="115" y="29"/>
                  <a:pt x="115" y="29"/>
                </a:cubicBezTo>
                <a:cubicBezTo>
                  <a:pt x="115" y="29"/>
                  <a:pt x="115" y="29"/>
                  <a:pt x="115" y="29"/>
                </a:cubicBezTo>
                <a:cubicBezTo>
                  <a:pt x="114" y="29"/>
                  <a:pt x="114" y="29"/>
                  <a:pt x="114" y="29"/>
                </a:cubicBezTo>
                <a:cubicBezTo>
                  <a:pt x="114" y="29"/>
                  <a:pt x="114" y="29"/>
                  <a:pt x="114" y="29"/>
                </a:cubicBezTo>
                <a:cubicBezTo>
                  <a:pt x="115" y="30"/>
                  <a:pt x="115" y="30"/>
                  <a:pt x="115" y="30"/>
                </a:cubicBezTo>
                <a:cubicBezTo>
                  <a:pt x="114" y="30"/>
                  <a:pt x="114" y="30"/>
                  <a:pt x="114" y="30"/>
                </a:cubicBezTo>
                <a:cubicBezTo>
                  <a:pt x="114" y="29"/>
                  <a:pt x="114" y="29"/>
                  <a:pt x="114" y="29"/>
                </a:cubicBezTo>
                <a:cubicBezTo>
                  <a:pt x="113" y="29"/>
                  <a:pt x="113" y="29"/>
                  <a:pt x="113" y="29"/>
                </a:cubicBezTo>
                <a:cubicBezTo>
                  <a:pt x="113" y="29"/>
                  <a:pt x="113" y="29"/>
                  <a:pt x="113" y="29"/>
                </a:cubicBezTo>
                <a:cubicBezTo>
                  <a:pt x="112" y="28"/>
                  <a:pt x="112" y="28"/>
                  <a:pt x="112" y="28"/>
                </a:cubicBezTo>
                <a:cubicBezTo>
                  <a:pt x="112" y="28"/>
                  <a:pt x="112" y="28"/>
                  <a:pt x="112" y="28"/>
                </a:cubicBezTo>
                <a:cubicBezTo>
                  <a:pt x="112" y="28"/>
                  <a:pt x="112" y="28"/>
                  <a:pt x="112" y="28"/>
                </a:cubicBezTo>
                <a:cubicBezTo>
                  <a:pt x="111" y="28"/>
                  <a:pt x="111" y="28"/>
                  <a:pt x="111" y="28"/>
                </a:cubicBezTo>
                <a:cubicBezTo>
                  <a:pt x="111" y="27"/>
                  <a:pt x="111" y="27"/>
                  <a:pt x="111" y="27"/>
                </a:cubicBezTo>
                <a:cubicBezTo>
                  <a:pt x="111" y="27"/>
                  <a:pt x="111" y="27"/>
                  <a:pt x="111" y="27"/>
                </a:cubicBezTo>
                <a:cubicBezTo>
                  <a:pt x="112" y="27"/>
                  <a:pt x="112" y="27"/>
                  <a:pt x="112" y="27"/>
                </a:cubicBezTo>
                <a:cubicBezTo>
                  <a:pt x="112" y="27"/>
                  <a:pt x="112" y="27"/>
                  <a:pt x="112" y="27"/>
                </a:cubicBezTo>
                <a:cubicBezTo>
                  <a:pt x="112" y="26"/>
                  <a:pt x="112" y="26"/>
                  <a:pt x="112" y="26"/>
                </a:cubicBezTo>
                <a:cubicBezTo>
                  <a:pt x="113" y="25"/>
                  <a:pt x="113" y="25"/>
                  <a:pt x="113" y="25"/>
                </a:cubicBezTo>
                <a:cubicBezTo>
                  <a:pt x="113" y="25"/>
                  <a:pt x="113" y="25"/>
                  <a:pt x="113" y="25"/>
                </a:cubicBezTo>
                <a:cubicBezTo>
                  <a:pt x="113" y="25"/>
                  <a:pt x="113" y="25"/>
                  <a:pt x="113" y="25"/>
                </a:cubicBezTo>
                <a:cubicBezTo>
                  <a:pt x="112" y="25"/>
                  <a:pt x="112" y="25"/>
                  <a:pt x="112" y="25"/>
                </a:cubicBezTo>
                <a:cubicBezTo>
                  <a:pt x="112" y="25"/>
                  <a:pt x="112" y="25"/>
                  <a:pt x="112" y="25"/>
                </a:cubicBezTo>
                <a:cubicBezTo>
                  <a:pt x="111" y="25"/>
                  <a:pt x="111" y="25"/>
                  <a:pt x="111" y="25"/>
                </a:cubicBezTo>
                <a:cubicBezTo>
                  <a:pt x="111" y="25"/>
                  <a:pt x="111" y="25"/>
                  <a:pt x="111" y="25"/>
                </a:cubicBezTo>
                <a:cubicBezTo>
                  <a:pt x="112" y="24"/>
                  <a:pt x="112" y="24"/>
                  <a:pt x="112" y="24"/>
                </a:cubicBezTo>
                <a:cubicBezTo>
                  <a:pt x="112" y="24"/>
                  <a:pt x="112" y="24"/>
                  <a:pt x="112" y="24"/>
                </a:cubicBezTo>
                <a:cubicBezTo>
                  <a:pt x="112" y="23"/>
                  <a:pt x="112" y="23"/>
                  <a:pt x="112" y="23"/>
                </a:cubicBezTo>
                <a:cubicBezTo>
                  <a:pt x="111" y="23"/>
                  <a:pt x="111" y="23"/>
                  <a:pt x="111" y="23"/>
                </a:cubicBezTo>
                <a:cubicBezTo>
                  <a:pt x="111" y="23"/>
                  <a:pt x="111" y="23"/>
                  <a:pt x="111" y="23"/>
                </a:cubicBezTo>
                <a:cubicBezTo>
                  <a:pt x="110" y="23"/>
                  <a:pt x="110" y="23"/>
                  <a:pt x="110" y="23"/>
                </a:cubicBezTo>
                <a:cubicBezTo>
                  <a:pt x="110" y="23"/>
                  <a:pt x="110" y="23"/>
                  <a:pt x="110" y="23"/>
                </a:cubicBezTo>
                <a:cubicBezTo>
                  <a:pt x="110" y="23"/>
                  <a:pt x="110" y="23"/>
                  <a:pt x="110" y="23"/>
                </a:cubicBezTo>
                <a:cubicBezTo>
                  <a:pt x="109" y="23"/>
                  <a:pt x="109" y="23"/>
                  <a:pt x="109" y="23"/>
                </a:cubicBezTo>
                <a:cubicBezTo>
                  <a:pt x="108" y="23"/>
                  <a:pt x="108" y="23"/>
                  <a:pt x="108" y="23"/>
                </a:cubicBezTo>
                <a:cubicBezTo>
                  <a:pt x="108" y="22"/>
                  <a:pt x="108" y="22"/>
                  <a:pt x="108" y="22"/>
                </a:cubicBezTo>
                <a:cubicBezTo>
                  <a:pt x="108" y="22"/>
                  <a:pt x="108" y="22"/>
                  <a:pt x="108" y="22"/>
                </a:cubicBezTo>
                <a:cubicBezTo>
                  <a:pt x="109" y="22"/>
                  <a:pt x="109" y="22"/>
                  <a:pt x="109" y="22"/>
                </a:cubicBezTo>
                <a:cubicBezTo>
                  <a:pt x="109" y="21"/>
                  <a:pt x="109" y="21"/>
                  <a:pt x="109" y="21"/>
                </a:cubicBezTo>
                <a:cubicBezTo>
                  <a:pt x="109" y="21"/>
                  <a:pt x="109" y="21"/>
                  <a:pt x="109" y="21"/>
                </a:cubicBezTo>
                <a:cubicBezTo>
                  <a:pt x="109" y="22"/>
                  <a:pt x="109" y="22"/>
                  <a:pt x="109" y="22"/>
                </a:cubicBezTo>
                <a:cubicBezTo>
                  <a:pt x="108" y="21"/>
                  <a:pt x="108" y="21"/>
                  <a:pt x="108" y="21"/>
                </a:cubicBezTo>
                <a:cubicBezTo>
                  <a:pt x="108" y="21"/>
                  <a:pt x="108" y="21"/>
                  <a:pt x="108" y="21"/>
                </a:cubicBezTo>
                <a:cubicBezTo>
                  <a:pt x="108" y="21"/>
                  <a:pt x="108" y="21"/>
                  <a:pt x="108" y="21"/>
                </a:cubicBezTo>
                <a:cubicBezTo>
                  <a:pt x="107" y="20"/>
                  <a:pt x="107" y="20"/>
                  <a:pt x="107" y="20"/>
                </a:cubicBezTo>
                <a:cubicBezTo>
                  <a:pt x="108" y="19"/>
                  <a:pt x="108" y="19"/>
                  <a:pt x="108" y="19"/>
                </a:cubicBezTo>
                <a:cubicBezTo>
                  <a:pt x="108" y="19"/>
                  <a:pt x="108" y="19"/>
                  <a:pt x="108" y="19"/>
                </a:cubicBezTo>
                <a:cubicBezTo>
                  <a:pt x="109" y="19"/>
                  <a:pt x="109" y="19"/>
                  <a:pt x="109" y="19"/>
                </a:cubicBezTo>
                <a:cubicBezTo>
                  <a:pt x="109" y="19"/>
                  <a:pt x="109" y="19"/>
                  <a:pt x="109" y="19"/>
                </a:cubicBezTo>
                <a:cubicBezTo>
                  <a:pt x="109" y="20"/>
                  <a:pt x="109" y="20"/>
                  <a:pt x="109" y="20"/>
                </a:cubicBezTo>
                <a:cubicBezTo>
                  <a:pt x="109" y="21"/>
                  <a:pt x="109" y="21"/>
                  <a:pt x="109" y="21"/>
                </a:cubicBezTo>
                <a:cubicBezTo>
                  <a:pt x="109" y="21"/>
                  <a:pt x="109" y="21"/>
                  <a:pt x="109" y="21"/>
                </a:cubicBezTo>
                <a:cubicBezTo>
                  <a:pt x="109" y="20"/>
                  <a:pt x="109" y="20"/>
                  <a:pt x="109" y="20"/>
                </a:cubicBezTo>
                <a:cubicBezTo>
                  <a:pt x="109" y="20"/>
                  <a:pt x="109" y="20"/>
                  <a:pt x="109" y="20"/>
                </a:cubicBezTo>
                <a:cubicBezTo>
                  <a:pt x="109" y="19"/>
                  <a:pt x="109" y="19"/>
                  <a:pt x="109" y="19"/>
                </a:cubicBezTo>
                <a:cubicBezTo>
                  <a:pt x="110" y="19"/>
                  <a:pt x="110" y="19"/>
                  <a:pt x="110" y="19"/>
                </a:cubicBezTo>
                <a:cubicBezTo>
                  <a:pt x="110" y="19"/>
                  <a:pt x="110" y="19"/>
                  <a:pt x="110" y="19"/>
                </a:cubicBezTo>
                <a:cubicBezTo>
                  <a:pt x="111" y="19"/>
                  <a:pt x="111" y="19"/>
                  <a:pt x="111" y="19"/>
                </a:cubicBezTo>
                <a:cubicBezTo>
                  <a:pt x="111" y="20"/>
                  <a:pt x="111" y="20"/>
                  <a:pt x="111" y="20"/>
                </a:cubicBezTo>
                <a:cubicBezTo>
                  <a:pt x="111" y="20"/>
                  <a:pt x="111" y="20"/>
                  <a:pt x="111" y="20"/>
                </a:cubicBezTo>
                <a:cubicBezTo>
                  <a:pt x="111" y="20"/>
                  <a:pt x="111" y="20"/>
                  <a:pt x="111" y="20"/>
                </a:cubicBezTo>
                <a:cubicBezTo>
                  <a:pt x="110" y="21"/>
                  <a:pt x="110" y="21"/>
                  <a:pt x="110" y="21"/>
                </a:cubicBezTo>
                <a:cubicBezTo>
                  <a:pt x="111" y="21"/>
                  <a:pt x="111" y="21"/>
                  <a:pt x="111" y="21"/>
                </a:cubicBezTo>
                <a:cubicBezTo>
                  <a:pt x="111" y="21"/>
                  <a:pt x="111" y="21"/>
                  <a:pt x="111" y="21"/>
                </a:cubicBezTo>
                <a:cubicBezTo>
                  <a:pt x="112" y="21"/>
                  <a:pt x="112" y="21"/>
                  <a:pt x="112" y="21"/>
                </a:cubicBezTo>
                <a:cubicBezTo>
                  <a:pt x="112" y="20"/>
                  <a:pt x="112" y="20"/>
                  <a:pt x="112" y="20"/>
                </a:cubicBezTo>
                <a:cubicBezTo>
                  <a:pt x="112" y="20"/>
                  <a:pt x="112" y="20"/>
                  <a:pt x="112" y="20"/>
                </a:cubicBezTo>
                <a:cubicBezTo>
                  <a:pt x="113" y="21"/>
                  <a:pt x="113" y="21"/>
                  <a:pt x="113" y="21"/>
                </a:cubicBezTo>
                <a:cubicBezTo>
                  <a:pt x="113" y="22"/>
                  <a:pt x="113" y="22"/>
                  <a:pt x="113" y="22"/>
                </a:cubicBezTo>
                <a:cubicBezTo>
                  <a:pt x="113" y="22"/>
                  <a:pt x="113" y="22"/>
                  <a:pt x="113" y="22"/>
                </a:cubicBezTo>
                <a:cubicBezTo>
                  <a:pt x="114" y="23"/>
                  <a:pt x="114" y="23"/>
                  <a:pt x="114" y="23"/>
                </a:cubicBezTo>
                <a:cubicBezTo>
                  <a:pt x="115" y="24"/>
                  <a:pt x="115" y="24"/>
                  <a:pt x="115" y="24"/>
                </a:cubicBezTo>
                <a:cubicBezTo>
                  <a:pt x="114" y="25"/>
                  <a:pt x="114" y="25"/>
                  <a:pt x="114" y="25"/>
                </a:cubicBezTo>
                <a:lnTo>
                  <a:pt x="115" y="25"/>
                </a:lnTo>
                <a:close/>
                <a:moveTo>
                  <a:pt x="110" y="29"/>
                </a:moveTo>
                <a:cubicBezTo>
                  <a:pt x="110" y="30"/>
                  <a:pt x="110" y="30"/>
                  <a:pt x="110" y="30"/>
                </a:cubicBezTo>
                <a:cubicBezTo>
                  <a:pt x="110" y="30"/>
                  <a:pt x="110" y="30"/>
                  <a:pt x="110" y="30"/>
                </a:cubicBezTo>
                <a:cubicBezTo>
                  <a:pt x="110" y="30"/>
                  <a:pt x="110" y="30"/>
                  <a:pt x="110" y="30"/>
                </a:cubicBezTo>
                <a:cubicBezTo>
                  <a:pt x="110" y="29"/>
                  <a:pt x="110" y="29"/>
                  <a:pt x="110" y="29"/>
                </a:cubicBezTo>
                <a:cubicBezTo>
                  <a:pt x="110" y="29"/>
                  <a:pt x="110" y="29"/>
                  <a:pt x="110" y="29"/>
                </a:cubicBezTo>
                <a:close/>
                <a:moveTo>
                  <a:pt x="106" y="19"/>
                </a:moveTo>
                <a:cubicBezTo>
                  <a:pt x="106" y="19"/>
                  <a:pt x="106" y="19"/>
                  <a:pt x="106" y="19"/>
                </a:cubicBezTo>
                <a:cubicBezTo>
                  <a:pt x="106" y="18"/>
                  <a:pt x="106" y="18"/>
                  <a:pt x="106" y="18"/>
                </a:cubicBezTo>
                <a:cubicBezTo>
                  <a:pt x="107" y="18"/>
                  <a:pt x="107" y="18"/>
                  <a:pt x="107" y="18"/>
                </a:cubicBezTo>
                <a:cubicBezTo>
                  <a:pt x="107" y="18"/>
                  <a:pt x="107" y="18"/>
                  <a:pt x="107" y="18"/>
                </a:cubicBezTo>
                <a:cubicBezTo>
                  <a:pt x="107" y="18"/>
                  <a:pt x="107" y="18"/>
                  <a:pt x="107" y="18"/>
                </a:cubicBezTo>
                <a:cubicBezTo>
                  <a:pt x="108" y="18"/>
                  <a:pt x="108" y="18"/>
                  <a:pt x="108" y="18"/>
                </a:cubicBezTo>
                <a:cubicBezTo>
                  <a:pt x="108" y="19"/>
                  <a:pt x="108" y="19"/>
                  <a:pt x="108" y="19"/>
                </a:cubicBezTo>
                <a:cubicBezTo>
                  <a:pt x="107" y="19"/>
                  <a:pt x="107" y="19"/>
                  <a:pt x="107" y="19"/>
                </a:cubicBezTo>
                <a:cubicBezTo>
                  <a:pt x="107" y="20"/>
                  <a:pt x="107" y="20"/>
                  <a:pt x="107" y="20"/>
                </a:cubicBezTo>
                <a:cubicBezTo>
                  <a:pt x="107" y="20"/>
                  <a:pt x="107" y="20"/>
                  <a:pt x="107" y="20"/>
                </a:cubicBezTo>
                <a:cubicBezTo>
                  <a:pt x="106" y="20"/>
                  <a:pt x="106" y="20"/>
                  <a:pt x="106" y="20"/>
                </a:cubicBezTo>
                <a:cubicBezTo>
                  <a:pt x="106" y="20"/>
                  <a:pt x="106" y="20"/>
                  <a:pt x="106" y="20"/>
                </a:cubicBezTo>
                <a:cubicBezTo>
                  <a:pt x="106" y="20"/>
                  <a:pt x="106" y="20"/>
                  <a:pt x="106" y="20"/>
                </a:cubicBezTo>
                <a:lnTo>
                  <a:pt x="106" y="19"/>
                </a:lnTo>
                <a:close/>
                <a:moveTo>
                  <a:pt x="104" y="16"/>
                </a:moveTo>
                <a:cubicBezTo>
                  <a:pt x="104" y="16"/>
                  <a:pt x="104" y="16"/>
                  <a:pt x="104" y="16"/>
                </a:cubicBezTo>
                <a:cubicBezTo>
                  <a:pt x="105" y="16"/>
                  <a:pt x="105" y="16"/>
                  <a:pt x="105" y="16"/>
                </a:cubicBezTo>
                <a:cubicBezTo>
                  <a:pt x="105" y="16"/>
                  <a:pt x="105" y="16"/>
                  <a:pt x="105" y="16"/>
                </a:cubicBezTo>
                <a:cubicBezTo>
                  <a:pt x="105" y="16"/>
                  <a:pt x="105" y="16"/>
                  <a:pt x="105" y="16"/>
                </a:cubicBezTo>
                <a:cubicBezTo>
                  <a:pt x="104" y="16"/>
                  <a:pt x="104" y="16"/>
                  <a:pt x="104" y="16"/>
                </a:cubicBezTo>
                <a:cubicBezTo>
                  <a:pt x="104" y="17"/>
                  <a:pt x="104" y="17"/>
                  <a:pt x="104" y="17"/>
                </a:cubicBezTo>
                <a:cubicBezTo>
                  <a:pt x="104" y="17"/>
                  <a:pt x="104" y="17"/>
                  <a:pt x="104" y="17"/>
                </a:cubicBezTo>
                <a:cubicBezTo>
                  <a:pt x="104" y="17"/>
                  <a:pt x="104" y="17"/>
                  <a:pt x="104" y="17"/>
                </a:cubicBezTo>
                <a:lnTo>
                  <a:pt x="104" y="16"/>
                </a:lnTo>
                <a:close/>
                <a:moveTo>
                  <a:pt x="104" y="20"/>
                </a:moveTo>
                <a:cubicBezTo>
                  <a:pt x="104" y="19"/>
                  <a:pt x="104" y="19"/>
                  <a:pt x="104" y="19"/>
                </a:cubicBezTo>
                <a:cubicBezTo>
                  <a:pt x="104" y="19"/>
                  <a:pt x="104" y="19"/>
                  <a:pt x="104" y="19"/>
                </a:cubicBezTo>
                <a:cubicBezTo>
                  <a:pt x="104" y="18"/>
                  <a:pt x="104" y="18"/>
                  <a:pt x="104" y="18"/>
                </a:cubicBezTo>
                <a:cubicBezTo>
                  <a:pt x="105" y="18"/>
                  <a:pt x="105" y="18"/>
                  <a:pt x="105" y="18"/>
                </a:cubicBezTo>
                <a:cubicBezTo>
                  <a:pt x="105" y="18"/>
                  <a:pt x="105" y="18"/>
                  <a:pt x="105" y="18"/>
                </a:cubicBezTo>
                <a:cubicBezTo>
                  <a:pt x="105" y="19"/>
                  <a:pt x="105" y="19"/>
                  <a:pt x="105" y="19"/>
                </a:cubicBezTo>
                <a:cubicBezTo>
                  <a:pt x="105" y="19"/>
                  <a:pt x="105" y="19"/>
                  <a:pt x="105" y="19"/>
                </a:cubicBezTo>
                <a:cubicBezTo>
                  <a:pt x="105" y="20"/>
                  <a:pt x="105" y="20"/>
                  <a:pt x="105" y="20"/>
                </a:cubicBezTo>
                <a:cubicBezTo>
                  <a:pt x="105" y="20"/>
                  <a:pt x="105" y="20"/>
                  <a:pt x="105" y="20"/>
                </a:cubicBezTo>
                <a:cubicBezTo>
                  <a:pt x="105" y="20"/>
                  <a:pt x="105" y="20"/>
                  <a:pt x="105" y="20"/>
                </a:cubicBezTo>
                <a:cubicBezTo>
                  <a:pt x="105" y="21"/>
                  <a:pt x="105" y="21"/>
                  <a:pt x="105" y="21"/>
                </a:cubicBezTo>
                <a:cubicBezTo>
                  <a:pt x="105" y="21"/>
                  <a:pt x="105" y="21"/>
                  <a:pt x="105" y="21"/>
                </a:cubicBezTo>
                <a:cubicBezTo>
                  <a:pt x="104" y="21"/>
                  <a:pt x="104" y="21"/>
                  <a:pt x="104" y="21"/>
                </a:cubicBezTo>
                <a:cubicBezTo>
                  <a:pt x="104" y="20"/>
                  <a:pt x="104" y="20"/>
                  <a:pt x="104" y="20"/>
                </a:cubicBezTo>
                <a:cubicBezTo>
                  <a:pt x="104" y="20"/>
                  <a:pt x="104" y="20"/>
                  <a:pt x="104" y="20"/>
                </a:cubicBezTo>
                <a:cubicBezTo>
                  <a:pt x="104" y="20"/>
                  <a:pt x="104" y="20"/>
                  <a:pt x="104" y="20"/>
                </a:cubicBezTo>
                <a:close/>
                <a:moveTo>
                  <a:pt x="105" y="23"/>
                </a:moveTo>
                <a:cubicBezTo>
                  <a:pt x="105" y="23"/>
                  <a:pt x="105" y="23"/>
                  <a:pt x="105" y="23"/>
                </a:cubicBezTo>
                <a:cubicBezTo>
                  <a:pt x="105" y="24"/>
                  <a:pt x="105" y="24"/>
                  <a:pt x="105" y="24"/>
                </a:cubicBezTo>
                <a:cubicBezTo>
                  <a:pt x="105" y="24"/>
                  <a:pt x="105" y="24"/>
                  <a:pt x="105" y="24"/>
                </a:cubicBezTo>
                <a:cubicBezTo>
                  <a:pt x="104" y="23"/>
                  <a:pt x="104" y="23"/>
                  <a:pt x="104" y="23"/>
                </a:cubicBezTo>
                <a:lnTo>
                  <a:pt x="105" y="23"/>
                </a:lnTo>
                <a:close/>
                <a:moveTo>
                  <a:pt x="105" y="17"/>
                </a:moveTo>
                <a:cubicBezTo>
                  <a:pt x="106" y="16"/>
                  <a:pt x="106" y="16"/>
                  <a:pt x="106" y="16"/>
                </a:cubicBezTo>
                <a:cubicBezTo>
                  <a:pt x="106" y="16"/>
                  <a:pt x="106" y="16"/>
                  <a:pt x="106" y="16"/>
                </a:cubicBezTo>
                <a:cubicBezTo>
                  <a:pt x="106" y="15"/>
                  <a:pt x="106" y="15"/>
                  <a:pt x="106" y="15"/>
                </a:cubicBezTo>
                <a:cubicBezTo>
                  <a:pt x="106" y="16"/>
                  <a:pt x="106" y="16"/>
                  <a:pt x="106" y="16"/>
                </a:cubicBezTo>
                <a:cubicBezTo>
                  <a:pt x="106" y="16"/>
                  <a:pt x="106" y="16"/>
                  <a:pt x="106" y="16"/>
                </a:cubicBezTo>
                <a:cubicBezTo>
                  <a:pt x="106" y="17"/>
                  <a:pt x="106" y="17"/>
                  <a:pt x="106" y="17"/>
                </a:cubicBezTo>
                <a:cubicBezTo>
                  <a:pt x="107" y="17"/>
                  <a:pt x="107" y="17"/>
                  <a:pt x="107" y="17"/>
                </a:cubicBezTo>
                <a:cubicBezTo>
                  <a:pt x="107" y="17"/>
                  <a:pt x="107" y="17"/>
                  <a:pt x="107" y="17"/>
                </a:cubicBezTo>
                <a:cubicBezTo>
                  <a:pt x="107" y="17"/>
                  <a:pt x="107" y="17"/>
                  <a:pt x="107" y="17"/>
                </a:cubicBezTo>
                <a:cubicBezTo>
                  <a:pt x="106" y="17"/>
                  <a:pt x="106" y="17"/>
                  <a:pt x="106" y="17"/>
                </a:cubicBezTo>
                <a:lnTo>
                  <a:pt x="105" y="17"/>
                </a:lnTo>
                <a:close/>
                <a:moveTo>
                  <a:pt x="108" y="17"/>
                </a:moveTo>
                <a:cubicBezTo>
                  <a:pt x="109" y="17"/>
                  <a:pt x="109" y="17"/>
                  <a:pt x="109" y="17"/>
                </a:cubicBezTo>
                <a:cubicBezTo>
                  <a:pt x="109" y="17"/>
                  <a:pt x="109" y="17"/>
                  <a:pt x="109" y="17"/>
                </a:cubicBezTo>
                <a:cubicBezTo>
                  <a:pt x="110" y="17"/>
                  <a:pt x="110" y="17"/>
                  <a:pt x="110" y="17"/>
                </a:cubicBezTo>
                <a:cubicBezTo>
                  <a:pt x="110" y="17"/>
                  <a:pt x="110" y="17"/>
                  <a:pt x="110" y="17"/>
                </a:cubicBezTo>
                <a:cubicBezTo>
                  <a:pt x="111" y="18"/>
                  <a:pt x="111" y="18"/>
                  <a:pt x="111" y="18"/>
                </a:cubicBezTo>
                <a:cubicBezTo>
                  <a:pt x="110" y="18"/>
                  <a:pt x="110" y="18"/>
                  <a:pt x="110" y="18"/>
                </a:cubicBezTo>
                <a:cubicBezTo>
                  <a:pt x="110" y="18"/>
                  <a:pt x="110" y="18"/>
                  <a:pt x="110" y="18"/>
                </a:cubicBezTo>
                <a:cubicBezTo>
                  <a:pt x="110" y="17"/>
                  <a:pt x="110" y="17"/>
                  <a:pt x="110" y="17"/>
                </a:cubicBezTo>
                <a:cubicBezTo>
                  <a:pt x="109" y="17"/>
                  <a:pt x="109" y="17"/>
                  <a:pt x="109" y="17"/>
                </a:cubicBezTo>
                <a:cubicBezTo>
                  <a:pt x="109" y="18"/>
                  <a:pt x="109" y="18"/>
                  <a:pt x="109" y="18"/>
                </a:cubicBezTo>
                <a:cubicBezTo>
                  <a:pt x="108" y="18"/>
                  <a:pt x="108" y="18"/>
                  <a:pt x="108" y="18"/>
                </a:cubicBezTo>
                <a:cubicBezTo>
                  <a:pt x="109" y="18"/>
                  <a:pt x="109" y="18"/>
                  <a:pt x="109" y="18"/>
                </a:cubicBezTo>
                <a:cubicBezTo>
                  <a:pt x="108" y="18"/>
                  <a:pt x="108" y="18"/>
                  <a:pt x="108" y="18"/>
                </a:cubicBezTo>
                <a:cubicBezTo>
                  <a:pt x="107" y="18"/>
                  <a:pt x="107" y="18"/>
                  <a:pt x="107" y="18"/>
                </a:cubicBezTo>
                <a:cubicBezTo>
                  <a:pt x="107" y="17"/>
                  <a:pt x="107" y="17"/>
                  <a:pt x="107" y="17"/>
                </a:cubicBezTo>
                <a:cubicBezTo>
                  <a:pt x="107" y="16"/>
                  <a:pt x="107" y="16"/>
                  <a:pt x="107" y="16"/>
                </a:cubicBezTo>
                <a:cubicBezTo>
                  <a:pt x="108" y="16"/>
                  <a:pt x="108" y="16"/>
                  <a:pt x="108" y="16"/>
                </a:cubicBezTo>
                <a:cubicBezTo>
                  <a:pt x="108" y="17"/>
                  <a:pt x="108" y="17"/>
                  <a:pt x="108" y="17"/>
                </a:cubicBezTo>
                <a:close/>
                <a:moveTo>
                  <a:pt x="111" y="19"/>
                </a:moveTo>
                <a:cubicBezTo>
                  <a:pt x="112" y="19"/>
                  <a:pt x="112" y="19"/>
                  <a:pt x="112" y="19"/>
                </a:cubicBezTo>
                <a:cubicBezTo>
                  <a:pt x="112" y="20"/>
                  <a:pt x="112" y="20"/>
                  <a:pt x="112" y="20"/>
                </a:cubicBezTo>
                <a:cubicBezTo>
                  <a:pt x="112" y="20"/>
                  <a:pt x="112" y="20"/>
                  <a:pt x="112" y="20"/>
                </a:cubicBezTo>
                <a:cubicBezTo>
                  <a:pt x="112" y="20"/>
                  <a:pt x="112" y="20"/>
                  <a:pt x="112" y="20"/>
                </a:cubicBezTo>
                <a:cubicBezTo>
                  <a:pt x="111" y="20"/>
                  <a:pt x="111" y="20"/>
                  <a:pt x="111" y="20"/>
                </a:cubicBezTo>
                <a:cubicBezTo>
                  <a:pt x="111" y="20"/>
                  <a:pt x="111" y="20"/>
                  <a:pt x="111" y="20"/>
                </a:cubicBezTo>
                <a:lnTo>
                  <a:pt x="111" y="19"/>
                </a:lnTo>
                <a:close/>
                <a:moveTo>
                  <a:pt x="106" y="12"/>
                </a:moveTo>
                <a:cubicBezTo>
                  <a:pt x="107" y="12"/>
                  <a:pt x="107" y="12"/>
                  <a:pt x="107" y="12"/>
                </a:cubicBezTo>
                <a:cubicBezTo>
                  <a:pt x="107" y="12"/>
                  <a:pt x="107" y="12"/>
                  <a:pt x="107" y="12"/>
                </a:cubicBezTo>
                <a:cubicBezTo>
                  <a:pt x="107" y="12"/>
                  <a:pt x="107" y="12"/>
                  <a:pt x="107" y="12"/>
                </a:cubicBezTo>
                <a:cubicBezTo>
                  <a:pt x="107" y="11"/>
                  <a:pt x="107" y="11"/>
                  <a:pt x="107" y="11"/>
                </a:cubicBezTo>
                <a:cubicBezTo>
                  <a:pt x="107" y="11"/>
                  <a:pt x="107" y="11"/>
                  <a:pt x="107" y="11"/>
                </a:cubicBezTo>
                <a:cubicBezTo>
                  <a:pt x="108" y="12"/>
                  <a:pt x="108" y="12"/>
                  <a:pt x="108" y="12"/>
                </a:cubicBezTo>
                <a:cubicBezTo>
                  <a:pt x="108" y="12"/>
                  <a:pt x="108" y="12"/>
                  <a:pt x="108" y="12"/>
                </a:cubicBezTo>
                <a:cubicBezTo>
                  <a:pt x="109" y="12"/>
                  <a:pt x="109" y="12"/>
                  <a:pt x="109" y="12"/>
                </a:cubicBezTo>
                <a:cubicBezTo>
                  <a:pt x="109" y="13"/>
                  <a:pt x="109" y="13"/>
                  <a:pt x="109" y="13"/>
                </a:cubicBezTo>
                <a:cubicBezTo>
                  <a:pt x="109" y="13"/>
                  <a:pt x="109" y="13"/>
                  <a:pt x="109" y="13"/>
                </a:cubicBezTo>
                <a:cubicBezTo>
                  <a:pt x="109" y="13"/>
                  <a:pt x="109" y="13"/>
                  <a:pt x="109" y="13"/>
                </a:cubicBezTo>
                <a:cubicBezTo>
                  <a:pt x="109" y="13"/>
                  <a:pt x="109" y="13"/>
                  <a:pt x="109" y="13"/>
                </a:cubicBezTo>
                <a:cubicBezTo>
                  <a:pt x="109" y="14"/>
                  <a:pt x="109" y="14"/>
                  <a:pt x="109" y="14"/>
                </a:cubicBezTo>
                <a:cubicBezTo>
                  <a:pt x="108" y="14"/>
                  <a:pt x="108" y="14"/>
                  <a:pt x="108" y="14"/>
                </a:cubicBezTo>
                <a:cubicBezTo>
                  <a:pt x="108" y="14"/>
                  <a:pt x="108" y="14"/>
                  <a:pt x="108" y="14"/>
                </a:cubicBezTo>
                <a:cubicBezTo>
                  <a:pt x="108" y="14"/>
                  <a:pt x="108" y="14"/>
                  <a:pt x="108" y="14"/>
                </a:cubicBezTo>
                <a:cubicBezTo>
                  <a:pt x="107" y="14"/>
                  <a:pt x="107" y="14"/>
                  <a:pt x="107" y="14"/>
                </a:cubicBezTo>
                <a:cubicBezTo>
                  <a:pt x="107" y="14"/>
                  <a:pt x="107" y="14"/>
                  <a:pt x="107" y="14"/>
                </a:cubicBezTo>
                <a:cubicBezTo>
                  <a:pt x="107" y="13"/>
                  <a:pt x="107" y="13"/>
                  <a:pt x="107" y="13"/>
                </a:cubicBezTo>
                <a:cubicBezTo>
                  <a:pt x="107" y="13"/>
                  <a:pt x="107" y="13"/>
                  <a:pt x="107" y="13"/>
                </a:cubicBezTo>
                <a:cubicBezTo>
                  <a:pt x="106" y="13"/>
                  <a:pt x="106" y="13"/>
                  <a:pt x="106" y="13"/>
                </a:cubicBezTo>
                <a:lnTo>
                  <a:pt x="106" y="12"/>
                </a:lnTo>
                <a:close/>
                <a:moveTo>
                  <a:pt x="106" y="14"/>
                </a:moveTo>
                <a:cubicBezTo>
                  <a:pt x="107" y="14"/>
                  <a:pt x="107" y="14"/>
                  <a:pt x="107" y="14"/>
                </a:cubicBezTo>
                <a:cubicBezTo>
                  <a:pt x="107" y="14"/>
                  <a:pt x="107" y="14"/>
                  <a:pt x="107" y="14"/>
                </a:cubicBezTo>
                <a:cubicBezTo>
                  <a:pt x="107" y="15"/>
                  <a:pt x="107" y="15"/>
                  <a:pt x="107" y="15"/>
                </a:cubicBezTo>
                <a:cubicBezTo>
                  <a:pt x="107" y="15"/>
                  <a:pt x="107" y="15"/>
                  <a:pt x="107" y="15"/>
                </a:cubicBezTo>
                <a:cubicBezTo>
                  <a:pt x="106" y="15"/>
                  <a:pt x="106" y="15"/>
                  <a:pt x="106" y="15"/>
                </a:cubicBezTo>
                <a:cubicBezTo>
                  <a:pt x="106" y="14"/>
                  <a:pt x="106" y="14"/>
                  <a:pt x="106" y="14"/>
                </a:cubicBezTo>
                <a:cubicBezTo>
                  <a:pt x="105" y="14"/>
                  <a:pt x="105" y="14"/>
                  <a:pt x="105" y="14"/>
                </a:cubicBezTo>
                <a:cubicBezTo>
                  <a:pt x="105" y="14"/>
                  <a:pt x="105" y="14"/>
                  <a:pt x="105" y="14"/>
                </a:cubicBezTo>
                <a:cubicBezTo>
                  <a:pt x="105" y="13"/>
                  <a:pt x="105" y="13"/>
                  <a:pt x="105" y="13"/>
                </a:cubicBezTo>
                <a:cubicBezTo>
                  <a:pt x="106" y="14"/>
                  <a:pt x="106" y="14"/>
                  <a:pt x="106" y="14"/>
                </a:cubicBezTo>
                <a:close/>
                <a:moveTo>
                  <a:pt x="105" y="12"/>
                </a:moveTo>
                <a:cubicBezTo>
                  <a:pt x="105" y="12"/>
                  <a:pt x="105" y="12"/>
                  <a:pt x="105" y="12"/>
                </a:cubicBezTo>
                <a:cubicBezTo>
                  <a:pt x="106" y="12"/>
                  <a:pt x="106" y="12"/>
                  <a:pt x="106" y="12"/>
                </a:cubicBezTo>
                <a:cubicBezTo>
                  <a:pt x="105" y="13"/>
                  <a:pt x="105" y="13"/>
                  <a:pt x="105" y="13"/>
                </a:cubicBezTo>
                <a:cubicBezTo>
                  <a:pt x="105" y="12"/>
                  <a:pt x="105" y="12"/>
                  <a:pt x="105" y="12"/>
                </a:cubicBezTo>
                <a:close/>
                <a:moveTo>
                  <a:pt x="103" y="13"/>
                </a:moveTo>
                <a:cubicBezTo>
                  <a:pt x="103" y="13"/>
                  <a:pt x="103" y="13"/>
                  <a:pt x="103" y="13"/>
                </a:cubicBezTo>
                <a:cubicBezTo>
                  <a:pt x="103" y="13"/>
                  <a:pt x="103" y="13"/>
                  <a:pt x="103" y="13"/>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4" y="15"/>
                  <a:pt x="104" y="15"/>
                  <a:pt x="104" y="15"/>
                </a:cubicBezTo>
                <a:cubicBezTo>
                  <a:pt x="104" y="14"/>
                  <a:pt x="104" y="14"/>
                  <a:pt x="104" y="14"/>
                </a:cubicBezTo>
                <a:cubicBezTo>
                  <a:pt x="103" y="14"/>
                  <a:pt x="103" y="14"/>
                  <a:pt x="103" y="14"/>
                </a:cubicBezTo>
                <a:cubicBezTo>
                  <a:pt x="103" y="14"/>
                  <a:pt x="103" y="14"/>
                  <a:pt x="103" y="14"/>
                </a:cubicBezTo>
                <a:cubicBezTo>
                  <a:pt x="103" y="13"/>
                  <a:pt x="103" y="13"/>
                  <a:pt x="103" y="13"/>
                </a:cubicBezTo>
                <a:cubicBezTo>
                  <a:pt x="103" y="13"/>
                  <a:pt x="103" y="13"/>
                  <a:pt x="103" y="13"/>
                </a:cubicBezTo>
                <a:close/>
                <a:moveTo>
                  <a:pt x="102" y="22"/>
                </a:moveTo>
                <a:cubicBezTo>
                  <a:pt x="101" y="23"/>
                  <a:pt x="101" y="23"/>
                  <a:pt x="101" y="23"/>
                </a:cubicBezTo>
                <a:cubicBezTo>
                  <a:pt x="101" y="23"/>
                  <a:pt x="101" y="23"/>
                  <a:pt x="101" y="23"/>
                </a:cubicBezTo>
                <a:cubicBezTo>
                  <a:pt x="101" y="23"/>
                  <a:pt x="101" y="23"/>
                  <a:pt x="101" y="23"/>
                </a:cubicBezTo>
                <a:cubicBezTo>
                  <a:pt x="99" y="23"/>
                  <a:pt x="99" y="23"/>
                  <a:pt x="99" y="23"/>
                </a:cubicBezTo>
                <a:cubicBezTo>
                  <a:pt x="99" y="22"/>
                  <a:pt x="99" y="22"/>
                  <a:pt x="99" y="22"/>
                </a:cubicBezTo>
                <a:cubicBezTo>
                  <a:pt x="99" y="22"/>
                  <a:pt x="99" y="22"/>
                  <a:pt x="99" y="22"/>
                </a:cubicBezTo>
                <a:cubicBezTo>
                  <a:pt x="98" y="22"/>
                  <a:pt x="98" y="22"/>
                  <a:pt x="98" y="22"/>
                </a:cubicBezTo>
                <a:cubicBezTo>
                  <a:pt x="98" y="22"/>
                  <a:pt x="98" y="22"/>
                  <a:pt x="98" y="22"/>
                </a:cubicBezTo>
                <a:cubicBezTo>
                  <a:pt x="100" y="22"/>
                  <a:pt x="100" y="22"/>
                  <a:pt x="100" y="22"/>
                </a:cubicBezTo>
                <a:cubicBezTo>
                  <a:pt x="100" y="22"/>
                  <a:pt x="100" y="22"/>
                  <a:pt x="100" y="22"/>
                </a:cubicBezTo>
                <a:cubicBezTo>
                  <a:pt x="100" y="21"/>
                  <a:pt x="100" y="21"/>
                  <a:pt x="100" y="21"/>
                </a:cubicBezTo>
                <a:cubicBezTo>
                  <a:pt x="99" y="21"/>
                  <a:pt x="99" y="21"/>
                  <a:pt x="99" y="21"/>
                </a:cubicBezTo>
                <a:cubicBezTo>
                  <a:pt x="99" y="21"/>
                  <a:pt x="99" y="21"/>
                  <a:pt x="99" y="21"/>
                </a:cubicBezTo>
                <a:cubicBezTo>
                  <a:pt x="98" y="21"/>
                  <a:pt x="98" y="21"/>
                  <a:pt x="98" y="21"/>
                </a:cubicBezTo>
                <a:cubicBezTo>
                  <a:pt x="98" y="21"/>
                  <a:pt x="98" y="21"/>
                  <a:pt x="98" y="21"/>
                </a:cubicBezTo>
                <a:cubicBezTo>
                  <a:pt x="98" y="21"/>
                  <a:pt x="98" y="21"/>
                  <a:pt x="98" y="21"/>
                </a:cubicBezTo>
                <a:cubicBezTo>
                  <a:pt x="99" y="21"/>
                  <a:pt x="99" y="21"/>
                  <a:pt x="99" y="21"/>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19"/>
                  <a:pt x="98" y="19"/>
                  <a:pt x="98" y="19"/>
                </a:cubicBezTo>
                <a:cubicBezTo>
                  <a:pt x="99" y="18"/>
                  <a:pt x="99" y="18"/>
                  <a:pt x="99" y="18"/>
                </a:cubicBezTo>
                <a:cubicBezTo>
                  <a:pt x="100" y="18"/>
                  <a:pt x="100" y="18"/>
                  <a:pt x="100" y="18"/>
                </a:cubicBezTo>
                <a:cubicBezTo>
                  <a:pt x="100" y="18"/>
                  <a:pt x="100" y="18"/>
                  <a:pt x="100" y="18"/>
                </a:cubicBezTo>
                <a:cubicBezTo>
                  <a:pt x="99" y="19"/>
                  <a:pt x="99" y="19"/>
                  <a:pt x="99"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1" y="19"/>
                  <a:pt x="101" y="19"/>
                  <a:pt x="101" y="19"/>
                </a:cubicBezTo>
                <a:cubicBezTo>
                  <a:pt x="101" y="19"/>
                  <a:pt x="101" y="19"/>
                  <a:pt x="101" y="19"/>
                </a:cubicBezTo>
                <a:cubicBezTo>
                  <a:pt x="101" y="19"/>
                  <a:pt x="101" y="19"/>
                  <a:pt x="101" y="19"/>
                </a:cubicBezTo>
                <a:cubicBezTo>
                  <a:pt x="101" y="20"/>
                  <a:pt x="101" y="20"/>
                  <a:pt x="101" y="20"/>
                </a:cubicBezTo>
                <a:cubicBezTo>
                  <a:pt x="102" y="20"/>
                  <a:pt x="102" y="20"/>
                  <a:pt x="102" y="20"/>
                </a:cubicBezTo>
                <a:cubicBezTo>
                  <a:pt x="102" y="19"/>
                  <a:pt x="102" y="19"/>
                  <a:pt x="102" y="19"/>
                </a:cubicBezTo>
                <a:cubicBezTo>
                  <a:pt x="102" y="19"/>
                  <a:pt x="102" y="19"/>
                  <a:pt x="102" y="19"/>
                </a:cubicBezTo>
                <a:cubicBezTo>
                  <a:pt x="102" y="18"/>
                  <a:pt x="102" y="18"/>
                  <a:pt x="102" y="18"/>
                </a:cubicBezTo>
                <a:cubicBezTo>
                  <a:pt x="102" y="18"/>
                  <a:pt x="102" y="18"/>
                  <a:pt x="102" y="18"/>
                </a:cubicBezTo>
                <a:cubicBezTo>
                  <a:pt x="103" y="19"/>
                  <a:pt x="103" y="19"/>
                  <a:pt x="103" y="19"/>
                </a:cubicBezTo>
                <a:cubicBezTo>
                  <a:pt x="103" y="20"/>
                  <a:pt x="103" y="20"/>
                  <a:pt x="103" y="20"/>
                </a:cubicBezTo>
                <a:cubicBezTo>
                  <a:pt x="103" y="20"/>
                  <a:pt x="103" y="20"/>
                  <a:pt x="103" y="20"/>
                </a:cubicBezTo>
                <a:cubicBezTo>
                  <a:pt x="102" y="21"/>
                  <a:pt x="102" y="21"/>
                  <a:pt x="102" y="21"/>
                </a:cubicBezTo>
                <a:cubicBezTo>
                  <a:pt x="103" y="22"/>
                  <a:pt x="103" y="22"/>
                  <a:pt x="103" y="22"/>
                </a:cubicBezTo>
                <a:cubicBezTo>
                  <a:pt x="103" y="22"/>
                  <a:pt x="103" y="22"/>
                  <a:pt x="103" y="22"/>
                </a:cubicBezTo>
                <a:cubicBezTo>
                  <a:pt x="103" y="22"/>
                  <a:pt x="103" y="22"/>
                  <a:pt x="103" y="22"/>
                </a:cubicBezTo>
                <a:cubicBezTo>
                  <a:pt x="103" y="23"/>
                  <a:pt x="103" y="23"/>
                  <a:pt x="103" y="23"/>
                </a:cubicBezTo>
                <a:cubicBezTo>
                  <a:pt x="103" y="23"/>
                  <a:pt x="103" y="23"/>
                  <a:pt x="103" y="23"/>
                </a:cubicBezTo>
                <a:cubicBezTo>
                  <a:pt x="103" y="23"/>
                  <a:pt x="103" y="23"/>
                  <a:pt x="103" y="23"/>
                </a:cubicBezTo>
                <a:cubicBezTo>
                  <a:pt x="102" y="23"/>
                  <a:pt x="102" y="23"/>
                  <a:pt x="102" y="23"/>
                </a:cubicBezTo>
                <a:cubicBezTo>
                  <a:pt x="102" y="22"/>
                  <a:pt x="102" y="22"/>
                  <a:pt x="102" y="22"/>
                </a:cubicBezTo>
                <a:close/>
                <a:moveTo>
                  <a:pt x="102" y="14"/>
                </a:moveTo>
                <a:cubicBezTo>
                  <a:pt x="103" y="14"/>
                  <a:pt x="103" y="14"/>
                  <a:pt x="103" y="14"/>
                </a:cubicBezTo>
                <a:cubicBezTo>
                  <a:pt x="103" y="14"/>
                  <a:pt x="103" y="14"/>
                  <a:pt x="103" y="14"/>
                </a:cubicBezTo>
                <a:cubicBezTo>
                  <a:pt x="103" y="15"/>
                  <a:pt x="103" y="15"/>
                  <a:pt x="103" y="15"/>
                </a:cubicBezTo>
                <a:cubicBezTo>
                  <a:pt x="103" y="15"/>
                  <a:pt x="103" y="15"/>
                  <a:pt x="103" y="15"/>
                </a:cubicBezTo>
                <a:cubicBezTo>
                  <a:pt x="102" y="14"/>
                  <a:pt x="102" y="14"/>
                  <a:pt x="102" y="14"/>
                </a:cubicBezTo>
                <a:close/>
                <a:moveTo>
                  <a:pt x="100" y="14"/>
                </a:moveTo>
                <a:cubicBezTo>
                  <a:pt x="100" y="13"/>
                  <a:pt x="100" y="13"/>
                  <a:pt x="100" y="13"/>
                </a:cubicBezTo>
                <a:cubicBezTo>
                  <a:pt x="100" y="13"/>
                  <a:pt x="100" y="13"/>
                  <a:pt x="100" y="13"/>
                </a:cubicBezTo>
                <a:cubicBezTo>
                  <a:pt x="101" y="13"/>
                  <a:pt x="101" y="13"/>
                  <a:pt x="101" y="13"/>
                </a:cubicBezTo>
                <a:cubicBezTo>
                  <a:pt x="101" y="13"/>
                  <a:pt x="101" y="13"/>
                  <a:pt x="101" y="13"/>
                </a:cubicBezTo>
                <a:cubicBezTo>
                  <a:pt x="101" y="13"/>
                  <a:pt x="101" y="13"/>
                  <a:pt x="101" y="13"/>
                </a:cubicBezTo>
                <a:cubicBezTo>
                  <a:pt x="101" y="14"/>
                  <a:pt x="101" y="14"/>
                  <a:pt x="101" y="14"/>
                </a:cubicBezTo>
                <a:cubicBezTo>
                  <a:pt x="101" y="14"/>
                  <a:pt x="101" y="14"/>
                  <a:pt x="101" y="14"/>
                </a:cubicBezTo>
                <a:cubicBezTo>
                  <a:pt x="101" y="14"/>
                  <a:pt x="101" y="14"/>
                  <a:pt x="101" y="14"/>
                </a:cubicBezTo>
                <a:cubicBezTo>
                  <a:pt x="100" y="14"/>
                  <a:pt x="100" y="14"/>
                  <a:pt x="100" y="14"/>
                </a:cubicBezTo>
                <a:close/>
                <a:moveTo>
                  <a:pt x="97" y="15"/>
                </a:moveTo>
                <a:cubicBezTo>
                  <a:pt x="98" y="14"/>
                  <a:pt x="98" y="14"/>
                  <a:pt x="98" y="14"/>
                </a:cubicBezTo>
                <a:cubicBezTo>
                  <a:pt x="99" y="14"/>
                  <a:pt x="99" y="14"/>
                  <a:pt x="99" y="14"/>
                </a:cubicBezTo>
                <a:cubicBezTo>
                  <a:pt x="99" y="14"/>
                  <a:pt x="99" y="14"/>
                  <a:pt x="99" y="14"/>
                </a:cubicBezTo>
                <a:cubicBezTo>
                  <a:pt x="99" y="14"/>
                  <a:pt x="99" y="14"/>
                  <a:pt x="99" y="14"/>
                </a:cubicBezTo>
                <a:cubicBezTo>
                  <a:pt x="99" y="14"/>
                  <a:pt x="99" y="14"/>
                  <a:pt x="99" y="14"/>
                </a:cubicBezTo>
                <a:cubicBezTo>
                  <a:pt x="99" y="15"/>
                  <a:pt x="99" y="15"/>
                  <a:pt x="99" y="15"/>
                </a:cubicBezTo>
                <a:cubicBezTo>
                  <a:pt x="99" y="15"/>
                  <a:pt x="99" y="15"/>
                  <a:pt x="99" y="15"/>
                </a:cubicBezTo>
                <a:cubicBezTo>
                  <a:pt x="99" y="15"/>
                  <a:pt x="99" y="15"/>
                  <a:pt x="99" y="15"/>
                </a:cubicBezTo>
                <a:cubicBezTo>
                  <a:pt x="99" y="15"/>
                  <a:pt x="99" y="15"/>
                  <a:pt x="99" y="15"/>
                </a:cubicBezTo>
                <a:cubicBezTo>
                  <a:pt x="100" y="15"/>
                  <a:pt x="100" y="15"/>
                  <a:pt x="100" y="15"/>
                </a:cubicBezTo>
                <a:cubicBezTo>
                  <a:pt x="100" y="15"/>
                  <a:pt x="100" y="15"/>
                  <a:pt x="100" y="15"/>
                </a:cubicBezTo>
                <a:cubicBezTo>
                  <a:pt x="100" y="16"/>
                  <a:pt x="100" y="16"/>
                  <a:pt x="100" y="16"/>
                </a:cubicBezTo>
                <a:cubicBezTo>
                  <a:pt x="101" y="16"/>
                  <a:pt x="101" y="16"/>
                  <a:pt x="101" y="16"/>
                </a:cubicBezTo>
                <a:cubicBezTo>
                  <a:pt x="101" y="16"/>
                  <a:pt x="101" y="16"/>
                  <a:pt x="101" y="16"/>
                </a:cubicBezTo>
                <a:cubicBezTo>
                  <a:pt x="101" y="15"/>
                  <a:pt x="101" y="15"/>
                  <a:pt x="101" y="15"/>
                </a:cubicBezTo>
                <a:cubicBezTo>
                  <a:pt x="102" y="15"/>
                  <a:pt x="102" y="15"/>
                  <a:pt x="102" y="15"/>
                </a:cubicBezTo>
                <a:cubicBezTo>
                  <a:pt x="102" y="15"/>
                  <a:pt x="102" y="15"/>
                  <a:pt x="102" y="15"/>
                </a:cubicBezTo>
                <a:cubicBezTo>
                  <a:pt x="102" y="16"/>
                  <a:pt x="102" y="16"/>
                  <a:pt x="102" y="16"/>
                </a:cubicBezTo>
                <a:cubicBezTo>
                  <a:pt x="102" y="15"/>
                  <a:pt x="102" y="15"/>
                  <a:pt x="102" y="15"/>
                </a:cubicBezTo>
                <a:cubicBezTo>
                  <a:pt x="102" y="16"/>
                  <a:pt x="102" y="16"/>
                  <a:pt x="102" y="16"/>
                </a:cubicBezTo>
                <a:cubicBezTo>
                  <a:pt x="103" y="16"/>
                  <a:pt x="103" y="16"/>
                  <a:pt x="103" y="16"/>
                </a:cubicBezTo>
                <a:cubicBezTo>
                  <a:pt x="102" y="17"/>
                  <a:pt x="102" y="17"/>
                  <a:pt x="102" y="17"/>
                </a:cubicBezTo>
                <a:cubicBezTo>
                  <a:pt x="102" y="16"/>
                  <a:pt x="102" y="16"/>
                  <a:pt x="102" y="16"/>
                </a:cubicBezTo>
                <a:cubicBezTo>
                  <a:pt x="102" y="17"/>
                  <a:pt x="102" y="17"/>
                  <a:pt x="102" y="17"/>
                </a:cubicBezTo>
                <a:cubicBezTo>
                  <a:pt x="101" y="16"/>
                  <a:pt x="101" y="16"/>
                  <a:pt x="101" y="16"/>
                </a:cubicBezTo>
                <a:cubicBezTo>
                  <a:pt x="101" y="17"/>
                  <a:pt x="101" y="17"/>
                  <a:pt x="101" y="17"/>
                </a:cubicBezTo>
                <a:cubicBezTo>
                  <a:pt x="100" y="17"/>
                  <a:pt x="100" y="17"/>
                  <a:pt x="100" y="17"/>
                </a:cubicBezTo>
                <a:cubicBezTo>
                  <a:pt x="100" y="16"/>
                  <a:pt x="100" y="16"/>
                  <a:pt x="100" y="16"/>
                </a:cubicBezTo>
                <a:cubicBezTo>
                  <a:pt x="100" y="16"/>
                  <a:pt x="100" y="16"/>
                  <a:pt x="100" y="16"/>
                </a:cubicBezTo>
                <a:cubicBezTo>
                  <a:pt x="99" y="16"/>
                  <a:pt x="99" y="16"/>
                  <a:pt x="99" y="16"/>
                </a:cubicBezTo>
                <a:cubicBezTo>
                  <a:pt x="99" y="16"/>
                  <a:pt x="99" y="16"/>
                  <a:pt x="99" y="16"/>
                </a:cubicBezTo>
                <a:cubicBezTo>
                  <a:pt x="98" y="16"/>
                  <a:pt x="98" y="16"/>
                  <a:pt x="98" y="16"/>
                </a:cubicBezTo>
                <a:cubicBezTo>
                  <a:pt x="98" y="15"/>
                  <a:pt x="98" y="15"/>
                  <a:pt x="98" y="15"/>
                </a:cubicBezTo>
                <a:cubicBezTo>
                  <a:pt x="99" y="15"/>
                  <a:pt x="99" y="15"/>
                  <a:pt x="99" y="15"/>
                </a:cubicBezTo>
                <a:cubicBezTo>
                  <a:pt x="98" y="15"/>
                  <a:pt x="98" y="15"/>
                  <a:pt x="98" y="15"/>
                </a:cubicBezTo>
                <a:cubicBezTo>
                  <a:pt x="98" y="15"/>
                  <a:pt x="98" y="15"/>
                  <a:pt x="98" y="15"/>
                </a:cubicBezTo>
                <a:cubicBezTo>
                  <a:pt x="98" y="15"/>
                  <a:pt x="98" y="15"/>
                  <a:pt x="98" y="15"/>
                </a:cubicBezTo>
                <a:cubicBezTo>
                  <a:pt x="97" y="15"/>
                  <a:pt x="97" y="15"/>
                  <a:pt x="97" y="15"/>
                </a:cubicBezTo>
                <a:close/>
                <a:moveTo>
                  <a:pt x="96" y="19"/>
                </a:moveTo>
                <a:cubicBezTo>
                  <a:pt x="96" y="18"/>
                  <a:pt x="96" y="18"/>
                  <a:pt x="96" y="18"/>
                </a:cubicBezTo>
                <a:cubicBezTo>
                  <a:pt x="96" y="18"/>
                  <a:pt x="96" y="18"/>
                  <a:pt x="96" y="18"/>
                </a:cubicBezTo>
                <a:cubicBezTo>
                  <a:pt x="96" y="18"/>
                  <a:pt x="96" y="18"/>
                  <a:pt x="96" y="18"/>
                </a:cubicBezTo>
                <a:cubicBezTo>
                  <a:pt x="96" y="17"/>
                  <a:pt x="96" y="17"/>
                  <a:pt x="96" y="17"/>
                </a:cubicBezTo>
                <a:cubicBezTo>
                  <a:pt x="96" y="17"/>
                  <a:pt x="96" y="17"/>
                  <a:pt x="96" y="17"/>
                </a:cubicBezTo>
                <a:cubicBezTo>
                  <a:pt x="97" y="17"/>
                  <a:pt x="97" y="17"/>
                  <a:pt x="97" y="17"/>
                </a:cubicBezTo>
                <a:cubicBezTo>
                  <a:pt x="98" y="17"/>
                  <a:pt x="98" y="17"/>
                  <a:pt x="98" y="17"/>
                </a:cubicBezTo>
                <a:cubicBezTo>
                  <a:pt x="98" y="17"/>
                  <a:pt x="98" y="17"/>
                  <a:pt x="98" y="17"/>
                </a:cubicBezTo>
                <a:cubicBezTo>
                  <a:pt x="98" y="18"/>
                  <a:pt x="98" y="18"/>
                  <a:pt x="98" y="18"/>
                </a:cubicBezTo>
                <a:cubicBezTo>
                  <a:pt x="99" y="17"/>
                  <a:pt x="99" y="17"/>
                  <a:pt x="99" y="17"/>
                </a:cubicBezTo>
                <a:cubicBezTo>
                  <a:pt x="99" y="18"/>
                  <a:pt x="99" y="18"/>
                  <a:pt x="99" y="18"/>
                </a:cubicBezTo>
                <a:cubicBezTo>
                  <a:pt x="98" y="18"/>
                  <a:pt x="98" y="18"/>
                  <a:pt x="98" y="18"/>
                </a:cubicBezTo>
                <a:cubicBezTo>
                  <a:pt x="98" y="19"/>
                  <a:pt x="98" y="19"/>
                  <a:pt x="98" y="19"/>
                </a:cubicBezTo>
                <a:cubicBezTo>
                  <a:pt x="97" y="19"/>
                  <a:pt x="97" y="19"/>
                  <a:pt x="97" y="19"/>
                </a:cubicBezTo>
                <a:cubicBezTo>
                  <a:pt x="97" y="19"/>
                  <a:pt x="97" y="19"/>
                  <a:pt x="97" y="19"/>
                </a:cubicBezTo>
                <a:cubicBezTo>
                  <a:pt x="97" y="20"/>
                  <a:pt x="97" y="20"/>
                  <a:pt x="97" y="20"/>
                </a:cubicBezTo>
                <a:cubicBezTo>
                  <a:pt x="96" y="20"/>
                  <a:pt x="96" y="20"/>
                  <a:pt x="96" y="20"/>
                </a:cubicBezTo>
                <a:cubicBezTo>
                  <a:pt x="96" y="20"/>
                  <a:pt x="96" y="20"/>
                  <a:pt x="96" y="20"/>
                </a:cubicBezTo>
                <a:cubicBezTo>
                  <a:pt x="96" y="19"/>
                  <a:pt x="96" y="19"/>
                  <a:pt x="96" y="19"/>
                </a:cubicBezTo>
                <a:close/>
                <a:moveTo>
                  <a:pt x="81" y="45"/>
                </a:moveTo>
                <a:cubicBezTo>
                  <a:pt x="81" y="45"/>
                  <a:pt x="81" y="45"/>
                  <a:pt x="81" y="45"/>
                </a:cubicBezTo>
                <a:cubicBezTo>
                  <a:pt x="82" y="45"/>
                  <a:pt x="82" y="45"/>
                  <a:pt x="82" y="45"/>
                </a:cubicBezTo>
                <a:cubicBezTo>
                  <a:pt x="82" y="45"/>
                  <a:pt x="82" y="45"/>
                  <a:pt x="82" y="45"/>
                </a:cubicBezTo>
                <a:cubicBezTo>
                  <a:pt x="82" y="45"/>
                  <a:pt x="82" y="45"/>
                  <a:pt x="82" y="45"/>
                </a:cubicBezTo>
                <a:cubicBezTo>
                  <a:pt x="83" y="46"/>
                  <a:pt x="83" y="46"/>
                  <a:pt x="83" y="46"/>
                </a:cubicBezTo>
                <a:cubicBezTo>
                  <a:pt x="83" y="46"/>
                  <a:pt x="83" y="46"/>
                  <a:pt x="83" y="46"/>
                </a:cubicBezTo>
                <a:cubicBezTo>
                  <a:pt x="83" y="46"/>
                  <a:pt x="83" y="46"/>
                  <a:pt x="83" y="46"/>
                </a:cubicBezTo>
                <a:cubicBezTo>
                  <a:pt x="83" y="46"/>
                  <a:pt x="83" y="46"/>
                  <a:pt x="83" y="46"/>
                </a:cubicBezTo>
                <a:cubicBezTo>
                  <a:pt x="84" y="46"/>
                  <a:pt x="84" y="46"/>
                  <a:pt x="84" y="46"/>
                </a:cubicBezTo>
                <a:cubicBezTo>
                  <a:pt x="84" y="47"/>
                  <a:pt x="84" y="47"/>
                  <a:pt x="84" y="47"/>
                </a:cubicBezTo>
                <a:cubicBezTo>
                  <a:pt x="84" y="47"/>
                  <a:pt x="84" y="47"/>
                  <a:pt x="84" y="47"/>
                </a:cubicBezTo>
                <a:cubicBezTo>
                  <a:pt x="84" y="47"/>
                  <a:pt x="84" y="47"/>
                  <a:pt x="84" y="47"/>
                </a:cubicBezTo>
                <a:cubicBezTo>
                  <a:pt x="83" y="47"/>
                  <a:pt x="83" y="47"/>
                  <a:pt x="83" y="47"/>
                </a:cubicBezTo>
                <a:cubicBezTo>
                  <a:pt x="83" y="48"/>
                  <a:pt x="83" y="48"/>
                  <a:pt x="83" y="48"/>
                </a:cubicBezTo>
                <a:cubicBezTo>
                  <a:pt x="83" y="48"/>
                  <a:pt x="83" y="48"/>
                  <a:pt x="83" y="48"/>
                </a:cubicBezTo>
                <a:cubicBezTo>
                  <a:pt x="83" y="47"/>
                  <a:pt x="83" y="47"/>
                  <a:pt x="83" y="47"/>
                </a:cubicBezTo>
                <a:cubicBezTo>
                  <a:pt x="83" y="47"/>
                  <a:pt x="83" y="47"/>
                  <a:pt x="83" y="47"/>
                </a:cubicBezTo>
                <a:cubicBezTo>
                  <a:pt x="83" y="46"/>
                  <a:pt x="83" y="46"/>
                  <a:pt x="83" y="46"/>
                </a:cubicBezTo>
                <a:cubicBezTo>
                  <a:pt x="82" y="46"/>
                  <a:pt x="82" y="46"/>
                  <a:pt x="82" y="46"/>
                </a:cubicBezTo>
                <a:cubicBezTo>
                  <a:pt x="82" y="46"/>
                  <a:pt x="82" y="46"/>
                  <a:pt x="82" y="46"/>
                </a:cubicBezTo>
                <a:cubicBezTo>
                  <a:pt x="82" y="46"/>
                  <a:pt x="82" y="46"/>
                  <a:pt x="82" y="46"/>
                </a:cubicBezTo>
                <a:cubicBezTo>
                  <a:pt x="81" y="45"/>
                  <a:pt x="81" y="45"/>
                  <a:pt x="81" y="45"/>
                </a:cubicBezTo>
                <a:cubicBezTo>
                  <a:pt x="81" y="45"/>
                  <a:pt x="81" y="45"/>
                  <a:pt x="81" y="45"/>
                </a:cubicBezTo>
                <a:close/>
                <a:moveTo>
                  <a:pt x="80" y="45"/>
                </a:moveTo>
                <a:cubicBezTo>
                  <a:pt x="80" y="44"/>
                  <a:pt x="80" y="44"/>
                  <a:pt x="80" y="44"/>
                </a:cubicBezTo>
                <a:cubicBezTo>
                  <a:pt x="80" y="44"/>
                  <a:pt x="80" y="44"/>
                  <a:pt x="80" y="44"/>
                </a:cubicBezTo>
                <a:cubicBezTo>
                  <a:pt x="80" y="44"/>
                  <a:pt x="80" y="44"/>
                  <a:pt x="80" y="44"/>
                </a:cubicBezTo>
                <a:cubicBezTo>
                  <a:pt x="81" y="44"/>
                  <a:pt x="81" y="44"/>
                  <a:pt x="81" y="44"/>
                </a:cubicBezTo>
                <a:cubicBezTo>
                  <a:pt x="81" y="44"/>
                  <a:pt x="81" y="44"/>
                  <a:pt x="81" y="44"/>
                </a:cubicBezTo>
                <a:cubicBezTo>
                  <a:pt x="81" y="45"/>
                  <a:pt x="81" y="45"/>
                  <a:pt x="81" y="45"/>
                </a:cubicBezTo>
                <a:cubicBezTo>
                  <a:pt x="80" y="45"/>
                  <a:pt x="80" y="45"/>
                  <a:pt x="80" y="45"/>
                </a:cubicBezTo>
                <a:cubicBezTo>
                  <a:pt x="80" y="45"/>
                  <a:pt x="80" y="45"/>
                  <a:pt x="80" y="45"/>
                </a:cubicBezTo>
                <a:cubicBezTo>
                  <a:pt x="80" y="45"/>
                  <a:pt x="80" y="45"/>
                  <a:pt x="80" y="45"/>
                </a:cubicBezTo>
                <a:close/>
                <a:moveTo>
                  <a:pt x="79" y="60"/>
                </a:moveTo>
                <a:cubicBezTo>
                  <a:pt x="79" y="60"/>
                  <a:pt x="79" y="60"/>
                  <a:pt x="79" y="60"/>
                </a:cubicBezTo>
                <a:cubicBezTo>
                  <a:pt x="79" y="60"/>
                  <a:pt x="79" y="60"/>
                  <a:pt x="79" y="60"/>
                </a:cubicBezTo>
                <a:cubicBezTo>
                  <a:pt x="80" y="60"/>
                  <a:pt x="80" y="60"/>
                  <a:pt x="80" y="60"/>
                </a:cubicBezTo>
                <a:cubicBezTo>
                  <a:pt x="80" y="59"/>
                  <a:pt x="80" y="59"/>
                  <a:pt x="80" y="59"/>
                </a:cubicBezTo>
                <a:cubicBezTo>
                  <a:pt x="80" y="59"/>
                  <a:pt x="80" y="59"/>
                  <a:pt x="80" y="59"/>
                </a:cubicBezTo>
                <a:cubicBezTo>
                  <a:pt x="80" y="60"/>
                  <a:pt x="80" y="60"/>
                  <a:pt x="80" y="60"/>
                </a:cubicBezTo>
                <a:cubicBezTo>
                  <a:pt x="80" y="60"/>
                  <a:pt x="80" y="60"/>
                  <a:pt x="80" y="60"/>
                </a:cubicBezTo>
                <a:cubicBezTo>
                  <a:pt x="80" y="60"/>
                  <a:pt x="80" y="60"/>
                  <a:pt x="80" y="60"/>
                </a:cubicBezTo>
                <a:cubicBezTo>
                  <a:pt x="79" y="61"/>
                  <a:pt x="79" y="61"/>
                  <a:pt x="79" y="61"/>
                </a:cubicBezTo>
                <a:cubicBezTo>
                  <a:pt x="79" y="61"/>
                  <a:pt x="79" y="61"/>
                  <a:pt x="79" y="61"/>
                </a:cubicBezTo>
                <a:cubicBezTo>
                  <a:pt x="79" y="61"/>
                  <a:pt x="79" y="61"/>
                  <a:pt x="79" y="61"/>
                </a:cubicBezTo>
                <a:cubicBezTo>
                  <a:pt x="80" y="60"/>
                  <a:pt x="80" y="60"/>
                  <a:pt x="80" y="60"/>
                </a:cubicBezTo>
                <a:cubicBezTo>
                  <a:pt x="80" y="60"/>
                  <a:pt x="80" y="60"/>
                  <a:pt x="80" y="60"/>
                </a:cubicBezTo>
                <a:lnTo>
                  <a:pt x="79" y="60"/>
                </a:lnTo>
                <a:close/>
                <a:moveTo>
                  <a:pt x="79" y="56"/>
                </a:moveTo>
                <a:cubicBezTo>
                  <a:pt x="79" y="56"/>
                  <a:pt x="79" y="56"/>
                  <a:pt x="79" y="56"/>
                </a:cubicBezTo>
                <a:cubicBezTo>
                  <a:pt x="80" y="56"/>
                  <a:pt x="80" y="56"/>
                  <a:pt x="80" y="56"/>
                </a:cubicBezTo>
                <a:cubicBezTo>
                  <a:pt x="80" y="56"/>
                  <a:pt x="80" y="56"/>
                  <a:pt x="80" y="56"/>
                </a:cubicBezTo>
                <a:cubicBezTo>
                  <a:pt x="79" y="56"/>
                  <a:pt x="79" y="56"/>
                  <a:pt x="79" y="56"/>
                </a:cubicBezTo>
                <a:cubicBezTo>
                  <a:pt x="79" y="56"/>
                  <a:pt x="79" y="56"/>
                  <a:pt x="79" y="56"/>
                </a:cubicBezTo>
                <a:cubicBezTo>
                  <a:pt x="79" y="56"/>
                  <a:pt x="79" y="56"/>
                  <a:pt x="79" y="56"/>
                </a:cubicBezTo>
                <a:close/>
                <a:moveTo>
                  <a:pt x="78" y="57"/>
                </a:moveTo>
                <a:cubicBezTo>
                  <a:pt x="78" y="58"/>
                  <a:pt x="78" y="58"/>
                  <a:pt x="78" y="58"/>
                </a:cubicBezTo>
                <a:cubicBezTo>
                  <a:pt x="79" y="58"/>
                  <a:pt x="79" y="58"/>
                  <a:pt x="79" y="58"/>
                </a:cubicBezTo>
                <a:cubicBezTo>
                  <a:pt x="79" y="58"/>
                  <a:pt x="79" y="58"/>
                  <a:pt x="79" y="58"/>
                </a:cubicBezTo>
                <a:cubicBezTo>
                  <a:pt x="79" y="58"/>
                  <a:pt x="79" y="58"/>
                  <a:pt x="79" y="58"/>
                </a:cubicBezTo>
                <a:cubicBezTo>
                  <a:pt x="80" y="58"/>
                  <a:pt x="80" y="58"/>
                  <a:pt x="80" y="58"/>
                </a:cubicBezTo>
                <a:cubicBezTo>
                  <a:pt x="80" y="58"/>
                  <a:pt x="80" y="58"/>
                  <a:pt x="80" y="58"/>
                </a:cubicBezTo>
                <a:cubicBezTo>
                  <a:pt x="80" y="58"/>
                  <a:pt x="80" y="58"/>
                  <a:pt x="80" y="58"/>
                </a:cubicBezTo>
                <a:cubicBezTo>
                  <a:pt x="79" y="58"/>
                  <a:pt x="79" y="58"/>
                  <a:pt x="79" y="58"/>
                </a:cubicBezTo>
                <a:cubicBezTo>
                  <a:pt x="79" y="59"/>
                  <a:pt x="79" y="59"/>
                  <a:pt x="79" y="59"/>
                </a:cubicBezTo>
                <a:cubicBezTo>
                  <a:pt x="79" y="58"/>
                  <a:pt x="79" y="58"/>
                  <a:pt x="79" y="58"/>
                </a:cubicBezTo>
                <a:cubicBezTo>
                  <a:pt x="79" y="58"/>
                  <a:pt x="79" y="58"/>
                  <a:pt x="79" y="58"/>
                </a:cubicBezTo>
                <a:cubicBezTo>
                  <a:pt x="78" y="58"/>
                  <a:pt x="78" y="58"/>
                  <a:pt x="78" y="58"/>
                </a:cubicBezTo>
                <a:cubicBezTo>
                  <a:pt x="78" y="58"/>
                  <a:pt x="78" y="58"/>
                  <a:pt x="78" y="58"/>
                </a:cubicBezTo>
                <a:cubicBezTo>
                  <a:pt x="78" y="57"/>
                  <a:pt x="78" y="57"/>
                  <a:pt x="78" y="57"/>
                </a:cubicBezTo>
                <a:close/>
                <a:moveTo>
                  <a:pt x="35" y="14"/>
                </a:moveTo>
                <a:cubicBezTo>
                  <a:pt x="35" y="13"/>
                  <a:pt x="35" y="13"/>
                  <a:pt x="35" y="13"/>
                </a:cubicBezTo>
                <a:cubicBezTo>
                  <a:pt x="35" y="13"/>
                  <a:pt x="35" y="13"/>
                  <a:pt x="35" y="13"/>
                </a:cubicBezTo>
                <a:cubicBezTo>
                  <a:pt x="36" y="12"/>
                  <a:pt x="36" y="12"/>
                  <a:pt x="36" y="12"/>
                </a:cubicBezTo>
                <a:cubicBezTo>
                  <a:pt x="37" y="12"/>
                  <a:pt x="37" y="12"/>
                  <a:pt x="37" y="12"/>
                </a:cubicBezTo>
                <a:cubicBezTo>
                  <a:pt x="37" y="13"/>
                  <a:pt x="37" y="13"/>
                  <a:pt x="37" y="13"/>
                </a:cubicBezTo>
                <a:cubicBezTo>
                  <a:pt x="37" y="13"/>
                  <a:pt x="37" y="13"/>
                  <a:pt x="37" y="13"/>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7" y="15"/>
                </a:cubicBezTo>
                <a:cubicBezTo>
                  <a:pt x="37" y="16"/>
                  <a:pt x="37" y="16"/>
                  <a:pt x="37" y="16"/>
                </a:cubicBezTo>
                <a:cubicBezTo>
                  <a:pt x="37" y="16"/>
                  <a:pt x="37" y="16"/>
                  <a:pt x="37" y="16"/>
                </a:cubicBezTo>
                <a:cubicBezTo>
                  <a:pt x="36" y="16"/>
                  <a:pt x="36" y="16"/>
                  <a:pt x="36" y="16"/>
                </a:cubicBezTo>
                <a:cubicBezTo>
                  <a:pt x="36" y="15"/>
                  <a:pt x="36" y="15"/>
                  <a:pt x="36" y="15"/>
                </a:cubicBezTo>
                <a:cubicBezTo>
                  <a:pt x="36" y="15"/>
                  <a:pt x="36" y="15"/>
                  <a:pt x="36" y="15"/>
                </a:cubicBezTo>
                <a:cubicBezTo>
                  <a:pt x="35" y="15"/>
                  <a:pt x="35" y="15"/>
                  <a:pt x="35" y="15"/>
                </a:cubicBezTo>
                <a:cubicBezTo>
                  <a:pt x="35" y="14"/>
                  <a:pt x="35" y="14"/>
                  <a:pt x="35" y="14"/>
                </a:cubicBezTo>
                <a:close/>
                <a:moveTo>
                  <a:pt x="33" y="16"/>
                </a:moveTo>
                <a:cubicBezTo>
                  <a:pt x="34" y="15"/>
                  <a:pt x="34" y="15"/>
                  <a:pt x="34" y="15"/>
                </a:cubicBezTo>
                <a:cubicBezTo>
                  <a:pt x="35" y="16"/>
                  <a:pt x="35" y="16"/>
                  <a:pt x="35" y="16"/>
                </a:cubicBezTo>
                <a:cubicBezTo>
                  <a:pt x="35" y="16"/>
                  <a:pt x="35" y="16"/>
                  <a:pt x="35" y="16"/>
                </a:cubicBezTo>
                <a:cubicBezTo>
                  <a:pt x="34" y="17"/>
                  <a:pt x="34" y="17"/>
                  <a:pt x="34" y="17"/>
                </a:cubicBezTo>
                <a:cubicBezTo>
                  <a:pt x="34" y="17"/>
                  <a:pt x="34" y="17"/>
                  <a:pt x="34" y="17"/>
                </a:cubicBezTo>
                <a:cubicBezTo>
                  <a:pt x="33" y="16"/>
                  <a:pt x="33" y="16"/>
                  <a:pt x="33" y="16"/>
                </a:cubicBezTo>
                <a:close/>
                <a:moveTo>
                  <a:pt x="14" y="22"/>
                </a:moveTo>
                <a:cubicBezTo>
                  <a:pt x="15" y="22"/>
                  <a:pt x="15" y="22"/>
                  <a:pt x="15" y="22"/>
                </a:cubicBezTo>
                <a:cubicBezTo>
                  <a:pt x="15" y="22"/>
                  <a:pt x="15" y="22"/>
                  <a:pt x="15" y="22"/>
                </a:cubicBezTo>
                <a:cubicBezTo>
                  <a:pt x="15" y="22"/>
                  <a:pt x="15" y="22"/>
                  <a:pt x="15" y="22"/>
                </a:cubicBezTo>
                <a:cubicBezTo>
                  <a:pt x="15" y="22"/>
                  <a:pt x="15" y="22"/>
                  <a:pt x="15"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2"/>
                  <a:pt x="16" y="22"/>
                  <a:pt x="16" y="22"/>
                </a:cubicBezTo>
                <a:cubicBezTo>
                  <a:pt x="16" y="23"/>
                  <a:pt x="16" y="23"/>
                  <a:pt x="16" y="23"/>
                </a:cubicBezTo>
                <a:cubicBezTo>
                  <a:pt x="16" y="23"/>
                  <a:pt x="16" y="23"/>
                  <a:pt x="16" y="23"/>
                </a:cubicBezTo>
                <a:cubicBezTo>
                  <a:pt x="16" y="23"/>
                  <a:pt x="16" y="23"/>
                  <a:pt x="16" y="23"/>
                </a:cubicBezTo>
                <a:cubicBezTo>
                  <a:pt x="16" y="23"/>
                  <a:pt x="16" y="23"/>
                  <a:pt x="16" y="23"/>
                </a:cubicBezTo>
                <a:cubicBezTo>
                  <a:pt x="16" y="24"/>
                  <a:pt x="16" y="24"/>
                  <a:pt x="16" y="24"/>
                </a:cubicBezTo>
                <a:cubicBezTo>
                  <a:pt x="16" y="24"/>
                  <a:pt x="16" y="24"/>
                  <a:pt x="16" y="24"/>
                </a:cubicBezTo>
                <a:cubicBezTo>
                  <a:pt x="16" y="24"/>
                  <a:pt x="16" y="24"/>
                  <a:pt x="16" y="24"/>
                </a:cubicBezTo>
                <a:cubicBezTo>
                  <a:pt x="17" y="24"/>
                  <a:pt x="17" y="24"/>
                  <a:pt x="17" y="24"/>
                </a:cubicBezTo>
                <a:cubicBezTo>
                  <a:pt x="17" y="25"/>
                  <a:pt x="17" y="25"/>
                  <a:pt x="17" y="25"/>
                </a:cubicBezTo>
                <a:cubicBezTo>
                  <a:pt x="17" y="25"/>
                  <a:pt x="17" y="25"/>
                  <a:pt x="17" y="25"/>
                </a:cubicBezTo>
                <a:cubicBezTo>
                  <a:pt x="17" y="25"/>
                  <a:pt x="17" y="25"/>
                  <a:pt x="17" y="25"/>
                </a:cubicBezTo>
                <a:cubicBezTo>
                  <a:pt x="17" y="25"/>
                  <a:pt x="17" y="25"/>
                  <a:pt x="17" y="25"/>
                </a:cubicBezTo>
                <a:cubicBezTo>
                  <a:pt x="17" y="26"/>
                  <a:pt x="17" y="26"/>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7" y="27"/>
                  <a:pt x="17" y="27"/>
                  <a:pt x="17" y="27"/>
                </a:cubicBezTo>
                <a:cubicBezTo>
                  <a:pt x="16" y="27"/>
                  <a:pt x="16" y="27"/>
                  <a:pt x="16" y="27"/>
                </a:cubicBezTo>
                <a:cubicBezTo>
                  <a:pt x="16" y="27"/>
                  <a:pt x="16" y="27"/>
                  <a:pt x="16" y="27"/>
                </a:cubicBezTo>
                <a:cubicBezTo>
                  <a:pt x="16" y="27"/>
                  <a:pt x="16" y="27"/>
                  <a:pt x="16" y="27"/>
                </a:cubicBezTo>
                <a:cubicBezTo>
                  <a:pt x="15" y="27"/>
                  <a:pt x="15" y="27"/>
                  <a:pt x="15" y="27"/>
                </a:cubicBezTo>
                <a:cubicBezTo>
                  <a:pt x="15" y="27"/>
                  <a:pt x="15" y="27"/>
                  <a:pt x="15" y="27"/>
                </a:cubicBezTo>
                <a:cubicBezTo>
                  <a:pt x="15" y="27"/>
                  <a:pt x="15" y="27"/>
                  <a:pt x="15" y="27"/>
                </a:cubicBezTo>
                <a:cubicBezTo>
                  <a:pt x="15" y="27"/>
                  <a:pt x="15" y="27"/>
                  <a:pt x="15" y="27"/>
                </a:cubicBezTo>
                <a:cubicBezTo>
                  <a:pt x="14" y="27"/>
                  <a:pt x="14" y="27"/>
                  <a:pt x="14" y="27"/>
                </a:cubicBezTo>
                <a:cubicBezTo>
                  <a:pt x="14" y="27"/>
                  <a:pt x="14" y="27"/>
                  <a:pt x="14" y="27"/>
                </a:cubicBezTo>
                <a:cubicBezTo>
                  <a:pt x="14" y="27"/>
                  <a:pt x="14" y="27"/>
                  <a:pt x="14" y="27"/>
                </a:cubicBezTo>
                <a:cubicBezTo>
                  <a:pt x="15" y="27"/>
                  <a:pt x="15" y="27"/>
                  <a:pt x="15" y="27"/>
                </a:cubicBezTo>
                <a:cubicBezTo>
                  <a:pt x="15" y="26"/>
                  <a:pt x="15" y="26"/>
                  <a:pt x="15" y="26"/>
                </a:cubicBezTo>
                <a:cubicBezTo>
                  <a:pt x="15" y="26"/>
                  <a:pt x="15" y="26"/>
                  <a:pt x="15" y="26"/>
                </a:cubicBezTo>
                <a:cubicBezTo>
                  <a:pt x="15" y="26"/>
                  <a:pt x="15" y="26"/>
                  <a:pt x="15" y="26"/>
                </a:cubicBezTo>
                <a:cubicBezTo>
                  <a:pt x="15" y="26"/>
                  <a:pt x="15" y="26"/>
                  <a:pt x="15" y="26"/>
                </a:cubicBezTo>
                <a:cubicBezTo>
                  <a:pt x="15" y="26"/>
                  <a:pt x="15" y="26"/>
                  <a:pt x="15" y="26"/>
                </a:cubicBezTo>
                <a:cubicBezTo>
                  <a:pt x="15" y="25"/>
                  <a:pt x="15" y="25"/>
                  <a:pt x="15" y="25"/>
                </a:cubicBezTo>
                <a:cubicBezTo>
                  <a:pt x="15" y="25"/>
                  <a:pt x="15" y="25"/>
                  <a:pt x="15" y="25"/>
                </a:cubicBezTo>
                <a:cubicBezTo>
                  <a:pt x="15" y="25"/>
                  <a:pt x="15" y="25"/>
                  <a:pt x="15" y="25"/>
                </a:cubicBezTo>
                <a:cubicBezTo>
                  <a:pt x="15" y="25"/>
                  <a:pt x="15" y="25"/>
                  <a:pt x="15" y="25"/>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5" y="23"/>
                  <a:pt x="15" y="23"/>
                  <a:pt x="15" y="23"/>
                </a:cubicBezTo>
                <a:cubicBezTo>
                  <a:pt x="14" y="23"/>
                  <a:pt x="14" y="23"/>
                  <a:pt x="14" y="23"/>
                </a:cubicBezTo>
                <a:cubicBezTo>
                  <a:pt x="14" y="23"/>
                  <a:pt x="14" y="23"/>
                  <a:pt x="14" y="23"/>
                </a:cubicBezTo>
                <a:lnTo>
                  <a:pt x="14" y="22"/>
                </a:lnTo>
                <a:close/>
                <a:moveTo>
                  <a:pt x="13" y="26"/>
                </a:moveTo>
                <a:cubicBezTo>
                  <a:pt x="13" y="26"/>
                  <a:pt x="13" y="26"/>
                  <a:pt x="13" y="26"/>
                </a:cubicBezTo>
                <a:cubicBezTo>
                  <a:pt x="13" y="25"/>
                  <a:pt x="13" y="25"/>
                  <a:pt x="13" y="25"/>
                </a:cubicBezTo>
                <a:cubicBezTo>
                  <a:pt x="13" y="25"/>
                  <a:pt x="13" y="25"/>
                  <a:pt x="13" y="25"/>
                </a:cubicBezTo>
                <a:cubicBezTo>
                  <a:pt x="13" y="24"/>
                  <a:pt x="13" y="24"/>
                  <a:pt x="13" y="24"/>
                </a:cubicBezTo>
                <a:cubicBezTo>
                  <a:pt x="14" y="25"/>
                  <a:pt x="14" y="25"/>
                  <a:pt x="14" y="25"/>
                </a:cubicBezTo>
                <a:cubicBezTo>
                  <a:pt x="14" y="24"/>
                  <a:pt x="14" y="24"/>
                  <a:pt x="14" y="24"/>
                </a:cubicBezTo>
                <a:cubicBezTo>
                  <a:pt x="14" y="24"/>
                  <a:pt x="14" y="24"/>
                  <a:pt x="14" y="24"/>
                </a:cubicBezTo>
                <a:cubicBezTo>
                  <a:pt x="14" y="24"/>
                  <a:pt x="14" y="24"/>
                  <a:pt x="14" y="24"/>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6"/>
                  <a:pt x="15" y="26"/>
                  <a:pt x="15" y="26"/>
                </a:cubicBezTo>
                <a:cubicBezTo>
                  <a:pt x="14" y="26"/>
                  <a:pt x="14" y="26"/>
                  <a:pt x="14" y="26"/>
                </a:cubicBezTo>
                <a:cubicBezTo>
                  <a:pt x="14" y="26"/>
                  <a:pt x="14" y="26"/>
                  <a:pt x="14" y="26"/>
                </a:cubicBezTo>
                <a:cubicBezTo>
                  <a:pt x="14" y="27"/>
                  <a:pt x="14" y="27"/>
                  <a:pt x="14" y="27"/>
                </a:cubicBezTo>
                <a:cubicBezTo>
                  <a:pt x="13" y="27"/>
                  <a:pt x="13" y="27"/>
                  <a:pt x="13" y="27"/>
                </a:cubicBezTo>
                <a:cubicBezTo>
                  <a:pt x="13" y="26"/>
                  <a:pt x="13" y="26"/>
                  <a:pt x="13" y="26"/>
                </a:cubicBezTo>
                <a:close/>
                <a:moveTo>
                  <a:pt x="12" y="19"/>
                </a:moveTo>
                <a:cubicBezTo>
                  <a:pt x="12" y="19"/>
                  <a:pt x="12" y="19"/>
                  <a:pt x="12" y="19"/>
                </a:cubicBezTo>
                <a:cubicBezTo>
                  <a:pt x="12" y="19"/>
                  <a:pt x="12" y="19"/>
                  <a:pt x="12" y="19"/>
                </a:cubicBezTo>
                <a:cubicBezTo>
                  <a:pt x="12" y="19"/>
                  <a:pt x="12" y="19"/>
                  <a:pt x="12" y="19"/>
                </a:cubicBezTo>
                <a:cubicBezTo>
                  <a:pt x="12" y="19"/>
                  <a:pt x="12" y="19"/>
                  <a:pt x="12" y="19"/>
                </a:cubicBezTo>
                <a:cubicBezTo>
                  <a:pt x="12" y="20"/>
                  <a:pt x="12" y="20"/>
                  <a:pt x="12" y="20"/>
                </a:cubicBezTo>
                <a:cubicBezTo>
                  <a:pt x="12" y="20"/>
                  <a:pt x="12" y="20"/>
                  <a:pt x="12" y="20"/>
                </a:cubicBezTo>
                <a:cubicBezTo>
                  <a:pt x="12" y="20"/>
                  <a:pt x="12" y="20"/>
                  <a:pt x="12" y="20"/>
                </a:cubicBezTo>
                <a:cubicBezTo>
                  <a:pt x="12" y="19"/>
                  <a:pt x="12" y="19"/>
                  <a:pt x="12" y="19"/>
                </a:cubicBezTo>
                <a:cubicBezTo>
                  <a:pt x="12" y="19"/>
                  <a:pt x="12" y="19"/>
                  <a:pt x="12" y="19"/>
                </a:cubicBezTo>
                <a:cubicBezTo>
                  <a:pt x="12" y="19"/>
                  <a:pt x="12" y="19"/>
                  <a:pt x="12" y="19"/>
                </a:cubicBezTo>
                <a:close/>
                <a:moveTo>
                  <a:pt x="8" y="16"/>
                </a:moveTo>
                <a:cubicBezTo>
                  <a:pt x="8" y="16"/>
                  <a:pt x="8" y="16"/>
                  <a:pt x="8" y="16"/>
                </a:cubicBezTo>
                <a:cubicBezTo>
                  <a:pt x="8" y="16"/>
                  <a:pt x="8" y="16"/>
                  <a:pt x="8" y="16"/>
                </a:cubicBezTo>
                <a:cubicBezTo>
                  <a:pt x="8" y="16"/>
                  <a:pt x="8" y="16"/>
                  <a:pt x="8" y="16"/>
                </a:cubicBezTo>
                <a:cubicBezTo>
                  <a:pt x="8" y="15"/>
                  <a:pt x="8" y="15"/>
                  <a:pt x="8" y="15"/>
                </a:cubicBezTo>
                <a:cubicBezTo>
                  <a:pt x="8" y="15"/>
                  <a:pt x="8" y="15"/>
                  <a:pt x="8" y="15"/>
                </a:cubicBezTo>
                <a:cubicBezTo>
                  <a:pt x="8" y="14"/>
                  <a:pt x="8" y="14"/>
                  <a:pt x="8" y="14"/>
                </a:cubicBezTo>
                <a:cubicBezTo>
                  <a:pt x="8" y="14"/>
                  <a:pt x="8" y="14"/>
                  <a:pt x="8" y="14"/>
                </a:cubicBezTo>
                <a:cubicBezTo>
                  <a:pt x="9" y="14"/>
                  <a:pt x="9" y="14"/>
                  <a:pt x="9" y="14"/>
                </a:cubicBezTo>
                <a:cubicBezTo>
                  <a:pt x="9" y="15"/>
                  <a:pt x="9" y="15"/>
                  <a:pt x="9" y="15"/>
                </a:cubicBezTo>
                <a:cubicBezTo>
                  <a:pt x="9" y="15"/>
                  <a:pt x="9" y="15"/>
                  <a:pt x="9" y="15"/>
                </a:cubicBezTo>
                <a:cubicBezTo>
                  <a:pt x="10" y="15"/>
                  <a:pt x="10" y="15"/>
                  <a:pt x="10" y="15"/>
                </a:cubicBezTo>
                <a:cubicBezTo>
                  <a:pt x="10" y="15"/>
                  <a:pt x="10" y="15"/>
                  <a:pt x="10" y="15"/>
                </a:cubicBezTo>
                <a:cubicBezTo>
                  <a:pt x="10" y="15"/>
                  <a:pt x="10" y="15"/>
                  <a:pt x="10" y="15"/>
                </a:cubicBezTo>
                <a:cubicBezTo>
                  <a:pt x="10" y="16"/>
                  <a:pt x="10" y="16"/>
                  <a:pt x="10" y="16"/>
                </a:cubicBezTo>
                <a:cubicBezTo>
                  <a:pt x="10" y="16"/>
                  <a:pt x="10" y="16"/>
                  <a:pt x="10" y="16"/>
                </a:cubicBezTo>
                <a:cubicBezTo>
                  <a:pt x="10" y="16"/>
                  <a:pt x="10" y="16"/>
                  <a:pt x="10" y="16"/>
                </a:cubicBezTo>
                <a:cubicBezTo>
                  <a:pt x="10" y="17"/>
                  <a:pt x="10" y="17"/>
                  <a:pt x="10" y="17"/>
                </a:cubicBezTo>
                <a:cubicBezTo>
                  <a:pt x="9" y="17"/>
                  <a:pt x="9" y="17"/>
                  <a:pt x="9" y="17"/>
                </a:cubicBezTo>
                <a:cubicBezTo>
                  <a:pt x="9" y="16"/>
                  <a:pt x="9" y="16"/>
                  <a:pt x="9" y="16"/>
                </a:cubicBezTo>
                <a:cubicBezTo>
                  <a:pt x="9" y="16"/>
                  <a:pt x="9" y="16"/>
                  <a:pt x="9" y="16"/>
                </a:cubicBezTo>
                <a:lnTo>
                  <a:pt x="8" y="16"/>
                </a:lnTo>
                <a:close/>
                <a:moveTo>
                  <a:pt x="18" y="88"/>
                </a:moveTo>
                <a:cubicBezTo>
                  <a:pt x="18" y="89"/>
                  <a:pt x="18" y="89"/>
                  <a:pt x="18" y="89"/>
                </a:cubicBezTo>
                <a:cubicBezTo>
                  <a:pt x="15" y="89"/>
                  <a:pt x="15" y="89"/>
                  <a:pt x="15" y="89"/>
                </a:cubicBezTo>
                <a:cubicBezTo>
                  <a:pt x="14" y="89"/>
                  <a:pt x="13" y="88"/>
                  <a:pt x="13" y="88"/>
                </a:cubicBezTo>
                <a:cubicBezTo>
                  <a:pt x="12" y="87"/>
                  <a:pt x="12" y="87"/>
                  <a:pt x="12" y="87"/>
                </a:cubicBezTo>
                <a:cubicBezTo>
                  <a:pt x="12" y="87"/>
                  <a:pt x="11" y="86"/>
                  <a:pt x="11" y="85"/>
                </a:cubicBezTo>
                <a:cubicBezTo>
                  <a:pt x="11" y="84"/>
                  <a:pt x="11" y="84"/>
                  <a:pt x="11" y="84"/>
                </a:cubicBezTo>
                <a:cubicBezTo>
                  <a:pt x="18" y="84"/>
                  <a:pt x="18" y="84"/>
                  <a:pt x="18" y="84"/>
                </a:cubicBezTo>
                <a:cubicBezTo>
                  <a:pt x="18" y="84"/>
                  <a:pt x="19" y="84"/>
                  <a:pt x="19" y="83"/>
                </a:cubicBezTo>
                <a:cubicBezTo>
                  <a:pt x="22" y="83"/>
                  <a:pt x="22" y="83"/>
                  <a:pt x="22" y="83"/>
                </a:cubicBezTo>
                <a:cubicBezTo>
                  <a:pt x="22" y="84"/>
                  <a:pt x="22" y="84"/>
                  <a:pt x="22" y="84"/>
                </a:cubicBezTo>
                <a:cubicBezTo>
                  <a:pt x="19" y="87"/>
                  <a:pt x="19" y="87"/>
                  <a:pt x="19" y="87"/>
                </a:cubicBezTo>
                <a:lnTo>
                  <a:pt x="18" y="88"/>
                </a:lnTo>
                <a:close/>
                <a:moveTo>
                  <a:pt x="22" y="73"/>
                </a:moveTo>
                <a:cubicBezTo>
                  <a:pt x="22" y="73"/>
                  <a:pt x="22" y="73"/>
                  <a:pt x="22" y="73"/>
                </a:cubicBezTo>
                <a:cubicBezTo>
                  <a:pt x="19" y="73"/>
                  <a:pt x="19" y="73"/>
                  <a:pt x="19" y="73"/>
                </a:cubicBezTo>
                <a:cubicBezTo>
                  <a:pt x="19" y="73"/>
                  <a:pt x="18" y="73"/>
                  <a:pt x="18" y="73"/>
                </a:cubicBezTo>
                <a:cubicBezTo>
                  <a:pt x="11" y="73"/>
                  <a:pt x="11" y="73"/>
                  <a:pt x="11" y="73"/>
                </a:cubicBezTo>
                <a:cubicBezTo>
                  <a:pt x="11" y="71"/>
                  <a:pt x="11" y="71"/>
                  <a:pt x="11" y="71"/>
                </a:cubicBezTo>
                <a:cubicBezTo>
                  <a:pt x="11" y="70"/>
                  <a:pt x="12" y="70"/>
                  <a:pt x="12" y="69"/>
                </a:cubicBezTo>
                <a:cubicBezTo>
                  <a:pt x="13" y="68"/>
                  <a:pt x="13" y="68"/>
                  <a:pt x="13" y="68"/>
                </a:cubicBezTo>
                <a:cubicBezTo>
                  <a:pt x="14" y="68"/>
                  <a:pt x="14" y="68"/>
                  <a:pt x="15" y="68"/>
                </a:cubicBezTo>
                <a:cubicBezTo>
                  <a:pt x="18" y="68"/>
                  <a:pt x="18" y="68"/>
                  <a:pt x="18" y="68"/>
                </a:cubicBezTo>
                <a:cubicBezTo>
                  <a:pt x="19" y="69"/>
                  <a:pt x="19" y="69"/>
                  <a:pt x="19" y="69"/>
                </a:cubicBezTo>
                <a:lnTo>
                  <a:pt x="22" y="73"/>
                </a:lnTo>
                <a:close/>
                <a:moveTo>
                  <a:pt x="20" y="68"/>
                </a:moveTo>
                <a:cubicBezTo>
                  <a:pt x="20" y="68"/>
                  <a:pt x="20" y="68"/>
                  <a:pt x="20" y="68"/>
                </a:cubicBezTo>
                <a:cubicBezTo>
                  <a:pt x="26" y="68"/>
                  <a:pt x="26" y="68"/>
                  <a:pt x="26" y="68"/>
                </a:cubicBezTo>
                <a:cubicBezTo>
                  <a:pt x="26" y="68"/>
                  <a:pt x="26" y="68"/>
                  <a:pt x="26" y="68"/>
                </a:cubicBezTo>
                <a:cubicBezTo>
                  <a:pt x="25" y="70"/>
                  <a:pt x="25" y="70"/>
                  <a:pt x="25" y="70"/>
                </a:cubicBezTo>
                <a:cubicBezTo>
                  <a:pt x="23" y="71"/>
                  <a:pt x="23" y="71"/>
                  <a:pt x="23" y="71"/>
                </a:cubicBezTo>
                <a:lnTo>
                  <a:pt x="20" y="68"/>
                </a:lnTo>
                <a:close/>
                <a:moveTo>
                  <a:pt x="18" y="74"/>
                </a:moveTo>
                <a:cubicBezTo>
                  <a:pt x="18" y="78"/>
                  <a:pt x="18" y="78"/>
                  <a:pt x="18" y="78"/>
                </a:cubicBezTo>
                <a:cubicBezTo>
                  <a:pt x="11" y="78"/>
                  <a:pt x="11" y="78"/>
                  <a:pt x="11" y="78"/>
                </a:cubicBezTo>
                <a:cubicBezTo>
                  <a:pt x="11" y="74"/>
                  <a:pt x="11" y="74"/>
                  <a:pt x="11" y="74"/>
                </a:cubicBezTo>
                <a:lnTo>
                  <a:pt x="18" y="74"/>
                </a:lnTo>
                <a:close/>
                <a:moveTo>
                  <a:pt x="18" y="79"/>
                </a:moveTo>
                <a:cubicBezTo>
                  <a:pt x="18" y="82"/>
                  <a:pt x="18" y="82"/>
                  <a:pt x="18" y="82"/>
                </a:cubicBezTo>
                <a:cubicBezTo>
                  <a:pt x="11" y="82"/>
                  <a:pt x="11" y="82"/>
                  <a:pt x="11" y="82"/>
                </a:cubicBezTo>
                <a:cubicBezTo>
                  <a:pt x="11" y="79"/>
                  <a:pt x="11" y="79"/>
                  <a:pt x="11" y="79"/>
                </a:cubicBezTo>
                <a:lnTo>
                  <a:pt x="18" y="79"/>
                </a:lnTo>
                <a:close/>
                <a:moveTo>
                  <a:pt x="26" y="89"/>
                </a:moveTo>
                <a:cubicBezTo>
                  <a:pt x="20" y="89"/>
                  <a:pt x="20" y="89"/>
                  <a:pt x="20" y="89"/>
                </a:cubicBezTo>
                <a:cubicBezTo>
                  <a:pt x="20" y="88"/>
                  <a:pt x="20" y="88"/>
                  <a:pt x="20" y="88"/>
                </a:cubicBezTo>
                <a:cubicBezTo>
                  <a:pt x="23" y="85"/>
                  <a:pt x="23" y="85"/>
                  <a:pt x="23" y="85"/>
                </a:cubicBezTo>
                <a:cubicBezTo>
                  <a:pt x="26" y="88"/>
                  <a:pt x="26" y="88"/>
                  <a:pt x="26" y="88"/>
                </a:cubicBezTo>
                <a:lnTo>
                  <a:pt x="26" y="89"/>
                </a:lnTo>
                <a:close/>
                <a:moveTo>
                  <a:pt x="34" y="85"/>
                </a:moveTo>
                <a:cubicBezTo>
                  <a:pt x="34" y="86"/>
                  <a:pt x="34" y="87"/>
                  <a:pt x="34" y="87"/>
                </a:cubicBezTo>
                <a:cubicBezTo>
                  <a:pt x="33" y="88"/>
                  <a:pt x="33" y="88"/>
                  <a:pt x="33" y="88"/>
                </a:cubicBezTo>
                <a:cubicBezTo>
                  <a:pt x="33" y="88"/>
                  <a:pt x="32" y="89"/>
                  <a:pt x="31" y="89"/>
                </a:cubicBezTo>
                <a:cubicBezTo>
                  <a:pt x="28" y="89"/>
                  <a:pt x="28" y="89"/>
                  <a:pt x="28" y="89"/>
                </a:cubicBezTo>
                <a:cubicBezTo>
                  <a:pt x="27" y="87"/>
                  <a:pt x="27" y="87"/>
                  <a:pt x="27" y="87"/>
                </a:cubicBezTo>
                <a:cubicBezTo>
                  <a:pt x="24" y="84"/>
                  <a:pt x="24" y="84"/>
                  <a:pt x="24" y="84"/>
                </a:cubicBezTo>
                <a:cubicBezTo>
                  <a:pt x="24" y="83"/>
                  <a:pt x="24" y="83"/>
                  <a:pt x="24" y="83"/>
                </a:cubicBezTo>
                <a:cubicBezTo>
                  <a:pt x="27" y="83"/>
                  <a:pt x="27" y="83"/>
                  <a:pt x="27" y="83"/>
                </a:cubicBezTo>
                <a:cubicBezTo>
                  <a:pt x="27" y="84"/>
                  <a:pt x="28" y="84"/>
                  <a:pt x="28" y="84"/>
                </a:cubicBezTo>
                <a:cubicBezTo>
                  <a:pt x="34" y="84"/>
                  <a:pt x="34" y="84"/>
                  <a:pt x="34" y="84"/>
                </a:cubicBezTo>
                <a:lnTo>
                  <a:pt x="34" y="85"/>
                </a:lnTo>
                <a:close/>
                <a:moveTo>
                  <a:pt x="34" y="82"/>
                </a:moveTo>
                <a:cubicBezTo>
                  <a:pt x="28" y="82"/>
                  <a:pt x="28" y="82"/>
                  <a:pt x="28" y="82"/>
                </a:cubicBezTo>
                <a:cubicBezTo>
                  <a:pt x="28" y="79"/>
                  <a:pt x="28" y="79"/>
                  <a:pt x="28" y="79"/>
                </a:cubicBezTo>
                <a:cubicBezTo>
                  <a:pt x="34" y="79"/>
                  <a:pt x="34" y="79"/>
                  <a:pt x="34" y="79"/>
                </a:cubicBezTo>
                <a:lnTo>
                  <a:pt x="34" y="82"/>
                </a:lnTo>
                <a:close/>
                <a:moveTo>
                  <a:pt x="34" y="77"/>
                </a:moveTo>
                <a:cubicBezTo>
                  <a:pt x="28" y="77"/>
                  <a:pt x="28" y="77"/>
                  <a:pt x="28" y="77"/>
                </a:cubicBezTo>
                <a:cubicBezTo>
                  <a:pt x="28" y="74"/>
                  <a:pt x="28" y="74"/>
                  <a:pt x="28" y="74"/>
                </a:cubicBezTo>
                <a:cubicBezTo>
                  <a:pt x="34" y="74"/>
                  <a:pt x="34" y="74"/>
                  <a:pt x="34" y="74"/>
                </a:cubicBezTo>
                <a:lnTo>
                  <a:pt x="34" y="77"/>
                </a:lnTo>
                <a:close/>
                <a:moveTo>
                  <a:pt x="34" y="73"/>
                </a:moveTo>
                <a:cubicBezTo>
                  <a:pt x="28" y="73"/>
                  <a:pt x="28" y="73"/>
                  <a:pt x="28" y="73"/>
                </a:cubicBezTo>
                <a:cubicBezTo>
                  <a:pt x="27" y="73"/>
                  <a:pt x="27" y="73"/>
                  <a:pt x="27" y="74"/>
                </a:cubicBezTo>
                <a:cubicBezTo>
                  <a:pt x="27" y="82"/>
                  <a:pt x="27" y="82"/>
                  <a:pt x="27" y="82"/>
                </a:cubicBezTo>
                <a:cubicBezTo>
                  <a:pt x="19" y="82"/>
                  <a:pt x="19" y="82"/>
                  <a:pt x="19" y="82"/>
                </a:cubicBezTo>
                <a:cubicBezTo>
                  <a:pt x="19" y="75"/>
                  <a:pt x="19" y="75"/>
                  <a:pt x="19" y="75"/>
                </a:cubicBezTo>
                <a:cubicBezTo>
                  <a:pt x="24" y="75"/>
                  <a:pt x="24" y="75"/>
                  <a:pt x="24" y="75"/>
                </a:cubicBezTo>
                <a:cubicBezTo>
                  <a:pt x="24" y="73"/>
                  <a:pt x="24" y="73"/>
                  <a:pt x="24" y="73"/>
                </a:cubicBezTo>
                <a:cubicBezTo>
                  <a:pt x="25" y="71"/>
                  <a:pt x="25" y="71"/>
                  <a:pt x="25" y="71"/>
                </a:cubicBezTo>
                <a:cubicBezTo>
                  <a:pt x="27" y="69"/>
                  <a:pt x="27" y="69"/>
                  <a:pt x="27" y="69"/>
                </a:cubicBezTo>
                <a:cubicBezTo>
                  <a:pt x="27" y="69"/>
                  <a:pt x="27" y="69"/>
                  <a:pt x="27" y="69"/>
                </a:cubicBezTo>
                <a:cubicBezTo>
                  <a:pt x="28" y="68"/>
                  <a:pt x="28" y="68"/>
                  <a:pt x="28" y="68"/>
                </a:cubicBezTo>
                <a:cubicBezTo>
                  <a:pt x="31" y="68"/>
                  <a:pt x="31" y="68"/>
                  <a:pt x="31" y="68"/>
                </a:cubicBezTo>
                <a:cubicBezTo>
                  <a:pt x="32" y="68"/>
                  <a:pt x="32" y="68"/>
                  <a:pt x="33" y="69"/>
                </a:cubicBezTo>
                <a:cubicBezTo>
                  <a:pt x="34" y="69"/>
                  <a:pt x="34" y="69"/>
                  <a:pt x="34" y="69"/>
                </a:cubicBezTo>
                <a:cubicBezTo>
                  <a:pt x="34" y="70"/>
                  <a:pt x="34" y="70"/>
                  <a:pt x="34" y="71"/>
                </a:cubicBezTo>
                <a:lnTo>
                  <a:pt x="34" y="73"/>
                </a:lnTo>
                <a:close/>
                <a:moveTo>
                  <a:pt x="29" y="52"/>
                </a:moveTo>
                <a:cubicBezTo>
                  <a:pt x="30" y="52"/>
                  <a:pt x="30" y="52"/>
                  <a:pt x="30" y="52"/>
                </a:cubicBezTo>
                <a:cubicBezTo>
                  <a:pt x="30" y="52"/>
                  <a:pt x="30" y="52"/>
                  <a:pt x="30" y="52"/>
                </a:cubicBezTo>
                <a:cubicBezTo>
                  <a:pt x="30" y="52"/>
                  <a:pt x="30" y="52"/>
                  <a:pt x="30" y="52"/>
                </a:cubicBezTo>
                <a:cubicBezTo>
                  <a:pt x="30" y="53"/>
                  <a:pt x="30" y="53"/>
                  <a:pt x="30" y="53"/>
                </a:cubicBezTo>
                <a:cubicBezTo>
                  <a:pt x="29" y="52"/>
                  <a:pt x="29" y="52"/>
                  <a:pt x="29" y="52"/>
                </a:cubicBezTo>
                <a:cubicBezTo>
                  <a:pt x="29" y="53"/>
                  <a:pt x="29" y="53"/>
                  <a:pt x="29" y="53"/>
                </a:cubicBezTo>
                <a:cubicBezTo>
                  <a:pt x="29" y="52"/>
                  <a:pt x="29" y="52"/>
                  <a:pt x="29" y="52"/>
                </a:cubicBezTo>
                <a:cubicBezTo>
                  <a:pt x="29" y="52"/>
                  <a:pt x="29" y="52"/>
                  <a:pt x="29" y="52"/>
                </a:cubicBezTo>
                <a:cubicBezTo>
                  <a:pt x="28" y="52"/>
                  <a:pt x="28" y="52"/>
                  <a:pt x="28" y="52"/>
                </a:cubicBezTo>
                <a:cubicBezTo>
                  <a:pt x="28" y="51"/>
                  <a:pt x="28" y="51"/>
                  <a:pt x="28" y="51"/>
                </a:cubicBezTo>
                <a:cubicBezTo>
                  <a:pt x="29" y="51"/>
                  <a:pt x="29" y="51"/>
                  <a:pt x="29" y="51"/>
                </a:cubicBezTo>
                <a:cubicBezTo>
                  <a:pt x="29" y="51"/>
                  <a:pt x="29" y="51"/>
                  <a:pt x="29" y="51"/>
                </a:cubicBezTo>
                <a:cubicBezTo>
                  <a:pt x="29" y="52"/>
                  <a:pt x="29" y="52"/>
                  <a:pt x="29" y="52"/>
                </a:cubicBezTo>
                <a:close/>
                <a:moveTo>
                  <a:pt x="30" y="52"/>
                </a:moveTo>
                <a:cubicBezTo>
                  <a:pt x="30" y="51"/>
                  <a:pt x="30" y="51"/>
                  <a:pt x="30" y="51"/>
                </a:cubicBezTo>
                <a:cubicBezTo>
                  <a:pt x="30" y="51"/>
                  <a:pt x="30" y="51"/>
                  <a:pt x="30" y="51"/>
                </a:cubicBezTo>
                <a:cubicBezTo>
                  <a:pt x="31" y="51"/>
                  <a:pt x="31" y="51"/>
                  <a:pt x="31" y="51"/>
                </a:cubicBezTo>
                <a:lnTo>
                  <a:pt x="30" y="52"/>
                </a:lnTo>
                <a:close/>
                <a:moveTo>
                  <a:pt x="31" y="52"/>
                </a:moveTo>
                <a:cubicBezTo>
                  <a:pt x="31" y="53"/>
                  <a:pt x="31" y="53"/>
                  <a:pt x="31" y="53"/>
                </a:cubicBezTo>
                <a:cubicBezTo>
                  <a:pt x="31" y="53"/>
                  <a:pt x="31" y="53"/>
                  <a:pt x="31" y="53"/>
                </a:cubicBezTo>
                <a:cubicBezTo>
                  <a:pt x="31" y="54"/>
                  <a:pt x="31" y="54"/>
                  <a:pt x="31" y="54"/>
                </a:cubicBezTo>
                <a:cubicBezTo>
                  <a:pt x="30" y="54"/>
                  <a:pt x="30" y="54"/>
                  <a:pt x="30" y="54"/>
                </a:cubicBezTo>
                <a:cubicBezTo>
                  <a:pt x="30" y="55"/>
                  <a:pt x="30" y="55"/>
                  <a:pt x="30" y="55"/>
                </a:cubicBezTo>
                <a:cubicBezTo>
                  <a:pt x="30" y="55"/>
                  <a:pt x="30" y="55"/>
                  <a:pt x="30" y="55"/>
                </a:cubicBezTo>
                <a:cubicBezTo>
                  <a:pt x="30" y="56"/>
                  <a:pt x="30" y="56"/>
                  <a:pt x="30" y="56"/>
                </a:cubicBezTo>
                <a:cubicBezTo>
                  <a:pt x="29" y="56"/>
                  <a:pt x="29" y="56"/>
                  <a:pt x="29" y="56"/>
                </a:cubicBezTo>
                <a:cubicBezTo>
                  <a:pt x="29" y="56"/>
                  <a:pt x="29" y="56"/>
                  <a:pt x="29" y="56"/>
                </a:cubicBezTo>
                <a:cubicBezTo>
                  <a:pt x="28" y="56"/>
                  <a:pt x="28" y="56"/>
                  <a:pt x="28" y="56"/>
                </a:cubicBezTo>
                <a:cubicBezTo>
                  <a:pt x="28" y="55"/>
                  <a:pt x="28" y="55"/>
                  <a:pt x="28" y="55"/>
                </a:cubicBezTo>
                <a:cubicBezTo>
                  <a:pt x="29" y="55"/>
                  <a:pt x="29" y="55"/>
                  <a:pt x="29" y="55"/>
                </a:cubicBezTo>
                <a:cubicBezTo>
                  <a:pt x="29" y="54"/>
                  <a:pt x="29" y="54"/>
                  <a:pt x="29" y="54"/>
                </a:cubicBezTo>
                <a:cubicBezTo>
                  <a:pt x="29" y="54"/>
                  <a:pt x="29" y="54"/>
                  <a:pt x="29" y="54"/>
                </a:cubicBezTo>
                <a:cubicBezTo>
                  <a:pt x="29" y="53"/>
                  <a:pt x="29" y="53"/>
                  <a:pt x="29" y="53"/>
                </a:cubicBezTo>
                <a:cubicBezTo>
                  <a:pt x="30" y="53"/>
                  <a:pt x="30" y="53"/>
                  <a:pt x="30" y="53"/>
                </a:cubicBezTo>
                <a:cubicBezTo>
                  <a:pt x="31" y="52"/>
                  <a:pt x="31" y="52"/>
                  <a:pt x="31" y="52"/>
                </a:cubicBezTo>
                <a:close/>
                <a:moveTo>
                  <a:pt x="31" y="52"/>
                </a:moveTo>
                <a:cubicBezTo>
                  <a:pt x="31" y="52"/>
                  <a:pt x="31" y="52"/>
                  <a:pt x="31" y="52"/>
                </a:cubicBezTo>
                <a:cubicBezTo>
                  <a:pt x="31" y="51"/>
                  <a:pt x="31" y="51"/>
                  <a:pt x="31" y="51"/>
                </a:cubicBezTo>
                <a:cubicBezTo>
                  <a:pt x="31" y="51"/>
                  <a:pt x="31" y="51"/>
                  <a:pt x="31" y="51"/>
                </a:cubicBezTo>
                <a:cubicBezTo>
                  <a:pt x="31" y="51"/>
                  <a:pt x="31" y="51"/>
                  <a:pt x="31" y="51"/>
                </a:cubicBezTo>
                <a:lnTo>
                  <a:pt x="31" y="52"/>
                </a:lnTo>
                <a:close/>
                <a:moveTo>
                  <a:pt x="32" y="55"/>
                </a:moveTo>
                <a:cubicBezTo>
                  <a:pt x="32" y="56"/>
                  <a:pt x="32" y="56"/>
                  <a:pt x="32" y="56"/>
                </a:cubicBezTo>
                <a:cubicBezTo>
                  <a:pt x="31" y="56"/>
                  <a:pt x="31" y="56"/>
                  <a:pt x="31" y="56"/>
                </a:cubicBezTo>
                <a:cubicBezTo>
                  <a:pt x="31" y="55"/>
                  <a:pt x="31" y="55"/>
                  <a:pt x="31" y="55"/>
                </a:cubicBezTo>
                <a:cubicBezTo>
                  <a:pt x="31" y="55"/>
                  <a:pt x="31" y="55"/>
                  <a:pt x="31" y="55"/>
                </a:cubicBezTo>
                <a:lnTo>
                  <a:pt x="32" y="55"/>
                </a:lnTo>
                <a:close/>
                <a:moveTo>
                  <a:pt x="33" y="51"/>
                </a:moveTo>
                <a:cubicBezTo>
                  <a:pt x="32" y="51"/>
                  <a:pt x="32" y="51"/>
                  <a:pt x="32" y="51"/>
                </a:cubicBezTo>
                <a:cubicBezTo>
                  <a:pt x="32" y="51"/>
                  <a:pt x="32" y="51"/>
                  <a:pt x="32" y="51"/>
                </a:cubicBezTo>
                <a:cubicBezTo>
                  <a:pt x="33" y="50"/>
                  <a:pt x="33" y="50"/>
                  <a:pt x="33" y="50"/>
                </a:cubicBezTo>
                <a:cubicBezTo>
                  <a:pt x="33" y="50"/>
                  <a:pt x="33" y="50"/>
                  <a:pt x="33" y="50"/>
                </a:cubicBezTo>
                <a:cubicBezTo>
                  <a:pt x="33" y="50"/>
                  <a:pt x="33" y="50"/>
                  <a:pt x="33" y="50"/>
                </a:cubicBezTo>
                <a:cubicBezTo>
                  <a:pt x="33" y="50"/>
                  <a:pt x="33" y="50"/>
                  <a:pt x="33" y="50"/>
                </a:cubicBezTo>
                <a:cubicBezTo>
                  <a:pt x="33" y="50"/>
                  <a:pt x="33" y="50"/>
                  <a:pt x="33" y="50"/>
                </a:cubicBezTo>
                <a:lnTo>
                  <a:pt x="33" y="51"/>
                </a:lnTo>
                <a:close/>
                <a:moveTo>
                  <a:pt x="33" y="55"/>
                </a:moveTo>
                <a:cubicBezTo>
                  <a:pt x="33" y="55"/>
                  <a:pt x="33" y="55"/>
                  <a:pt x="33" y="55"/>
                </a:cubicBezTo>
                <a:cubicBezTo>
                  <a:pt x="33" y="55"/>
                  <a:pt x="33" y="55"/>
                  <a:pt x="33" y="55"/>
                </a:cubicBezTo>
                <a:cubicBezTo>
                  <a:pt x="32" y="55"/>
                  <a:pt x="32" y="55"/>
                  <a:pt x="32" y="55"/>
                </a:cubicBezTo>
                <a:cubicBezTo>
                  <a:pt x="32" y="55"/>
                  <a:pt x="32" y="55"/>
                  <a:pt x="32" y="55"/>
                </a:cubicBezTo>
                <a:cubicBezTo>
                  <a:pt x="33" y="55"/>
                  <a:pt x="33" y="55"/>
                  <a:pt x="33" y="55"/>
                </a:cubicBezTo>
                <a:close/>
                <a:moveTo>
                  <a:pt x="34" y="50"/>
                </a:moveTo>
                <a:cubicBezTo>
                  <a:pt x="34" y="50"/>
                  <a:pt x="34" y="50"/>
                  <a:pt x="34" y="50"/>
                </a:cubicBezTo>
                <a:cubicBezTo>
                  <a:pt x="34" y="50"/>
                  <a:pt x="34" y="50"/>
                  <a:pt x="34" y="50"/>
                </a:cubicBezTo>
                <a:cubicBezTo>
                  <a:pt x="34" y="50"/>
                  <a:pt x="34" y="50"/>
                  <a:pt x="34" y="50"/>
                </a:cubicBezTo>
                <a:cubicBezTo>
                  <a:pt x="34" y="50"/>
                  <a:pt x="34" y="50"/>
                  <a:pt x="34" y="50"/>
                </a:cubicBezTo>
                <a:cubicBezTo>
                  <a:pt x="34" y="50"/>
                  <a:pt x="34" y="50"/>
                  <a:pt x="34" y="50"/>
                </a:cubicBezTo>
                <a:cubicBezTo>
                  <a:pt x="35" y="50"/>
                  <a:pt x="35" y="50"/>
                  <a:pt x="35" y="50"/>
                </a:cubicBezTo>
                <a:cubicBezTo>
                  <a:pt x="35" y="50"/>
                  <a:pt x="35" y="50"/>
                  <a:pt x="35" y="50"/>
                </a:cubicBezTo>
                <a:cubicBezTo>
                  <a:pt x="34" y="50"/>
                  <a:pt x="34" y="50"/>
                  <a:pt x="34" y="50"/>
                </a:cubicBezTo>
                <a:cubicBezTo>
                  <a:pt x="34" y="50"/>
                  <a:pt x="34" y="50"/>
                  <a:pt x="34" y="50"/>
                </a:cubicBezTo>
                <a:close/>
                <a:moveTo>
                  <a:pt x="34" y="56"/>
                </a:moveTo>
                <a:cubicBezTo>
                  <a:pt x="34" y="55"/>
                  <a:pt x="34" y="55"/>
                  <a:pt x="34" y="55"/>
                </a:cubicBezTo>
                <a:cubicBezTo>
                  <a:pt x="35" y="55"/>
                  <a:pt x="35" y="55"/>
                  <a:pt x="35" y="55"/>
                </a:cubicBezTo>
                <a:cubicBezTo>
                  <a:pt x="35" y="55"/>
                  <a:pt x="35" y="55"/>
                  <a:pt x="35" y="55"/>
                </a:cubicBezTo>
                <a:lnTo>
                  <a:pt x="34" y="56"/>
                </a:lnTo>
                <a:close/>
                <a:moveTo>
                  <a:pt x="39" y="45"/>
                </a:moveTo>
                <a:cubicBezTo>
                  <a:pt x="39" y="45"/>
                  <a:pt x="39" y="45"/>
                  <a:pt x="39" y="45"/>
                </a:cubicBezTo>
                <a:cubicBezTo>
                  <a:pt x="38" y="45"/>
                  <a:pt x="38" y="45"/>
                  <a:pt x="38" y="45"/>
                </a:cubicBezTo>
                <a:cubicBezTo>
                  <a:pt x="38" y="44"/>
                  <a:pt x="38" y="44"/>
                  <a:pt x="38" y="44"/>
                </a:cubicBezTo>
                <a:cubicBezTo>
                  <a:pt x="39" y="44"/>
                  <a:pt x="39" y="44"/>
                  <a:pt x="39" y="44"/>
                </a:cubicBezTo>
                <a:cubicBezTo>
                  <a:pt x="39" y="44"/>
                  <a:pt x="39" y="44"/>
                  <a:pt x="39" y="44"/>
                </a:cubicBezTo>
                <a:cubicBezTo>
                  <a:pt x="38" y="45"/>
                  <a:pt x="38" y="45"/>
                  <a:pt x="38" y="45"/>
                </a:cubicBezTo>
                <a:lnTo>
                  <a:pt x="39" y="45"/>
                </a:lnTo>
                <a:close/>
                <a:moveTo>
                  <a:pt x="40" y="48"/>
                </a:moveTo>
                <a:cubicBezTo>
                  <a:pt x="39" y="49"/>
                  <a:pt x="39" y="49"/>
                  <a:pt x="39" y="49"/>
                </a:cubicBezTo>
                <a:cubicBezTo>
                  <a:pt x="39" y="49"/>
                  <a:pt x="39" y="49"/>
                  <a:pt x="39" y="49"/>
                </a:cubicBezTo>
                <a:cubicBezTo>
                  <a:pt x="39" y="49"/>
                  <a:pt x="39" y="49"/>
                  <a:pt x="39" y="49"/>
                </a:cubicBezTo>
                <a:cubicBezTo>
                  <a:pt x="38" y="49"/>
                  <a:pt x="38" y="49"/>
                  <a:pt x="38" y="49"/>
                </a:cubicBezTo>
                <a:cubicBezTo>
                  <a:pt x="39" y="48"/>
                  <a:pt x="39" y="48"/>
                  <a:pt x="39" y="48"/>
                </a:cubicBezTo>
                <a:cubicBezTo>
                  <a:pt x="39" y="48"/>
                  <a:pt x="39" y="48"/>
                  <a:pt x="39" y="48"/>
                </a:cubicBezTo>
                <a:cubicBezTo>
                  <a:pt x="39" y="47"/>
                  <a:pt x="39" y="47"/>
                  <a:pt x="39" y="47"/>
                </a:cubicBezTo>
                <a:cubicBezTo>
                  <a:pt x="38" y="46"/>
                  <a:pt x="38" y="46"/>
                  <a:pt x="38" y="46"/>
                </a:cubicBezTo>
                <a:cubicBezTo>
                  <a:pt x="39" y="46"/>
                  <a:pt x="39" y="46"/>
                  <a:pt x="39" y="46"/>
                </a:cubicBezTo>
                <a:cubicBezTo>
                  <a:pt x="39" y="46"/>
                  <a:pt x="39" y="46"/>
                  <a:pt x="39" y="46"/>
                </a:cubicBezTo>
                <a:cubicBezTo>
                  <a:pt x="39" y="46"/>
                  <a:pt x="39" y="46"/>
                  <a:pt x="39" y="46"/>
                </a:cubicBezTo>
                <a:cubicBezTo>
                  <a:pt x="40" y="47"/>
                  <a:pt x="40" y="47"/>
                  <a:pt x="40" y="47"/>
                </a:cubicBezTo>
                <a:cubicBezTo>
                  <a:pt x="39" y="47"/>
                  <a:pt x="39" y="47"/>
                  <a:pt x="39" y="47"/>
                </a:cubicBezTo>
                <a:cubicBezTo>
                  <a:pt x="40" y="48"/>
                  <a:pt x="40" y="48"/>
                  <a:pt x="40" y="48"/>
                </a:cubicBezTo>
                <a:close/>
                <a:moveTo>
                  <a:pt x="45" y="47"/>
                </a:moveTo>
                <a:cubicBezTo>
                  <a:pt x="45" y="46"/>
                  <a:pt x="45" y="46"/>
                  <a:pt x="45" y="46"/>
                </a:cubicBezTo>
                <a:cubicBezTo>
                  <a:pt x="45" y="46"/>
                  <a:pt x="45" y="46"/>
                  <a:pt x="45" y="46"/>
                </a:cubicBezTo>
                <a:cubicBezTo>
                  <a:pt x="45" y="46"/>
                  <a:pt x="45" y="46"/>
                  <a:pt x="45" y="46"/>
                </a:cubicBezTo>
                <a:cubicBezTo>
                  <a:pt x="45" y="45"/>
                  <a:pt x="45" y="45"/>
                  <a:pt x="45" y="45"/>
                </a:cubicBezTo>
                <a:cubicBezTo>
                  <a:pt x="46" y="45"/>
                  <a:pt x="46" y="45"/>
                  <a:pt x="46" y="45"/>
                </a:cubicBezTo>
                <a:cubicBezTo>
                  <a:pt x="46" y="45"/>
                  <a:pt x="46" y="45"/>
                  <a:pt x="46" y="45"/>
                </a:cubicBezTo>
                <a:cubicBezTo>
                  <a:pt x="46" y="46"/>
                  <a:pt x="46" y="46"/>
                  <a:pt x="46" y="46"/>
                </a:cubicBezTo>
                <a:cubicBezTo>
                  <a:pt x="46" y="46"/>
                  <a:pt x="46" y="46"/>
                  <a:pt x="46" y="46"/>
                </a:cubicBezTo>
                <a:cubicBezTo>
                  <a:pt x="46" y="46"/>
                  <a:pt x="46" y="46"/>
                  <a:pt x="46" y="46"/>
                </a:cubicBezTo>
                <a:cubicBezTo>
                  <a:pt x="46" y="46"/>
                  <a:pt x="46" y="46"/>
                  <a:pt x="46" y="46"/>
                </a:cubicBezTo>
                <a:cubicBezTo>
                  <a:pt x="46" y="47"/>
                  <a:pt x="46" y="47"/>
                  <a:pt x="46" y="47"/>
                </a:cubicBezTo>
                <a:lnTo>
                  <a:pt x="45" y="47"/>
                </a:lnTo>
                <a:close/>
                <a:moveTo>
                  <a:pt x="46" y="47"/>
                </a:moveTo>
                <a:cubicBezTo>
                  <a:pt x="46" y="47"/>
                  <a:pt x="46" y="47"/>
                  <a:pt x="46" y="47"/>
                </a:cubicBezTo>
                <a:cubicBezTo>
                  <a:pt x="47" y="47"/>
                  <a:pt x="47" y="47"/>
                  <a:pt x="47" y="47"/>
                </a:cubicBezTo>
                <a:cubicBezTo>
                  <a:pt x="47" y="47"/>
                  <a:pt x="47" y="47"/>
                  <a:pt x="47" y="47"/>
                </a:cubicBezTo>
                <a:cubicBezTo>
                  <a:pt x="48" y="48"/>
                  <a:pt x="48" y="48"/>
                  <a:pt x="48" y="48"/>
                </a:cubicBezTo>
                <a:cubicBezTo>
                  <a:pt x="48" y="48"/>
                  <a:pt x="48" y="48"/>
                  <a:pt x="48" y="48"/>
                </a:cubicBezTo>
                <a:cubicBezTo>
                  <a:pt x="47" y="47"/>
                  <a:pt x="47" y="47"/>
                  <a:pt x="47" y="47"/>
                </a:cubicBezTo>
                <a:cubicBezTo>
                  <a:pt x="47" y="46"/>
                  <a:pt x="47" y="46"/>
                  <a:pt x="47" y="46"/>
                </a:cubicBezTo>
                <a:cubicBezTo>
                  <a:pt x="48" y="46"/>
                  <a:pt x="48" y="46"/>
                  <a:pt x="48" y="46"/>
                </a:cubicBezTo>
                <a:cubicBezTo>
                  <a:pt x="48" y="46"/>
                  <a:pt x="48" y="46"/>
                  <a:pt x="48" y="46"/>
                </a:cubicBezTo>
                <a:cubicBezTo>
                  <a:pt x="47" y="45"/>
                  <a:pt x="47" y="45"/>
                  <a:pt x="47" y="45"/>
                </a:cubicBezTo>
                <a:cubicBezTo>
                  <a:pt x="47" y="44"/>
                  <a:pt x="47" y="44"/>
                  <a:pt x="47" y="44"/>
                </a:cubicBezTo>
                <a:cubicBezTo>
                  <a:pt x="47" y="44"/>
                  <a:pt x="47" y="44"/>
                  <a:pt x="47" y="44"/>
                </a:cubicBezTo>
                <a:cubicBezTo>
                  <a:pt x="47" y="45"/>
                  <a:pt x="47" y="45"/>
                  <a:pt x="47" y="45"/>
                </a:cubicBezTo>
                <a:cubicBezTo>
                  <a:pt x="46" y="44"/>
                  <a:pt x="46" y="44"/>
                  <a:pt x="46" y="44"/>
                </a:cubicBezTo>
                <a:cubicBezTo>
                  <a:pt x="46" y="44"/>
                  <a:pt x="46" y="44"/>
                  <a:pt x="46" y="44"/>
                </a:cubicBezTo>
                <a:cubicBezTo>
                  <a:pt x="46" y="44"/>
                  <a:pt x="46" y="44"/>
                  <a:pt x="46" y="44"/>
                </a:cubicBezTo>
                <a:cubicBezTo>
                  <a:pt x="46" y="44"/>
                  <a:pt x="46" y="44"/>
                  <a:pt x="46" y="44"/>
                </a:cubicBezTo>
                <a:cubicBezTo>
                  <a:pt x="47" y="43"/>
                  <a:pt x="47" y="43"/>
                  <a:pt x="47" y="43"/>
                </a:cubicBezTo>
                <a:cubicBezTo>
                  <a:pt x="46" y="43"/>
                  <a:pt x="46" y="43"/>
                  <a:pt x="46" y="43"/>
                </a:cubicBezTo>
                <a:cubicBezTo>
                  <a:pt x="46" y="42"/>
                  <a:pt x="46" y="42"/>
                  <a:pt x="46" y="42"/>
                </a:cubicBezTo>
                <a:cubicBezTo>
                  <a:pt x="46" y="42"/>
                  <a:pt x="46" y="42"/>
                  <a:pt x="46" y="42"/>
                </a:cubicBezTo>
                <a:cubicBezTo>
                  <a:pt x="46" y="42"/>
                  <a:pt x="46" y="42"/>
                  <a:pt x="46" y="42"/>
                </a:cubicBezTo>
                <a:cubicBezTo>
                  <a:pt x="45" y="42"/>
                  <a:pt x="45" y="42"/>
                  <a:pt x="45" y="42"/>
                </a:cubicBezTo>
                <a:cubicBezTo>
                  <a:pt x="45" y="42"/>
                  <a:pt x="45" y="42"/>
                  <a:pt x="45" y="42"/>
                </a:cubicBezTo>
                <a:cubicBezTo>
                  <a:pt x="44" y="43"/>
                  <a:pt x="44" y="43"/>
                  <a:pt x="44" y="43"/>
                </a:cubicBezTo>
                <a:cubicBezTo>
                  <a:pt x="44" y="43"/>
                  <a:pt x="44" y="43"/>
                  <a:pt x="44" y="43"/>
                </a:cubicBezTo>
                <a:cubicBezTo>
                  <a:pt x="44" y="43"/>
                  <a:pt x="44" y="43"/>
                  <a:pt x="44" y="43"/>
                </a:cubicBezTo>
                <a:cubicBezTo>
                  <a:pt x="44" y="43"/>
                  <a:pt x="44" y="43"/>
                  <a:pt x="44" y="43"/>
                </a:cubicBezTo>
                <a:cubicBezTo>
                  <a:pt x="42" y="44"/>
                  <a:pt x="42" y="44"/>
                  <a:pt x="42" y="44"/>
                </a:cubicBezTo>
                <a:cubicBezTo>
                  <a:pt x="42" y="44"/>
                  <a:pt x="42" y="44"/>
                  <a:pt x="42" y="44"/>
                </a:cubicBezTo>
                <a:cubicBezTo>
                  <a:pt x="42" y="45"/>
                  <a:pt x="42" y="45"/>
                  <a:pt x="42" y="45"/>
                </a:cubicBezTo>
                <a:cubicBezTo>
                  <a:pt x="42" y="45"/>
                  <a:pt x="42" y="45"/>
                  <a:pt x="42" y="45"/>
                </a:cubicBezTo>
                <a:cubicBezTo>
                  <a:pt x="42" y="46"/>
                  <a:pt x="42" y="46"/>
                  <a:pt x="42" y="46"/>
                </a:cubicBezTo>
                <a:cubicBezTo>
                  <a:pt x="42" y="46"/>
                  <a:pt x="42" y="46"/>
                  <a:pt x="42" y="46"/>
                </a:cubicBezTo>
                <a:cubicBezTo>
                  <a:pt x="42" y="47"/>
                  <a:pt x="42" y="47"/>
                  <a:pt x="42" y="47"/>
                </a:cubicBezTo>
                <a:cubicBezTo>
                  <a:pt x="42" y="48"/>
                  <a:pt x="42" y="48"/>
                  <a:pt x="42" y="48"/>
                </a:cubicBezTo>
                <a:cubicBezTo>
                  <a:pt x="41" y="47"/>
                  <a:pt x="41" y="47"/>
                  <a:pt x="41" y="47"/>
                </a:cubicBezTo>
                <a:cubicBezTo>
                  <a:pt x="41" y="46"/>
                  <a:pt x="41" y="46"/>
                  <a:pt x="41" y="46"/>
                </a:cubicBezTo>
                <a:cubicBezTo>
                  <a:pt x="41" y="46"/>
                  <a:pt x="41" y="46"/>
                  <a:pt x="41" y="46"/>
                </a:cubicBezTo>
                <a:cubicBezTo>
                  <a:pt x="41" y="47"/>
                  <a:pt x="41" y="47"/>
                  <a:pt x="41" y="47"/>
                </a:cubicBezTo>
                <a:cubicBezTo>
                  <a:pt x="40" y="46"/>
                  <a:pt x="40" y="46"/>
                  <a:pt x="40" y="46"/>
                </a:cubicBezTo>
                <a:cubicBezTo>
                  <a:pt x="40" y="45"/>
                  <a:pt x="40" y="45"/>
                  <a:pt x="40" y="45"/>
                </a:cubicBezTo>
                <a:cubicBezTo>
                  <a:pt x="40" y="45"/>
                  <a:pt x="40" y="45"/>
                  <a:pt x="40" y="45"/>
                </a:cubicBezTo>
                <a:cubicBezTo>
                  <a:pt x="40" y="44"/>
                  <a:pt x="40" y="44"/>
                  <a:pt x="40" y="44"/>
                </a:cubicBezTo>
                <a:cubicBezTo>
                  <a:pt x="39" y="44"/>
                  <a:pt x="39" y="44"/>
                  <a:pt x="39" y="44"/>
                </a:cubicBezTo>
                <a:cubicBezTo>
                  <a:pt x="39" y="43"/>
                  <a:pt x="39" y="43"/>
                  <a:pt x="39" y="43"/>
                </a:cubicBezTo>
                <a:cubicBezTo>
                  <a:pt x="39" y="43"/>
                  <a:pt x="39" y="43"/>
                  <a:pt x="39" y="43"/>
                </a:cubicBezTo>
                <a:cubicBezTo>
                  <a:pt x="39" y="42"/>
                  <a:pt x="39" y="42"/>
                  <a:pt x="39" y="42"/>
                </a:cubicBezTo>
                <a:cubicBezTo>
                  <a:pt x="39" y="42"/>
                  <a:pt x="39" y="42"/>
                  <a:pt x="39" y="42"/>
                </a:cubicBezTo>
                <a:cubicBezTo>
                  <a:pt x="38" y="42"/>
                  <a:pt x="38" y="42"/>
                  <a:pt x="38" y="42"/>
                </a:cubicBezTo>
                <a:cubicBezTo>
                  <a:pt x="38" y="41"/>
                  <a:pt x="38" y="41"/>
                  <a:pt x="38" y="41"/>
                </a:cubicBezTo>
                <a:cubicBezTo>
                  <a:pt x="38" y="41"/>
                  <a:pt x="38" y="41"/>
                  <a:pt x="38" y="41"/>
                </a:cubicBezTo>
                <a:cubicBezTo>
                  <a:pt x="38" y="41"/>
                  <a:pt x="38" y="41"/>
                  <a:pt x="38" y="41"/>
                </a:cubicBezTo>
                <a:cubicBezTo>
                  <a:pt x="37" y="40"/>
                  <a:pt x="37" y="40"/>
                  <a:pt x="37" y="40"/>
                </a:cubicBezTo>
                <a:cubicBezTo>
                  <a:pt x="35" y="40"/>
                  <a:pt x="35" y="40"/>
                  <a:pt x="35" y="40"/>
                </a:cubicBezTo>
                <a:cubicBezTo>
                  <a:pt x="35" y="40"/>
                  <a:pt x="35" y="40"/>
                  <a:pt x="35" y="40"/>
                </a:cubicBezTo>
                <a:cubicBezTo>
                  <a:pt x="34" y="39"/>
                  <a:pt x="34" y="39"/>
                  <a:pt x="34" y="39"/>
                </a:cubicBezTo>
                <a:cubicBezTo>
                  <a:pt x="34" y="39"/>
                  <a:pt x="34" y="39"/>
                  <a:pt x="34" y="39"/>
                </a:cubicBezTo>
                <a:cubicBezTo>
                  <a:pt x="34" y="39"/>
                  <a:pt x="34" y="39"/>
                  <a:pt x="34" y="39"/>
                </a:cubicBezTo>
                <a:cubicBezTo>
                  <a:pt x="34" y="39"/>
                  <a:pt x="34" y="39"/>
                  <a:pt x="34" y="39"/>
                </a:cubicBezTo>
                <a:cubicBezTo>
                  <a:pt x="33" y="39"/>
                  <a:pt x="33" y="39"/>
                  <a:pt x="33" y="39"/>
                </a:cubicBezTo>
                <a:cubicBezTo>
                  <a:pt x="33" y="39"/>
                  <a:pt x="33" y="39"/>
                  <a:pt x="33" y="39"/>
                </a:cubicBezTo>
                <a:cubicBezTo>
                  <a:pt x="33" y="39"/>
                  <a:pt x="33" y="39"/>
                  <a:pt x="33" y="39"/>
                </a:cubicBezTo>
                <a:cubicBezTo>
                  <a:pt x="32" y="39"/>
                  <a:pt x="32" y="39"/>
                  <a:pt x="32" y="39"/>
                </a:cubicBezTo>
                <a:cubicBezTo>
                  <a:pt x="32" y="38"/>
                  <a:pt x="32" y="38"/>
                  <a:pt x="32" y="38"/>
                </a:cubicBezTo>
                <a:cubicBezTo>
                  <a:pt x="32" y="38"/>
                  <a:pt x="32" y="38"/>
                  <a:pt x="32" y="38"/>
                </a:cubicBezTo>
                <a:cubicBezTo>
                  <a:pt x="32" y="38"/>
                  <a:pt x="32" y="38"/>
                  <a:pt x="32" y="38"/>
                </a:cubicBezTo>
                <a:cubicBezTo>
                  <a:pt x="32" y="38"/>
                  <a:pt x="32" y="38"/>
                  <a:pt x="32" y="38"/>
                </a:cubicBezTo>
                <a:cubicBezTo>
                  <a:pt x="32" y="39"/>
                  <a:pt x="32" y="39"/>
                  <a:pt x="32" y="39"/>
                </a:cubicBezTo>
                <a:cubicBezTo>
                  <a:pt x="32" y="39"/>
                  <a:pt x="32" y="39"/>
                  <a:pt x="32" y="39"/>
                </a:cubicBezTo>
                <a:cubicBezTo>
                  <a:pt x="33" y="39"/>
                  <a:pt x="33" y="39"/>
                  <a:pt x="33" y="39"/>
                </a:cubicBezTo>
                <a:cubicBezTo>
                  <a:pt x="33" y="40"/>
                  <a:pt x="33" y="40"/>
                  <a:pt x="33" y="40"/>
                </a:cubicBezTo>
                <a:cubicBezTo>
                  <a:pt x="33" y="40"/>
                  <a:pt x="33" y="40"/>
                  <a:pt x="33" y="40"/>
                </a:cubicBezTo>
                <a:cubicBezTo>
                  <a:pt x="34" y="40"/>
                  <a:pt x="34" y="40"/>
                  <a:pt x="34" y="40"/>
                </a:cubicBezTo>
                <a:cubicBezTo>
                  <a:pt x="34" y="40"/>
                  <a:pt x="34" y="40"/>
                  <a:pt x="34" y="40"/>
                </a:cubicBezTo>
                <a:cubicBezTo>
                  <a:pt x="35" y="41"/>
                  <a:pt x="35" y="41"/>
                  <a:pt x="35" y="41"/>
                </a:cubicBezTo>
                <a:cubicBezTo>
                  <a:pt x="35" y="41"/>
                  <a:pt x="35" y="41"/>
                  <a:pt x="35" y="41"/>
                </a:cubicBezTo>
                <a:cubicBezTo>
                  <a:pt x="35" y="41"/>
                  <a:pt x="35" y="41"/>
                  <a:pt x="35" y="41"/>
                </a:cubicBezTo>
                <a:cubicBezTo>
                  <a:pt x="35" y="41"/>
                  <a:pt x="35" y="41"/>
                  <a:pt x="35" y="41"/>
                </a:cubicBezTo>
                <a:cubicBezTo>
                  <a:pt x="35" y="41"/>
                  <a:pt x="35" y="41"/>
                  <a:pt x="35" y="41"/>
                </a:cubicBezTo>
                <a:cubicBezTo>
                  <a:pt x="35" y="42"/>
                  <a:pt x="35" y="42"/>
                  <a:pt x="35" y="42"/>
                </a:cubicBezTo>
                <a:cubicBezTo>
                  <a:pt x="35" y="42"/>
                  <a:pt x="35" y="42"/>
                  <a:pt x="35" y="42"/>
                </a:cubicBezTo>
                <a:cubicBezTo>
                  <a:pt x="34" y="43"/>
                  <a:pt x="34" y="43"/>
                  <a:pt x="34" y="43"/>
                </a:cubicBezTo>
                <a:cubicBezTo>
                  <a:pt x="34" y="43"/>
                  <a:pt x="34" y="43"/>
                  <a:pt x="34" y="43"/>
                </a:cubicBezTo>
                <a:cubicBezTo>
                  <a:pt x="34" y="43"/>
                  <a:pt x="34" y="43"/>
                  <a:pt x="34" y="43"/>
                </a:cubicBezTo>
                <a:cubicBezTo>
                  <a:pt x="33" y="43"/>
                  <a:pt x="33" y="43"/>
                  <a:pt x="33" y="43"/>
                </a:cubicBezTo>
                <a:cubicBezTo>
                  <a:pt x="32" y="43"/>
                  <a:pt x="32" y="43"/>
                  <a:pt x="32" y="43"/>
                </a:cubicBezTo>
                <a:cubicBezTo>
                  <a:pt x="32" y="43"/>
                  <a:pt x="32" y="43"/>
                  <a:pt x="32" y="43"/>
                </a:cubicBezTo>
                <a:cubicBezTo>
                  <a:pt x="32" y="43"/>
                  <a:pt x="32" y="43"/>
                  <a:pt x="32" y="43"/>
                </a:cubicBezTo>
                <a:cubicBezTo>
                  <a:pt x="31" y="44"/>
                  <a:pt x="31" y="44"/>
                  <a:pt x="31" y="44"/>
                </a:cubicBezTo>
                <a:cubicBezTo>
                  <a:pt x="31" y="44"/>
                  <a:pt x="31" y="44"/>
                  <a:pt x="31" y="44"/>
                </a:cubicBezTo>
                <a:cubicBezTo>
                  <a:pt x="31" y="44"/>
                  <a:pt x="31" y="44"/>
                  <a:pt x="31" y="44"/>
                </a:cubicBezTo>
                <a:cubicBezTo>
                  <a:pt x="31" y="44"/>
                  <a:pt x="31" y="44"/>
                  <a:pt x="31" y="44"/>
                </a:cubicBezTo>
                <a:cubicBezTo>
                  <a:pt x="30" y="44"/>
                  <a:pt x="30" y="44"/>
                  <a:pt x="30" y="44"/>
                </a:cubicBezTo>
                <a:cubicBezTo>
                  <a:pt x="30" y="44"/>
                  <a:pt x="30" y="44"/>
                  <a:pt x="30" y="44"/>
                </a:cubicBezTo>
                <a:cubicBezTo>
                  <a:pt x="30" y="44"/>
                  <a:pt x="30" y="44"/>
                  <a:pt x="30" y="44"/>
                </a:cubicBezTo>
                <a:cubicBezTo>
                  <a:pt x="30" y="43"/>
                  <a:pt x="30" y="43"/>
                  <a:pt x="30" y="43"/>
                </a:cubicBezTo>
                <a:cubicBezTo>
                  <a:pt x="30" y="43"/>
                  <a:pt x="30" y="43"/>
                  <a:pt x="30" y="43"/>
                </a:cubicBezTo>
                <a:cubicBezTo>
                  <a:pt x="29" y="43"/>
                  <a:pt x="29" y="43"/>
                  <a:pt x="29" y="43"/>
                </a:cubicBezTo>
                <a:cubicBezTo>
                  <a:pt x="29" y="42"/>
                  <a:pt x="29" y="42"/>
                  <a:pt x="29" y="42"/>
                </a:cubicBezTo>
                <a:cubicBezTo>
                  <a:pt x="29" y="41"/>
                  <a:pt x="29" y="41"/>
                  <a:pt x="29" y="41"/>
                </a:cubicBezTo>
                <a:cubicBezTo>
                  <a:pt x="29" y="41"/>
                  <a:pt x="29" y="41"/>
                  <a:pt x="29" y="41"/>
                </a:cubicBezTo>
                <a:cubicBezTo>
                  <a:pt x="29" y="41"/>
                  <a:pt x="29" y="41"/>
                  <a:pt x="29" y="41"/>
                </a:cubicBezTo>
                <a:cubicBezTo>
                  <a:pt x="29" y="40"/>
                  <a:pt x="29" y="40"/>
                  <a:pt x="29" y="40"/>
                </a:cubicBezTo>
                <a:cubicBezTo>
                  <a:pt x="28" y="40"/>
                  <a:pt x="28" y="40"/>
                  <a:pt x="28" y="40"/>
                </a:cubicBezTo>
                <a:cubicBezTo>
                  <a:pt x="28" y="39"/>
                  <a:pt x="28" y="39"/>
                  <a:pt x="28" y="39"/>
                </a:cubicBezTo>
                <a:cubicBezTo>
                  <a:pt x="28" y="39"/>
                  <a:pt x="28" y="39"/>
                  <a:pt x="28" y="39"/>
                </a:cubicBezTo>
                <a:cubicBezTo>
                  <a:pt x="27" y="39"/>
                  <a:pt x="27" y="39"/>
                  <a:pt x="27" y="39"/>
                </a:cubicBezTo>
                <a:cubicBezTo>
                  <a:pt x="28" y="40"/>
                  <a:pt x="28" y="40"/>
                  <a:pt x="28" y="40"/>
                </a:cubicBezTo>
                <a:cubicBezTo>
                  <a:pt x="28" y="40"/>
                  <a:pt x="28" y="40"/>
                  <a:pt x="28" y="40"/>
                </a:cubicBezTo>
                <a:cubicBezTo>
                  <a:pt x="28" y="40"/>
                  <a:pt x="28" y="40"/>
                  <a:pt x="28" y="40"/>
                </a:cubicBezTo>
                <a:cubicBezTo>
                  <a:pt x="28" y="41"/>
                  <a:pt x="28" y="41"/>
                  <a:pt x="28" y="41"/>
                </a:cubicBezTo>
                <a:cubicBezTo>
                  <a:pt x="28" y="41"/>
                  <a:pt x="28" y="41"/>
                  <a:pt x="28" y="41"/>
                </a:cubicBezTo>
                <a:cubicBezTo>
                  <a:pt x="28" y="41"/>
                  <a:pt x="28" y="41"/>
                  <a:pt x="28" y="41"/>
                </a:cubicBezTo>
                <a:cubicBezTo>
                  <a:pt x="28" y="42"/>
                  <a:pt x="28" y="42"/>
                  <a:pt x="28" y="42"/>
                </a:cubicBezTo>
                <a:cubicBezTo>
                  <a:pt x="28" y="42"/>
                  <a:pt x="28" y="42"/>
                  <a:pt x="28" y="42"/>
                </a:cubicBezTo>
                <a:cubicBezTo>
                  <a:pt x="29" y="43"/>
                  <a:pt x="29" y="43"/>
                  <a:pt x="29" y="43"/>
                </a:cubicBezTo>
                <a:cubicBezTo>
                  <a:pt x="29" y="43"/>
                  <a:pt x="29" y="43"/>
                  <a:pt x="29" y="43"/>
                </a:cubicBezTo>
                <a:cubicBezTo>
                  <a:pt x="29" y="44"/>
                  <a:pt x="29" y="44"/>
                  <a:pt x="29" y="44"/>
                </a:cubicBezTo>
                <a:cubicBezTo>
                  <a:pt x="29" y="44"/>
                  <a:pt x="29" y="44"/>
                  <a:pt x="29" y="44"/>
                </a:cubicBezTo>
                <a:cubicBezTo>
                  <a:pt x="29" y="44"/>
                  <a:pt x="29" y="44"/>
                  <a:pt x="29" y="44"/>
                </a:cubicBezTo>
                <a:cubicBezTo>
                  <a:pt x="30" y="44"/>
                  <a:pt x="30" y="44"/>
                  <a:pt x="30" y="44"/>
                </a:cubicBezTo>
                <a:cubicBezTo>
                  <a:pt x="30" y="44"/>
                  <a:pt x="30" y="44"/>
                  <a:pt x="30" y="44"/>
                </a:cubicBezTo>
                <a:cubicBezTo>
                  <a:pt x="30" y="44"/>
                  <a:pt x="30" y="44"/>
                  <a:pt x="30" y="44"/>
                </a:cubicBezTo>
                <a:cubicBezTo>
                  <a:pt x="31" y="44"/>
                  <a:pt x="31" y="44"/>
                  <a:pt x="31" y="44"/>
                </a:cubicBezTo>
                <a:cubicBezTo>
                  <a:pt x="31" y="44"/>
                  <a:pt x="31" y="44"/>
                  <a:pt x="31" y="44"/>
                </a:cubicBezTo>
                <a:cubicBezTo>
                  <a:pt x="32" y="44"/>
                  <a:pt x="32" y="44"/>
                  <a:pt x="32" y="44"/>
                </a:cubicBezTo>
                <a:cubicBezTo>
                  <a:pt x="32" y="44"/>
                  <a:pt x="32" y="44"/>
                  <a:pt x="32" y="44"/>
                </a:cubicBezTo>
                <a:cubicBezTo>
                  <a:pt x="32" y="44"/>
                  <a:pt x="32" y="44"/>
                  <a:pt x="32" y="44"/>
                </a:cubicBezTo>
                <a:cubicBezTo>
                  <a:pt x="32" y="44"/>
                  <a:pt x="32" y="44"/>
                  <a:pt x="32" y="44"/>
                </a:cubicBezTo>
                <a:cubicBezTo>
                  <a:pt x="32" y="44"/>
                  <a:pt x="32" y="44"/>
                  <a:pt x="32" y="44"/>
                </a:cubicBezTo>
                <a:cubicBezTo>
                  <a:pt x="32" y="45"/>
                  <a:pt x="32" y="45"/>
                  <a:pt x="32" y="45"/>
                </a:cubicBezTo>
                <a:cubicBezTo>
                  <a:pt x="32" y="45"/>
                  <a:pt x="32" y="45"/>
                  <a:pt x="32" y="45"/>
                </a:cubicBezTo>
                <a:cubicBezTo>
                  <a:pt x="32" y="46"/>
                  <a:pt x="32" y="46"/>
                  <a:pt x="32" y="46"/>
                </a:cubicBezTo>
                <a:cubicBezTo>
                  <a:pt x="31" y="46"/>
                  <a:pt x="31" y="46"/>
                  <a:pt x="31" y="46"/>
                </a:cubicBezTo>
                <a:cubicBezTo>
                  <a:pt x="31" y="47"/>
                  <a:pt x="31" y="47"/>
                  <a:pt x="31" y="47"/>
                </a:cubicBezTo>
                <a:cubicBezTo>
                  <a:pt x="31" y="47"/>
                  <a:pt x="31" y="47"/>
                  <a:pt x="31" y="47"/>
                </a:cubicBezTo>
                <a:cubicBezTo>
                  <a:pt x="30" y="48"/>
                  <a:pt x="30" y="48"/>
                  <a:pt x="30" y="48"/>
                </a:cubicBezTo>
                <a:cubicBezTo>
                  <a:pt x="29" y="48"/>
                  <a:pt x="29" y="48"/>
                  <a:pt x="29" y="48"/>
                </a:cubicBezTo>
                <a:cubicBezTo>
                  <a:pt x="28" y="49"/>
                  <a:pt x="28" y="49"/>
                  <a:pt x="28" y="49"/>
                </a:cubicBezTo>
                <a:cubicBezTo>
                  <a:pt x="28" y="49"/>
                  <a:pt x="28" y="49"/>
                  <a:pt x="28" y="49"/>
                </a:cubicBezTo>
                <a:cubicBezTo>
                  <a:pt x="28" y="49"/>
                  <a:pt x="28" y="49"/>
                  <a:pt x="28" y="49"/>
                </a:cubicBezTo>
                <a:cubicBezTo>
                  <a:pt x="28" y="49"/>
                  <a:pt x="28" y="49"/>
                  <a:pt x="28" y="49"/>
                </a:cubicBezTo>
                <a:cubicBezTo>
                  <a:pt x="28" y="51"/>
                  <a:pt x="28" y="51"/>
                  <a:pt x="28" y="51"/>
                </a:cubicBezTo>
                <a:cubicBezTo>
                  <a:pt x="28" y="51"/>
                  <a:pt x="28" y="51"/>
                  <a:pt x="28" y="51"/>
                </a:cubicBezTo>
                <a:cubicBezTo>
                  <a:pt x="28" y="53"/>
                  <a:pt x="28" y="53"/>
                  <a:pt x="28" y="53"/>
                </a:cubicBezTo>
                <a:cubicBezTo>
                  <a:pt x="28" y="53"/>
                  <a:pt x="28" y="53"/>
                  <a:pt x="28" y="53"/>
                </a:cubicBezTo>
                <a:cubicBezTo>
                  <a:pt x="27" y="53"/>
                  <a:pt x="27" y="53"/>
                  <a:pt x="27" y="53"/>
                </a:cubicBezTo>
                <a:cubicBezTo>
                  <a:pt x="27" y="54"/>
                  <a:pt x="27" y="54"/>
                  <a:pt x="27" y="54"/>
                </a:cubicBezTo>
                <a:cubicBezTo>
                  <a:pt x="27" y="54"/>
                  <a:pt x="27" y="54"/>
                  <a:pt x="27" y="54"/>
                </a:cubicBezTo>
                <a:cubicBezTo>
                  <a:pt x="26" y="54"/>
                  <a:pt x="26" y="54"/>
                  <a:pt x="26" y="54"/>
                </a:cubicBezTo>
                <a:cubicBezTo>
                  <a:pt x="26" y="54"/>
                  <a:pt x="26" y="54"/>
                  <a:pt x="26" y="54"/>
                </a:cubicBezTo>
                <a:cubicBezTo>
                  <a:pt x="26" y="55"/>
                  <a:pt x="26" y="55"/>
                  <a:pt x="26" y="55"/>
                </a:cubicBezTo>
                <a:cubicBezTo>
                  <a:pt x="26" y="55"/>
                  <a:pt x="26" y="55"/>
                  <a:pt x="26" y="55"/>
                </a:cubicBezTo>
                <a:cubicBezTo>
                  <a:pt x="26" y="56"/>
                  <a:pt x="26" y="56"/>
                  <a:pt x="26" y="56"/>
                </a:cubicBezTo>
                <a:cubicBezTo>
                  <a:pt x="26" y="56"/>
                  <a:pt x="26" y="56"/>
                  <a:pt x="26"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3" y="59"/>
                  <a:pt x="23" y="59"/>
                  <a:pt x="23" y="59"/>
                </a:cubicBezTo>
                <a:cubicBezTo>
                  <a:pt x="22" y="60"/>
                  <a:pt x="22" y="60"/>
                  <a:pt x="22" y="60"/>
                </a:cubicBezTo>
                <a:cubicBezTo>
                  <a:pt x="19" y="60"/>
                  <a:pt x="19" y="60"/>
                  <a:pt x="19" y="60"/>
                </a:cubicBezTo>
                <a:cubicBezTo>
                  <a:pt x="19" y="59"/>
                  <a:pt x="19" y="59"/>
                  <a:pt x="19" y="59"/>
                </a:cubicBezTo>
                <a:cubicBezTo>
                  <a:pt x="19" y="58"/>
                  <a:pt x="19" y="58"/>
                  <a:pt x="19" y="58"/>
                </a:cubicBezTo>
                <a:cubicBezTo>
                  <a:pt x="19" y="58"/>
                  <a:pt x="19" y="58"/>
                  <a:pt x="19" y="58"/>
                </a:cubicBezTo>
                <a:cubicBezTo>
                  <a:pt x="19" y="57"/>
                  <a:pt x="19" y="57"/>
                  <a:pt x="19" y="57"/>
                </a:cubicBezTo>
                <a:cubicBezTo>
                  <a:pt x="18" y="56"/>
                  <a:pt x="18" y="56"/>
                  <a:pt x="18" y="56"/>
                </a:cubicBezTo>
                <a:cubicBezTo>
                  <a:pt x="18" y="55"/>
                  <a:pt x="18" y="55"/>
                  <a:pt x="18" y="55"/>
                </a:cubicBezTo>
                <a:cubicBezTo>
                  <a:pt x="18" y="54"/>
                  <a:pt x="18" y="54"/>
                  <a:pt x="18" y="54"/>
                </a:cubicBezTo>
                <a:cubicBezTo>
                  <a:pt x="18" y="53"/>
                  <a:pt x="18" y="53"/>
                  <a:pt x="18" y="53"/>
                </a:cubicBezTo>
                <a:cubicBezTo>
                  <a:pt x="18" y="53"/>
                  <a:pt x="18" y="53"/>
                  <a:pt x="18" y="53"/>
                </a:cubicBezTo>
                <a:cubicBezTo>
                  <a:pt x="17" y="53"/>
                  <a:pt x="17" y="53"/>
                  <a:pt x="17" y="53"/>
                </a:cubicBezTo>
                <a:cubicBezTo>
                  <a:pt x="17" y="52"/>
                  <a:pt x="17" y="52"/>
                  <a:pt x="17" y="52"/>
                </a:cubicBezTo>
                <a:cubicBezTo>
                  <a:pt x="18" y="52"/>
                  <a:pt x="18" y="52"/>
                  <a:pt x="18" y="52"/>
                </a:cubicBezTo>
                <a:cubicBezTo>
                  <a:pt x="18" y="51"/>
                  <a:pt x="18" y="51"/>
                  <a:pt x="18" y="51"/>
                </a:cubicBezTo>
                <a:cubicBezTo>
                  <a:pt x="18" y="51"/>
                  <a:pt x="18" y="51"/>
                  <a:pt x="18" y="51"/>
                </a:cubicBezTo>
                <a:cubicBezTo>
                  <a:pt x="19" y="50"/>
                  <a:pt x="19" y="50"/>
                  <a:pt x="19" y="50"/>
                </a:cubicBezTo>
                <a:cubicBezTo>
                  <a:pt x="19" y="50"/>
                  <a:pt x="19" y="50"/>
                  <a:pt x="19" y="50"/>
                </a:cubicBezTo>
                <a:cubicBezTo>
                  <a:pt x="18" y="49"/>
                  <a:pt x="18" y="49"/>
                  <a:pt x="18" y="49"/>
                </a:cubicBezTo>
                <a:cubicBezTo>
                  <a:pt x="18" y="49"/>
                  <a:pt x="18" y="49"/>
                  <a:pt x="18" y="49"/>
                </a:cubicBezTo>
                <a:cubicBezTo>
                  <a:pt x="18" y="48"/>
                  <a:pt x="18" y="48"/>
                  <a:pt x="18" y="48"/>
                </a:cubicBezTo>
                <a:cubicBezTo>
                  <a:pt x="17" y="47"/>
                  <a:pt x="17" y="47"/>
                  <a:pt x="17" y="47"/>
                </a:cubicBezTo>
                <a:cubicBezTo>
                  <a:pt x="17" y="47"/>
                  <a:pt x="17" y="47"/>
                  <a:pt x="17" y="47"/>
                </a:cubicBezTo>
                <a:cubicBezTo>
                  <a:pt x="18" y="46"/>
                  <a:pt x="18" y="46"/>
                  <a:pt x="18" y="46"/>
                </a:cubicBezTo>
                <a:cubicBezTo>
                  <a:pt x="18" y="46"/>
                  <a:pt x="18" y="46"/>
                  <a:pt x="18" y="46"/>
                </a:cubicBezTo>
                <a:cubicBezTo>
                  <a:pt x="17" y="45"/>
                  <a:pt x="17" y="45"/>
                  <a:pt x="17" y="45"/>
                </a:cubicBezTo>
                <a:cubicBezTo>
                  <a:pt x="17" y="45"/>
                  <a:pt x="17" y="45"/>
                  <a:pt x="17" y="45"/>
                </a:cubicBezTo>
                <a:cubicBezTo>
                  <a:pt x="17" y="45"/>
                  <a:pt x="17" y="45"/>
                  <a:pt x="17" y="45"/>
                </a:cubicBezTo>
                <a:cubicBezTo>
                  <a:pt x="16" y="45"/>
                  <a:pt x="16" y="45"/>
                  <a:pt x="16" y="45"/>
                </a:cubicBezTo>
                <a:cubicBezTo>
                  <a:pt x="16" y="45"/>
                  <a:pt x="16" y="45"/>
                  <a:pt x="16" y="45"/>
                </a:cubicBezTo>
                <a:cubicBezTo>
                  <a:pt x="15" y="45"/>
                  <a:pt x="15" y="45"/>
                  <a:pt x="15" y="45"/>
                </a:cubicBezTo>
                <a:cubicBezTo>
                  <a:pt x="15" y="45"/>
                  <a:pt x="15" y="45"/>
                  <a:pt x="15" y="45"/>
                </a:cubicBezTo>
                <a:cubicBezTo>
                  <a:pt x="14" y="45"/>
                  <a:pt x="14" y="45"/>
                  <a:pt x="14" y="45"/>
                </a:cubicBezTo>
                <a:cubicBezTo>
                  <a:pt x="14" y="45"/>
                  <a:pt x="14" y="45"/>
                  <a:pt x="14" y="45"/>
                </a:cubicBezTo>
                <a:cubicBezTo>
                  <a:pt x="14" y="45"/>
                  <a:pt x="14" y="45"/>
                  <a:pt x="14" y="45"/>
                </a:cubicBezTo>
                <a:cubicBezTo>
                  <a:pt x="13" y="45"/>
                  <a:pt x="13" y="45"/>
                  <a:pt x="13" y="45"/>
                </a:cubicBezTo>
                <a:cubicBezTo>
                  <a:pt x="13" y="45"/>
                  <a:pt x="13" y="45"/>
                  <a:pt x="13" y="45"/>
                </a:cubicBezTo>
                <a:cubicBezTo>
                  <a:pt x="12" y="45"/>
                  <a:pt x="12" y="45"/>
                  <a:pt x="12" y="45"/>
                </a:cubicBezTo>
                <a:cubicBezTo>
                  <a:pt x="11" y="44"/>
                  <a:pt x="11" y="44"/>
                  <a:pt x="11" y="44"/>
                </a:cubicBezTo>
                <a:cubicBezTo>
                  <a:pt x="11" y="43"/>
                  <a:pt x="11" y="43"/>
                  <a:pt x="11" y="43"/>
                </a:cubicBezTo>
                <a:cubicBezTo>
                  <a:pt x="10" y="43"/>
                  <a:pt x="10" y="43"/>
                  <a:pt x="10" y="43"/>
                </a:cubicBezTo>
                <a:cubicBezTo>
                  <a:pt x="10" y="43"/>
                  <a:pt x="10" y="43"/>
                  <a:pt x="10" y="43"/>
                </a:cubicBezTo>
                <a:cubicBezTo>
                  <a:pt x="9" y="42"/>
                  <a:pt x="9" y="42"/>
                  <a:pt x="9" y="42"/>
                </a:cubicBezTo>
                <a:cubicBezTo>
                  <a:pt x="9" y="41"/>
                  <a:pt x="9" y="41"/>
                  <a:pt x="9" y="41"/>
                </a:cubicBezTo>
                <a:cubicBezTo>
                  <a:pt x="9" y="41"/>
                  <a:pt x="9" y="41"/>
                  <a:pt x="9" y="41"/>
                </a:cubicBezTo>
                <a:cubicBezTo>
                  <a:pt x="9" y="40"/>
                  <a:pt x="9" y="40"/>
                  <a:pt x="9" y="40"/>
                </a:cubicBezTo>
                <a:cubicBezTo>
                  <a:pt x="9" y="40"/>
                  <a:pt x="9" y="40"/>
                  <a:pt x="9" y="40"/>
                </a:cubicBezTo>
                <a:cubicBezTo>
                  <a:pt x="10" y="39"/>
                  <a:pt x="10" y="39"/>
                  <a:pt x="10" y="39"/>
                </a:cubicBezTo>
                <a:cubicBezTo>
                  <a:pt x="10" y="39"/>
                  <a:pt x="10" y="39"/>
                  <a:pt x="10" y="39"/>
                </a:cubicBezTo>
                <a:cubicBezTo>
                  <a:pt x="10" y="38"/>
                  <a:pt x="10" y="38"/>
                  <a:pt x="10" y="38"/>
                </a:cubicBezTo>
                <a:cubicBezTo>
                  <a:pt x="10" y="38"/>
                  <a:pt x="10" y="38"/>
                  <a:pt x="10" y="38"/>
                </a:cubicBezTo>
                <a:cubicBezTo>
                  <a:pt x="10" y="37"/>
                  <a:pt x="10" y="37"/>
                  <a:pt x="10" y="37"/>
                </a:cubicBezTo>
                <a:cubicBezTo>
                  <a:pt x="11" y="37"/>
                  <a:pt x="11" y="37"/>
                  <a:pt x="11" y="37"/>
                </a:cubicBezTo>
                <a:cubicBezTo>
                  <a:pt x="11" y="36"/>
                  <a:pt x="11" y="36"/>
                  <a:pt x="11" y="36"/>
                </a:cubicBezTo>
                <a:cubicBezTo>
                  <a:pt x="11" y="36"/>
                  <a:pt x="11" y="36"/>
                  <a:pt x="11" y="36"/>
                </a:cubicBezTo>
                <a:cubicBezTo>
                  <a:pt x="12" y="36"/>
                  <a:pt x="12" y="36"/>
                  <a:pt x="12" y="36"/>
                </a:cubicBezTo>
                <a:cubicBezTo>
                  <a:pt x="12" y="36"/>
                  <a:pt x="12" y="36"/>
                  <a:pt x="12" y="36"/>
                </a:cubicBezTo>
                <a:cubicBezTo>
                  <a:pt x="12" y="35"/>
                  <a:pt x="12" y="35"/>
                  <a:pt x="12" y="35"/>
                </a:cubicBezTo>
                <a:cubicBezTo>
                  <a:pt x="12" y="35"/>
                  <a:pt x="12" y="35"/>
                  <a:pt x="12" y="35"/>
                </a:cubicBezTo>
                <a:cubicBezTo>
                  <a:pt x="14" y="34"/>
                  <a:pt x="14" y="34"/>
                  <a:pt x="14" y="34"/>
                </a:cubicBezTo>
                <a:cubicBezTo>
                  <a:pt x="14" y="34"/>
                  <a:pt x="14" y="34"/>
                  <a:pt x="14" y="34"/>
                </a:cubicBezTo>
                <a:cubicBezTo>
                  <a:pt x="14" y="33"/>
                  <a:pt x="14" y="33"/>
                  <a:pt x="14" y="33"/>
                </a:cubicBezTo>
                <a:cubicBezTo>
                  <a:pt x="15" y="34"/>
                  <a:pt x="15" y="34"/>
                  <a:pt x="15" y="34"/>
                </a:cubicBezTo>
                <a:cubicBezTo>
                  <a:pt x="16" y="34"/>
                  <a:pt x="16" y="34"/>
                  <a:pt x="16" y="34"/>
                </a:cubicBezTo>
                <a:cubicBezTo>
                  <a:pt x="16" y="33"/>
                  <a:pt x="16" y="33"/>
                  <a:pt x="16" y="33"/>
                </a:cubicBezTo>
                <a:cubicBezTo>
                  <a:pt x="17" y="33"/>
                  <a:pt x="17" y="33"/>
                  <a:pt x="17" y="33"/>
                </a:cubicBezTo>
                <a:cubicBezTo>
                  <a:pt x="17" y="33"/>
                  <a:pt x="17" y="33"/>
                  <a:pt x="17" y="33"/>
                </a:cubicBezTo>
                <a:cubicBezTo>
                  <a:pt x="19" y="33"/>
                  <a:pt x="19" y="33"/>
                  <a:pt x="19" y="33"/>
                </a:cubicBezTo>
                <a:cubicBezTo>
                  <a:pt x="19" y="33"/>
                  <a:pt x="19" y="33"/>
                  <a:pt x="19" y="33"/>
                </a:cubicBezTo>
                <a:cubicBezTo>
                  <a:pt x="20" y="33"/>
                  <a:pt x="20" y="33"/>
                  <a:pt x="20" y="33"/>
                </a:cubicBezTo>
                <a:cubicBezTo>
                  <a:pt x="20" y="34"/>
                  <a:pt x="20" y="34"/>
                  <a:pt x="20" y="34"/>
                </a:cubicBezTo>
                <a:cubicBezTo>
                  <a:pt x="20" y="34"/>
                  <a:pt x="20" y="34"/>
                  <a:pt x="20" y="34"/>
                </a:cubicBezTo>
                <a:cubicBezTo>
                  <a:pt x="20" y="34"/>
                  <a:pt x="20" y="34"/>
                  <a:pt x="20" y="34"/>
                </a:cubicBezTo>
                <a:cubicBezTo>
                  <a:pt x="20" y="34"/>
                  <a:pt x="20" y="34"/>
                  <a:pt x="20" y="34"/>
                </a:cubicBezTo>
                <a:cubicBezTo>
                  <a:pt x="20" y="34"/>
                  <a:pt x="20" y="34"/>
                  <a:pt x="20" y="34"/>
                </a:cubicBezTo>
                <a:cubicBezTo>
                  <a:pt x="19" y="35"/>
                  <a:pt x="19" y="35"/>
                  <a:pt x="19" y="35"/>
                </a:cubicBezTo>
                <a:cubicBezTo>
                  <a:pt x="20" y="35"/>
                  <a:pt x="20" y="35"/>
                  <a:pt x="20" y="35"/>
                </a:cubicBezTo>
                <a:cubicBezTo>
                  <a:pt x="21" y="35"/>
                  <a:pt x="21" y="35"/>
                  <a:pt x="21" y="35"/>
                </a:cubicBezTo>
                <a:cubicBezTo>
                  <a:pt x="21" y="35"/>
                  <a:pt x="21" y="35"/>
                  <a:pt x="21" y="35"/>
                </a:cubicBezTo>
                <a:cubicBezTo>
                  <a:pt x="21" y="36"/>
                  <a:pt x="21" y="36"/>
                  <a:pt x="21" y="36"/>
                </a:cubicBezTo>
                <a:cubicBezTo>
                  <a:pt x="21" y="36"/>
                  <a:pt x="21" y="36"/>
                  <a:pt x="21" y="36"/>
                </a:cubicBezTo>
                <a:cubicBezTo>
                  <a:pt x="22" y="36"/>
                  <a:pt x="22" y="36"/>
                  <a:pt x="22" y="36"/>
                </a:cubicBezTo>
                <a:cubicBezTo>
                  <a:pt x="22" y="36"/>
                  <a:pt x="22" y="36"/>
                  <a:pt x="22" y="36"/>
                </a:cubicBezTo>
                <a:cubicBezTo>
                  <a:pt x="22" y="36"/>
                  <a:pt x="22" y="36"/>
                  <a:pt x="22" y="36"/>
                </a:cubicBezTo>
                <a:cubicBezTo>
                  <a:pt x="22" y="36"/>
                  <a:pt x="22" y="36"/>
                  <a:pt x="22" y="36"/>
                </a:cubicBezTo>
                <a:cubicBezTo>
                  <a:pt x="22" y="36"/>
                  <a:pt x="22" y="36"/>
                  <a:pt x="22" y="36"/>
                </a:cubicBezTo>
                <a:cubicBezTo>
                  <a:pt x="22" y="36"/>
                  <a:pt x="22" y="36"/>
                  <a:pt x="22" y="36"/>
                </a:cubicBezTo>
                <a:cubicBezTo>
                  <a:pt x="23" y="35"/>
                  <a:pt x="23" y="35"/>
                  <a:pt x="23" y="35"/>
                </a:cubicBezTo>
                <a:cubicBezTo>
                  <a:pt x="23" y="35"/>
                  <a:pt x="23" y="35"/>
                  <a:pt x="23" y="35"/>
                </a:cubicBezTo>
                <a:cubicBezTo>
                  <a:pt x="23" y="36"/>
                  <a:pt x="23" y="36"/>
                  <a:pt x="23" y="36"/>
                </a:cubicBezTo>
                <a:cubicBezTo>
                  <a:pt x="24" y="36"/>
                  <a:pt x="24" y="36"/>
                  <a:pt x="24" y="36"/>
                </a:cubicBezTo>
                <a:cubicBezTo>
                  <a:pt x="24" y="36"/>
                  <a:pt x="24" y="36"/>
                  <a:pt x="24" y="36"/>
                </a:cubicBezTo>
                <a:cubicBezTo>
                  <a:pt x="25" y="36"/>
                  <a:pt x="25" y="36"/>
                  <a:pt x="25" y="36"/>
                </a:cubicBezTo>
                <a:cubicBezTo>
                  <a:pt x="25" y="36"/>
                  <a:pt x="25" y="36"/>
                  <a:pt x="25" y="36"/>
                </a:cubicBezTo>
                <a:cubicBezTo>
                  <a:pt x="26" y="36"/>
                  <a:pt x="26" y="36"/>
                  <a:pt x="26" y="36"/>
                </a:cubicBezTo>
                <a:cubicBezTo>
                  <a:pt x="26" y="36"/>
                  <a:pt x="26" y="36"/>
                  <a:pt x="26" y="36"/>
                </a:cubicBezTo>
                <a:cubicBezTo>
                  <a:pt x="26" y="36"/>
                  <a:pt x="26" y="36"/>
                  <a:pt x="26" y="36"/>
                </a:cubicBezTo>
                <a:cubicBezTo>
                  <a:pt x="27" y="36"/>
                  <a:pt x="27" y="36"/>
                  <a:pt x="27" y="36"/>
                </a:cubicBezTo>
                <a:cubicBezTo>
                  <a:pt x="27" y="36"/>
                  <a:pt x="27" y="36"/>
                  <a:pt x="27" y="36"/>
                </a:cubicBezTo>
                <a:cubicBezTo>
                  <a:pt x="27" y="36"/>
                  <a:pt x="27" y="36"/>
                  <a:pt x="27" y="36"/>
                </a:cubicBezTo>
                <a:cubicBezTo>
                  <a:pt x="27" y="36"/>
                  <a:pt x="27" y="36"/>
                  <a:pt x="27" y="36"/>
                </a:cubicBezTo>
                <a:cubicBezTo>
                  <a:pt x="27" y="35"/>
                  <a:pt x="27" y="35"/>
                  <a:pt x="27" y="35"/>
                </a:cubicBezTo>
                <a:cubicBezTo>
                  <a:pt x="27" y="35"/>
                  <a:pt x="27" y="35"/>
                  <a:pt x="27" y="35"/>
                </a:cubicBezTo>
                <a:cubicBezTo>
                  <a:pt x="27" y="36"/>
                  <a:pt x="27" y="36"/>
                  <a:pt x="27" y="36"/>
                </a:cubicBezTo>
                <a:cubicBezTo>
                  <a:pt x="27" y="36"/>
                  <a:pt x="27" y="36"/>
                  <a:pt x="27" y="36"/>
                </a:cubicBezTo>
                <a:cubicBezTo>
                  <a:pt x="26" y="35"/>
                  <a:pt x="26" y="35"/>
                  <a:pt x="26" y="35"/>
                </a:cubicBezTo>
                <a:cubicBezTo>
                  <a:pt x="26" y="35"/>
                  <a:pt x="26" y="35"/>
                  <a:pt x="26" y="35"/>
                </a:cubicBezTo>
                <a:cubicBezTo>
                  <a:pt x="27" y="35"/>
                  <a:pt x="27" y="35"/>
                  <a:pt x="27" y="35"/>
                </a:cubicBezTo>
                <a:cubicBezTo>
                  <a:pt x="27" y="35"/>
                  <a:pt x="27" y="35"/>
                  <a:pt x="27" y="35"/>
                </a:cubicBezTo>
                <a:cubicBezTo>
                  <a:pt x="26" y="35"/>
                  <a:pt x="26" y="35"/>
                  <a:pt x="26" y="35"/>
                </a:cubicBezTo>
                <a:cubicBezTo>
                  <a:pt x="26" y="35"/>
                  <a:pt x="26" y="35"/>
                  <a:pt x="26" y="35"/>
                </a:cubicBezTo>
                <a:cubicBezTo>
                  <a:pt x="25" y="35"/>
                  <a:pt x="25" y="35"/>
                  <a:pt x="25" y="35"/>
                </a:cubicBezTo>
                <a:cubicBezTo>
                  <a:pt x="25" y="34"/>
                  <a:pt x="25" y="34"/>
                  <a:pt x="25" y="34"/>
                </a:cubicBezTo>
                <a:cubicBezTo>
                  <a:pt x="25" y="34"/>
                  <a:pt x="25" y="34"/>
                  <a:pt x="25"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5"/>
                  <a:pt x="24" y="35"/>
                  <a:pt x="24" y="35"/>
                </a:cubicBezTo>
                <a:cubicBezTo>
                  <a:pt x="25" y="35"/>
                  <a:pt x="25" y="35"/>
                  <a:pt x="25" y="35"/>
                </a:cubicBezTo>
                <a:cubicBezTo>
                  <a:pt x="25" y="35"/>
                  <a:pt x="25" y="35"/>
                  <a:pt x="25" y="35"/>
                </a:cubicBezTo>
                <a:cubicBezTo>
                  <a:pt x="25" y="35"/>
                  <a:pt x="25" y="35"/>
                  <a:pt x="25" y="35"/>
                </a:cubicBezTo>
                <a:cubicBezTo>
                  <a:pt x="24" y="35"/>
                  <a:pt x="24" y="35"/>
                  <a:pt x="24" y="35"/>
                </a:cubicBezTo>
                <a:cubicBezTo>
                  <a:pt x="24" y="35"/>
                  <a:pt x="24" y="35"/>
                  <a:pt x="24" y="35"/>
                </a:cubicBezTo>
                <a:cubicBezTo>
                  <a:pt x="24" y="35"/>
                  <a:pt x="24" y="35"/>
                  <a:pt x="24" y="35"/>
                </a:cubicBezTo>
                <a:cubicBezTo>
                  <a:pt x="24" y="35"/>
                  <a:pt x="24" y="35"/>
                  <a:pt x="24" y="35"/>
                </a:cubicBezTo>
                <a:cubicBezTo>
                  <a:pt x="23" y="35"/>
                  <a:pt x="23" y="35"/>
                  <a:pt x="23" y="35"/>
                </a:cubicBezTo>
                <a:cubicBezTo>
                  <a:pt x="23" y="34"/>
                  <a:pt x="23" y="34"/>
                  <a:pt x="23" y="34"/>
                </a:cubicBezTo>
                <a:cubicBezTo>
                  <a:pt x="23" y="34"/>
                  <a:pt x="23" y="34"/>
                  <a:pt x="23" y="34"/>
                </a:cubicBezTo>
                <a:cubicBezTo>
                  <a:pt x="23" y="34"/>
                  <a:pt x="23" y="34"/>
                  <a:pt x="23" y="34"/>
                </a:cubicBezTo>
                <a:cubicBezTo>
                  <a:pt x="23" y="34"/>
                  <a:pt x="23" y="34"/>
                  <a:pt x="23" y="34"/>
                </a:cubicBezTo>
                <a:cubicBezTo>
                  <a:pt x="23" y="33"/>
                  <a:pt x="23" y="33"/>
                  <a:pt x="23" y="33"/>
                </a:cubicBezTo>
                <a:cubicBezTo>
                  <a:pt x="23" y="33"/>
                  <a:pt x="23" y="33"/>
                  <a:pt x="23" y="33"/>
                </a:cubicBezTo>
                <a:cubicBezTo>
                  <a:pt x="23" y="33"/>
                  <a:pt x="23" y="33"/>
                  <a:pt x="23" y="33"/>
                </a:cubicBezTo>
                <a:cubicBezTo>
                  <a:pt x="22" y="33"/>
                  <a:pt x="22" y="33"/>
                  <a:pt x="22" y="33"/>
                </a:cubicBezTo>
                <a:cubicBezTo>
                  <a:pt x="22" y="33"/>
                  <a:pt x="22" y="33"/>
                  <a:pt x="22" y="33"/>
                </a:cubicBezTo>
                <a:cubicBezTo>
                  <a:pt x="22" y="33"/>
                  <a:pt x="22" y="33"/>
                  <a:pt x="22" y="33"/>
                </a:cubicBezTo>
                <a:cubicBezTo>
                  <a:pt x="22" y="33"/>
                  <a:pt x="22" y="33"/>
                  <a:pt x="22" y="33"/>
                </a:cubicBezTo>
                <a:cubicBezTo>
                  <a:pt x="21" y="33"/>
                  <a:pt x="21" y="33"/>
                  <a:pt x="21" y="33"/>
                </a:cubicBezTo>
                <a:cubicBezTo>
                  <a:pt x="21" y="34"/>
                  <a:pt x="21" y="34"/>
                  <a:pt x="21" y="34"/>
                </a:cubicBezTo>
                <a:cubicBezTo>
                  <a:pt x="21" y="34"/>
                  <a:pt x="21" y="34"/>
                  <a:pt x="21" y="34"/>
                </a:cubicBezTo>
                <a:cubicBezTo>
                  <a:pt x="21" y="34"/>
                  <a:pt x="21" y="34"/>
                  <a:pt x="21" y="34"/>
                </a:cubicBezTo>
                <a:cubicBezTo>
                  <a:pt x="21" y="34"/>
                  <a:pt x="21" y="34"/>
                  <a:pt x="21" y="34"/>
                </a:cubicBezTo>
                <a:cubicBezTo>
                  <a:pt x="20" y="34"/>
                  <a:pt x="20" y="34"/>
                  <a:pt x="20" y="34"/>
                </a:cubicBezTo>
                <a:cubicBezTo>
                  <a:pt x="20" y="34"/>
                  <a:pt x="20" y="34"/>
                  <a:pt x="20" y="34"/>
                </a:cubicBezTo>
                <a:cubicBezTo>
                  <a:pt x="20" y="33"/>
                  <a:pt x="20" y="33"/>
                  <a:pt x="20" y="33"/>
                </a:cubicBezTo>
                <a:cubicBezTo>
                  <a:pt x="20" y="33"/>
                  <a:pt x="20" y="33"/>
                  <a:pt x="20" y="33"/>
                </a:cubicBezTo>
                <a:cubicBezTo>
                  <a:pt x="21" y="33"/>
                  <a:pt x="21" y="33"/>
                  <a:pt x="21" y="33"/>
                </a:cubicBezTo>
                <a:cubicBezTo>
                  <a:pt x="21" y="33"/>
                  <a:pt x="21" y="33"/>
                  <a:pt x="21" y="33"/>
                </a:cubicBezTo>
                <a:cubicBezTo>
                  <a:pt x="21" y="32"/>
                  <a:pt x="21" y="32"/>
                  <a:pt x="21" y="32"/>
                </a:cubicBezTo>
                <a:cubicBezTo>
                  <a:pt x="21" y="32"/>
                  <a:pt x="21" y="32"/>
                  <a:pt x="21" y="32"/>
                </a:cubicBezTo>
                <a:cubicBezTo>
                  <a:pt x="21" y="32"/>
                  <a:pt x="21" y="32"/>
                  <a:pt x="21" y="32"/>
                </a:cubicBezTo>
                <a:cubicBezTo>
                  <a:pt x="20" y="32"/>
                  <a:pt x="20" y="32"/>
                  <a:pt x="20" y="32"/>
                </a:cubicBezTo>
                <a:cubicBezTo>
                  <a:pt x="20" y="31"/>
                  <a:pt x="20" y="31"/>
                  <a:pt x="20" y="31"/>
                </a:cubicBezTo>
                <a:cubicBezTo>
                  <a:pt x="20" y="32"/>
                  <a:pt x="20" y="32"/>
                  <a:pt x="20" y="32"/>
                </a:cubicBezTo>
                <a:cubicBezTo>
                  <a:pt x="19" y="32"/>
                  <a:pt x="19" y="32"/>
                  <a:pt x="19" y="32"/>
                </a:cubicBezTo>
                <a:cubicBezTo>
                  <a:pt x="19" y="32"/>
                  <a:pt x="19" y="32"/>
                  <a:pt x="19" y="32"/>
                </a:cubicBezTo>
                <a:cubicBezTo>
                  <a:pt x="19" y="33"/>
                  <a:pt x="19" y="33"/>
                  <a:pt x="19" y="33"/>
                </a:cubicBezTo>
                <a:cubicBezTo>
                  <a:pt x="19" y="33"/>
                  <a:pt x="19" y="33"/>
                  <a:pt x="19" y="33"/>
                </a:cubicBezTo>
                <a:cubicBezTo>
                  <a:pt x="19" y="33"/>
                  <a:pt x="19" y="33"/>
                  <a:pt x="19" y="33"/>
                </a:cubicBezTo>
                <a:cubicBezTo>
                  <a:pt x="19" y="32"/>
                  <a:pt x="19" y="32"/>
                  <a:pt x="19" y="32"/>
                </a:cubicBezTo>
                <a:cubicBezTo>
                  <a:pt x="19" y="32"/>
                  <a:pt x="19" y="32"/>
                  <a:pt x="19" y="32"/>
                </a:cubicBezTo>
                <a:cubicBezTo>
                  <a:pt x="19" y="32"/>
                  <a:pt x="19" y="32"/>
                  <a:pt x="19" y="32"/>
                </a:cubicBezTo>
                <a:cubicBezTo>
                  <a:pt x="19" y="31"/>
                  <a:pt x="19" y="31"/>
                  <a:pt x="19" y="31"/>
                </a:cubicBezTo>
                <a:cubicBezTo>
                  <a:pt x="19" y="31"/>
                  <a:pt x="19" y="31"/>
                  <a:pt x="19" y="31"/>
                </a:cubicBezTo>
                <a:cubicBezTo>
                  <a:pt x="19" y="31"/>
                  <a:pt x="19" y="31"/>
                  <a:pt x="19" y="31"/>
                </a:cubicBezTo>
                <a:cubicBezTo>
                  <a:pt x="19" y="31"/>
                  <a:pt x="19" y="31"/>
                  <a:pt x="19" y="31"/>
                </a:cubicBezTo>
                <a:cubicBezTo>
                  <a:pt x="19" y="31"/>
                  <a:pt x="19" y="31"/>
                  <a:pt x="19" y="31"/>
                </a:cubicBezTo>
                <a:cubicBezTo>
                  <a:pt x="18" y="31"/>
                  <a:pt x="18" y="31"/>
                  <a:pt x="18" y="31"/>
                </a:cubicBezTo>
                <a:cubicBezTo>
                  <a:pt x="18" y="31"/>
                  <a:pt x="18" y="31"/>
                  <a:pt x="18" y="31"/>
                </a:cubicBezTo>
                <a:cubicBezTo>
                  <a:pt x="18" y="31"/>
                  <a:pt x="18" y="31"/>
                  <a:pt x="18" y="31"/>
                </a:cubicBezTo>
                <a:cubicBezTo>
                  <a:pt x="17" y="31"/>
                  <a:pt x="17" y="31"/>
                  <a:pt x="17" y="31"/>
                </a:cubicBezTo>
                <a:cubicBezTo>
                  <a:pt x="17" y="31"/>
                  <a:pt x="17" y="31"/>
                  <a:pt x="17" y="31"/>
                </a:cubicBezTo>
                <a:cubicBezTo>
                  <a:pt x="17" y="31"/>
                  <a:pt x="17" y="31"/>
                  <a:pt x="17" y="31"/>
                </a:cubicBezTo>
                <a:cubicBezTo>
                  <a:pt x="17" y="32"/>
                  <a:pt x="17" y="32"/>
                  <a:pt x="17" y="32"/>
                </a:cubicBezTo>
                <a:cubicBezTo>
                  <a:pt x="17" y="32"/>
                  <a:pt x="17" y="32"/>
                  <a:pt x="17" y="32"/>
                </a:cubicBezTo>
                <a:cubicBezTo>
                  <a:pt x="16" y="32"/>
                  <a:pt x="16" y="32"/>
                  <a:pt x="16" y="32"/>
                </a:cubicBezTo>
                <a:cubicBezTo>
                  <a:pt x="16" y="32"/>
                  <a:pt x="16" y="32"/>
                  <a:pt x="16" y="32"/>
                </a:cubicBezTo>
                <a:cubicBezTo>
                  <a:pt x="17" y="32"/>
                  <a:pt x="17" y="32"/>
                  <a:pt x="17" y="32"/>
                </a:cubicBezTo>
                <a:cubicBezTo>
                  <a:pt x="17" y="32"/>
                  <a:pt x="17" y="32"/>
                  <a:pt x="17" y="32"/>
                </a:cubicBezTo>
                <a:cubicBezTo>
                  <a:pt x="18" y="32"/>
                  <a:pt x="18" y="32"/>
                  <a:pt x="18" y="32"/>
                </a:cubicBezTo>
                <a:cubicBezTo>
                  <a:pt x="18" y="32"/>
                  <a:pt x="18" y="32"/>
                  <a:pt x="18" y="32"/>
                </a:cubicBezTo>
                <a:cubicBezTo>
                  <a:pt x="17" y="32"/>
                  <a:pt x="17" y="32"/>
                  <a:pt x="17" y="32"/>
                </a:cubicBezTo>
                <a:cubicBezTo>
                  <a:pt x="17" y="32"/>
                  <a:pt x="17" y="32"/>
                  <a:pt x="17" y="32"/>
                </a:cubicBezTo>
                <a:cubicBezTo>
                  <a:pt x="17" y="32"/>
                  <a:pt x="17" y="32"/>
                  <a:pt x="17" y="32"/>
                </a:cubicBezTo>
                <a:cubicBezTo>
                  <a:pt x="17" y="33"/>
                  <a:pt x="17" y="33"/>
                  <a:pt x="17" y="33"/>
                </a:cubicBezTo>
                <a:cubicBezTo>
                  <a:pt x="16" y="33"/>
                  <a:pt x="16" y="33"/>
                  <a:pt x="16" y="33"/>
                </a:cubicBezTo>
                <a:cubicBezTo>
                  <a:pt x="16" y="32"/>
                  <a:pt x="16" y="32"/>
                  <a:pt x="16" y="32"/>
                </a:cubicBezTo>
                <a:cubicBezTo>
                  <a:pt x="16" y="32"/>
                  <a:pt x="16" y="32"/>
                  <a:pt x="16" y="32"/>
                </a:cubicBezTo>
                <a:cubicBezTo>
                  <a:pt x="16" y="33"/>
                  <a:pt x="16" y="33"/>
                  <a:pt x="16" y="33"/>
                </a:cubicBezTo>
                <a:cubicBezTo>
                  <a:pt x="15" y="33"/>
                  <a:pt x="15" y="33"/>
                  <a:pt x="15" y="33"/>
                </a:cubicBezTo>
                <a:cubicBezTo>
                  <a:pt x="14" y="33"/>
                  <a:pt x="14" y="33"/>
                  <a:pt x="14" y="33"/>
                </a:cubicBezTo>
                <a:cubicBezTo>
                  <a:pt x="14" y="33"/>
                  <a:pt x="14" y="33"/>
                  <a:pt x="14" y="33"/>
                </a:cubicBezTo>
                <a:cubicBezTo>
                  <a:pt x="14" y="33"/>
                  <a:pt x="14" y="33"/>
                  <a:pt x="14" y="33"/>
                </a:cubicBezTo>
                <a:cubicBezTo>
                  <a:pt x="13" y="33"/>
                  <a:pt x="13" y="33"/>
                  <a:pt x="13" y="33"/>
                </a:cubicBezTo>
                <a:cubicBezTo>
                  <a:pt x="13" y="32"/>
                  <a:pt x="13" y="32"/>
                  <a:pt x="13" y="32"/>
                </a:cubicBezTo>
                <a:cubicBezTo>
                  <a:pt x="13" y="32"/>
                  <a:pt x="13" y="32"/>
                  <a:pt x="13" y="32"/>
                </a:cubicBezTo>
                <a:cubicBezTo>
                  <a:pt x="13" y="32"/>
                  <a:pt x="13" y="32"/>
                  <a:pt x="13" y="32"/>
                </a:cubicBezTo>
                <a:cubicBezTo>
                  <a:pt x="13" y="31"/>
                  <a:pt x="13" y="31"/>
                  <a:pt x="13" y="31"/>
                </a:cubicBezTo>
                <a:cubicBezTo>
                  <a:pt x="13" y="31"/>
                  <a:pt x="13" y="31"/>
                  <a:pt x="13" y="31"/>
                </a:cubicBezTo>
                <a:cubicBezTo>
                  <a:pt x="13" y="30"/>
                  <a:pt x="13" y="30"/>
                  <a:pt x="13" y="30"/>
                </a:cubicBezTo>
                <a:cubicBezTo>
                  <a:pt x="13" y="30"/>
                  <a:pt x="13" y="30"/>
                  <a:pt x="13" y="30"/>
                </a:cubicBezTo>
                <a:cubicBezTo>
                  <a:pt x="14" y="30"/>
                  <a:pt x="14" y="30"/>
                  <a:pt x="14" y="30"/>
                </a:cubicBezTo>
                <a:cubicBezTo>
                  <a:pt x="15" y="30"/>
                  <a:pt x="15" y="30"/>
                  <a:pt x="15" y="30"/>
                </a:cubicBezTo>
                <a:cubicBezTo>
                  <a:pt x="15" y="30"/>
                  <a:pt x="15" y="30"/>
                  <a:pt x="15" y="30"/>
                </a:cubicBezTo>
                <a:cubicBezTo>
                  <a:pt x="15" y="30"/>
                  <a:pt x="15" y="30"/>
                  <a:pt x="15" y="30"/>
                </a:cubicBezTo>
                <a:cubicBezTo>
                  <a:pt x="16" y="30"/>
                  <a:pt x="16" y="30"/>
                  <a:pt x="16" y="30"/>
                </a:cubicBezTo>
                <a:cubicBezTo>
                  <a:pt x="16" y="29"/>
                  <a:pt x="16" y="29"/>
                  <a:pt x="16" y="29"/>
                </a:cubicBezTo>
                <a:cubicBezTo>
                  <a:pt x="15" y="29"/>
                  <a:pt x="15" y="29"/>
                  <a:pt x="15" y="29"/>
                </a:cubicBezTo>
                <a:cubicBezTo>
                  <a:pt x="15" y="29"/>
                  <a:pt x="15" y="29"/>
                  <a:pt x="15" y="29"/>
                </a:cubicBezTo>
                <a:cubicBezTo>
                  <a:pt x="15" y="28"/>
                  <a:pt x="15" y="28"/>
                  <a:pt x="15" y="28"/>
                </a:cubicBezTo>
                <a:cubicBezTo>
                  <a:pt x="15" y="28"/>
                  <a:pt x="15" y="28"/>
                  <a:pt x="15" y="28"/>
                </a:cubicBezTo>
                <a:cubicBezTo>
                  <a:pt x="15" y="28"/>
                  <a:pt x="15" y="28"/>
                  <a:pt x="15" y="28"/>
                </a:cubicBezTo>
                <a:cubicBezTo>
                  <a:pt x="16" y="27"/>
                  <a:pt x="16" y="27"/>
                  <a:pt x="16" y="27"/>
                </a:cubicBezTo>
                <a:cubicBezTo>
                  <a:pt x="16" y="27"/>
                  <a:pt x="16" y="27"/>
                  <a:pt x="16" y="27"/>
                </a:cubicBezTo>
                <a:cubicBezTo>
                  <a:pt x="16" y="27"/>
                  <a:pt x="16" y="27"/>
                  <a:pt x="16" y="27"/>
                </a:cubicBezTo>
                <a:cubicBezTo>
                  <a:pt x="16" y="27"/>
                  <a:pt x="16" y="27"/>
                  <a:pt x="16" y="27"/>
                </a:cubicBezTo>
                <a:cubicBezTo>
                  <a:pt x="17" y="27"/>
                  <a:pt x="17" y="27"/>
                  <a:pt x="17" y="27"/>
                </a:cubicBezTo>
                <a:cubicBezTo>
                  <a:pt x="17" y="27"/>
                  <a:pt x="17" y="27"/>
                  <a:pt x="17" y="27"/>
                </a:cubicBezTo>
                <a:cubicBezTo>
                  <a:pt x="17" y="26"/>
                  <a:pt x="17" y="26"/>
                  <a:pt x="17" y="26"/>
                </a:cubicBezTo>
                <a:cubicBezTo>
                  <a:pt x="17" y="26"/>
                  <a:pt x="17" y="26"/>
                  <a:pt x="17" y="26"/>
                </a:cubicBezTo>
                <a:cubicBezTo>
                  <a:pt x="17" y="27"/>
                  <a:pt x="17" y="27"/>
                  <a:pt x="17" y="27"/>
                </a:cubicBezTo>
                <a:cubicBezTo>
                  <a:pt x="18" y="27"/>
                  <a:pt x="18" y="27"/>
                  <a:pt x="18" y="27"/>
                </a:cubicBezTo>
                <a:cubicBezTo>
                  <a:pt x="18" y="26"/>
                  <a:pt x="18" y="26"/>
                  <a:pt x="18" y="26"/>
                </a:cubicBezTo>
                <a:cubicBezTo>
                  <a:pt x="18" y="26"/>
                  <a:pt x="18" y="26"/>
                  <a:pt x="18" y="26"/>
                </a:cubicBezTo>
                <a:cubicBezTo>
                  <a:pt x="18" y="26"/>
                  <a:pt x="18" y="26"/>
                  <a:pt x="18" y="26"/>
                </a:cubicBezTo>
                <a:cubicBezTo>
                  <a:pt x="18" y="26"/>
                  <a:pt x="18" y="26"/>
                  <a:pt x="18" y="26"/>
                </a:cubicBezTo>
                <a:cubicBezTo>
                  <a:pt x="19" y="26"/>
                  <a:pt x="19" y="26"/>
                  <a:pt x="19" y="26"/>
                </a:cubicBezTo>
                <a:cubicBezTo>
                  <a:pt x="19" y="25"/>
                  <a:pt x="19" y="25"/>
                  <a:pt x="19" y="25"/>
                </a:cubicBezTo>
                <a:cubicBezTo>
                  <a:pt x="19" y="25"/>
                  <a:pt x="19" y="25"/>
                  <a:pt x="19" y="25"/>
                </a:cubicBezTo>
                <a:cubicBezTo>
                  <a:pt x="19" y="25"/>
                  <a:pt x="19" y="25"/>
                  <a:pt x="19" y="25"/>
                </a:cubicBezTo>
                <a:cubicBezTo>
                  <a:pt x="20" y="25"/>
                  <a:pt x="20" y="25"/>
                  <a:pt x="20" y="25"/>
                </a:cubicBezTo>
                <a:cubicBezTo>
                  <a:pt x="20" y="25"/>
                  <a:pt x="20" y="25"/>
                  <a:pt x="20" y="25"/>
                </a:cubicBezTo>
                <a:cubicBezTo>
                  <a:pt x="20" y="25"/>
                  <a:pt x="20" y="25"/>
                  <a:pt x="20" y="25"/>
                </a:cubicBezTo>
                <a:cubicBezTo>
                  <a:pt x="20" y="25"/>
                  <a:pt x="20" y="25"/>
                  <a:pt x="20" y="25"/>
                </a:cubicBezTo>
                <a:cubicBezTo>
                  <a:pt x="21" y="25"/>
                  <a:pt x="21" y="25"/>
                  <a:pt x="21" y="25"/>
                </a:cubicBezTo>
                <a:cubicBezTo>
                  <a:pt x="21" y="25"/>
                  <a:pt x="21" y="25"/>
                  <a:pt x="21" y="25"/>
                </a:cubicBezTo>
                <a:cubicBezTo>
                  <a:pt x="21" y="25"/>
                  <a:pt x="21" y="25"/>
                  <a:pt x="21" y="25"/>
                </a:cubicBezTo>
                <a:cubicBezTo>
                  <a:pt x="21" y="25"/>
                  <a:pt x="21" y="25"/>
                  <a:pt x="21" y="25"/>
                </a:cubicBezTo>
                <a:cubicBezTo>
                  <a:pt x="22" y="26"/>
                  <a:pt x="22" y="26"/>
                  <a:pt x="22" y="26"/>
                </a:cubicBezTo>
                <a:cubicBezTo>
                  <a:pt x="22" y="25"/>
                  <a:pt x="22" y="25"/>
                  <a:pt x="22" y="25"/>
                </a:cubicBezTo>
                <a:cubicBezTo>
                  <a:pt x="23" y="25"/>
                  <a:pt x="23" y="25"/>
                  <a:pt x="23" y="25"/>
                </a:cubicBezTo>
                <a:cubicBezTo>
                  <a:pt x="23" y="25"/>
                  <a:pt x="23" y="25"/>
                  <a:pt x="23" y="25"/>
                </a:cubicBezTo>
                <a:cubicBezTo>
                  <a:pt x="23" y="25"/>
                  <a:pt x="23" y="25"/>
                  <a:pt x="23" y="25"/>
                </a:cubicBezTo>
                <a:cubicBezTo>
                  <a:pt x="24" y="24"/>
                  <a:pt x="24" y="24"/>
                  <a:pt x="24" y="24"/>
                </a:cubicBezTo>
                <a:cubicBezTo>
                  <a:pt x="24" y="24"/>
                  <a:pt x="24" y="24"/>
                  <a:pt x="24" y="24"/>
                </a:cubicBezTo>
                <a:cubicBezTo>
                  <a:pt x="24" y="24"/>
                  <a:pt x="24" y="24"/>
                  <a:pt x="24" y="24"/>
                </a:cubicBezTo>
                <a:cubicBezTo>
                  <a:pt x="24" y="23"/>
                  <a:pt x="24" y="23"/>
                  <a:pt x="24" y="23"/>
                </a:cubicBezTo>
                <a:cubicBezTo>
                  <a:pt x="25" y="23"/>
                  <a:pt x="25" y="23"/>
                  <a:pt x="25" y="23"/>
                </a:cubicBezTo>
                <a:cubicBezTo>
                  <a:pt x="25" y="22"/>
                  <a:pt x="25" y="22"/>
                  <a:pt x="25" y="22"/>
                </a:cubicBezTo>
                <a:cubicBezTo>
                  <a:pt x="24" y="22"/>
                  <a:pt x="24" y="22"/>
                  <a:pt x="24" y="22"/>
                </a:cubicBezTo>
                <a:cubicBezTo>
                  <a:pt x="24" y="22"/>
                  <a:pt x="24" y="22"/>
                  <a:pt x="24" y="22"/>
                </a:cubicBezTo>
                <a:cubicBezTo>
                  <a:pt x="24" y="21"/>
                  <a:pt x="24" y="21"/>
                  <a:pt x="24" y="21"/>
                </a:cubicBezTo>
                <a:cubicBezTo>
                  <a:pt x="24" y="21"/>
                  <a:pt x="24" y="21"/>
                  <a:pt x="24" y="21"/>
                </a:cubicBezTo>
                <a:cubicBezTo>
                  <a:pt x="24" y="20"/>
                  <a:pt x="24" y="20"/>
                  <a:pt x="24" y="20"/>
                </a:cubicBezTo>
                <a:cubicBezTo>
                  <a:pt x="26" y="19"/>
                  <a:pt x="26" y="19"/>
                  <a:pt x="26" y="19"/>
                </a:cubicBezTo>
                <a:cubicBezTo>
                  <a:pt x="26" y="18"/>
                  <a:pt x="26" y="18"/>
                  <a:pt x="26" y="18"/>
                </a:cubicBezTo>
                <a:cubicBezTo>
                  <a:pt x="25" y="18"/>
                  <a:pt x="25" y="18"/>
                  <a:pt x="25" y="18"/>
                </a:cubicBezTo>
                <a:cubicBezTo>
                  <a:pt x="25" y="18"/>
                  <a:pt x="25" y="18"/>
                  <a:pt x="25" y="18"/>
                </a:cubicBezTo>
                <a:cubicBezTo>
                  <a:pt x="24" y="19"/>
                  <a:pt x="24" y="19"/>
                  <a:pt x="24" y="19"/>
                </a:cubicBezTo>
                <a:cubicBezTo>
                  <a:pt x="23" y="20"/>
                  <a:pt x="23" y="20"/>
                  <a:pt x="23" y="20"/>
                </a:cubicBezTo>
                <a:cubicBezTo>
                  <a:pt x="23" y="22"/>
                  <a:pt x="23" y="22"/>
                  <a:pt x="23" y="22"/>
                </a:cubicBezTo>
                <a:cubicBezTo>
                  <a:pt x="22" y="22"/>
                  <a:pt x="22" y="22"/>
                  <a:pt x="22" y="22"/>
                </a:cubicBezTo>
                <a:cubicBezTo>
                  <a:pt x="22" y="22"/>
                  <a:pt x="22" y="22"/>
                  <a:pt x="22" y="22"/>
                </a:cubicBezTo>
                <a:cubicBezTo>
                  <a:pt x="23" y="22"/>
                  <a:pt x="23" y="22"/>
                  <a:pt x="23" y="22"/>
                </a:cubicBezTo>
                <a:cubicBezTo>
                  <a:pt x="22" y="23"/>
                  <a:pt x="22" y="23"/>
                  <a:pt x="22" y="23"/>
                </a:cubicBezTo>
                <a:cubicBezTo>
                  <a:pt x="22" y="23"/>
                  <a:pt x="22" y="23"/>
                  <a:pt x="22" y="23"/>
                </a:cubicBezTo>
                <a:cubicBezTo>
                  <a:pt x="22" y="24"/>
                  <a:pt x="22" y="24"/>
                  <a:pt x="22" y="24"/>
                </a:cubicBezTo>
                <a:cubicBezTo>
                  <a:pt x="22" y="24"/>
                  <a:pt x="22" y="24"/>
                  <a:pt x="22" y="24"/>
                </a:cubicBezTo>
                <a:cubicBezTo>
                  <a:pt x="21" y="25"/>
                  <a:pt x="21" y="25"/>
                  <a:pt x="21" y="25"/>
                </a:cubicBezTo>
                <a:cubicBezTo>
                  <a:pt x="21" y="25"/>
                  <a:pt x="21" y="25"/>
                  <a:pt x="21" y="25"/>
                </a:cubicBezTo>
                <a:cubicBezTo>
                  <a:pt x="21" y="24"/>
                  <a:pt x="21" y="24"/>
                  <a:pt x="21" y="24"/>
                </a:cubicBezTo>
                <a:cubicBezTo>
                  <a:pt x="21" y="24"/>
                  <a:pt x="21" y="24"/>
                  <a:pt x="21" y="24"/>
                </a:cubicBezTo>
                <a:cubicBezTo>
                  <a:pt x="21" y="24"/>
                  <a:pt x="21" y="24"/>
                  <a:pt x="21" y="24"/>
                </a:cubicBezTo>
                <a:cubicBezTo>
                  <a:pt x="20" y="24"/>
                  <a:pt x="20" y="24"/>
                  <a:pt x="20" y="24"/>
                </a:cubicBezTo>
                <a:cubicBezTo>
                  <a:pt x="21" y="24"/>
                  <a:pt x="21" y="24"/>
                  <a:pt x="21" y="24"/>
                </a:cubicBezTo>
                <a:cubicBezTo>
                  <a:pt x="20" y="24"/>
                  <a:pt x="20" y="24"/>
                  <a:pt x="20" y="24"/>
                </a:cubicBezTo>
                <a:cubicBezTo>
                  <a:pt x="20" y="24"/>
                  <a:pt x="20" y="24"/>
                  <a:pt x="20" y="24"/>
                </a:cubicBezTo>
                <a:cubicBezTo>
                  <a:pt x="20" y="25"/>
                  <a:pt x="20" y="25"/>
                  <a:pt x="20" y="25"/>
                </a:cubicBezTo>
                <a:cubicBezTo>
                  <a:pt x="19" y="25"/>
                  <a:pt x="19" y="25"/>
                  <a:pt x="19" y="25"/>
                </a:cubicBezTo>
                <a:cubicBezTo>
                  <a:pt x="19" y="24"/>
                  <a:pt x="19" y="24"/>
                  <a:pt x="19" y="24"/>
                </a:cubicBezTo>
                <a:cubicBezTo>
                  <a:pt x="20" y="24"/>
                  <a:pt x="20" y="24"/>
                  <a:pt x="20" y="24"/>
                </a:cubicBezTo>
                <a:cubicBezTo>
                  <a:pt x="20" y="23"/>
                  <a:pt x="20" y="23"/>
                  <a:pt x="20" y="23"/>
                </a:cubicBezTo>
                <a:cubicBezTo>
                  <a:pt x="20" y="23"/>
                  <a:pt x="20" y="23"/>
                  <a:pt x="20" y="23"/>
                </a:cubicBezTo>
                <a:cubicBezTo>
                  <a:pt x="19" y="23"/>
                  <a:pt x="19" y="23"/>
                  <a:pt x="19" y="23"/>
                </a:cubicBezTo>
                <a:cubicBezTo>
                  <a:pt x="19" y="23"/>
                  <a:pt x="19" y="23"/>
                  <a:pt x="19" y="23"/>
                </a:cubicBezTo>
                <a:cubicBezTo>
                  <a:pt x="19" y="23"/>
                  <a:pt x="19" y="23"/>
                  <a:pt x="19" y="23"/>
                </a:cubicBezTo>
                <a:cubicBezTo>
                  <a:pt x="19" y="22"/>
                  <a:pt x="19" y="22"/>
                  <a:pt x="19" y="22"/>
                </a:cubicBezTo>
                <a:cubicBezTo>
                  <a:pt x="19" y="21"/>
                  <a:pt x="19" y="21"/>
                  <a:pt x="19" y="21"/>
                </a:cubicBezTo>
                <a:cubicBezTo>
                  <a:pt x="18" y="21"/>
                  <a:pt x="18" y="21"/>
                  <a:pt x="18" y="21"/>
                </a:cubicBezTo>
                <a:cubicBezTo>
                  <a:pt x="19" y="20"/>
                  <a:pt x="19" y="20"/>
                  <a:pt x="19" y="20"/>
                </a:cubicBezTo>
                <a:cubicBezTo>
                  <a:pt x="19" y="20"/>
                  <a:pt x="19" y="20"/>
                  <a:pt x="19" y="20"/>
                </a:cubicBezTo>
                <a:cubicBezTo>
                  <a:pt x="19" y="20"/>
                  <a:pt x="19" y="20"/>
                  <a:pt x="19" y="20"/>
                </a:cubicBezTo>
                <a:cubicBezTo>
                  <a:pt x="19" y="19"/>
                  <a:pt x="19" y="19"/>
                  <a:pt x="19" y="19"/>
                </a:cubicBezTo>
                <a:cubicBezTo>
                  <a:pt x="20" y="19"/>
                  <a:pt x="20" y="19"/>
                  <a:pt x="20" y="19"/>
                </a:cubicBezTo>
                <a:cubicBezTo>
                  <a:pt x="21" y="19"/>
                  <a:pt x="21" y="19"/>
                  <a:pt x="21" y="19"/>
                </a:cubicBezTo>
                <a:cubicBezTo>
                  <a:pt x="21" y="18"/>
                  <a:pt x="21" y="18"/>
                  <a:pt x="21" y="18"/>
                </a:cubicBezTo>
                <a:cubicBezTo>
                  <a:pt x="21" y="18"/>
                  <a:pt x="21" y="18"/>
                  <a:pt x="21" y="18"/>
                </a:cubicBezTo>
                <a:cubicBezTo>
                  <a:pt x="21" y="17"/>
                  <a:pt x="21" y="17"/>
                  <a:pt x="21" y="17"/>
                </a:cubicBezTo>
                <a:cubicBezTo>
                  <a:pt x="22" y="17"/>
                  <a:pt x="22" y="17"/>
                  <a:pt x="22" y="17"/>
                </a:cubicBezTo>
                <a:cubicBezTo>
                  <a:pt x="22" y="17"/>
                  <a:pt x="22" y="17"/>
                  <a:pt x="22" y="17"/>
                </a:cubicBezTo>
                <a:cubicBezTo>
                  <a:pt x="22" y="17"/>
                  <a:pt x="22" y="17"/>
                  <a:pt x="22" y="17"/>
                </a:cubicBezTo>
                <a:cubicBezTo>
                  <a:pt x="23" y="16"/>
                  <a:pt x="23" y="16"/>
                  <a:pt x="23" y="16"/>
                </a:cubicBezTo>
                <a:cubicBezTo>
                  <a:pt x="23" y="16"/>
                  <a:pt x="23" y="16"/>
                  <a:pt x="23" y="16"/>
                </a:cubicBezTo>
                <a:cubicBezTo>
                  <a:pt x="23" y="15"/>
                  <a:pt x="23" y="15"/>
                  <a:pt x="23" y="15"/>
                </a:cubicBezTo>
                <a:cubicBezTo>
                  <a:pt x="23" y="15"/>
                  <a:pt x="23" y="15"/>
                  <a:pt x="23" y="15"/>
                </a:cubicBezTo>
                <a:cubicBezTo>
                  <a:pt x="24" y="14"/>
                  <a:pt x="24" y="14"/>
                  <a:pt x="24" y="14"/>
                </a:cubicBezTo>
                <a:cubicBezTo>
                  <a:pt x="24" y="14"/>
                  <a:pt x="24" y="14"/>
                  <a:pt x="24" y="14"/>
                </a:cubicBezTo>
                <a:cubicBezTo>
                  <a:pt x="25" y="14"/>
                  <a:pt x="25" y="14"/>
                  <a:pt x="25" y="14"/>
                </a:cubicBezTo>
                <a:cubicBezTo>
                  <a:pt x="25" y="14"/>
                  <a:pt x="25" y="14"/>
                  <a:pt x="25" y="14"/>
                </a:cubicBezTo>
                <a:cubicBezTo>
                  <a:pt x="25" y="14"/>
                  <a:pt x="25" y="14"/>
                  <a:pt x="25" y="14"/>
                </a:cubicBezTo>
                <a:cubicBezTo>
                  <a:pt x="25" y="14"/>
                  <a:pt x="25" y="14"/>
                  <a:pt x="25" y="14"/>
                </a:cubicBezTo>
                <a:cubicBezTo>
                  <a:pt x="26" y="14"/>
                  <a:pt x="26" y="14"/>
                  <a:pt x="26" y="14"/>
                </a:cubicBezTo>
                <a:cubicBezTo>
                  <a:pt x="26" y="14"/>
                  <a:pt x="26" y="14"/>
                  <a:pt x="26" y="14"/>
                </a:cubicBezTo>
                <a:cubicBezTo>
                  <a:pt x="26" y="13"/>
                  <a:pt x="26" y="13"/>
                  <a:pt x="26" y="13"/>
                </a:cubicBezTo>
                <a:cubicBezTo>
                  <a:pt x="26" y="13"/>
                  <a:pt x="26" y="13"/>
                  <a:pt x="26" y="13"/>
                </a:cubicBezTo>
                <a:cubicBezTo>
                  <a:pt x="27" y="13"/>
                  <a:pt x="27" y="13"/>
                  <a:pt x="27" y="13"/>
                </a:cubicBezTo>
                <a:cubicBezTo>
                  <a:pt x="27" y="13"/>
                  <a:pt x="27" y="13"/>
                  <a:pt x="27" y="13"/>
                </a:cubicBezTo>
                <a:cubicBezTo>
                  <a:pt x="27" y="13"/>
                  <a:pt x="27" y="13"/>
                  <a:pt x="27" y="13"/>
                </a:cubicBezTo>
                <a:cubicBezTo>
                  <a:pt x="28" y="13"/>
                  <a:pt x="28" y="13"/>
                  <a:pt x="28" y="13"/>
                </a:cubicBezTo>
                <a:cubicBezTo>
                  <a:pt x="28" y="14"/>
                  <a:pt x="28" y="14"/>
                  <a:pt x="28" y="14"/>
                </a:cubicBezTo>
                <a:cubicBezTo>
                  <a:pt x="29" y="14"/>
                  <a:pt x="29" y="14"/>
                  <a:pt x="29" y="14"/>
                </a:cubicBezTo>
                <a:cubicBezTo>
                  <a:pt x="28" y="14"/>
                  <a:pt x="28" y="14"/>
                  <a:pt x="28" y="14"/>
                </a:cubicBezTo>
                <a:cubicBezTo>
                  <a:pt x="29" y="15"/>
                  <a:pt x="29" y="15"/>
                  <a:pt x="29" y="15"/>
                </a:cubicBezTo>
                <a:cubicBezTo>
                  <a:pt x="29" y="15"/>
                  <a:pt x="29" y="15"/>
                  <a:pt x="29" y="15"/>
                </a:cubicBezTo>
                <a:cubicBezTo>
                  <a:pt x="29" y="15"/>
                  <a:pt x="29" y="15"/>
                  <a:pt x="29" y="15"/>
                </a:cubicBezTo>
                <a:cubicBezTo>
                  <a:pt x="30" y="15"/>
                  <a:pt x="30" y="15"/>
                  <a:pt x="30" y="15"/>
                </a:cubicBezTo>
                <a:cubicBezTo>
                  <a:pt x="30" y="15"/>
                  <a:pt x="30" y="15"/>
                  <a:pt x="30" y="15"/>
                </a:cubicBezTo>
                <a:cubicBezTo>
                  <a:pt x="31" y="16"/>
                  <a:pt x="31" y="16"/>
                  <a:pt x="31" y="16"/>
                </a:cubicBezTo>
                <a:cubicBezTo>
                  <a:pt x="31" y="16"/>
                  <a:pt x="31" y="16"/>
                  <a:pt x="31" y="16"/>
                </a:cubicBezTo>
                <a:cubicBezTo>
                  <a:pt x="31" y="17"/>
                  <a:pt x="31" y="17"/>
                  <a:pt x="31" y="17"/>
                </a:cubicBezTo>
                <a:cubicBezTo>
                  <a:pt x="31" y="18"/>
                  <a:pt x="31" y="18"/>
                  <a:pt x="31" y="18"/>
                </a:cubicBezTo>
                <a:cubicBezTo>
                  <a:pt x="31" y="18"/>
                  <a:pt x="31" y="18"/>
                  <a:pt x="31" y="18"/>
                </a:cubicBezTo>
                <a:cubicBezTo>
                  <a:pt x="31" y="18"/>
                  <a:pt x="31" y="18"/>
                  <a:pt x="31" y="18"/>
                </a:cubicBezTo>
                <a:cubicBezTo>
                  <a:pt x="31" y="19"/>
                  <a:pt x="31" y="19"/>
                  <a:pt x="31" y="19"/>
                </a:cubicBezTo>
                <a:cubicBezTo>
                  <a:pt x="30" y="19"/>
                  <a:pt x="30" y="19"/>
                  <a:pt x="30" y="19"/>
                </a:cubicBezTo>
                <a:cubicBezTo>
                  <a:pt x="30" y="18"/>
                  <a:pt x="30" y="18"/>
                  <a:pt x="30" y="18"/>
                </a:cubicBezTo>
                <a:cubicBezTo>
                  <a:pt x="30" y="18"/>
                  <a:pt x="30" y="18"/>
                  <a:pt x="30" y="18"/>
                </a:cubicBezTo>
                <a:cubicBezTo>
                  <a:pt x="29" y="18"/>
                  <a:pt x="29" y="18"/>
                  <a:pt x="29" y="18"/>
                </a:cubicBezTo>
                <a:cubicBezTo>
                  <a:pt x="29" y="18"/>
                  <a:pt x="29" y="18"/>
                  <a:pt x="29" y="18"/>
                </a:cubicBezTo>
                <a:cubicBezTo>
                  <a:pt x="29" y="18"/>
                  <a:pt x="29" y="18"/>
                  <a:pt x="29" y="18"/>
                </a:cubicBezTo>
                <a:cubicBezTo>
                  <a:pt x="29" y="17"/>
                  <a:pt x="29" y="17"/>
                  <a:pt x="29" y="17"/>
                </a:cubicBezTo>
                <a:cubicBezTo>
                  <a:pt x="28" y="17"/>
                  <a:pt x="28" y="17"/>
                  <a:pt x="28" y="17"/>
                </a:cubicBezTo>
                <a:cubicBezTo>
                  <a:pt x="28" y="17"/>
                  <a:pt x="28" y="17"/>
                  <a:pt x="28" y="17"/>
                </a:cubicBezTo>
                <a:cubicBezTo>
                  <a:pt x="29" y="18"/>
                  <a:pt x="29" y="18"/>
                  <a:pt x="29" y="18"/>
                </a:cubicBezTo>
                <a:cubicBezTo>
                  <a:pt x="29" y="19"/>
                  <a:pt x="29" y="19"/>
                  <a:pt x="29" y="19"/>
                </a:cubicBezTo>
                <a:cubicBezTo>
                  <a:pt x="29" y="19"/>
                  <a:pt x="29" y="19"/>
                  <a:pt x="29" y="19"/>
                </a:cubicBezTo>
                <a:cubicBezTo>
                  <a:pt x="29" y="19"/>
                  <a:pt x="29" y="19"/>
                  <a:pt x="29" y="19"/>
                </a:cubicBezTo>
                <a:cubicBezTo>
                  <a:pt x="29" y="19"/>
                  <a:pt x="29" y="19"/>
                  <a:pt x="29" y="19"/>
                </a:cubicBezTo>
                <a:cubicBezTo>
                  <a:pt x="29" y="20"/>
                  <a:pt x="29" y="20"/>
                  <a:pt x="29" y="20"/>
                </a:cubicBezTo>
                <a:cubicBezTo>
                  <a:pt x="29" y="20"/>
                  <a:pt x="29" y="20"/>
                  <a:pt x="29" y="20"/>
                </a:cubicBezTo>
                <a:cubicBezTo>
                  <a:pt x="30" y="20"/>
                  <a:pt x="30" y="20"/>
                  <a:pt x="30" y="20"/>
                </a:cubicBezTo>
                <a:cubicBezTo>
                  <a:pt x="30" y="20"/>
                  <a:pt x="30" y="20"/>
                  <a:pt x="30" y="20"/>
                </a:cubicBezTo>
                <a:cubicBezTo>
                  <a:pt x="30" y="19"/>
                  <a:pt x="30" y="19"/>
                  <a:pt x="30" y="19"/>
                </a:cubicBezTo>
                <a:cubicBezTo>
                  <a:pt x="30" y="19"/>
                  <a:pt x="30" y="19"/>
                  <a:pt x="30" y="19"/>
                </a:cubicBezTo>
                <a:cubicBezTo>
                  <a:pt x="30" y="19"/>
                  <a:pt x="30" y="19"/>
                  <a:pt x="30" y="19"/>
                </a:cubicBezTo>
                <a:cubicBezTo>
                  <a:pt x="31" y="20"/>
                  <a:pt x="31" y="20"/>
                  <a:pt x="31" y="20"/>
                </a:cubicBezTo>
                <a:cubicBezTo>
                  <a:pt x="31" y="20"/>
                  <a:pt x="31" y="20"/>
                  <a:pt x="31" y="20"/>
                </a:cubicBezTo>
                <a:cubicBezTo>
                  <a:pt x="31" y="20"/>
                  <a:pt x="31" y="20"/>
                  <a:pt x="31" y="20"/>
                </a:cubicBezTo>
                <a:cubicBezTo>
                  <a:pt x="31" y="19"/>
                  <a:pt x="31" y="19"/>
                  <a:pt x="31" y="19"/>
                </a:cubicBezTo>
                <a:cubicBezTo>
                  <a:pt x="31" y="19"/>
                  <a:pt x="31" y="19"/>
                  <a:pt x="31" y="19"/>
                </a:cubicBezTo>
                <a:cubicBezTo>
                  <a:pt x="31" y="19"/>
                  <a:pt x="31" y="19"/>
                  <a:pt x="31" y="19"/>
                </a:cubicBezTo>
                <a:cubicBezTo>
                  <a:pt x="31" y="18"/>
                  <a:pt x="31" y="18"/>
                  <a:pt x="31" y="18"/>
                </a:cubicBezTo>
                <a:cubicBezTo>
                  <a:pt x="32" y="18"/>
                  <a:pt x="32" y="18"/>
                  <a:pt x="32" y="18"/>
                </a:cubicBezTo>
                <a:cubicBezTo>
                  <a:pt x="32" y="18"/>
                  <a:pt x="32" y="18"/>
                  <a:pt x="32" y="18"/>
                </a:cubicBezTo>
                <a:cubicBezTo>
                  <a:pt x="32" y="18"/>
                  <a:pt x="32" y="18"/>
                  <a:pt x="32" y="18"/>
                </a:cubicBezTo>
                <a:cubicBezTo>
                  <a:pt x="32" y="18"/>
                  <a:pt x="32" y="18"/>
                  <a:pt x="32" y="18"/>
                </a:cubicBezTo>
                <a:cubicBezTo>
                  <a:pt x="32" y="18"/>
                  <a:pt x="32" y="18"/>
                  <a:pt x="32" y="18"/>
                </a:cubicBezTo>
                <a:cubicBezTo>
                  <a:pt x="32" y="17"/>
                  <a:pt x="32" y="17"/>
                  <a:pt x="32" y="17"/>
                </a:cubicBezTo>
                <a:cubicBezTo>
                  <a:pt x="32" y="17"/>
                  <a:pt x="32" y="17"/>
                  <a:pt x="32" y="17"/>
                </a:cubicBezTo>
                <a:cubicBezTo>
                  <a:pt x="32" y="17"/>
                  <a:pt x="32" y="17"/>
                  <a:pt x="32" y="17"/>
                </a:cubicBezTo>
                <a:cubicBezTo>
                  <a:pt x="32" y="17"/>
                  <a:pt x="32" y="17"/>
                  <a:pt x="32" y="17"/>
                </a:cubicBezTo>
                <a:cubicBezTo>
                  <a:pt x="32" y="16"/>
                  <a:pt x="32" y="16"/>
                  <a:pt x="32" y="16"/>
                </a:cubicBezTo>
                <a:cubicBezTo>
                  <a:pt x="32" y="16"/>
                  <a:pt x="32" y="16"/>
                  <a:pt x="32" y="16"/>
                </a:cubicBezTo>
                <a:cubicBezTo>
                  <a:pt x="33" y="16"/>
                  <a:pt x="33" y="16"/>
                  <a:pt x="33" y="16"/>
                </a:cubicBezTo>
                <a:cubicBezTo>
                  <a:pt x="33" y="16"/>
                  <a:pt x="33" y="16"/>
                  <a:pt x="33" y="16"/>
                </a:cubicBezTo>
                <a:cubicBezTo>
                  <a:pt x="33" y="16"/>
                  <a:pt x="33" y="16"/>
                  <a:pt x="33" y="16"/>
                </a:cubicBezTo>
                <a:cubicBezTo>
                  <a:pt x="33" y="17"/>
                  <a:pt x="33" y="17"/>
                  <a:pt x="33" y="17"/>
                </a:cubicBezTo>
                <a:cubicBezTo>
                  <a:pt x="33" y="17"/>
                  <a:pt x="33" y="17"/>
                  <a:pt x="33" y="17"/>
                </a:cubicBezTo>
                <a:cubicBezTo>
                  <a:pt x="33" y="17"/>
                  <a:pt x="33" y="17"/>
                  <a:pt x="33" y="17"/>
                </a:cubicBezTo>
                <a:cubicBezTo>
                  <a:pt x="33" y="18"/>
                  <a:pt x="33" y="18"/>
                  <a:pt x="33" y="18"/>
                </a:cubicBezTo>
                <a:cubicBezTo>
                  <a:pt x="33" y="18"/>
                  <a:pt x="33" y="18"/>
                  <a:pt x="33" y="18"/>
                </a:cubicBezTo>
                <a:cubicBezTo>
                  <a:pt x="33" y="17"/>
                  <a:pt x="33" y="17"/>
                  <a:pt x="33" y="17"/>
                </a:cubicBezTo>
                <a:cubicBezTo>
                  <a:pt x="34" y="17"/>
                  <a:pt x="34" y="17"/>
                  <a:pt x="34" y="17"/>
                </a:cubicBezTo>
                <a:cubicBezTo>
                  <a:pt x="34" y="17"/>
                  <a:pt x="34" y="17"/>
                  <a:pt x="34" y="17"/>
                </a:cubicBezTo>
                <a:cubicBezTo>
                  <a:pt x="34" y="17"/>
                  <a:pt x="34" y="17"/>
                  <a:pt x="34" y="17"/>
                </a:cubicBezTo>
                <a:cubicBezTo>
                  <a:pt x="35" y="17"/>
                  <a:pt x="35" y="17"/>
                  <a:pt x="35" y="17"/>
                </a:cubicBezTo>
                <a:cubicBezTo>
                  <a:pt x="35" y="16"/>
                  <a:pt x="35" y="16"/>
                  <a:pt x="35" y="16"/>
                </a:cubicBezTo>
                <a:cubicBezTo>
                  <a:pt x="35" y="17"/>
                  <a:pt x="35" y="17"/>
                  <a:pt x="35" y="17"/>
                </a:cubicBezTo>
                <a:cubicBezTo>
                  <a:pt x="35" y="16"/>
                  <a:pt x="35" y="16"/>
                  <a:pt x="35" y="16"/>
                </a:cubicBezTo>
                <a:cubicBezTo>
                  <a:pt x="36" y="16"/>
                  <a:pt x="36" y="16"/>
                  <a:pt x="36" y="16"/>
                </a:cubicBezTo>
                <a:cubicBezTo>
                  <a:pt x="36" y="16"/>
                  <a:pt x="36" y="16"/>
                  <a:pt x="36" y="16"/>
                </a:cubicBezTo>
                <a:cubicBezTo>
                  <a:pt x="36" y="16"/>
                  <a:pt x="36" y="16"/>
                  <a:pt x="36" y="16"/>
                </a:cubicBezTo>
                <a:cubicBezTo>
                  <a:pt x="36" y="17"/>
                  <a:pt x="36" y="17"/>
                  <a:pt x="36" y="17"/>
                </a:cubicBezTo>
                <a:cubicBezTo>
                  <a:pt x="37" y="17"/>
                  <a:pt x="37" y="17"/>
                  <a:pt x="37" y="17"/>
                </a:cubicBezTo>
                <a:cubicBezTo>
                  <a:pt x="37" y="16"/>
                  <a:pt x="37" y="16"/>
                  <a:pt x="37" y="16"/>
                </a:cubicBezTo>
                <a:cubicBezTo>
                  <a:pt x="37" y="16"/>
                  <a:pt x="37" y="16"/>
                  <a:pt x="37" y="16"/>
                </a:cubicBezTo>
                <a:cubicBezTo>
                  <a:pt x="38" y="16"/>
                  <a:pt x="38" y="16"/>
                  <a:pt x="38" y="16"/>
                </a:cubicBezTo>
                <a:cubicBezTo>
                  <a:pt x="38" y="16"/>
                  <a:pt x="38" y="16"/>
                  <a:pt x="38" y="16"/>
                </a:cubicBezTo>
                <a:cubicBezTo>
                  <a:pt x="38" y="16"/>
                  <a:pt x="38" y="16"/>
                  <a:pt x="38" y="16"/>
                </a:cubicBezTo>
                <a:cubicBezTo>
                  <a:pt x="38" y="15"/>
                  <a:pt x="38" y="15"/>
                  <a:pt x="38" y="15"/>
                </a:cubicBezTo>
                <a:cubicBezTo>
                  <a:pt x="39" y="16"/>
                  <a:pt x="39" y="16"/>
                  <a:pt x="39" y="16"/>
                </a:cubicBezTo>
                <a:cubicBezTo>
                  <a:pt x="39" y="16"/>
                  <a:pt x="39" y="16"/>
                  <a:pt x="39" y="16"/>
                </a:cubicBezTo>
                <a:cubicBezTo>
                  <a:pt x="39" y="16"/>
                  <a:pt x="39" y="16"/>
                  <a:pt x="39" y="16"/>
                </a:cubicBezTo>
                <a:cubicBezTo>
                  <a:pt x="40" y="16"/>
                  <a:pt x="40" y="16"/>
                  <a:pt x="40" y="16"/>
                </a:cubicBezTo>
                <a:cubicBezTo>
                  <a:pt x="40" y="17"/>
                  <a:pt x="40" y="17"/>
                  <a:pt x="40" y="17"/>
                </a:cubicBezTo>
                <a:cubicBezTo>
                  <a:pt x="40" y="17"/>
                  <a:pt x="40" y="17"/>
                  <a:pt x="40" y="17"/>
                </a:cubicBezTo>
                <a:cubicBezTo>
                  <a:pt x="41" y="17"/>
                  <a:pt x="41" y="17"/>
                  <a:pt x="41" y="17"/>
                </a:cubicBezTo>
                <a:cubicBezTo>
                  <a:pt x="40" y="16"/>
                  <a:pt x="40" y="16"/>
                  <a:pt x="40" y="16"/>
                </a:cubicBezTo>
                <a:cubicBezTo>
                  <a:pt x="40" y="15"/>
                  <a:pt x="40" y="15"/>
                  <a:pt x="40" y="15"/>
                </a:cubicBezTo>
                <a:cubicBezTo>
                  <a:pt x="40" y="15"/>
                  <a:pt x="40" y="15"/>
                  <a:pt x="40" y="15"/>
                </a:cubicBezTo>
                <a:cubicBezTo>
                  <a:pt x="40" y="14"/>
                  <a:pt x="40" y="14"/>
                  <a:pt x="40" y="14"/>
                </a:cubicBezTo>
                <a:cubicBezTo>
                  <a:pt x="41" y="14"/>
                  <a:pt x="41" y="14"/>
                  <a:pt x="41" y="14"/>
                </a:cubicBezTo>
                <a:cubicBezTo>
                  <a:pt x="41" y="13"/>
                  <a:pt x="41" y="13"/>
                  <a:pt x="41" y="13"/>
                </a:cubicBezTo>
                <a:cubicBezTo>
                  <a:pt x="41" y="13"/>
                  <a:pt x="41" y="13"/>
                  <a:pt x="41" y="13"/>
                </a:cubicBezTo>
                <a:cubicBezTo>
                  <a:pt x="41" y="12"/>
                  <a:pt x="41" y="12"/>
                  <a:pt x="41" y="12"/>
                </a:cubicBezTo>
                <a:cubicBezTo>
                  <a:pt x="42" y="13"/>
                  <a:pt x="42" y="13"/>
                  <a:pt x="42" y="13"/>
                </a:cubicBezTo>
                <a:cubicBezTo>
                  <a:pt x="42" y="13"/>
                  <a:pt x="42" y="13"/>
                  <a:pt x="42" y="13"/>
                </a:cubicBezTo>
                <a:cubicBezTo>
                  <a:pt x="42" y="13"/>
                  <a:pt x="42" y="13"/>
                  <a:pt x="42" y="13"/>
                </a:cubicBezTo>
                <a:cubicBezTo>
                  <a:pt x="43" y="13"/>
                  <a:pt x="43" y="13"/>
                  <a:pt x="43" y="13"/>
                </a:cubicBezTo>
                <a:cubicBezTo>
                  <a:pt x="42" y="14"/>
                  <a:pt x="42" y="14"/>
                  <a:pt x="42" y="14"/>
                </a:cubicBezTo>
                <a:cubicBezTo>
                  <a:pt x="42" y="14"/>
                  <a:pt x="42" y="14"/>
                  <a:pt x="42" y="14"/>
                </a:cubicBezTo>
                <a:cubicBezTo>
                  <a:pt x="42" y="15"/>
                  <a:pt x="42" y="15"/>
                  <a:pt x="42" y="15"/>
                </a:cubicBezTo>
                <a:cubicBezTo>
                  <a:pt x="42" y="15"/>
                  <a:pt x="42" y="15"/>
                  <a:pt x="42" y="15"/>
                </a:cubicBezTo>
                <a:cubicBezTo>
                  <a:pt x="42" y="16"/>
                  <a:pt x="42" y="16"/>
                  <a:pt x="42" y="16"/>
                </a:cubicBezTo>
                <a:cubicBezTo>
                  <a:pt x="42" y="17"/>
                  <a:pt x="42" y="17"/>
                  <a:pt x="42" y="17"/>
                </a:cubicBezTo>
                <a:cubicBezTo>
                  <a:pt x="42" y="17"/>
                  <a:pt x="42" y="17"/>
                  <a:pt x="42" y="17"/>
                </a:cubicBezTo>
                <a:cubicBezTo>
                  <a:pt x="42" y="18"/>
                  <a:pt x="42" y="18"/>
                  <a:pt x="42" y="18"/>
                </a:cubicBezTo>
                <a:cubicBezTo>
                  <a:pt x="42" y="18"/>
                  <a:pt x="42" y="18"/>
                  <a:pt x="42" y="18"/>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1" y="19"/>
                  <a:pt x="41" y="19"/>
                  <a:pt x="41" y="19"/>
                </a:cubicBezTo>
                <a:cubicBezTo>
                  <a:pt x="42" y="20"/>
                  <a:pt x="42" y="20"/>
                  <a:pt x="42" y="20"/>
                </a:cubicBezTo>
                <a:cubicBezTo>
                  <a:pt x="42" y="19"/>
                  <a:pt x="42" y="19"/>
                  <a:pt x="42" y="19"/>
                </a:cubicBezTo>
                <a:cubicBezTo>
                  <a:pt x="42" y="19"/>
                  <a:pt x="42" y="19"/>
                  <a:pt x="42" y="19"/>
                </a:cubicBezTo>
                <a:cubicBezTo>
                  <a:pt x="42" y="18"/>
                  <a:pt x="42" y="18"/>
                  <a:pt x="42" y="18"/>
                </a:cubicBezTo>
                <a:cubicBezTo>
                  <a:pt x="43" y="18"/>
                  <a:pt x="43" y="18"/>
                  <a:pt x="43" y="18"/>
                </a:cubicBezTo>
                <a:cubicBezTo>
                  <a:pt x="43" y="18"/>
                  <a:pt x="43" y="18"/>
                  <a:pt x="43" y="18"/>
                </a:cubicBezTo>
                <a:cubicBezTo>
                  <a:pt x="43" y="18"/>
                  <a:pt x="43" y="18"/>
                  <a:pt x="43" y="18"/>
                </a:cubicBezTo>
                <a:cubicBezTo>
                  <a:pt x="43" y="17"/>
                  <a:pt x="43" y="17"/>
                  <a:pt x="43" y="17"/>
                </a:cubicBezTo>
                <a:cubicBezTo>
                  <a:pt x="43" y="17"/>
                  <a:pt x="43" y="17"/>
                  <a:pt x="43" y="17"/>
                </a:cubicBezTo>
                <a:cubicBezTo>
                  <a:pt x="43" y="18"/>
                  <a:pt x="43" y="18"/>
                  <a:pt x="43" y="18"/>
                </a:cubicBezTo>
                <a:cubicBezTo>
                  <a:pt x="43" y="19"/>
                  <a:pt x="43" y="19"/>
                  <a:pt x="43" y="19"/>
                </a:cubicBezTo>
                <a:cubicBezTo>
                  <a:pt x="44" y="19"/>
                  <a:pt x="44" y="19"/>
                  <a:pt x="44" y="19"/>
                </a:cubicBezTo>
                <a:cubicBezTo>
                  <a:pt x="44" y="18"/>
                  <a:pt x="44" y="18"/>
                  <a:pt x="44" y="18"/>
                </a:cubicBezTo>
                <a:cubicBezTo>
                  <a:pt x="44" y="18"/>
                  <a:pt x="44" y="18"/>
                  <a:pt x="44" y="18"/>
                </a:cubicBezTo>
                <a:cubicBezTo>
                  <a:pt x="44" y="18"/>
                  <a:pt x="44" y="18"/>
                  <a:pt x="44" y="18"/>
                </a:cubicBezTo>
                <a:cubicBezTo>
                  <a:pt x="44" y="18"/>
                  <a:pt x="44" y="18"/>
                  <a:pt x="44" y="18"/>
                </a:cubicBezTo>
                <a:cubicBezTo>
                  <a:pt x="44" y="17"/>
                  <a:pt x="44" y="17"/>
                  <a:pt x="44" y="17"/>
                </a:cubicBezTo>
                <a:cubicBezTo>
                  <a:pt x="43" y="17"/>
                  <a:pt x="43" y="17"/>
                  <a:pt x="43" y="17"/>
                </a:cubicBezTo>
                <a:cubicBezTo>
                  <a:pt x="43" y="17"/>
                  <a:pt x="43" y="17"/>
                  <a:pt x="43" y="17"/>
                </a:cubicBezTo>
                <a:cubicBezTo>
                  <a:pt x="43" y="16"/>
                  <a:pt x="43" y="16"/>
                  <a:pt x="43" y="16"/>
                </a:cubicBezTo>
                <a:cubicBezTo>
                  <a:pt x="43" y="16"/>
                  <a:pt x="43" y="16"/>
                  <a:pt x="43" y="16"/>
                </a:cubicBezTo>
                <a:cubicBezTo>
                  <a:pt x="43" y="16"/>
                  <a:pt x="43" y="15"/>
                  <a:pt x="43" y="15"/>
                </a:cubicBezTo>
                <a:cubicBezTo>
                  <a:pt x="43" y="15"/>
                  <a:pt x="43" y="15"/>
                  <a:pt x="43" y="15"/>
                </a:cubicBezTo>
                <a:cubicBezTo>
                  <a:pt x="43" y="14"/>
                  <a:pt x="43" y="14"/>
                  <a:pt x="43" y="14"/>
                </a:cubicBezTo>
                <a:cubicBezTo>
                  <a:pt x="43" y="14"/>
                  <a:pt x="43" y="14"/>
                  <a:pt x="43" y="14"/>
                </a:cubicBezTo>
                <a:cubicBezTo>
                  <a:pt x="43" y="15"/>
                  <a:pt x="43" y="15"/>
                  <a:pt x="43" y="15"/>
                </a:cubicBezTo>
                <a:cubicBezTo>
                  <a:pt x="43" y="15"/>
                  <a:pt x="43" y="15"/>
                  <a:pt x="43" y="15"/>
                </a:cubicBezTo>
                <a:cubicBezTo>
                  <a:pt x="44" y="15"/>
                  <a:pt x="44" y="15"/>
                  <a:pt x="44" y="15"/>
                </a:cubicBezTo>
                <a:cubicBezTo>
                  <a:pt x="44" y="15"/>
                  <a:pt x="44" y="15"/>
                  <a:pt x="44" y="15"/>
                </a:cubicBezTo>
                <a:cubicBezTo>
                  <a:pt x="44" y="14"/>
                  <a:pt x="44" y="14"/>
                  <a:pt x="44" y="14"/>
                </a:cubicBezTo>
                <a:cubicBezTo>
                  <a:pt x="45" y="15"/>
                  <a:pt x="45" y="15"/>
                  <a:pt x="45" y="15"/>
                </a:cubicBezTo>
                <a:cubicBezTo>
                  <a:pt x="45" y="15"/>
                  <a:pt x="45" y="15"/>
                  <a:pt x="45" y="15"/>
                </a:cubicBezTo>
                <a:cubicBezTo>
                  <a:pt x="46" y="15"/>
                  <a:pt x="46" y="15"/>
                  <a:pt x="46" y="15"/>
                </a:cubicBezTo>
                <a:cubicBezTo>
                  <a:pt x="45" y="15"/>
                  <a:pt x="45" y="15"/>
                  <a:pt x="45" y="15"/>
                </a:cubicBezTo>
                <a:cubicBezTo>
                  <a:pt x="45" y="16"/>
                  <a:pt x="45" y="16"/>
                  <a:pt x="45" y="16"/>
                </a:cubicBezTo>
                <a:cubicBezTo>
                  <a:pt x="45" y="16"/>
                  <a:pt x="45" y="16"/>
                  <a:pt x="45" y="16"/>
                </a:cubicBezTo>
                <a:cubicBezTo>
                  <a:pt x="46" y="17"/>
                  <a:pt x="46" y="17"/>
                  <a:pt x="46" y="17"/>
                </a:cubicBezTo>
                <a:cubicBezTo>
                  <a:pt x="46" y="15"/>
                  <a:pt x="46" y="15"/>
                  <a:pt x="46" y="15"/>
                </a:cubicBezTo>
                <a:cubicBezTo>
                  <a:pt x="45" y="14"/>
                  <a:pt x="45" y="14"/>
                  <a:pt x="45" y="14"/>
                </a:cubicBezTo>
                <a:cubicBezTo>
                  <a:pt x="45" y="13"/>
                  <a:pt x="45" y="13"/>
                  <a:pt x="45" y="13"/>
                </a:cubicBezTo>
                <a:cubicBezTo>
                  <a:pt x="46" y="13"/>
                  <a:pt x="46" y="13"/>
                  <a:pt x="46" y="13"/>
                </a:cubicBezTo>
                <a:cubicBezTo>
                  <a:pt x="46" y="12"/>
                  <a:pt x="46" y="12"/>
                  <a:pt x="46" y="12"/>
                </a:cubicBezTo>
                <a:cubicBezTo>
                  <a:pt x="47" y="13"/>
                  <a:pt x="47" y="13"/>
                  <a:pt x="47" y="13"/>
                </a:cubicBezTo>
                <a:cubicBezTo>
                  <a:pt x="47" y="12"/>
                  <a:pt x="47" y="12"/>
                  <a:pt x="47" y="12"/>
                </a:cubicBezTo>
                <a:cubicBezTo>
                  <a:pt x="47" y="12"/>
                  <a:pt x="47" y="12"/>
                  <a:pt x="47" y="12"/>
                </a:cubicBezTo>
                <a:cubicBezTo>
                  <a:pt x="47" y="11"/>
                  <a:pt x="47" y="11"/>
                  <a:pt x="47" y="11"/>
                </a:cubicBezTo>
                <a:cubicBezTo>
                  <a:pt x="48" y="10"/>
                  <a:pt x="48" y="10"/>
                  <a:pt x="48" y="10"/>
                </a:cubicBezTo>
                <a:cubicBezTo>
                  <a:pt x="48" y="10"/>
                  <a:pt x="48" y="10"/>
                  <a:pt x="48" y="10"/>
                </a:cubicBezTo>
                <a:cubicBezTo>
                  <a:pt x="49" y="10"/>
                  <a:pt x="49" y="10"/>
                  <a:pt x="49" y="10"/>
                </a:cubicBezTo>
                <a:cubicBezTo>
                  <a:pt x="49" y="10"/>
                  <a:pt x="49" y="10"/>
                  <a:pt x="49" y="10"/>
                </a:cubicBezTo>
                <a:cubicBezTo>
                  <a:pt x="50" y="10"/>
                  <a:pt x="50" y="10"/>
                  <a:pt x="50" y="10"/>
                </a:cubicBezTo>
                <a:cubicBezTo>
                  <a:pt x="50" y="10"/>
                  <a:pt x="50" y="10"/>
                  <a:pt x="50" y="10"/>
                </a:cubicBezTo>
                <a:cubicBezTo>
                  <a:pt x="50" y="10"/>
                  <a:pt x="50" y="10"/>
                  <a:pt x="50" y="10"/>
                </a:cubicBezTo>
                <a:cubicBezTo>
                  <a:pt x="51" y="10"/>
                  <a:pt x="51" y="10"/>
                  <a:pt x="51" y="10"/>
                </a:cubicBezTo>
                <a:cubicBezTo>
                  <a:pt x="51" y="10"/>
                  <a:pt x="51" y="10"/>
                  <a:pt x="51" y="10"/>
                </a:cubicBezTo>
                <a:cubicBezTo>
                  <a:pt x="52" y="10"/>
                  <a:pt x="52" y="10"/>
                  <a:pt x="52" y="10"/>
                </a:cubicBezTo>
                <a:cubicBezTo>
                  <a:pt x="51" y="10"/>
                  <a:pt x="51" y="10"/>
                  <a:pt x="51" y="10"/>
                </a:cubicBezTo>
                <a:cubicBezTo>
                  <a:pt x="52" y="10"/>
                  <a:pt x="52" y="10"/>
                  <a:pt x="52" y="10"/>
                </a:cubicBezTo>
                <a:cubicBezTo>
                  <a:pt x="52" y="9"/>
                  <a:pt x="52" y="9"/>
                  <a:pt x="52" y="9"/>
                </a:cubicBezTo>
                <a:cubicBezTo>
                  <a:pt x="52" y="9"/>
                  <a:pt x="52" y="9"/>
                  <a:pt x="52" y="9"/>
                </a:cubicBezTo>
                <a:cubicBezTo>
                  <a:pt x="52" y="9"/>
                  <a:pt x="52" y="9"/>
                  <a:pt x="52" y="9"/>
                </a:cubicBezTo>
                <a:cubicBezTo>
                  <a:pt x="53" y="8"/>
                  <a:pt x="53" y="8"/>
                  <a:pt x="53" y="8"/>
                </a:cubicBezTo>
                <a:cubicBezTo>
                  <a:pt x="53" y="8"/>
                  <a:pt x="53" y="8"/>
                  <a:pt x="53" y="8"/>
                </a:cubicBezTo>
                <a:cubicBezTo>
                  <a:pt x="53" y="7"/>
                  <a:pt x="53" y="7"/>
                  <a:pt x="53" y="7"/>
                </a:cubicBezTo>
                <a:cubicBezTo>
                  <a:pt x="53" y="7"/>
                  <a:pt x="53" y="7"/>
                  <a:pt x="53" y="7"/>
                </a:cubicBezTo>
                <a:cubicBezTo>
                  <a:pt x="54" y="7"/>
                  <a:pt x="54" y="7"/>
                  <a:pt x="54" y="7"/>
                </a:cubicBezTo>
                <a:cubicBezTo>
                  <a:pt x="54" y="8"/>
                  <a:pt x="54" y="8"/>
                  <a:pt x="54" y="8"/>
                </a:cubicBezTo>
                <a:cubicBezTo>
                  <a:pt x="54" y="9"/>
                  <a:pt x="54" y="9"/>
                  <a:pt x="54" y="9"/>
                </a:cubicBezTo>
                <a:cubicBezTo>
                  <a:pt x="54" y="9"/>
                  <a:pt x="54" y="9"/>
                  <a:pt x="54" y="9"/>
                </a:cubicBezTo>
                <a:cubicBezTo>
                  <a:pt x="55" y="9"/>
                  <a:pt x="55" y="9"/>
                  <a:pt x="55" y="9"/>
                </a:cubicBezTo>
                <a:cubicBezTo>
                  <a:pt x="56" y="9"/>
                  <a:pt x="56" y="9"/>
                  <a:pt x="56" y="9"/>
                </a:cubicBezTo>
                <a:cubicBezTo>
                  <a:pt x="57" y="10"/>
                  <a:pt x="57" y="10"/>
                  <a:pt x="57" y="10"/>
                </a:cubicBezTo>
                <a:cubicBezTo>
                  <a:pt x="56" y="12"/>
                  <a:pt x="56" y="12"/>
                  <a:pt x="56" y="12"/>
                </a:cubicBezTo>
                <a:cubicBezTo>
                  <a:pt x="55" y="13"/>
                  <a:pt x="55" y="13"/>
                  <a:pt x="55" y="13"/>
                </a:cubicBezTo>
                <a:cubicBezTo>
                  <a:pt x="55" y="13"/>
                  <a:pt x="55" y="13"/>
                  <a:pt x="55" y="13"/>
                </a:cubicBezTo>
                <a:cubicBezTo>
                  <a:pt x="56" y="13"/>
                  <a:pt x="56" y="13"/>
                  <a:pt x="56" y="13"/>
                </a:cubicBezTo>
                <a:cubicBezTo>
                  <a:pt x="56" y="13"/>
                  <a:pt x="56" y="13"/>
                  <a:pt x="56" y="13"/>
                </a:cubicBezTo>
                <a:cubicBezTo>
                  <a:pt x="58" y="13"/>
                  <a:pt x="58" y="13"/>
                  <a:pt x="58" y="13"/>
                </a:cubicBezTo>
                <a:cubicBezTo>
                  <a:pt x="58" y="14"/>
                  <a:pt x="58" y="14"/>
                  <a:pt x="58" y="14"/>
                </a:cubicBezTo>
                <a:cubicBezTo>
                  <a:pt x="58" y="14"/>
                  <a:pt x="58" y="14"/>
                  <a:pt x="58" y="14"/>
                </a:cubicBezTo>
                <a:cubicBezTo>
                  <a:pt x="59" y="14"/>
                  <a:pt x="59" y="14"/>
                  <a:pt x="59" y="14"/>
                </a:cubicBezTo>
                <a:cubicBezTo>
                  <a:pt x="59" y="14"/>
                  <a:pt x="59" y="14"/>
                  <a:pt x="59" y="14"/>
                </a:cubicBezTo>
                <a:cubicBezTo>
                  <a:pt x="59" y="13"/>
                  <a:pt x="59" y="13"/>
                  <a:pt x="59" y="13"/>
                </a:cubicBezTo>
                <a:cubicBezTo>
                  <a:pt x="60" y="13"/>
                  <a:pt x="60" y="13"/>
                  <a:pt x="60" y="13"/>
                </a:cubicBezTo>
                <a:cubicBezTo>
                  <a:pt x="60" y="14"/>
                  <a:pt x="60" y="14"/>
                  <a:pt x="60" y="14"/>
                </a:cubicBezTo>
                <a:cubicBezTo>
                  <a:pt x="61" y="14"/>
                  <a:pt x="61" y="14"/>
                  <a:pt x="61" y="14"/>
                </a:cubicBezTo>
                <a:cubicBezTo>
                  <a:pt x="61" y="14"/>
                  <a:pt x="61" y="14"/>
                  <a:pt x="61" y="14"/>
                </a:cubicBezTo>
                <a:cubicBezTo>
                  <a:pt x="61" y="14"/>
                  <a:pt x="61" y="14"/>
                  <a:pt x="61" y="14"/>
                </a:cubicBezTo>
                <a:cubicBezTo>
                  <a:pt x="61" y="14"/>
                  <a:pt x="61" y="14"/>
                  <a:pt x="61" y="14"/>
                </a:cubicBezTo>
                <a:cubicBezTo>
                  <a:pt x="61" y="16"/>
                  <a:pt x="61" y="16"/>
                  <a:pt x="61" y="16"/>
                </a:cubicBezTo>
                <a:cubicBezTo>
                  <a:pt x="61" y="16"/>
                  <a:pt x="61" y="16"/>
                  <a:pt x="61" y="16"/>
                </a:cubicBezTo>
                <a:cubicBezTo>
                  <a:pt x="61" y="16"/>
                  <a:pt x="61" y="16"/>
                  <a:pt x="61" y="16"/>
                </a:cubicBezTo>
                <a:cubicBezTo>
                  <a:pt x="61" y="16"/>
                  <a:pt x="61" y="16"/>
                  <a:pt x="61" y="16"/>
                </a:cubicBezTo>
                <a:cubicBezTo>
                  <a:pt x="61" y="17"/>
                  <a:pt x="61" y="17"/>
                  <a:pt x="61" y="17"/>
                </a:cubicBezTo>
                <a:cubicBezTo>
                  <a:pt x="62" y="17"/>
                  <a:pt x="62" y="17"/>
                  <a:pt x="62" y="17"/>
                </a:cubicBezTo>
                <a:cubicBezTo>
                  <a:pt x="62" y="17"/>
                  <a:pt x="62" y="17"/>
                  <a:pt x="62" y="17"/>
                </a:cubicBezTo>
                <a:cubicBezTo>
                  <a:pt x="62" y="16"/>
                  <a:pt x="62" y="16"/>
                  <a:pt x="62" y="16"/>
                </a:cubicBezTo>
                <a:cubicBezTo>
                  <a:pt x="62" y="16"/>
                  <a:pt x="62" y="16"/>
                  <a:pt x="62" y="16"/>
                </a:cubicBezTo>
                <a:cubicBezTo>
                  <a:pt x="63" y="16"/>
                  <a:pt x="63" y="16"/>
                  <a:pt x="63" y="16"/>
                </a:cubicBezTo>
                <a:cubicBezTo>
                  <a:pt x="63" y="16"/>
                  <a:pt x="63" y="16"/>
                  <a:pt x="63" y="16"/>
                </a:cubicBezTo>
                <a:cubicBezTo>
                  <a:pt x="63" y="16"/>
                  <a:pt x="64" y="17"/>
                  <a:pt x="64" y="17"/>
                </a:cubicBezTo>
                <a:cubicBezTo>
                  <a:pt x="64" y="16"/>
                  <a:pt x="64" y="16"/>
                  <a:pt x="64" y="16"/>
                </a:cubicBezTo>
                <a:cubicBezTo>
                  <a:pt x="64" y="16"/>
                  <a:pt x="64" y="16"/>
                  <a:pt x="64" y="16"/>
                </a:cubicBezTo>
                <a:cubicBezTo>
                  <a:pt x="65" y="16"/>
                  <a:pt x="65" y="16"/>
                  <a:pt x="65" y="16"/>
                </a:cubicBezTo>
                <a:cubicBezTo>
                  <a:pt x="65" y="15"/>
                  <a:pt x="65" y="15"/>
                  <a:pt x="65" y="15"/>
                </a:cubicBezTo>
                <a:cubicBezTo>
                  <a:pt x="65" y="15"/>
                  <a:pt x="65" y="15"/>
                  <a:pt x="65" y="15"/>
                </a:cubicBezTo>
                <a:cubicBezTo>
                  <a:pt x="65" y="15"/>
                  <a:pt x="65" y="15"/>
                  <a:pt x="65" y="15"/>
                </a:cubicBezTo>
                <a:cubicBezTo>
                  <a:pt x="66" y="15"/>
                  <a:pt x="66" y="15"/>
                  <a:pt x="66" y="15"/>
                </a:cubicBezTo>
                <a:cubicBezTo>
                  <a:pt x="66" y="15"/>
                  <a:pt x="66" y="15"/>
                  <a:pt x="66" y="15"/>
                </a:cubicBezTo>
                <a:cubicBezTo>
                  <a:pt x="66" y="16"/>
                  <a:pt x="66" y="16"/>
                  <a:pt x="66" y="16"/>
                </a:cubicBezTo>
                <a:cubicBezTo>
                  <a:pt x="67" y="16"/>
                  <a:pt x="67" y="16"/>
                  <a:pt x="67" y="16"/>
                </a:cubicBezTo>
                <a:cubicBezTo>
                  <a:pt x="68" y="16"/>
                  <a:pt x="68" y="16"/>
                  <a:pt x="68" y="16"/>
                </a:cubicBezTo>
                <a:cubicBezTo>
                  <a:pt x="68" y="16"/>
                  <a:pt x="68" y="16"/>
                  <a:pt x="68" y="16"/>
                </a:cubicBezTo>
                <a:cubicBezTo>
                  <a:pt x="68" y="17"/>
                  <a:pt x="68" y="17"/>
                  <a:pt x="68" y="17"/>
                </a:cubicBezTo>
                <a:cubicBezTo>
                  <a:pt x="68" y="17"/>
                  <a:pt x="68" y="17"/>
                  <a:pt x="68" y="17"/>
                </a:cubicBezTo>
                <a:cubicBezTo>
                  <a:pt x="69" y="17"/>
                  <a:pt x="69" y="17"/>
                  <a:pt x="69" y="17"/>
                </a:cubicBezTo>
                <a:cubicBezTo>
                  <a:pt x="69" y="18"/>
                  <a:pt x="69" y="18"/>
                  <a:pt x="69" y="18"/>
                </a:cubicBezTo>
                <a:cubicBezTo>
                  <a:pt x="69" y="18"/>
                  <a:pt x="69" y="18"/>
                  <a:pt x="69" y="18"/>
                </a:cubicBezTo>
                <a:cubicBezTo>
                  <a:pt x="69" y="17"/>
                  <a:pt x="69" y="17"/>
                  <a:pt x="69" y="17"/>
                </a:cubicBezTo>
                <a:cubicBezTo>
                  <a:pt x="71" y="17"/>
                  <a:pt x="71" y="17"/>
                  <a:pt x="71" y="17"/>
                </a:cubicBezTo>
                <a:cubicBezTo>
                  <a:pt x="71" y="18"/>
                  <a:pt x="71" y="18"/>
                  <a:pt x="71" y="18"/>
                </a:cubicBezTo>
                <a:cubicBezTo>
                  <a:pt x="71" y="18"/>
                  <a:pt x="71" y="18"/>
                  <a:pt x="71" y="18"/>
                </a:cubicBezTo>
                <a:cubicBezTo>
                  <a:pt x="71" y="18"/>
                  <a:pt x="71" y="18"/>
                  <a:pt x="71" y="18"/>
                </a:cubicBezTo>
                <a:cubicBezTo>
                  <a:pt x="71" y="19"/>
                  <a:pt x="71" y="19"/>
                  <a:pt x="71" y="19"/>
                </a:cubicBezTo>
                <a:cubicBezTo>
                  <a:pt x="72" y="19"/>
                  <a:pt x="72" y="19"/>
                  <a:pt x="72" y="19"/>
                </a:cubicBezTo>
                <a:cubicBezTo>
                  <a:pt x="72" y="19"/>
                  <a:pt x="72" y="19"/>
                  <a:pt x="72" y="19"/>
                </a:cubicBezTo>
                <a:cubicBezTo>
                  <a:pt x="72" y="19"/>
                  <a:pt x="72" y="19"/>
                  <a:pt x="72" y="19"/>
                </a:cubicBezTo>
                <a:cubicBezTo>
                  <a:pt x="72" y="19"/>
                  <a:pt x="72" y="19"/>
                  <a:pt x="72" y="19"/>
                </a:cubicBezTo>
                <a:cubicBezTo>
                  <a:pt x="72" y="19"/>
                  <a:pt x="72" y="19"/>
                  <a:pt x="72" y="19"/>
                </a:cubicBezTo>
                <a:cubicBezTo>
                  <a:pt x="73" y="19"/>
                  <a:pt x="73" y="19"/>
                  <a:pt x="73" y="19"/>
                </a:cubicBezTo>
                <a:cubicBezTo>
                  <a:pt x="73" y="19"/>
                  <a:pt x="73" y="19"/>
                  <a:pt x="73" y="19"/>
                </a:cubicBezTo>
                <a:cubicBezTo>
                  <a:pt x="74" y="19"/>
                  <a:pt x="74" y="19"/>
                  <a:pt x="74" y="19"/>
                </a:cubicBezTo>
                <a:cubicBezTo>
                  <a:pt x="74" y="19"/>
                  <a:pt x="74" y="19"/>
                  <a:pt x="74" y="19"/>
                </a:cubicBezTo>
                <a:cubicBezTo>
                  <a:pt x="74" y="19"/>
                  <a:pt x="74" y="19"/>
                  <a:pt x="74" y="19"/>
                </a:cubicBezTo>
                <a:cubicBezTo>
                  <a:pt x="74" y="20"/>
                  <a:pt x="74" y="20"/>
                  <a:pt x="74" y="20"/>
                </a:cubicBezTo>
                <a:cubicBezTo>
                  <a:pt x="74" y="20"/>
                  <a:pt x="74" y="20"/>
                  <a:pt x="74" y="20"/>
                </a:cubicBezTo>
                <a:cubicBezTo>
                  <a:pt x="74" y="20"/>
                  <a:pt x="74" y="20"/>
                  <a:pt x="74" y="20"/>
                </a:cubicBezTo>
                <a:cubicBezTo>
                  <a:pt x="75" y="20"/>
                  <a:pt x="75" y="20"/>
                  <a:pt x="75" y="20"/>
                </a:cubicBezTo>
                <a:cubicBezTo>
                  <a:pt x="74" y="20"/>
                  <a:pt x="74" y="20"/>
                  <a:pt x="74" y="20"/>
                </a:cubicBezTo>
                <a:cubicBezTo>
                  <a:pt x="74" y="19"/>
                  <a:pt x="74" y="19"/>
                  <a:pt x="74" y="19"/>
                </a:cubicBezTo>
                <a:cubicBezTo>
                  <a:pt x="76" y="19"/>
                  <a:pt x="76" y="19"/>
                  <a:pt x="76" y="19"/>
                </a:cubicBezTo>
                <a:cubicBezTo>
                  <a:pt x="77" y="19"/>
                  <a:pt x="77" y="19"/>
                  <a:pt x="77" y="19"/>
                </a:cubicBezTo>
                <a:cubicBezTo>
                  <a:pt x="77" y="19"/>
                  <a:pt x="77" y="19"/>
                  <a:pt x="77" y="19"/>
                </a:cubicBezTo>
                <a:cubicBezTo>
                  <a:pt x="77" y="20"/>
                  <a:pt x="77" y="20"/>
                  <a:pt x="77" y="20"/>
                </a:cubicBezTo>
                <a:cubicBezTo>
                  <a:pt x="77" y="20"/>
                  <a:pt x="77" y="20"/>
                  <a:pt x="77" y="20"/>
                </a:cubicBezTo>
                <a:cubicBezTo>
                  <a:pt x="78" y="20"/>
                  <a:pt x="78" y="20"/>
                  <a:pt x="78" y="20"/>
                </a:cubicBezTo>
                <a:cubicBezTo>
                  <a:pt x="78" y="20"/>
                  <a:pt x="78" y="20"/>
                  <a:pt x="78" y="20"/>
                </a:cubicBezTo>
                <a:cubicBezTo>
                  <a:pt x="78" y="24"/>
                  <a:pt x="78" y="24"/>
                  <a:pt x="78" y="24"/>
                </a:cubicBezTo>
                <a:cubicBezTo>
                  <a:pt x="77" y="24"/>
                  <a:pt x="77" y="24"/>
                  <a:pt x="77" y="24"/>
                </a:cubicBezTo>
                <a:cubicBezTo>
                  <a:pt x="77" y="25"/>
                  <a:pt x="77" y="25"/>
                  <a:pt x="77" y="25"/>
                </a:cubicBezTo>
                <a:cubicBezTo>
                  <a:pt x="77" y="25"/>
                  <a:pt x="77" y="25"/>
                  <a:pt x="77" y="25"/>
                </a:cubicBezTo>
                <a:cubicBezTo>
                  <a:pt x="77" y="25"/>
                  <a:pt x="77" y="25"/>
                  <a:pt x="77" y="25"/>
                </a:cubicBezTo>
                <a:cubicBezTo>
                  <a:pt x="77" y="26"/>
                  <a:pt x="77" y="26"/>
                  <a:pt x="77" y="26"/>
                </a:cubicBezTo>
                <a:cubicBezTo>
                  <a:pt x="77" y="26"/>
                  <a:pt x="77" y="26"/>
                  <a:pt x="77" y="26"/>
                </a:cubicBezTo>
                <a:cubicBezTo>
                  <a:pt x="77" y="26"/>
                  <a:pt x="77" y="26"/>
                  <a:pt x="77" y="26"/>
                </a:cubicBezTo>
                <a:cubicBezTo>
                  <a:pt x="77" y="26"/>
                  <a:pt x="77" y="26"/>
                  <a:pt x="77" y="26"/>
                </a:cubicBezTo>
                <a:cubicBezTo>
                  <a:pt x="76" y="26"/>
                  <a:pt x="76" y="26"/>
                  <a:pt x="76" y="26"/>
                </a:cubicBezTo>
                <a:cubicBezTo>
                  <a:pt x="76" y="26"/>
                  <a:pt x="76" y="26"/>
                  <a:pt x="76" y="26"/>
                </a:cubicBezTo>
                <a:cubicBezTo>
                  <a:pt x="75" y="26"/>
                  <a:pt x="75" y="26"/>
                  <a:pt x="75" y="26"/>
                </a:cubicBezTo>
                <a:cubicBezTo>
                  <a:pt x="75" y="26"/>
                  <a:pt x="75" y="26"/>
                  <a:pt x="75" y="26"/>
                </a:cubicBezTo>
                <a:cubicBezTo>
                  <a:pt x="74" y="27"/>
                  <a:pt x="74" y="27"/>
                  <a:pt x="74" y="27"/>
                </a:cubicBezTo>
                <a:cubicBezTo>
                  <a:pt x="74" y="27"/>
                  <a:pt x="74" y="27"/>
                  <a:pt x="74" y="27"/>
                </a:cubicBezTo>
                <a:cubicBezTo>
                  <a:pt x="74" y="27"/>
                  <a:pt x="74" y="27"/>
                  <a:pt x="74" y="27"/>
                </a:cubicBezTo>
                <a:cubicBezTo>
                  <a:pt x="73" y="27"/>
                  <a:pt x="73" y="27"/>
                  <a:pt x="73" y="27"/>
                </a:cubicBezTo>
                <a:cubicBezTo>
                  <a:pt x="74" y="27"/>
                  <a:pt x="74" y="27"/>
                  <a:pt x="74" y="27"/>
                </a:cubicBezTo>
                <a:cubicBezTo>
                  <a:pt x="73" y="27"/>
                  <a:pt x="73" y="27"/>
                  <a:pt x="73" y="27"/>
                </a:cubicBezTo>
                <a:cubicBezTo>
                  <a:pt x="72" y="27"/>
                  <a:pt x="72" y="27"/>
                  <a:pt x="72" y="27"/>
                </a:cubicBezTo>
                <a:cubicBezTo>
                  <a:pt x="72" y="27"/>
                  <a:pt x="72" y="27"/>
                  <a:pt x="72" y="27"/>
                </a:cubicBezTo>
                <a:cubicBezTo>
                  <a:pt x="72" y="27"/>
                  <a:pt x="72" y="27"/>
                  <a:pt x="72" y="27"/>
                </a:cubicBezTo>
                <a:cubicBezTo>
                  <a:pt x="72" y="28"/>
                  <a:pt x="72" y="28"/>
                  <a:pt x="72" y="28"/>
                </a:cubicBezTo>
                <a:cubicBezTo>
                  <a:pt x="71" y="28"/>
                  <a:pt x="71" y="28"/>
                  <a:pt x="71" y="28"/>
                </a:cubicBezTo>
                <a:cubicBezTo>
                  <a:pt x="71" y="28"/>
                  <a:pt x="71" y="28"/>
                  <a:pt x="71" y="28"/>
                </a:cubicBezTo>
                <a:cubicBezTo>
                  <a:pt x="71" y="28"/>
                  <a:pt x="71" y="28"/>
                  <a:pt x="71" y="28"/>
                </a:cubicBezTo>
                <a:cubicBezTo>
                  <a:pt x="71" y="29"/>
                  <a:pt x="71" y="29"/>
                  <a:pt x="71" y="29"/>
                </a:cubicBezTo>
                <a:cubicBezTo>
                  <a:pt x="71" y="30"/>
                  <a:pt x="71" y="30"/>
                  <a:pt x="71" y="30"/>
                </a:cubicBezTo>
                <a:cubicBezTo>
                  <a:pt x="71" y="30"/>
                  <a:pt x="71" y="30"/>
                  <a:pt x="71" y="30"/>
                </a:cubicBezTo>
                <a:cubicBezTo>
                  <a:pt x="70" y="30"/>
                  <a:pt x="70" y="30"/>
                  <a:pt x="70" y="30"/>
                </a:cubicBezTo>
                <a:cubicBezTo>
                  <a:pt x="70" y="31"/>
                  <a:pt x="70" y="31"/>
                  <a:pt x="70" y="31"/>
                </a:cubicBezTo>
                <a:cubicBezTo>
                  <a:pt x="70" y="31"/>
                  <a:pt x="70" y="31"/>
                  <a:pt x="70" y="31"/>
                </a:cubicBezTo>
                <a:cubicBezTo>
                  <a:pt x="70" y="32"/>
                  <a:pt x="70" y="32"/>
                  <a:pt x="70" y="32"/>
                </a:cubicBezTo>
                <a:cubicBezTo>
                  <a:pt x="69" y="32"/>
                  <a:pt x="69" y="32"/>
                  <a:pt x="69" y="32"/>
                </a:cubicBezTo>
                <a:cubicBezTo>
                  <a:pt x="68" y="33"/>
                  <a:pt x="68" y="33"/>
                  <a:pt x="68" y="33"/>
                </a:cubicBezTo>
                <a:cubicBezTo>
                  <a:pt x="68" y="32"/>
                  <a:pt x="68" y="32"/>
                  <a:pt x="68" y="32"/>
                </a:cubicBezTo>
                <a:cubicBezTo>
                  <a:pt x="69" y="32"/>
                  <a:pt x="69" y="32"/>
                  <a:pt x="69" y="32"/>
                </a:cubicBezTo>
                <a:cubicBezTo>
                  <a:pt x="69" y="31"/>
                  <a:pt x="69" y="31"/>
                  <a:pt x="69" y="31"/>
                </a:cubicBezTo>
                <a:cubicBezTo>
                  <a:pt x="68" y="31"/>
                  <a:pt x="68" y="31"/>
                  <a:pt x="68" y="31"/>
                </a:cubicBezTo>
                <a:cubicBezTo>
                  <a:pt x="68" y="30"/>
                  <a:pt x="68" y="30"/>
                  <a:pt x="68" y="30"/>
                </a:cubicBezTo>
                <a:cubicBezTo>
                  <a:pt x="68" y="30"/>
                  <a:pt x="68" y="30"/>
                  <a:pt x="68" y="30"/>
                </a:cubicBezTo>
                <a:cubicBezTo>
                  <a:pt x="68" y="29"/>
                  <a:pt x="68" y="29"/>
                  <a:pt x="68" y="29"/>
                </a:cubicBezTo>
                <a:cubicBezTo>
                  <a:pt x="69" y="28"/>
                  <a:pt x="69" y="28"/>
                  <a:pt x="69" y="28"/>
                </a:cubicBezTo>
                <a:cubicBezTo>
                  <a:pt x="70" y="28"/>
                  <a:pt x="70" y="28"/>
                  <a:pt x="70" y="28"/>
                </a:cubicBezTo>
                <a:cubicBezTo>
                  <a:pt x="70" y="27"/>
                  <a:pt x="70" y="27"/>
                  <a:pt x="70" y="27"/>
                </a:cubicBezTo>
                <a:cubicBezTo>
                  <a:pt x="70" y="27"/>
                  <a:pt x="70" y="27"/>
                  <a:pt x="70" y="27"/>
                </a:cubicBezTo>
                <a:cubicBezTo>
                  <a:pt x="71" y="26"/>
                  <a:pt x="71" y="26"/>
                  <a:pt x="71" y="26"/>
                </a:cubicBezTo>
                <a:cubicBezTo>
                  <a:pt x="71" y="26"/>
                  <a:pt x="71" y="26"/>
                  <a:pt x="71" y="26"/>
                </a:cubicBezTo>
                <a:cubicBezTo>
                  <a:pt x="70" y="27"/>
                  <a:pt x="70" y="27"/>
                  <a:pt x="70" y="27"/>
                </a:cubicBezTo>
                <a:cubicBezTo>
                  <a:pt x="70" y="26"/>
                  <a:pt x="70" y="26"/>
                  <a:pt x="70" y="26"/>
                </a:cubicBezTo>
                <a:cubicBezTo>
                  <a:pt x="70" y="26"/>
                  <a:pt x="70" y="26"/>
                  <a:pt x="70" y="26"/>
                </a:cubicBezTo>
                <a:cubicBezTo>
                  <a:pt x="70" y="26"/>
                  <a:pt x="70" y="26"/>
                  <a:pt x="70" y="26"/>
                </a:cubicBezTo>
                <a:cubicBezTo>
                  <a:pt x="70" y="26"/>
                  <a:pt x="70" y="26"/>
                  <a:pt x="70" y="26"/>
                </a:cubicBezTo>
                <a:cubicBezTo>
                  <a:pt x="70" y="26"/>
                  <a:pt x="70" y="26"/>
                  <a:pt x="70" y="26"/>
                </a:cubicBezTo>
                <a:cubicBezTo>
                  <a:pt x="69" y="26"/>
                  <a:pt x="69" y="26"/>
                  <a:pt x="69" y="26"/>
                </a:cubicBezTo>
                <a:cubicBezTo>
                  <a:pt x="69" y="27"/>
                  <a:pt x="69" y="27"/>
                  <a:pt x="69" y="27"/>
                </a:cubicBezTo>
                <a:cubicBezTo>
                  <a:pt x="69" y="27"/>
                  <a:pt x="69" y="27"/>
                  <a:pt x="69" y="27"/>
                </a:cubicBezTo>
                <a:cubicBezTo>
                  <a:pt x="69" y="27"/>
                  <a:pt x="69" y="27"/>
                  <a:pt x="69" y="27"/>
                </a:cubicBezTo>
                <a:cubicBezTo>
                  <a:pt x="69" y="27"/>
                  <a:pt x="69" y="27"/>
                  <a:pt x="69" y="27"/>
                </a:cubicBezTo>
                <a:cubicBezTo>
                  <a:pt x="68" y="27"/>
                  <a:pt x="68" y="27"/>
                  <a:pt x="68" y="27"/>
                </a:cubicBezTo>
                <a:cubicBezTo>
                  <a:pt x="68" y="27"/>
                  <a:pt x="68" y="27"/>
                  <a:pt x="68" y="27"/>
                </a:cubicBezTo>
                <a:cubicBezTo>
                  <a:pt x="67" y="27"/>
                  <a:pt x="67" y="27"/>
                  <a:pt x="67" y="27"/>
                </a:cubicBezTo>
                <a:cubicBezTo>
                  <a:pt x="67" y="27"/>
                  <a:pt x="67" y="27"/>
                  <a:pt x="67" y="27"/>
                </a:cubicBezTo>
                <a:cubicBezTo>
                  <a:pt x="67" y="27"/>
                  <a:pt x="67" y="27"/>
                  <a:pt x="67" y="27"/>
                </a:cubicBezTo>
                <a:cubicBezTo>
                  <a:pt x="67" y="27"/>
                  <a:pt x="67" y="27"/>
                  <a:pt x="67" y="27"/>
                </a:cubicBezTo>
                <a:cubicBezTo>
                  <a:pt x="64" y="27"/>
                  <a:pt x="64" y="27"/>
                  <a:pt x="64" y="27"/>
                </a:cubicBezTo>
                <a:cubicBezTo>
                  <a:pt x="64" y="27"/>
                  <a:pt x="64" y="27"/>
                  <a:pt x="64" y="27"/>
                </a:cubicBezTo>
                <a:cubicBezTo>
                  <a:pt x="64" y="28"/>
                  <a:pt x="64" y="28"/>
                  <a:pt x="64" y="28"/>
                </a:cubicBezTo>
                <a:cubicBezTo>
                  <a:pt x="63" y="29"/>
                  <a:pt x="63" y="29"/>
                  <a:pt x="63" y="29"/>
                </a:cubicBezTo>
                <a:cubicBezTo>
                  <a:pt x="63" y="29"/>
                  <a:pt x="63" y="29"/>
                  <a:pt x="63" y="29"/>
                </a:cubicBezTo>
                <a:cubicBezTo>
                  <a:pt x="62" y="29"/>
                  <a:pt x="62" y="29"/>
                  <a:pt x="62" y="29"/>
                </a:cubicBezTo>
                <a:cubicBezTo>
                  <a:pt x="62" y="29"/>
                  <a:pt x="62" y="29"/>
                  <a:pt x="62" y="29"/>
                </a:cubicBezTo>
                <a:cubicBezTo>
                  <a:pt x="62" y="29"/>
                  <a:pt x="62" y="29"/>
                  <a:pt x="62" y="29"/>
                </a:cubicBezTo>
                <a:cubicBezTo>
                  <a:pt x="63" y="29"/>
                  <a:pt x="63" y="29"/>
                  <a:pt x="63" y="29"/>
                </a:cubicBezTo>
                <a:cubicBezTo>
                  <a:pt x="63" y="29"/>
                  <a:pt x="63" y="29"/>
                  <a:pt x="63" y="29"/>
                </a:cubicBezTo>
                <a:cubicBezTo>
                  <a:pt x="64" y="29"/>
                  <a:pt x="64" y="29"/>
                  <a:pt x="64" y="29"/>
                </a:cubicBezTo>
                <a:cubicBezTo>
                  <a:pt x="64" y="30"/>
                  <a:pt x="64" y="30"/>
                  <a:pt x="64" y="30"/>
                </a:cubicBezTo>
                <a:cubicBezTo>
                  <a:pt x="63" y="32"/>
                  <a:pt x="63" y="32"/>
                  <a:pt x="63" y="32"/>
                </a:cubicBezTo>
                <a:cubicBezTo>
                  <a:pt x="63" y="32"/>
                  <a:pt x="63" y="32"/>
                  <a:pt x="63" y="32"/>
                </a:cubicBezTo>
                <a:cubicBezTo>
                  <a:pt x="63" y="33"/>
                  <a:pt x="63" y="33"/>
                  <a:pt x="63" y="33"/>
                </a:cubicBezTo>
                <a:cubicBezTo>
                  <a:pt x="63" y="33"/>
                  <a:pt x="63" y="33"/>
                  <a:pt x="63" y="33"/>
                </a:cubicBezTo>
                <a:cubicBezTo>
                  <a:pt x="63" y="34"/>
                  <a:pt x="63" y="34"/>
                  <a:pt x="63" y="34"/>
                </a:cubicBezTo>
                <a:cubicBezTo>
                  <a:pt x="63" y="34"/>
                  <a:pt x="63" y="34"/>
                  <a:pt x="63" y="34"/>
                </a:cubicBezTo>
                <a:cubicBezTo>
                  <a:pt x="62" y="34"/>
                  <a:pt x="62" y="34"/>
                  <a:pt x="62" y="34"/>
                </a:cubicBezTo>
                <a:cubicBezTo>
                  <a:pt x="62" y="34"/>
                  <a:pt x="62" y="34"/>
                  <a:pt x="62" y="34"/>
                </a:cubicBezTo>
                <a:cubicBezTo>
                  <a:pt x="62" y="34"/>
                  <a:pt x="62" y="34"/>
                  <a:pt x="62" y="34"/>
                </a:cubicBezTo>
                <a:cubicBezTo>
                  <a:pt x="62" y="35"/>
                  <a:pt x="62" y="35"/>
                  <a:pt x="62" y="35"/>
                </a:cubicBezTo>
                <a:cubicBezTo>
                  <a:pt x="62" y="35"/>
                  <a:pt x="62" y="35"/>
                  <a:pt x="62" y="35"/>
                </a:cubicBezTo>
                <a:cubicBezTo>
                  <a:pt x="62" y="35"/>
                  <a:pt x="62" y="35"/>
                  <a:pt x="62" y="35"/>
                </a:cubicBezTo>
                <a:cubicBezTo>
                  <a:pt x="61" y="36"/>
                  <a:pt x="61" y="36"/>
                  <a:pt x="61" y="36"/>
                </a:cubicBezTo>
                <a:cubicBezTo>
                  <a:pt x="60" y="36"/>
                  <a:pt x="60" y="36"/>
                  <a:pt x="60" y="36"/>
                </a:cubicBezTo>
                <a:cubicBezTo>
                  <a:pt x="60" y="36"/>
                  <a:pt x="60" y="36"/>
                  <a:pt x="60" y="36"/>
                </a:cubicBezTo>
                <a:cubicBezTo>
                  <a:pt x="59" y="36"/>
                  <a:pt x="59" y="36"/>
                  <a:pt x="59" y="36"/>
                </a:cubicBezTo>
                <a:cubicBezTo>
                  <a:pt x="59" y="36"/>
                  <a:pt x="59" y="36"/>
                  <a:pt x="59" y="36"/>
                </a:cubicBezTo>
                <a:cubicBezTo>
                  <a:pt x="59" y="37"/>
                  <a:pt x="59" y="37"/>
                  <a:pt x="59" y="37"/>
                </a:cubicBezTo>
                <a:cubicBezTo>
                  <a:pt x="59" y="37"/>
                  <a:pt x="59" y="37"/>
                  <a:pt x="59" y="37"/>
                </a:cubicBezTo>
                <a:cubicBezTo>
                  <a:pt x="59" y="37"/>
                  <a:pt x="59" y="37"/>
                  <a:pt x="59" y="37"/>
                </a:cubicBezTo>
                <a:cubicBezTo>
                  <a:pt x="59" y="37"/>
                  <a:pt x="59" y="37"/>
                  <a:pt x="59" y="37"/>
                </a:cubicBezTo>
                <a:cubicBezTo>
                  <a:pt x="59" y="37"/>
                  <a:pt x="59" y="37"/>
                  <a:pt x="59" y="37"/>
                </a:cubicBezTo>
                <a:cubicBezTo>
                  <a:pt x="59" y="37"/>
                  <a:pt x="59" y="37"/>
                  <a:pt x="59" y="37"/>
                </a:cubicBezTo>
                <a:cubicBezTo>
                  <a:pt x="59" y="38"/>
                  <a:pt x="59" y="38"/>
                  <a:pt x="59" y="38"/>
                </a:cubicBezTo>
                <a:cubicBezTo>
                  <a:pt x="59" y="38"/>
                  <a:pt x="59" y="38"/>
                  <a:pt x="59" y="38"/>
                </a:cubicBezTo>
                <a:cubicBezTo>
                  <a:pt x="59" y="39"/>
                  <a:pt x="59" y="39"/>
                  <a:pt x="59" y="39"/>
                </a:cubicBezTo>
                <a:cubicBezTo>
                  <a:pt x="59" y="39"/>
                  <a:pt x="59" y="39"/>
                  <a:pt x="59" y="39"/>
                </a:cubicBezTo>
                <a:cubicBezTo>
                  <a:pt x="58" y="39"/>
                  <a:pt x="58" y="39"/>
                  <a:pt x="58" y="39"/>
                </a:cubicBezTo>
                <a:cubicBezTo>
                  <a:pt x="58" y="39"/>
                  <a:pt x="58" y="39"/>
                  <a:pt x="58" y="39"/>
                </a:cubicBezTo>
                <a:cubicBezTo>
                  <a:pt x="58" y="39"/>
                  <a:pt x="58" y="39"/>
                  <a:pt x="58" y="39"/>
                </a:cubicBezTo>
                <a:cubicBezTo>
                  <a:pt x="58" y="38"/>
                  <a:pt x="58" y="38"/>
                  <a:pt x="58" y="38"/>
                </a:cubicBezTo>
                <a:cubicBezTo>
                  <a:pt x="58" y="38"/>
                  <a:pt x="58" y="38"/>
                  <a:pt x="58" y="38"/>
                </a:cubicBezTo>
                <a:cubicBezTo>
                  <a:pt x="58" y="38"/>
                  <a:pt x="58" y="38"/>
                  <a:pt x="58" y="38"/>
                </a:cubicBezTo>
                <a:cubicBezTo>
                  <a:pt x="58" y="37"/>
                  <a:pt x="58" y="37"/>
                  <a:pt x="58" y="37"/>
                </a:cubicBezTo>
                <a:cubicBezTo>
                  <a:pt x="58" y="37"/>
                  <a:pt x="58" y="37"/>
                  <a:pt x="58" y="37"/>
                </a:cubicBezTo>
                <a:cubicBezTo>
                  <a:pt x="57" y="37"/>
                  <a:pt x="57" y="37"/>
                  <a:pt x="57" y="37"/>
                </a:cubicBezTo>
                <a:cubicBezTo>
                  <a:pt x="57" y="37"/>
                  <a:pt x="57" y="37"/>
                  <a:pt x="57" y="37"/>
                </a:cubicBezTo>
                <a:cubicBezTo>
                  <a:pt x="57" y="37"/>
                  <a:pt x="57" y="37"/>
                  <a:pt x="57" y="37"/>
                </a:cubicBezTo>
                <a:cubicBezTo>
                  <a:pt x="57" y="37"/>
                  <a:pt x="57" y="37"/>
                  <a:pt x="57" y="37"/>
                </a:cubicBezTo>
                <a:cubicBezTo>
                  <a:pt x="57" y="36"/>
                  <a:pt x="57" y="36"/>
                  <a:pt x="57" y="36"/>
                </a:cubicBezTo>
                <a:cubicBezTo>
                  <a:pt x="58" y="36"/>
                  <a:pt x="58" y="36"/>
                  <a:pt x="58" y="36"/>
                </a:cubicBezTo>
                <a:cubicBezTo>
                  <a:pt x="58" y="36"/>
                  <a:pt x="58" y="36"/>
                  <a:pt x="58" y="36"/>
                </a:cubicBezTo>
                <a:cubicBezTo>
                  <a:pt x="57" y="37"/>
                  <a:pt x="57" y="37"/>
                  <a:pt x="57" y="37"/>
                </a:cubicBezTo>
                <a:cubicBezTo>
                  <a:pt x="57" y="37"/>
                  <a:pt x="57" y="37"/>
                  <a:pt x="57" y="37"/>
                </a:cubicBezTo>
                <a:cubicBezTo>
                  <a:pt x="57" y="37"/>
                  <a:pt x="57" y="37"/>
                  <a:pt x="57" y="37"/>
                </a:cubicBezTo>
                <a:cubicBezTo>
                  <a:pt x="57" y="37"/>
                  <a:pt x="57" y="37"/>
                  <a:pt x="57" y="37"/>
                </a:cubicBezTo>
                <a:cubicBezTo>
                  <a:pt x="57" y="36"/>
                  <a:pt x="57" y="36"/>
                  <a:pt x="57" y="36"/>
                </a:cubicBezTo>
                <a:cubicBezTo>
                  <a:pt x="57" y="36"/>
                  <a:pt x="57" y="36"/>
                  <a:pt x="57" y="36"/>
                </a:cubicBezTo>
                <a:cubicBezTo>
                  <a:pt x="56" y="36"/>
                  <a:pt x="56" y="36"/>
                  <a:pt x="56" y="36"/>
                </a:cubicBezTo>
                <a:cubicBezTo>
                  <a:pt x="56" y="36"/>
                  <a:pt x="56" y="36"/>
                  <a:pt x="56" y="36"/>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7" y="37"/>
                  <a:pt x="57" y="37"/>
                  <a:pt x="57" y="37"/>
                </a:cubicBezTo>
                <a:cubicBezTo>
                  <a:pt x="57" y="37"/>
                  <a:pt x="57" y="37"/>
                  <a:pt x="57" y="37"/>
                </a:cubicBezTo>
                <a:cubicBezTo>
                  <a:pt x="57" y="37"/>
                  <a:pt x="57" y="37"/>
                  <a:pt x="57" y="37"/>
                </a:cubicBezTo>
                <a:cubicBezTo>
                  <a:pt x="57" y="38"/>
                  <a:pt x="57" y="38"/>
                  <a:pt x="57" y="38"/>
                </a:cubicBezTo>
                <a:cubicBezTo>
                  <a:pt x="56" y="38"/>
                  <a:pt x="56" y="38"/>
                  <a:pt x="56" y="38"/>
                </a:cubicBezTo>
                <a:cubicBezTo>
                  <a:pt x="56" y="38"/>
                  <a:pt x="56" y="38"/>
                  <a:pt x="56" y="38"/>
                </a:cubicBezTo>
                <a:cubicBezTo>
                  <a:pt x="56" y="38"/>
                  <a:pt x="56" y="38"/>
                  <a:pt x="56" y="38"/>
                </a:cubicBezTo>
                <a:cubicBezTo>
                  <a:pt x="56" y="38"/>
                  <a:pt x="56" y="38"/>
                  <a:pt x="56" y="38"/>
                </a:cubicBezTo>
                <a:cubicBezTo>
                  <a:pt x="56" y="39"/>
                  <a:pt x="56" y="39"/>
                  <a:pt x="56" y="39"/>
                </a:cubicBezTo>
                <a:cubicBezTo>
                  <a:pt x="56" y="39"/>
                  <a:pt x="56" y="39"/>
                  <a:pt x="56" y="39"/>
                </a:cubicBezTo>
                <a:cubicBezTo>
                  <a:pt x="56" y="39"/>
                  <a:pt x="56" y="39"/>
                  <a:pt x="56" y="39"/>
                </a:cubicBezTo>
                <a:cubicBezTo>
                  <a:pt x="56" y="40"/>
                  <a:pt x="56" y="40"/>
                  <a:pt x="56" y="40"/>
                </a:cubicBezTo>
                <a:cubicBezTo>
                  <a:pt x="57" y="40"/>
                  <a:pt x="57" y="40"/>
                  <a:pt x="57" y="40"/>
                </a:cubicBezTo>
                <a:cubicBezTo>
                  <a:pt x="57" y="41"/>
                  <a:pt x="57" y="41"/>
                  <a:pt x="57" y="41"/>
                </a:cubicBezTo>
                <a:cubicBezTo>
                  <a:pt x="56" y="41"/>
                  <a:pt x="56" y="41"/>
                  <a:pt x="56" y="41"/>
                </a:cubicBezTo>
                <a:cubicBezTo>
                  <a:pt x="56" y="41"/>
                  <a:pt x="56" y="41"/>
                  <a:pt x="56" y="41"/>
                </a:cubicBezTo>
                <a:cubicBezTo>
                  <a:pt x="56" y="41"/>
                  <a:pt x="56" y="41"/>
                  <a:pt x="56" y="41"/>
                </a:cubicBezTo>
                <a:cubicBezTo>
                  <a:pt x="56" y="41"/>
                  <a:pt x="56" y="41"/>
                  <a:pt x="56" y="41"/>
                </a:cubicBezTo>
                <a:cubicBezTo>
                  <a:pt x="55" y="41"/>
                  <a:pt x="55" y="41"/>
                  <a:pt x="55" y="41"/>
                </a:cubicBezTo>
                <a:cubicBezTo>
                  <a:pt x="55" y="42"/>
                  <a:pt x="55" y="42"/>
                  <a:pt x="55" y="42"/>
                </a:cubicBezTo>
                <a:cubicBezTo>
                  <a:pt x="55" y="42"/>
                  <a:pt x="55" y="42"/>
                  <a:pt x="55" y="42"/>
                </a:cubicBezTo>
                <a:cubicBezTo>
                  <a:pt x="56" y="42"/>
                  <a:pt x="56" y="42"/>
                  <a:pt x="56" y="42"/>
                </a:cubicBezTo>
                <a:cubicBezTo>
                  <a:pt x="56" y="42"/>
                  <a:pt x="56" y="42"/>
                  <a:pt x="56" y="42"/>
                </a:cubicBezTo>
                <a:cubicBezTo>
                  <a:pt x="56" y="42"/>
                  <a:pt x="56" y="42"/>
                  <a:pt x="56" y="42"/>
                </a:cubicBezTo>
                <a:cubicBezTo>
                  <a:pt x="56" y="42"/>
                  <a:pt x="56" y="42"/>
                  <a:pt x="56" y="42"/>
                </a:cubicBezTo>
                <a:cubicBezTo>
                  <a:pt x="56" y="43"/>
                  <a:pt x="56" y="43"/>
                  <a:pt x="56" y="43"/>
                </a:cubicBezTo>
                <a:cubicBezTo>
                  <a:pt x="56" y="43"/>
                  <a:pt x="56" y="43"/>
                  <a:pt x="56" y="43"/>
                </a:cubicBezTo>
                <a:cubicBezTo>
                  <a:pt x="56" y="43"/>
                  <a:pt x="56" y="43"/>
                  <a:pt x="56" y="43"/>
                </a:cubicBezTo>
                <a:cubicBezTo>
                  <a:pt x="55" y="43"/>
                  <a:pt x="55" y="43"/>
                  <a:pt x="55" y="43"/>
                </a:cubicBezTo>
                <a:cubicBezTo>
                  <a:pt x="55" y="43"/>
                  <a:pt x="55" y="43"/>
                  <a:pt x="55" y="43"/>
                </a:cubicBezTo>
                <a:cubicBezTo>
                  <a:pt x="55" y="43"/>
                  <a:pt x="55" y="43"/>
                  <a:pt x="55" y="43"/>
                </a:cubicBezTo>
                <a:cubicBezTo>
                  <a:pt x="55" y="42"/>
                  <a:pt x="55" y="42"/>
                  <a:pt x="55" y="42"/>
                </a:cubicBezTo>
                <a:cubicBezTo>
                  <a:pt x="55" y="42"/>
                  <a:pt x="55" y="42"/>
                  <a:pt x="55" y="42"/>
                </a:cubicBezTo>
                <a:cubicBezTo>
                  <a:pt x="54" y="43"/>
                  <a:pt x="54" y="43"/>
                  <a:pt x="54" y="43"/>
                </a:cubicBezTo>
                <a:cubicBezTo>
                  <a:pt x="54" y="43"/>
                  <a:pt x="54" y="43"/>
                  <a:pt x="54" y="43"/>
                </a:cubicBezTo>
                <a:cubicBezTo>
                  <a:pt x="54" y="43"/>
                  <a:pt x="54" y="43"/>
                  <a:pt x="54" y="43"/>
                </a:cubicBezTo>
                <a:cubicBezTo>
                  <a:pt x="53" y="43"/>
                  <a:pt x="53" y="43"/>
                  <a:pt x="53" y="43"/>
                </a:cubicBezTo>
                <a:cubicBezTo>
                  <a:pt x="53" y="43"/>
                  <a:pt x="53" y="43"/>
                  <a:pt x="53" y="43"/>
                </a:cubicBezTo>
                <a:cubicBezTo>
                  <a:pt x="52" y="43"/>
                  <a:pt x="52" y="43"/>
                  <a:pt x="52" y="43"/>
                </a:cubicBezTo>
                <a:cubicBezTo>
                  <a:pt x="52" y="44"/>
                  <a:pt x="52" y="44"/>
                  <a:pt x="52" y="44"/>
                </a:cubicBezTo>
                <a:cubicBezTo>
                  <a:pt x="52" y="44"/>
                  <a:pt x="52" y="44"/>
                  <a:pt x="52" y="44"/>
                </a:cubicBezTo>
                <a:cubicBezTo>
                  <a:pt x="51" y="44"/>
                  <a:pt x="51" y="44"/>
                  <a:pt x="51" y="44"/>
                </a:cubicBezTo>
                <a:cubicBezTo>
                  <a:pt x="51" y="44"/>
                  <a:pt x="51" y="44"/>
                  <a:pt x="51" y="44"/>
                </a:cubicBezTo>
                <a:cubicBezTo>
                  <a:pt x="51" y="44"/>
                  <a:pt x="51" y="44"/>
                  <a:pt x="51" y="44"/>
                </a:cubicBezTo>
                <a:cubicBezTo>
                  <a:pt x="51" y="44"/>
                  <a:pt x="51" y="44"/>
                  <a:pt x="51" y="44"/>
                </a:cubicBezTo>
                <a:cubicBezTo>
                  <a:pt x="52" y="43"/>
                  <a:pt x="52" y="43"/>
                  <a:pt x="52" y="43"/>
                </a:cubicBezTo>
                <a:cubicBezTo>
                  <a:pt x="52" y="43"/>
                  <a:pt x="52" y="43"/>
                  <a:pt x="52" y="43"/>
                </a:cubicBezTo>
                <a:cubicBezTo>
                  <a:pt x="51" y="43"/>
                  <a:pt x="51" y="43"/>
                  <a:pt x="51" y="43"/>
                </a:cubicBezTo>
                <a:cubicBezTo>
                  <a:pt x="51" y="44"/>
                  <a:pt x="51" y="44"/>
                  <a:pt x="51" y="44"/>
                </a:cubicBezTo>
                <a:cubicBezTo>
                  <a:pt x="51" y="44"/>
                  <a:pt x="51" y="44"/>
                  <a:pt x="51" y="44"/>
                </a:cubicBezTo>
                <a:cubicBezTo>
                  <a:pt x="52" y="45"/>
                  <a:pt x="52" y="45"/>
                  <a:pt x="52" y="45"/>
                </a:cubicBezTo>
                <a:cubicBezTo>
                  <a:pt x="51" y="45"/>
                  <a:pt x="51" y="45"/>
                  <a:pt x="51" y="45"/>
                </a:cubicBezTo>
                <a:cubicBezTo>
                  <a:pt x="52" y="45"/>
                  <a:pt x="52" y="45"/>
                  <a:pt x="52" y="45"/>
                </a:cubicBezTo>
                <a:cubicBezTo>
                  <a:pt x="52" y="46"/>
                  <a:pt x="52" y="46"/>
                  <a:pt x="52" y="46"/>
                </a:cubicBezTo>
                <a:cubicBezTo>
                  <a:pt x="52" y="46"/>
                  <a:pt x="52" y="46"/>
                  <a:pt x="52" y="46"/>
                </a:cubicBezTo>
                <a:cubicBezTo>
                  <a:pt x="51" y="47"/>
                  <a:pt x="51" y="47"/>
                  <a:pt x="51" y="47"/>
                </a:cubicBezTo>
                <a:cubicBezTo>
                  <a:pt x="51" y="47"/>
                  <a:pt x="51" y="47"/>
                  <a:pt x="51" y="47"/>
                </a:cubicBezTo>
                <a:cubicBezTo>
                  <a:pt x="51" y="47"/>
                  <a:pt x="51" y="47"/>
                  <a:pt x="51" y="47"/>
                </a:cubicBezTo>
                <a:cubicBezTo>
                  <a:pt x="50" y="47"/>
                  <a:pt x="50" y="47"/>
                  <a:pt x="50" y="47"/>
                </a:cubicBezTo>
                <a:cubicBezTo>
                  <a:pt x="50" y="47"/>
                  <a:pt x="50" y="47"/>
                  <a:pt x="50" y="47"/>
                </a:cubicBezTo>
                <a:cubicBezTo>
                  <a:pt x="50" y="47"/>
                  <a:pt x="50" y="47"/>
                  <a:pt x="50" y="47"/>
                </a:cubicBezTo>
                <a:cubicBezTo>
                  <a:pt x="49" y="47"/>
                  <a:pt x="49" y="47"/>
                  <a:pt x="49" y="47"/>
                </a:cubicBezTo>
                <a:cubicBezTo>
                  <a:pt x="49" y="46"/>
                  <a:pt x="49" y="46"/>
                  <a:pt x="49" y="46"/>
                </a:cubicBezTo>
                <a:cubicBezTo>
                  <a:pt x="49" y="46"/>
                  <a:pt x="49" y="46"/>
                  <a:pt x="49" y="46"/>
                </a:cubicBezTo>
                <a:cubicBezTo>
                  <a:pt x="49" y="46"/>
                  <a:pt x="49" y="46"/>
                  <a:pt x="49" y="46"/>
                </a:cubicBezTo>
                <a:cubicBezTo>
                  <a:pt x="48" y="46"/>
                  <a:pt x="48" y="46"/>
                  <a:pt x="48" y="46"/>
                </a:cubicBezTo>
                <a:cubicBezTo>
                  <a:pt x="48" y="46"/>
                  <a:pt x="48" y="46"/>
                  <a:pt x="48" y="46"/>
                </a:cubicBezTo>
                <a:cubicBezTo>
                  <a:pt x="48" y="47"/>
                  <a:pt x="48" y="47"/>
                  <a:pt x="48" y="47"/>
                </a:cubicBezTo>
                <a:cubicBezTo>
                  <a:pt x="48" y="47"/>
                  <a:pt x="48" y="47"/>
                  <a:pt x="48" y="47"/>
                </a:cubicBezTo>
                <a:cubicBezTo>
                  <a:pt x="48" y="47"/>
                  <a:pt x="48" y="47"/>
                  <a:pt x="48" y="47"/>
                </a:cubicBezTo>
                <a:cubicBezTo>
                  <a:pt x="49" y="47"/>
                  <a:pt x="49" y="47"/>
                  <a:pt x="49" y="47"/>
                </a:cubicBezTo>
                <a:cubicBezTo>
                  <a:pt x="49" y="48"/>
                  <a:pt x="49" y="48"/>
                  <a:pt x="49" y="48"/>
                </a:cubicBezTo>
                <a:cubicBezTo>
                  <a:pt x="49" y="49"/>
                  <a:pt x="49" y="49"/>
                  <a:pt x="49" y="49"/>
                </a:cubicBezTo>
                <a:cubicBezTo>
                  <a:pt x="50" y="49"/>
                  <a:pt x="50" y="49"/>
                  <a:pt x="50" y="49"/>
                </a:cubicBezTo>
                <a:cubicBezTo>
                  <a:pt x="49" y="49"/>
                  <a:pt x="49" y="49"/>
                  <a:pt x="49" y="49"/>
                </a:cubicBezTo>
                <a:cubicBezTo>
                  <a:pt x="49" y="50"/>
                  <a:pt x="49" y="50"/>
                  <a:pt x="49" y="50"/>
                </a:cubicBezTo>
                <a:cubicBezTo>
                  <a:pt x="50" y="50"/>
                  <a:pt x="50" y="50"/>
                  <a:pt x="50" y="50"/>
                </a:cubicBezTo>
                <a:cubicBezTo>
                  <a:pt x="50" y="50"/>
                  <a:pt x="50" y="50"/>
                  <a:pt x="50" y="50"/>
                </a:cubicBezTo>
                <a:cubicBezTo>
                  <a:pt x="50" y="50"/>
                  <a:pt x="50" y="50"/>
                  <a:pt x="50" y="50"/>
                </a:cubicBezTo>
                <a:cubicBezTo>
                  <a:pt x="50" y="50"/>
                  <a:pt x="50" y="50"/>
                  <a:pt x="50" y="50"/>
                </a:cubicBezTo>
                <a:cubicBezTo>
                  <a:pt x="50" y="50"/>
                  <a:pt x="50" y="50"/>
                  <a:pt x="50" y="50"/>
                </a:cubicBezTo>
                <a:cubicBezTo>
                  <a:pt x="50" y="51"/>
                  <a:pt x="50" y="51"/>
                  <a:pt x="50" y="51"/>
                </a:cubicBezTo>
                <a:cubicBezTo>
                  <a:pt x="51" y="51"/>
                  <a:pt x="51" y="51"/>
                  <a:pt x="51" y="51"/>
                </a:cubicBezTo>
                <a:cubicBezTo>
                  <a:pt x="51" y="51"/>
                  <a:pt x="51" y="51"/>
                  <a:pt x="51" y="51"/>
                </a:cubicBezTo>
                <a:cubicBezTo>
                  <a:pt x="50" y="51"/>
                  <a:pt x="50" y="51"/>
                  <a:pt x="50" y="51"/>
                </a:cubicBezTo>
                <a:cubicBezTo>
                  <a:pt x="50" y="52"/>
                  <a:pt x="50" y="52"/>
                  <a:pt x="50" y="52"/>
                </a:cubicBezTo>
                <a:cubicBezTo>
                  <a:pt x="51" y="52"/>
                  <a:pt x="51" y="52"/>
                  <a:pt x="51" y="52"/>
                </a:cubicBezTo>
                <a:cubicBezTo>
                  <a:pt x="51" y="52"/>
                  <a:pt x="51" y="52"/>
                  <a:pt x="51" y="52"/>
                </a:cubicBezTo>
                <a:cubicBezTo>
                  <a:pt x="52" y="52"/>
                  <a:pt x="52" y="52"/>
                  <a:pt x="52" y="52"/>
                </a:cubicBezTo>
                <a:cubicBezTo>
                  <a:pt x="52" y="52"/>
                  <a:pt x="52" y="52"/>
                  <a:pt x="52" y="52"/>
                </a:cubicBezTo>
                <a:cubicBezTo>
                  <a:pt x="53" y="52"/>
                  <a:pt x="53" y="52"/>
                  <a:pt x="53" y="52"/>
                </a:cubicBezTo>
                <a:cubicBezTo>
                  <a:pt x="53" y="53"/>
                  <a:pt x="53" y="53"/>
                  <a:pt x="53" y="53"/>
                </a:cubicBezTo>
                <a:cubicBezTo>
                  <a:pt x="56" y="53"/>
                  <a:pt x="56" y="53"/>
                  <a:pt x="56" y="53"/>
                </a:cubicBezTo>
                <a:cubicBezTo>
                  <a:pt x="56" y="53"/>
                  <a:pt x="56" y="53"/>
                  <a:pt x="56" y="53"/>
                </a:cubicBezTo>
                <a:cubicBezTo>
                  <a:pt x="57" y="53"/>
                  <a:pt x="57" y="53"/>
                  <a:pt x="57" y="53"/>
                </a:cubicBezTo>
                <a:cubicBezTo>
                  <a:pt x="57" y="53"/>
                  <a:pt x="57" y="53"/>
                  <a:pt x="57" y="53"/>
                </a:cubicBezTo>
                <a:cubicBezTo>
                  <a:pt x="57" y="54"/>
                  <a:pt x="57" y="54"/>
                  <a:pt x="57" y="54"/>
                </a:cubicBezTo>
                <a:cubicBezTo>
                  <a:pt x="56" y="54"/>
                  <a:pt x="56" y="54"/>
                  <a:pt x="56" y="54"/>
                </a:cubicBezTo>
                <a:cubicBezTo>
                  <a:pt x="56" y="54"/>
                  <a:pt x="56" y="54"/>
                  <a:pt x="56" y="54"/>
                </a:cubicBezTo>
                <a:cubicBezTo>
                  <a:pt x="56" y="54"/>
                  <a:pt x="56" y="54"/>
                  <a:pt x="56" y="54"/>
                </a:cubicBezTo>
                <a:cubicBezTo>
                  <a:pt x="55" y="54"/>
                  <a:pt x="55" y="54"/>
                  <a:pt x="55" y="54"/>
                </a:cubicBezTo>
                <a:cubicBezTo>
                  <a:pt x="55" y="54"/>
                  <a:pt x="55" y="54"/>
                  <a:pt x="55" y="54"/>
                </a:cubicBezTo>
                <a:cubicBezTo>
                  <a:pt x="55" y="54"/>
                  <a:pt x="55" y="54"/>
                  <a:pt x="55" y="54"/>
                </a:cubicBezTo>
                <a:cubicBezTo>
                  <a:pt x="55" y="54"/>
                  <a:pt x="55" y="54"/>
                  <a:pt x="55" y="54"/>
                </a:cubicBezTo>
                <a:cubicBezTo>
                  <a:pt x="55" y="53"/>
                  <a:pt x="55" y="53"/>
                  <a:pt x="55" y="53"/>
                </a:cubicBezTo>
                <a:cubicBezTo>
                  <a:pt x="55" y="53"/>
                  <a:pt x="55" y="53"/>
                  <a:pt x="55" y="53"/>
                </a:cubicBezTo>
                <a:cubicBezTo>
                  <a:pt x="55" y="54"/>
                  <a:pt x="55" y="54"/>
                  <a:pt x="55" y="54"/>
                </a:cubicBezTo>
                <a:cubicBezTo>
                  <a:pt x="54" y="54"/>
                  <a:pt x="54" y="54"/>
                  <a:pt x="54" y="54"/>
                </a:cubicBezTo>
                <a:cubicBezTo>
                  <a:pt x="54" y="54"/>
                  <a:pt x="54" y="54"/>
                  <a:pt x="54" y="54"/>
                </a:cubicBezTo>
                <a:cubicBezTo>
                  <a:pt x="54" y="54"/>
                  <a:pt x="54" y="54"/>
                  <a:pt x="54" y="54"/>
                </a:cubicBezTo>
                <a:cubicBezTo>
                  <a:pt x="54" y="54"/>
                  <a:pt x="54" y="54"/>
                  <a:pt x="54" y="54"/>
                </a:cubicBezTo>
                <a:cubicBezTo>
                  <a:pt x="53" y="53"/>
                  <a:pt x="53" y="53"/>
                  <a:pt x="53" y="53"/>
                </a:cubicBezTo>
                <a:cubicBezTo>
                  <a:pt x="53" y="53"/>
                  <a:pt x="53" y="53"/>
                  <a:pt x="53" y="53"/>
                </a:cubicBezTo>
                <a:cubicBezTo>
                  <a:pt x="52" y="53"/>
                  <a:pt x="52" y="53"/>
                  <a:pt x="52" y="53"/>
                </a:cubicBezTo>
                <a:cubicBezTo>
                  <a:pt x="52" y="53"/>
                  <a:pt x="52" y="53"/>
                  <a:pt x="52" y="53"/>
                </a:cubicBezTo>
                <a:cubicBezTo>
                  <a:pt x="51" y="53"/>
                  <a:pt x="51" y="53"/>
                  <a:pt x="51" y="53"/>
                </a:cubicBezTo>
                <a:cubicBezTo>
                  <a:pt x="51" y="53"/>
                  <a:pt x="51" y="53"/>
                  <a:pt x="51" y="53"/>
                </a:cubicBezTo>
                <a:cubicBezTo>
                  <a:pt x="50" y="53"/>
                  <a:pt x="50" y="53"/>
                  <a:pt x="50" y="53"/>
                </a:cubicBezTo>
                <a:cubicBezTo>
                  <a:pt x="49" y="51"/>
                  <a:pt x="49" y="51"/>
                  <a:pt x="49" y="51"/>
                </a:cubicBezTo>
                <a:cubicBezTo>
                  <a:pt x="48" y="51"/>
                  <a:pt x="48" y="51"/>
                  <a:pt x="48" y="51"/>
                </a:cubicBezTo>
                <a:cubicBezTo>
                  <a:pt x="47" y="50"/>
                  <a:pt x="47" y="50"/>
                  <a:pt x="47" y="50"/>
                </a:cubicBezTo>
                <a:cubicBezTo>
                  <a:pt x="47" y="49"/>
                  <a:pt x="47" y="49"/>
                  <a:pt x="47" y="49"/>
                </a:cubicBezTo>
                <a:cubicBezTo>
                  <a:pt x="46" y="48"/>
                  <a:pt x="46" y="48"/>
                  <a:pt x="46" y="48"/>
                </a:cubicBezTo>
                <a:cubicBezTo>
                  <a:pt x="46" y="48"/>
                  <a:pt x="46" y="48"/>
                  <a:pt x="46" y="48"/>
                </a:cubicBezTo>
                <a:lnTo>
                  <a:pt x="46" y="47"/>
                </a:lnTo>
                <a:close/>
                <a:moveTo>
                  <a:pt x="75" y="60"/>
                </a:moveTo>
                <a:cubicBezTo>
                  <a:pt x="75" y="60"/>
                  <a:pt x="75" y="60"/>
                  <a:pt x="75" y="60"/>
                </a:cubicBezTo>
                <a:cubicBezTo>
                  <a:pt x="75" y="59"/>
                  <a:pt x="75" y="59"/>
                  <a:pt x="75" y="59"/>
                </a:cubicBezTo>
                <a:cubicBezTo>
                  <a:pt x="75" y="60"/>
                  <a:pt x="75" y="60"/>
                  <a:pt x="75" y="60"/>
                </a:cubicBezTo>
                <a:cubicBezTo>
                  <a:pt x="75" y="60"/>
                  <a:pt x="75" y="60"/>
                  <a:pt x="75" y="60"/>
                </a:cubicBezTo>
                <a:cubicBezTo>
                  <a:pt x="75" y="60"/>
                  <a:pt x="75" y="60"/>
                  <a:pt x="75" y="60"/>
                </a:cubicBezTo>
                <a:cubicBezTo>
                  <a:pt x="75" y="60"/>
                  <a:pt x="75" y="60"/>
                  <a:pt x="75" y="60"/>
                </a:cubicBezTo>
                <a:close/>
                <a:moveTo>
                  <a:pt x="75" y="59"/>
                </a:moveTo>
                <a:cubicBezTo>
                  <a:pt x="74" y="59"/>
                  <a:pt x="74" y="59"/>
                  <a:pt x="74" y="59"/>
                </a:cubicBezTo>
                <a:cubicBezTo>
                  <a:pt x="74" y="59"/>
                  <a:pt x="74" y="59"/>
                  <a:pt x="74" y="59"/>
                </a:cubicBezTo>
                <a:cubicBezTo>
                  <a:pt x="75" y="59"/>
                  <a:pt x="75" y="59"/>
                  <a:pt x="75" y="59"/>
                </a:cubicBezTo>
                <a:cubicBezTo>
                  <a:pt x="75" y="58"/>
                  <a:pt x="75" y="58"/>
                  <a:pt x="75" y="58"/>
                </a:cubicBezTo>
                <a:cubicBezTo>
                  <a:pt x="75" y="58"/>
                  <a:pt x="75" y="58"/>
                  <a:pt x="75" y="58"/>
                </a:cubicBezTo>
                <a:cubicBezTo>
                  <a:pt x="75" y="58"/>
                  <a:pt x="75" y="58"/>
                  <a:pt x="75" y="58"/>
                </a:cubicBezTo>
                <a:cubicBezTo>
                  <a:pt x="75" y="59"/>
                  <a:pt x="75" y="59"/>
                  <a:pt x="75" y="59"/>
                </a:cubicBezTo>
                <a:cubicBezTo>
                  <a:pt x="75" y="59"/>
                  <a:pt x="75" y="59"/>
                  <a:pt x="75" y="59"/>
                </a:cubicBezTo>
                <a:cubicBezTo>
                  <a:pt x="75" y="60"/>
                  <a:pt x="75" y="60"/>
                  <a:pt x="75" y="60"/>
                </a:cubicBezTo>
                <a:lnTo>
                  <a:pt x="75" y="59"/>
                </a:lnTo>
                <a:close/>
                <a:moveTo>
                  <a:pt x="75" y="57"/>
                </a:moveTo>
                <a:cubicBezTo>
                  <a:pt x="75" y="57"/>
                  <a:pt x="75" y="57"/>
                  <a:pt x="75" y="57"/>
                </a:cubicBezTo>
                <a:cubicBezTo>
                  <a:pt x="75" y="56"/>
                  <a:pt x="75" y="56"/>
                  <a:pt x="75" y="56"/>
                </a:cubicBezTo>
                <a:cubicBezTo>
                  <a:pt x="75" y="56"/>
                  <a:pt x="75" y="56"/>
                  <a:pt x="75" y="56"/>
                </a:cubicBezTo>
                <a:cubicBezTo>
                  <a:pt x="75" y="56"/>
                  <a:pt x="75" y="56"/>
                  <a:pt x="75" y="56"/>
                </a:cubicBezTo>
                <a:cubicBezTo>
                  <a:pt x="74" y="56"/>
                  <a:pt x="74" y="56"/>
                  <a:pt x="74" y="56"/>
                </a:cubicBezTo>
                <a:cubicBezTo>
                  <a:pt x="74" y="56"/>
                  <a:pt x="74" y="56"/>
                  <a:pt x="74" y="56"/>
                </a:cubicBezTo>
                <a:cubicBezTo>
                  <a:pt x="74" y="55"/>
                  <a:pt x="74" y="55"/>
                  <a:pt x="74" y="55"/>
                </a:cubicBezTo>
                <a:cubicBezTo>
                  <a:pt x="74" y="55"/>
                  <a:pt x="74" y="55"/>
                  <a:pt x="74" y="55"/>
                </a:cubicBezTo>
                <a:cubicBezTo>
                  <a:pt x="74" y="55"/>
                  <a:pt x="74" y="55"/>
                  <a:pt x="74" y="55"/>
                </a:cubicBezTo>
                <a:cubicBezTo>
                  <a:pt x="73" y="55"/>
                  <a:pt x="73" y="55"/>
                  <a:pt x="73" y="55"/>
                </a:cubicBezTo>
                <a:cubicBezTo>
                  <a:pt x="74" y="54"/>
                  <a:pt x="74" y="54"/>
                  <a:pt x="74" y="54"/>
                </a:cubicBezTo>
                <a:cubicBezTo>
                  <a:pt x="74" y="55"/>
                  <a:pt x="74" y="55"/>
                  <a:pt x="74" y="55"/>
                </a:cubicBezTo>
                <a:cubicBezTo>
                  <a:pt x="75" y="55"/>
                  <a:pt x="75" y="55"/>
                  <a:pt x="75" y="55"/>
                </a:cubicBezTo>
                <a:cubicBezTo>
                  <a:pt x="75" y="55"/>
                  <a:pt x="75" y="55"/>
                  <a:pt x="75" y="55"/>
                </a:cubicBezTo>
                <a:cubicBezTo>
                  <a:pt x="75" y="55"/>
                  <a:pt x="75" y="55"/>
                  <a:pt x="75" y="55"/>
                </a:cubicBezTo>
                <a:cubicBezTo>
                  <a:pt x="75" y="56"/>
                  <a:pt x="75" y="56"/>
                  <a:pt x="75" y="56"/>
                </a:cubicBezTo>
                <a:cubicBezTo>
                  <a:pt x="75" y="56"/>
                  <a:pt x="75" y="56"/>
                  <a:pt x="75" y="56"/>
                </a:cubicBezTo>
                <a:cubicBezTo>
                  <a:pt x="75" y="56"/>
                  <a:pt x="75" y="56"/>
                  <a:pt x="75" y="56"/>
                </a:cubicBezTo>
                <a:cubicBezTo>
                  <a:pt x="76" y="56"/>
                  <a:pt x="76" y="56"/>
                  <a:pt x="76" y="56"/>
                </a:cubicBezTo>
                <a:cubicBezTo>
                  <a:pt x="76" y="56"/>
                  <a:pt x="76" y="56"/>
                  <a:pt x="76" y="56"/>
                </a:cubicBezTo>
                <a:cubicBezTo>
                  <a:pt x="76" y="56"/>
                  <a:pt x="76" y="56"/>
                  <a:pt x="76" y="56"/>
                </a:cubicBezTo>
                <a:cubicBezTo>
                  <a:pt x="76" y="56"/>
                  <a:pt x="76" y="56"/>
                  <a:pt x="76" y="56"/>
                </a:cubicBezTo>
                <a:cubicBezTo>
                  <a:pt x="77" y="56"/>
                  <a:pt x="77" y="56"/>
                  <a:pt x="77" y="56"/>
                </a:cubicBezTo>
                <a:cubicBezTo>
                  <a:pt x="77" y="56"/>
                  <a:pt x="77" y="56"/>
                  <a:pt x="77" y="56"/>
                </a:cubicBezTo>
                <a:cubicBezTo>
                  <a:pt x="76" y="57"/>
                  <a:pt x="76" y="57"/>
                  <a:pt x="76" y="57"/>
                </a:cubicBezTo>
                <a:cubicBezTo>
                  <a:pt x="76" y="57"/>
                  <a:pt x="76" y="57"/>
                  <a:pt x="76" y="57"/>
                </a:cubicBezTo>
                <a:cubicBezTo>
                  <a:pt x="76" y="57"/>
                  <a:pt x="76" y="57"/>
                  <a:pt x="76" y="57"/>
                </a:cubicBezTo>
                <a:cubicBezTo>
                  <a:pt x="76" y="57"/>
                  <a:pt x="76" y="57"/>
                  <a:pt x="76" y="57"/>
                </a:cubicBezTo>
                <a:lnTo>
                  <a:pt x="75" y="57"/>
                </a:lnTo>
                <a:close/>
                <a:moveTo>
                  <a:pt x="73" y="57"/>
                </a:moveTo>
                <a:cubicBezTo>
                  <a:pt x="73" y="57"/>
                  <a:pt x="73" y="57"/>
                  <a:pt x="73" y="57"/>
                </a:cubicBezTo>
                <a:cubicBezTo>
                  <a:pt x="73" y="57"/>
                  <a:pt x="73" y="57"/>
                  <a:pt x="73" y="57"/>
                </a:cubicBezTo>
                <a:cubicBezTo>
                  <a:pt x="73" y="56"/>
                  <a:pt x="73" y="56"/>
                  <a:pt x="73" y="56"/>
                </a:cubicBezTo>
                <a:cubicBezTo>
                  <a:pt x="72" y="56"/>
                  <a:pt x="72" y="56"/>
                  <a:pt x="72" y="56"/>
                </a:cubicBezTo>
                <a:cubicBezTo>
                  <a:pt x="73" y="56"/>
                  <a:pt x="73" y="56"/>
                  <a:pt x="73" y="56"/>
                </a:cubicBezTo>
                <a:cubicBezTo>
                  <a:pt x="73" y="56"/>
                  <a:pt x="73" y="56"/>
                  <a:pt x="73" y="56"/>
                </a:cubicBezTo>
                <a:cubicBezTo>
                  <a:pt x="74" y="56"/>
                  <a:pt x="74" y="56"/>
                  <a:pt x="74" y="56"/>
                </a:cubicBezTo>
                <a:cubicBezTo>
                  <a:pt x="74" y="56"/>
                  <a:pt x="74" y="56"/>
                  <a:pt x="74" y="56"/>
                </a:cubicBezTo>
                <a:cubicBezTo>
                  <a:pt x="74" y="57"/>
                  <a:pt x="74" y="57"/>
                  <a:pt x="74" y="57"/>
                </a:cubicBezTo>
                <a:cubicBezTo>
                  <a:pt x="73" y="57"/>
                  <a:pt x="73" y="57"/>
                  <a:pt x="73" y="57"/>
                </a:cubicBezTo>
                <a:cubicBezTo>
                  <a:pt x="73" y="57"/>
                  <a:pt x="73" y="57"/>
                  <a:pt x="73" y="57"/>
                </a:cubicBezTo>
                <a:close/>
                <a:moveTo>
                  <a:pt x="76" y="60"/>
                </a:moveTo>
                <a:cubicBezTo>
                  <a:pt x="76" y="61"/>
                  <a:pt x="76" y="61"/>
                  <a:pt x="76" y="61"/>
                </a:cubicBezTo>
                <a:cubicBezTo>
                  <a:pt x="76" y="61"/>
                  <a:pt x="76" y="61"/>
                  <a:pt x="76" y="61"/>
                </a:cubicBezTo>
                <a:cubicBezTo>
                  <a:pt x="76" y="61"/>
                  <a:pt x="76" y="61"/>
                  <a:pt x="76" y="61"/>
                </a:cubicBezTo>
                <a:lnTo>
                  <a:pt x="76" y="60"/>
                </a:lnTo>
                <a:close/>
                <a:moveTo>
                  <a:pt x="76" y="60"/>
                </a:moveTo>
                <a:cubicBezTo>
                  <a:pt x="76" y="60"/>
                  <a:pt x="76" y="60"/>
                  <a:pt x="76" y="60"/>
                </a:cubicBezTo>
                <a:cubicBezTo>
                  <a:pt x="76" y="60"/>
                  <a:pt x="76" y="60"/>
                  <a:pt x="76" y="60"/>
                </a:cubicBezTo>
                <a:cubicBezTo>
                  <a:pt x="77" y="59"/>
                  <a:pt x="77" y="59"/>
                  <a:pt x="77" y="59"/>
                </a:cubicBezTo>
                <a:cubicBezTo>
                  <a:pt x="77" y="59"/>
                  <a:pt x="77" y="59"/>
                  <a:pt x="77" y="59"/>
                </a:cubicBezTo>
                <a:cubicBezTo>
                  <a:pt x="77" y="59"/>
                  <a:pt x="77" y="59"/>
                  <a:pt x="77" y="59"/>
                </a:cubicBezTo>
                <a:cubicBezTo>
                  <a:pt x="77" y="59"/>
                  <a:pt x="77" y="59"/>
                  <a:pt x="77" y="59"/>
                </a:cubicBezTo>
                <a:cubicBezTo>
                  <a:pt x="77" y="60"/>
                  <a:pt x="77" y="60"/>
                  <a:pt x="77" y="60"/>
                </a:cubicBezTo>
                <a:cubicBezTo>
                  <a:pt x="77" y="60"/>
                  <a:pt x="77" y="60"/>
                  <a:pt x="77" y="60"/>
                </a:cubicBezTo>
                <a:cubicBezTo>
                  <a:pt x="77" y="60"/>
                  <a:pt x="77" y="60"/>
                  <a:pt x="77" y="60"/>
                </a:cubicBezTo>
                <a:cubicBezTo>
                  <a:pt x="76" y="60"/>
                  <a:pt x="76" y="60"/>
                  <a:pt x="76" y="60"/>
                </a:cubicBezTo>
                <a:close/>
                <a:moveTo>
                  <a:pt x="77" y="58"/>
                </a:moveTo>
                <a:cubicBezTo>
                  <a:pt x="77" y="58"/>
                  <a:pt x="77" y="58"/>
                  <a:pt x="77" y="58"/>
                </a:cubicBezTo>
                <a:cubicBezTo>
                  <a:pt x="77" y="58"/>
                  <a:pt x="77" y="58"/>
                  <a:pt x="77" y="58"/>
                </a:cubicBezTo>
                <a:cubicBezTo>
                  <a:pt x="77" y="58"/>
                  <a:pt x="77" y="58"/>
                  <a:pt x="77" y="58"/>
                </a:cubicBezTo>
                <a:close/>
                <a:moveTo>
                  <a:pt x="77" y="56"/>
                </a:moveTo>
                <a:cubicBezTo>
                  <a:pt x="77" y="56"/>
                  <a:pt x="77" y="56"/>
                  <a:pt x="77" y="56"/>
                </a:cubicBezTo>
                <a:cubicBezTo>
                  <a:pt x="77" y="55"/>
                  <a:pt x="77" y="55"/>
                  <a:pt x="77" y="55"/>
                </a:cubicBezTo>
                <a:cubicBezTo>
                  <a:pt x="77" y="55"/>
                  <a:pt x="77" y="55"/>
                  <a:pt x="77" y="55"/>
                </a:cubicBezTo>
                <a:cubicBezTo>
                  <a:pt x="77" y="56"/>
                  <a:pt x="77" y="56"/>
                  <a:pt x="77" y="56"/>
                </a:cubicBezTo>
                <a:close/>
                <a:moveTo>
                  <a:pt x="71" y="58"/>
                </a:moveTo>
                <a:cubicBezTo>
                  <a:pt x="71" y="58"/>
                  <a:pt x="71" y="58"/>
                  <a:pt x="71" y="58"/>
                </a:cubicBezTo>
                <a:cubicBezTo>
                  <a:pt x="71" y="58"/>
                  <a:pt x="71" y="58"/>
                  <a:pt x="71" y="58"/>
                </a:cubicBezTo>
                <a:cubicBezTo>
                  <a:pt x="71" y="58"/>
                  <a:pt x="71" y="58"/>
                  <a:pt x="71" y="58"/>
                </a:cubicBezTo>
                <a:cubicBezTo>
                  <a:pt x="71" y="57"/>
                  <a:pt x="71" y="57"/>
                  <a:pt x="71" y="57"/>
                </a:cubicBezTo>
                <a:cubicBezTo>
                  <a:pt x="71" y="57"/>
                  <a:pt x="71" y="57"/>
                  <a:pt x="71" y="57"/>
                </a:cubicBezTo>
                <a:cubicBezTo>
                  <a:pt x="71" y="57"/>
                  <a:pt x="71" y="57"/>
                  <a:pt x="71" y="57"/>
                </a:cubicBezTo>
                <a:cubicBezTo>
                  <a:pt x="72" y="57"/>
                  <a:pt x="72" y="57"/>
                  <a:pt x="72" y="57"/>
                </a:cubicBezTo>
                <a:cubicBezTo>
                  <a:pt x="72" y="58"/>
                  <a:pt x="72" y="58"/>
                  <a:pt x="72" y="58"/>
                </a:cubicBezTo>
                <a:cubicBezTo>
                  <a:pt x="72" y="58"/>
                  <a:pt x="72" y="58"/>
                  <a:pt x="72" y="58"/>
                </a:cubicBezTo>
                <a:cubicBezTo>
                  <a:pt x="72" y="58"/>
                  <a:pt x="72" y="58"/>
                  <a:pt x="72" y="58"/>
                </a:cubicBezTo>
                <a:cubicBezTo>
                  <a:pt x="72" y="59"/>
                  <a:pt x="72" y="59"/>
                  <a:pt x="72" y="59"/>
                </a:cubicBezTo>
                <a:cubicBezTo>
                  <a:pt x="72" y="59"/>
                  <a:pt x="72" y="59"/>
                  <a:pt x="72" y="59"/>
                </a:cubicBezTo>
                <a:cubicBezTo>
                  <a:pt x="71" y="59"/>
                  <a:pt x="71" y="59"/>
                  <a:pt x="71" y="59"/>
                </a:cubicBezTo>
                <a:cubicBezTo>
                  <a:pt x="71" y="59"/>
                  <a:pt x="71" y="59"/>
                  <a:pt x="71" y="59"/>
                </a:cubicBezTo>
                <a:cubicBezTo>
                  <a:pt x="71" y="59"/>
                  <a:pt x="71" y="59"/>
                  <a:pt x="71" y="59"/>
                </a:cubicBezTo>
                <a:lnTo>
                  <a:pt x="71" y="58"/>
                </a:lnTo>
                <a:close/>
                <a:moveTo>
                  <a:pt x="69" y="60"/>
                </a:moveTo>
                <a:cubicBezTo>
                  <a:pt x="69" y="59"/>
                  <a:pt x="69" y="59"/>
                  <a:pt x="69" y="59"/>
                </a:cubicBezTo>
                <a:cubicBezTo>
                  <a:pt x="69" y="59"/>
                  <a:pt x="69" y="59"/>
                  <a:pt x="69" y="59"/>
                </a:cubicBezTo>
                <a:cubicBezTo>
                  <a:pt x="69" y="59"/>
                  <a:pt x="69" y="59"/>
                  <a:pt x="69" y="59"/>
                </a:cubicBezTo>
                <a:cubicBezTo>
                  <a:pt x="69" y="59"/>
                  <a:pt x="69" y="59"/>
                  <a:pt x="69" y="59"/>
                </a:cubicBezTo>
                <a:cubicBezTo>
                  <a:pt x="70" y="59"/>
                  <a:pt x="70" y="59"/>
                  <a:pt x="70" y="59"/>
                </a:cubicBezTo>
                <a:cubicBezTo>
                  <a:pt x="70" y="59"/>
                  <a:pt x="70" y="59"/>
                  <a:pt x="70" y="59"/>
                </a:cubicBezTo>
                <a:cubicBezTo>
                  <a:pt x="70" y="59"/>
                  <a:pt x="70" y="59"/>
                  <a:pt x="70" y="59"/>
                </a:cubicBezTo>
                <a:cubicBezTo>
                  <a:pt x="71" y="60"/>
                  <a:pt x="71" y="60"/>
                  <a:pt x="71" y="60"/>
                </a:cubicBezTo>
                <a:cubicBezTo>
                  <a:pt x="71" y="60"/>
                  <a:pt x="71" y="60"/>
                  <a:pt x="71" y="60"/>
                </a:cubicBezTo>
                <a:cubicBezTo>
                  <a:pt x="71" y="60"/>
                  <a:pt x="71" y="60"/>
                  <a:pt x="71" y="60"/>
                </a:cubicBezTo>
                <a:cubicBezTo>
                  <a:pt x="71" y="60"/>
                  <a:pt x="71" y="60"/>
                  <a:pt x="71" y="60"/>
                </a:cubicBezTo>
                <a:cubicBezTo>
                  <a:pt x="70" y="60"/>
                  <a:pt x="70" y="60"/>
                  <a:pt x="70" y="60"/>
                </a:cubicBezTo>
                <a:cubicBezTo>
                  <a:pt x="70" y="60"/>
                  <a:pt x="70" y="60"/>
                  <a:pt x="70" y="60"/>
                </a:cubicBezTo>
                <a:cubicBezTo>
                  <a:pt x="70" y="60"/>
                  <a:pt x="70" y="60"/>
                  <a:pt x="70" y="60"/>
                </a:cubicBezTo>
                <a:cubicBezTo>
                  <a:pt x="70" y="60"/>
                  <a:pt x="70" y="60"/>
                  <a:pt x="70" y="60"/>
                </a:cubicBezTo>
                <a:lnTo>
                  <a:pt x="69" y="60"/>
                </a:lnTo>
                <a:close/>
                <a:moveTo>
                  <a:pt x="68" y="59"/>
                </a:moveTo>
                <a:cubicBezTo>
                  <a:pt x="68" y="59"/>
                  <a:pt x="68" y="59"/>
                  <a:pt x="68" y="59"/>
                </a:cubicBezTo>
                <a:cubicBezTo>
                  <a:pt x="68" y="60"/>
                  <a:pt x="68" y="60"/>
                  <a:pt x="68" y="60"/>
                </a:cubicBezTo>
                <a:cubicBezTo>
                  <a:pt x="67" y="60"/>
                  <a:pt x="67" y="60"/>
                  <a:pt x="67" y="60"/>
                </a:cubicBezTo>
                <a:cubicBezTo>
                  <a:pt x="67" y="59"/>
                  <a:pt x="67" y="59"/>
                  <a:pt x="67" y="59"/>
                </a:cubicBezTo>
                <a:cubicBezTo>
                  <a:pt x="67" y="58"/>
                  <a:pt x="67" y="58"/>
                  <a:pt x="67" y="58"/>
                </a:cubicBezTo>
                <a:cubicBezTo>
                  <a:pt x="67" y="58"/>
                  <a:pt x="67" y="58"/>
                  <a:pt x="67" y="58"/>
                </a:cubicBezTo>
                <a:cubicBezTo>
                  <a:pt x="68" y="58"/>
                  <a:pt x="68" y="58"/>
                  <a:pt x="68" y="58"/>
                </a:cubicBezTo>
                <a:cubicBezTo>
                  <a:pt x="68" y="59"/>
                  <a:pt x="68" y="59"/>
                  <a:pt x="68" y="59"/>
                </a:cubicBezTo>
                <a:close/>
                <a:moveTo>
                  <a:pt x="68" y="55"/>
                </a:moveTo>
                <a:cubicBezTo>
                  <a:pt x="67" y="55"/>
                  <a:pt x="67" y="55"/>
                  <a:pt x="67" y="55"/>
                </a:cubicBezTo>
                <a:cubicBezTo>
                  <a:pt x="66" y="54"/>
                  <a:pt x="66" y="54"/>
                  <a:pt x="66" y="54"/>
                </a:cubicBezTo>
                <a:cubicBezTo>
                  <a:pt x="67" y="54"/>
                  <a:pt x="67" y="54"/>
                  <a:pt x="67" y="54"/>
                </a:cubicBezTo>
                <a:cubicBezTo>
                  <a:pt x="66" y="54"/>
                  <a:pt x="66" y="54"/>
                  <a:pt x="66" y="54"/>
                </a:cubicBezTo>
                <a:cubicBezTo>
                  <a:pt x="66" y="53"/>
                  <a:pt x="66" y="53"/>
                  <a:pt x="66" y="53"/>
                </a:cubicBezTo>
                <a:cubicBezTo>
                  <a:pt x="66" y="53"/>
                  <a:pt x="66" y="53"/>
                  <a:pt x="66" y="53"/>
                </a:cubicBezTo>
                <a:cubicBezTo>
                  <a:pt x="67" y="54"/>
                  <a:pt x="67" y="54"/>
                  <a:pt x="67" y="54"/>
                </a:cubicBezTo>
                <a:cubicBezTo>
                  <a:pt x="67" y="53"/>
                  <a:pt x="67" y="53"/>
                  <a:pt x="67" y="53"/>
                </a:cubicBezTo>
                <a:cubicBezTo>
                  <a:pt x="67" y="54"/>
                  <a:pt x="67" y="54"/>
                  <a:pt x="67" y="54"/>
                </a:cubicBezTo>
                <a:cubicBezTo>
                  <a:pt x="67" y="54"/>
                  <a:pt x="67" y="54"/>
                  <a:pt x="67" y="54"/>
                </a:cubicBezTo>
                <a:cubicBezTo>
                  <a:pt x="68" y="54"/>
                  <a:pt x="68" y="54"/>
                  <a:pt x="68" y="54"/>
                </a:cubicBezTo>
                <a:cubicBezTo>
                  <a:pt x="68" y="54"/>
                  <a:pt x="68" y="54"/>
                  <a:pt x="68" y="54"/>
                </a:cubicBezTo>
                <a:cubicBezTo>
                  <a:pt x="68" y="55"/>
                  <a:pt x="68" y="55"/>
                  <a:pt x="68" y="55"/>
                </a:cubicBezTo>
                <a:cubicBezTo>
                  <a:pt x="69" y="54"/>
                  <a:pt x="69" y="54"/>
                  <a:pt x="69" y="54"/>
                </a:cubicBezTo>
                <a:cubicBezTo>
                  <a:pt x="69" y="54"/>
                  <a:pt x="69" y="54"/>
                  <a:pt x="69" y="54"/>
                </a:cubicBezTo>
                <a:cubicBezTo>
                  <a:pt x="69" y="55"/>
                  <a:pt x="69" y="55"/>
                  <a:pt x="69" y="55"/>
                </a:cubicBezTo>
                <a:cubicBezTo>
                  <a:pt x="69" y="55"/>
                  <a:pt x="69" y="55"/>
                  <a:pt x="69" y="55"/>
                </a:cubicBezTo>
                <a:cubicBezTo>
                  <a:pt x="70" y="56"/>
                  <a:pt x="70" y="56"/>
                  <a:pt x="70" y="56"/>
                </a:cubicBezTo>
                <a:cubicBezTo>
                  <a:pt x="69" y="56"/>
                  <a:pt x="69" y="56"/>
                  <a:pt x="69" y="56"/>
                </a:cubicBezTo>
                <a:cubicBezTo>
                  <a:pt x="69" y="56"/>
                  <a:pt x="69" y="56"/>
                  <a:pt x="69" y="56"/>
                </a:cubicBezTo>
                <a:cubicBezTo>
                  <a:pt x="69" y="55"/>
                  <a:pt x="69" y="55"/>
                  <a:pt x="69" y="55"/>
                </a:cubicBezTo>
                <a:cubicBezTo>
                  <a:pt x="68" y="55"/>
                  <a:pt x="68" y="55"/>
                  <a:pt x="68" y="55"/>
                </a:cubicBezTo>
                <a:cubicBezTo>
                  <a:pt x="68" y="55"/>
                  <a:pt x="68" y="55"/>
                  <a:pt x="68" y="55"/>
                </a:cubicBezTo>
                <a:close/>
                <a:moveTo>
                  <a:pt x="64" y="54"/>
                </a:moveTo>
                <a:cubicBezTo>
                  <a:pt x="64" y="54"/>
                  <a:pt x="64" y="54"/>
                  <a:pt x="64" y="54"/>
                </a:cubicBezTo>
                <a:cubicBezTo>
                  <a:pt x="65" y="55"/>
                  <a:pt x="65" y="55"/>
                  <a:pt x="65" y="55"/>
                </a:cubicBezTo>
                <a:cubicBezTo>
                  <a:pt x="65" y="55"/>
                  <a:pt x="65" y="55"/>
                  <a:pt x="65" y="55"/>
                </a:cubicBezTo>
                <a:cubicBezTo>
                  <a:pt x="64" y="55"/>
                  <a:pt x="64" y="55"/>
                  <a:pt x="64" y="55"/>
                </a:cubicBezTo>
                <a:cubicBezTo>
                  <a:pt x="64" y="55"/>
                  <a:pt x="64" y="55"/>
                  <a:pt x="64" y="55"/>
                </a:cubicBezTo>
                <a:cubicBezTo>
                  <a:pt x="63" y="55"/>
                  <a:pt x="63" y="55"/>
                  <a:pt x="63" y="55"/>
                </a:cubicBezTo>
                <a:cubicBezTo>
                  <a:pt x="63" y="54"/>
                  <a:pt x="63" y="54"/>
                  <a:pt x="63" y="54"/>
                </a:cubicBezTo>
                <a:cubicBezTo>
                  <a:pt x="63" y="54"/>
                  <a:pt x="63" y="54"/>
                  <a:pt x="63" y="54"/>
                </a:cubicBezTo>
                <a:cubicBezTo>
                  <a:pt x="62" y="54"/>
                  <a:pt x="62" y="54"/>
                  <a:pt x="62" y="54"/>
                </a:cubicBezTo>
                <a:cubicBezTo>
                  <a:pt x="62" y="54"/>
                  <a:pt x="62" y="54"/>
                  <a:pt x="62" y="54"/>
                </a:cubicBezTo>
                <a:cubicBezTo>
                  <a:pt x="61" y="54"/>
                  <a:pt x="61" y="54"/>
                  <a:pt x="61" y="54"/>
                </a:cubicBezTo>
                <a:cubicBezTo>
                  <a:pt x="61" y="54"/>
                  <a:pt x="61" y="54"/>
                  <a:pt x="61" y="54"/>
                </a:cubicBezTo>
                <a:cubicBezTo>
                  <a:pt x="61" y="54"/>
                  <a:pt x="61" y="54"/>
                  <a:pt x="61" y="54"/>
                </a:cubicBezTo>
                <a:cubicBezTo>
                  <a:pt x="60" y="54"/>
                  <a:pt x="60" y="54"/>
                  <a:pt x="60" y="54"/>
                </a:cubicBezTo>
                <a:cubicBezTo>
                  <a:pt x="60" y="54"/>
                  <a:pt x="60" y="54"/>
                  <a:pt x="60" y="54"/>
                </a:cubicBezTo>
                <a:cubicBezTo>
                  <a:pt x="60" y="53"/>
                  <a:pt x="60" y="53"/>
                  <a:pt x="60" y="53"/>
                </a:cubicBezTo>
                <a:cubicBezTo>
                  <a:pt x="60" y="53"/>
                  <a:pt x="60" y="53"/>
                  <a:pt x="60" y="53"/>
                </a:cubicBezTo>
                <a:cubicBezTo>
                  <a:pt x="60" y="53"/>
                  <a:pt x="60" y="53"/>
                  <a:pt x="60" y="53"/>
                </a:cubicBezTo>
                <a:cubicBezTo>
                  <a:pt x="60" y="53"/>
                  <a:pt x="60" y="53"/>
                  <a:pt x="60" y="53"/>
                </a:cubicBezTo>
                <a:cubicBezTo>
                  <a:pt x="60" y="53"/>
                  <a:pt x="60" y="53"/>
                  <a:pt x="60" y="53"/>
                </a:cubicBezTo>
                <a:cubicBezTo>
                  <a:pt x="59" y="53"/>
                  <a:pt x="59" y="53"/>
                  <a:pt x="59" y="53"/>
                </a:cubicBezTo>
                <a:cubicBezTo>
                  <a:pt x="59" y="53"/>
                  <a:pt x="59" y="53"/>
                  <a:pt x="59" y="53"/>
                </a:cubicBezTo>
                <a:cubicBezTo>
                  <a:pt x="59" y="54"/>
                  <a:pt x="59" y="54"/>
                  <a:pt x="59" y="54"/>
                </a:cubicBezTo>
                <a:cubicBezTo>
                  <a:pt x="59" y="53"/>
                  <a:pt x="59" y="53"/>
                  <a:pt x="59" y="53"/>
                </a:cubicBezTo>
                <a:cubicBezTo>
                  <a:pt x="59" y="53"/>
                  <a:pt x="59" y="53"/>
                  <a:pt x="59" y="53"/>
                </a:cubicBezTo>
                <a:cubicBezTo>
                  <a:pt x="59" y="53"/>
                  <a:pt x="59" y="53"/>
                  <a:pt x="59" y="53"/>
                </a:cubicBezTo>
                <a:cubicBezTo>
                  <a:pt x="59" y="53"/>
                  <a:pt x="59" y="53"/>
                  <a:pt x="59" y="53"/>
                </a:cubicBezTo>
                <a:cubicBezTo>
                  <a:pt x="59" y="53"/>
                  <a:pt x="59" y="53"/>
                  <a:pt x="59" y="53"/>
                </a:cubicBezTo>
                <a:cubicBezTo>
                  <a:pt x="59" y="52"/>
                  <a:pt x="59" y="52"/>
                  <a:pt x="59" y="52"/>
                </a:cubicBezTo>
                <a:cubicBezTo>
                  <a:pt x="59" y="52"/>
                  <a:pt x="59" y="52"/>
                  <a:pt x="59" y="52"/>
                </a:cubicBezTo>
                <a:cubicBezTo>
                  <a:pt x="59" y="52"/>
                  <a:pt x="59" y="52"/>
                  <a:pt x="59" y="52"/>
                </a:cubicBezTo>
                <a:cubicBezTo>
                  <a:pt x="58" y="52"/>
                  <a:pt x="58" y="52"/>
                  <a:pt x="58" y="52"/>
                </a:cubicBezTo>
                <a:cubicBezTo>
                  <a:pt x="58" y="52"/>
                  <a:pt x="58" y="52"/>
                  <a:pt x="58" y="52"/>
                </a:cubicBezTo>
                <a:cubicBezTo>
                  <a:pt x="58" y="52"/>
                  <a:pt x="58" y="52"/>
                  <a:pt x="58" y="52"/>
                </a:cubicBezTo>
                <a:cubicBezTo>
                  <a:pt x="58" y="52"/>
                  <a:pt x="58" y="52"/>
                  <a:pt x="58" y="52"/>
                </a:cubicBezTo>
                <a:cubicBezTo>
                  <a:pt x="57" y="52"/>
                  <a:pt x="57" y="52"/>
                  <a:pt x="57" y="52"/>
                </a:cubicBezTo>
                <a:cubicBezTo>
                  <a:pt x="57" y="52"/>
                  <a:pt x="57" y="52"/>
                  <a:pt x="57" y="52"/>
                </a:cubicBezTo>
                <a:cubicBezTo>
                  <a:pt x="56" y="52"/>
                  <a:pt x="56" y="52"/>
                  <a:pt x="56" y="52"/>
                </a:cubicBezTo>
                <a:cubicBezTo>
                  <a:pt x="56" y="52"/>
                  <a:pt x="56" y="52"/>
                  <a:pt x="56" y="52"/>
                </a:cubicBezTo>
                <a:cubicBezTo>
                  <a:pt x="56" y="52"/>
                  <a:pt x="56" y="52"/>
                  <a:pt x="56" y="52"/>
                </a:cubicBezTo>
                <a:cubicBezTo>
                  <a:pt x="56" y="51"/>
                  <a:pt x="56" y="51"/>
                  <a:pt x="56" y="51"/>
                </a:cubicBezTo>
                <a:cubicBezTo>
                  <a:pt x="56" y="51"/>
                  <a:pt x="56" y="51"/>
                  <a:pt x="56" y="51"/>
                </a:cubicBezTo>
                <a:cubicBezTo>
                  <a:pt x="55" y="51"/>
                  <a:pt x="55" y="51"/>
                  <a:pt x="55" y="51"/>
                </a:cubicBezTo>
                <a:cubicBezTo>
                  <a:pt x="55" y="52"/>
                  <a:pt x="55" y="52"/>
                  <a:pt x="55" y="52"/>
                </a:cubicBezTo>
                <a:cubicBezTo>
                  <a:pt x="56" y="52"/>
                  <a:pt x="56" y="52"/>
                  <a:pt x="56" y="52"/>
                </a:cubicBezTo>
                <a:cubicBezTo>
                  <a:pt x="56" y="52"/>
                  <a:pt x="56" y="52"/>
                  <a:pt x="56" y="52"/>
                </a:cubicBezTo>
                <a:cubicBezTo>
                  <a:pt x="55" y="52"/>
                  <a:pt x="55" y="52"/>
                  <a:pt x="55" y="52"/>
                </a:cubicBezTo>
                <a:cubicBezTo>
                  <a:pt x="55" y="52"/>
                  <a:pt x="55" y="52"/>
                  <a:pt x="55" y="52"/>
                </a:cubicBezTo>
                <a:cubicBezTo>
                  <a:pt x="55" y="52"/>
                  <a:pt x="55" y="52"/>
                  <a:pt x="55" y="52"/>
                </a:cubicBezTo>
                <a:cubicBezTo>
                  <a:pt x="55" y="52"/>
                  <a:pt x="55" y="52"/>
                  <a:pt x="55" y="52"/>
                </a:cubicBezTo>
                <a:cubicBezTo>
                  <a:pt x="55" y="52"/>
                  <a:pt x="55" y="52"/>
                  <a:pt x="55" y="52"/>
                </a:cubicBezTo>
                <a:cubicBezTo>
                  <a:pt x="54" y="52"/>
                  <a:pt x="54" y="52"/>
                  <a:pt x="54" y="52"/>
                </a:cubicBezTo>
                <a:cubicBezTo>
                  <a:pt x="54" y="52"/>
                  <a:pt x="54" y="52"/>
                  <a:pt x="54" y="52"/>
                </a:cubicBezTo>
                <a:cubicBezTo>
                  <a:pt x="54" y="51"/>
                  <a:pt x="54" y="51"/>
                  <a:pt x="54" y="51"/>
                </a:cubicBezTo>
                <a:cubicBezTo>
                  <a:pt x="54" y="51"/>
                  <a:pt x="54" y="51"/>
                  <a:pt x="54" y="51"/>
                </a:cubicBezTo>
                <a:cubicBezTo>
                  <a:pt x="54" y="51"/>
                  <a:pt x="54" y="51"/>
                  <a:pt x="54" y="51"/>
                </a:cubicBezTo>
                <a:cubicBezTo>
                  <a:pt x="54" y="50"/>
                  <a:pt x="54" y="50"/>
                  <a:pt x="54" y="50"/>
                </a:cubicBezTo>
                <a:cubicBezTo>
                  <a:pt x="55" y="50"/>
                  <a:pt x="55" y="50"/>
                  <a:pt x="55" y="50"/>
                </a:cubicBezTo>
                <a:cubicBezTo>
                  <a:pt x="55" y="50"/>
                  <a:pt x="55" y="50"/>
                  <a:pt x="55" y="50"/>
                </a:cubicBezTo>
                <a:cubicBezTo>
                  <a:pt x="55" y="50"/>
                  <a:pt x="55" y="50"/>
                  <a:pt x="55" y="50"/>
                </a:cubicBezTo>
                <a:cubicBezTo>
                  <a:pt x="56" y="50"/>
                  <a:pt x="56" y="50"/>
                  <a:pt x="56" y="50"/>
                </a:cubicBezTo>
                <a:cubicBezTo>
                  <a:pt x="56" y="50"/>
                  <a:pt x="56" y="50"/>
                  <a:pt x="56" y="50"/>
                </a:cubicBezTo>
                <a:cubicBezTo>
                  <a:pt x="57" y="50"/>
                  <a:pt x="57" y="50"/>
                  <a:pt x="57" y="50"/>
                </a:cubicBezTo>
                <a:cubicBezTo>
                  <a:pt x="57" y="50"/>
                  <a:pt x="57" y="50"/>
                  <a:pt x="57" y="50"/>
                </a:cubicBezTo>
                <a:cubicBezTo>
                  <a:pt x="56" y="51"/>
                  <a:pt x="56" y="51"/>
                  <a:pt x="56" y="51"/>
                </a:cubicBezTo>
                <a:cubicBezTo>
                  <a:pt x="56" y="51"/>
                  <a:pt x="56" y="51"/>
                  <a:pt x="56" y="51"/>
                </a:cubicBezTo>
                <a:cubicBezTo>
                  <a:pt x="56" y="51"/>
                  <a:pt x="56" y="51"/>
                  <a:pt x="56" y="51"/>
                </a:cubicBezTo>
                <a:cubicBezTo>
                  <a:pt x="57" y="51"/>
                  <a:pt x="57" y="51"/>
                  <a:pt x="57" y="51"/>
                </a:cubicBezTo>
                <a:cubicBezTo>
                  <a:pt x="57" y="51"/>
                  <a:pt x="57" y="51"/>
                  <a:pt x="57" y="51"/>
                </a:cubicBezTo>
                <a:cubicBezTo>
                  <a:pt x="57" y="50"/>
                  <a:pt x="57" y="50"/>
                  <a:pt x="57" y="50"/>
                </a:cubicBezTo>
                <a:cubicBezTo>
                  <a:pt x="57" y="50"/>
                  <a:pt x="57" y="50"/>
                  <a:pt x="57" y="50"/>
                </a:cubicBezTo>
                <a:cubicBezTo>
                  <a:pt x="57" y="50"/>
                  <a:pt x="57" y="50"/>
                  <a:pt x="57" y="50"/>
                </a:cubicBezTo>
                <a:cubicBezTo>
                  <a:pt x="58" y="50"/>
                  <a:pt x="58" y="50"/>
                  <a:pt x="58" y="50"/>
                </a:cubicBezTo>
                <a:cubicBezTo>
                  <a:pt x="58" y="50"/>
                  <a:pt x="58" y="50"/>
                  <a:pt x="58" y="50"/>
                </a:cubicBezTo>
                <a:cubicBezTo>
                  <a:pt x="58" y="50"/>
                  <a:pt x="58" y="50"/>
                  <a:pt x="58" y="50"/>
                </a:cubicBezTo>
                <a:cubicBezTo>
                  <a:pt x="58" y="51"/>
                  <a:pt x="58" y="51"/>
                  <a:pt x="58" y="51"/>
                </a:cubicBezTo>
                <a:cubicBezTo>
                  <a:pt x="58" y="51"/>
                  <a:pt x="58" y="51"/>
                  <a:pt x="58" y="51"/>
                </a:cubicBezTo>
                <a:cubicBezTo>
                  <a:pt x="58" y="51"/>
                  <a:pt x="58" y="51"/>
                  <a:pt x="58" y="51"/>
                </a:cubicBezTo>
                <a:cubicBezTo>
                  <a:pt x="58" y="51"/>
                  <a:pt x="58" y="51"/>
                  <a:pt x="58" y="51"/>
                </a:cubicBezTo>
                <a:cubicBezTo>
                  <a:pt x="58" y="51"/>
                  <a:pt x="58" y="51"/>
                  <a:pt x="58" y="51"/>
                </a:cubicBezTo>
                <a:cubicBezTo>
                  <a:pt x="59" y="51"/>
                  <a:pt x="59" y="51"/>
                  <a:pt x="59" y="51"/>
                </a:cubicBezTo>
                <a:cubicBezTo>
                  <a:pt x="59" y="51"/>
                  <a:pt x="59" y="51"/>
                  <a:pt x="59" y="51"/>
                </a:cubicBezTo>
                <a:cubicBezTo>
                  <a:pt x="60" y="51"/>
                  <a:pt x="60" y="51"/>
                  <a:pt x="60" y="51"/>
                </a:cubicBezTo>
                <a:cubicBezTo>
                  <a:pt x="60" y="51"/>
                  <a:pt x="60" y="51"/>
                  <a:pt x="60" y="51"/>
                </a:cubicBezTo>
                <a:cubicBezTo>
                  <a:pt x="61" y="51"/>
                  <a:pt x="61" y="51"/>
                  <a:pt x="61" y="51"/>
                </a:cubicBezTo>
                <a:cubicBezTo>
                  <a:pt x="61" y="51"/>
                  <a:pt x="61" y="51"/>
                  <a:pt x="61" y="51"/>
                </a:cubicBezTo>
                <a:cubicBezTo>
                  <a:pt x="61" y="52"/>
                  <a:pt x="61" y="52"/>
                  <a:pt x="61" y="52"/>
                </a:cubicBezTo>
                <a:cubicBezTo>
                  <a:pt x="62" y="52"/>
                  <a:pt x="62" y="52"/>
                  <a:pt x="62" y="52"/>
                </a:cubicBezTo>
                <a:cubicBezTo>
                  <a:pt x="62" y="52"/>
                  <a:pt x="62" y="52"/>
                  <a:pt x="62" y="52"/>
                </a:cubicBezTo>
                <a:cubicBezTo>
                  <a:pt x="63" y="52"/>
                  <a:pt x="63" y="52"/>
                  <a:pt x="63" y="52"/>
                </a:cubicBezTo>
                <a:cubicBezTo>
                  <a:pt x="63" y="52"/>
                  <a:pt x="63" y="52"/>
                  <a:pt x="63" y="52"/>
                </a:cubicBezTo>
                <a:cubicBezTo>
                  <a:pt x="63" y="53"/>
                  <a:pt x="63" y="53"/>
                  <a:pt x="63" y="53"/>
                </a:cubicBezTo>
                <a:cubicBezTo>
                  <a:pt x="64" y="53"/>
                  <a:pt x="64" y="53"/>
                  <a:pt x="64" y="53"/>
                </a:cubicBezTo>
                <a:cubicBezTo>
                  <a:pt x="64" y="53"/>
                  <a:pt x="64" y="53"/>
                  <a:pt x="64" y="53"/>
                </a:cubicBezTo>
                <a:cubicBezTo>
                  <a:pt x="65" y="53"/>
                  <a:pt x="65" y="53"/>
                  <a:pt x="65" y="53"/>
                </a:cubicBezTo>
                <a:cubicBezTo>
                  <a:pt x="65" y="53"/>
                  <a:pt x="65" y="53"/>
                  <a:pt x="65" y="53"/>
                </a:cubicBezTo>
                <a:cubicBezTo>
                  <a:pt x="65" y="52"/>
                  <a:pt x="65" y="52"/>
                  <a:pt x="65" y="52"/>
                </a:cubicBezTo>
                <a:cubicBezTo>
                  <a:pt x="66" y="52"/>
                  <a:pt x="66" y="52"/>
                  <a:pt x="66" y="52"/>
                </a:cubicBezTo>
                <a:cubicBezTo>
                  <a:pt x="66" y="53"/>
                  <a:pt x="66" y="53"/>
                  <a:pt x="66" y="53"/>
                </a:cubicBezTo>
                <a:cubicBezTo>
                  <a:pt x="66" y="53"/>
                  <a:pt x="66" y="53"/>
                  <a:pt x="66" y="53"/>
                </a:cubicBezTo>
                <a:cubicBezTo>
                  <a:pt x="65" y="53"/>
                  <a:pt x="65" y="53"/>
                  <a:pt x="65" y="53"/>
                </a:cubicBezTo>
                <a:cubicBezTo>
                  <a:pt x="65" y="53"/>
                  <a:pt x="65" y="53"/>
                  <a:pt x="65" y="53"/>
                </a:cubicBezTo>
                <a:cubicBezTo>
                  <a:pt x="65" y="54"/>
                  <a:pt x="65" y="54"/>
                  <a:pt x="65" y="54"/>
                </a:cubicBezTo>
                <a:cubicBezTo>
                  <a:pt x="64" y="54"/>
                  <a:pt x="64" y="54"/>
                  <a:pt x="64" y="54"/>
                </a:cubicBezTo>
                <a:cubicBezTo>
                  <a:pt x="64" y="53"/>
                  <a:pt x="64" y="53"/>
                  <a:pt x="64" y="53"/>
                </a:cubicBezTo>
                <a:cubicBezTo>
                  <a:pt x="64" y="54"/>
                  <a:pt x="64" y="54"/>
                  <a:pt x="64" y="54"/>
                </a:cubicBezTo>
                <a:close/>
                <a:moveTo>
                  <a:pt x="59" y="53"/>
                </a:moveTo>
                <a:cubicBezTo>
                  <a:pt x="58" y="54"/>
                  <a:pt x="58" y="54"/>
                  <a:pt x="58" y="54"/>
                </a:cubicBezTo>
                <a:cubicBezTo>
                  <a:pt x="58" y="54"/>
                  <a:pt x="58" y="54"/>
                  <a:pt x="58" y="54"/>
                </a:cubicBezTo>
                <a:cubicBezTo>
                  <a:pt x="58" y="53"/>
                  <a:pt x="58" y="53"/>
                  <a:pt x="58" y="53"/>
                </a:cubicBezTo>
                <a:cubicBezTo>
                  <a:pt x="58" y="53"/>
                  <a:pt x="58" y="53"/>
                  <a:pt x="58" y="53"/>
                </a:cubicBezTo>
                <a:lnTo>
                  <a:pt x="59" y="53"/>
                </a:lnTo>
                <a:close/>
                <a:moveTo>
                  <a:pt x="51" y="50"/>
                </a:moveTo>
                <a:cubicBezTo>
                  <a:pt x="51" y="49"/>
                  <a:pt x="51" y="49"/>
                  <a:pt x="51" y="49"/>
                </a:cubicBezTo>
                <a:cubicBezTo>
                  <a:pt x="51" y="49"/>
                  <a:pt x="51" y="49"/>
                  <a:pt x="51" y="49"/>
                </a:cubicBezTo>
                <a:cubicBezTo>
                  <a:pt x="52" y="49"/>
                  <a:pt x="52" y="49"/>
                  <a:pt x="52" y="49"/>
                </a:cubicBezTo>
                <a:cubicBezTo>
                  <a:pt x="52" y="49"/>
                  <a:pt x="52" y="49"/>
                  <a:pt x="52" y="49"/>
                </a:cubicBezTo>
                <a:cubicBezTo>
                  <a:pt x="52" y="49"/>
                  <a:pt x="52" y="49"/>
                  <a:pt x="52" y="49"/>
                </a:cubicBezTo>
                <a:cubicBezTo>
                  <a:pt x="52" y="49"/>
                  <a:pt x="52" y="49"/>
                  <a:pt x="52" y="49"/>
                </a:cubicBezTo>
                <a:cubicBezTo>
                  <a:pt x="53" y="49"/>
                  <a:pt x="53" y="49"/>
                  <a:pt x="53" y="49"/>
                </a:cubicBezTo>
                <a:cubicBezTo>
                  <a:pt x="54" y="48"/>
                  <a:pt x="54" y="48"/>
                  <a:pt x="54" y="48"/>
                </a:cubicBezTo>
                <a:cubicBezTo>
                  <a:pt x="54" y="48"/>
                  <a:pt x="54" y="48"/>
                  <a:pt x="54" y="48"/>
                </a:cubicBezTo>
                <a:cubicBezTo>
                  <a:pt x="54" y="48"/>
                  <a:pt x="54" y="48"/>
                  <a:pt x="54" y="48"/>
                </a:cubicBezTo>
                <a:cubicBezTo>
                  <a:pt x="54" y="48"/>
                  <a:pt x="54" y="48"/>
                  <a:pt x="54" y="48"/>
                </a:cubicBezTo>
                <a:cubicBezTo>
                  <a:pt x="55" y="49"/>
                  <a:pt x="55" y="49"/>
                  <a:pt x="55" y="49"/>
                </a:cubicBezTo>
                <a:cubicBezTo>
                  <a:pt x="54" y="49"/>
                  <a:pt x="54" y="49"/>
                  <a:pt x="54" y="49"/>
                </a:cubicBezTo>
                <a:cubicBezTo>
                  <a:pt x="54" y="50"/>
                  <a:pt x="54" y="50"/>
                  <a:pt x="54" y="50"/>
                </a:cubicBezTo>
                <a:cubicBezTo>
                  <a:pt x="54" y="50"/>
                  <a:pt x="54" y="50"/>
                  <a:pt x="54" y="50"/>
                </a:cubicBezTo>
                <a:cubicBezTo>
                  <a:pt x="54" y="50"/>
                  <a:pt x="54" y="50"/>
                  <a:pt x="54" y="50"/>
                </a:cubicBezTo>
                <a:cubicBezTo>
                  <a:pt x="54" y="50"/>
                  <a:pt x="54" y="50"/>
                  <a:pt x="54" y="50"/>
                </a:cubicBezTo>
                <a:cubicBezTo>
                  <a:pt x="54" y="51"/>
                  <a:pt x="54" y="51"/>
                  <a:pt x="54" y="51"/>
                </a:cubicBezTo>
                <a:cubicBezTo>
                  <a:pt x="54" y="51"/>
                  <a:pt x="54" y="51"/>
                  <a:pt x="54" y="51"/>
                </a:cubicBezTo>
                <a:cubicBezTo>
                  <a:pt x="54" y="51"/>
                  <a:pt x="54" y="51"/>
                  <a:pt x="54" y="51"/>
                </a:cubicBezTo>
                <a:cubicBezTo>
                  <a:pt x="53" y="52"/>
                  <a:pt x="53" y="52"/>
                  <a:pt x="53" y="52"/>
                </a:cubicBezTo>
                <a:cubicBezTo>
                  <a:pt x="53" y="52"/>
                  <a:pt x="53" y="52"/>
                  <a:pt x="53" y="52"/>
                </a:cubicBezTo>
                <a:cubicBezTo>
                  <a:pt x="53" y="51"/>
                  <a:pt x="53" y="51"/>
                  <a:pt x="53" y="51"/>
                </a:cubicBezTo>
                <a:cubicBezTo>
                  <a:pt x="51" y="51"/>
                  <a:pt x="51" y="51"/>
                  <a:pt x="51" y="51"/>
                </a:cubicBezTo>
                <a:cubicBezTo>
                  <a:pt x="51" y="51"/>
                  <a:pt x="51" y="51"/>
                  <a:pt x="51" y="51"/>
                </a:cubicBezTo>
                <a:cubicBezTo>
                  <a:pt x="51" y="50"/>
                  <a:pt x="51" y="50"/>
                  <a:pt x="51" y="50"/>
                </a:cubicBezTo>
                <a:close/>
                <a:moveTo>
                  <a:pt x="53" y="47"/>
                </a:moveTo>
                <a:cubicBezTo>
                  <a:pt x="53" y="47"/>
                  <a:pt x="53" y="47"/>
                  <a:pt x="53" y="47"/>
                </a:cubicBezTo>
                <a:cubicBezTo>
                  <a:pt x="53" y="46"/>
                  <a:pt x="53" y="46"/>
                  <a:pt x="53" y="46"/>
                </a:cubicBezTo>
                <a:cubicBezTo>
                  <a:pt x="53" y="46"/>
                  <a:pt x="53" y="46"/>
                  <a:pt x="53" y="46"/>
                </a:cubicBezTo>
                <a:cubicBezTo>
                  <a:pt x="53" y="46"/>
                  <a:pt x="53" y="46"/>
                  <a:pt x="53" y="46"/>
                </a:cubicBezTo>
                <a:cubicBezTo>
                  <a:pt x="54" y="46"/>
                  <a:pt x="54" y="46"/>
                  <a:pt x="54" y="46"/>
                </a:cubicBezTo>
                <a:cubicBezTo>
                  <a:pt x="53" y="47"/>
                  <a:pt x="53" y="47"/>
                  <a:pt x="53" y="47"/>
                </a:cubicBezTo>
                <a:close/>
                <a:moveTo>
                  <a:pt x="55" y="45"/>
                </a:moveTo>
                <a:cubicBezTo>
                  <a:pt x="55" y="45"/>
                  <a:pt x="55" y="45"/>
                  <a:pt x="55" y="45"/>
                </a:cubicBezTo>
                <a:cubicBezTo>
                  <a:pt x="55" y="45"/>
                  <a:pt x="55" y="45"/>
                  <a:pt x="55" y="45"/>
                </a:cubicBezTo>
                <a:cubicBezTo>
                  <a:pt x="54" y="45"/>
                  <a:pt x="54" y="45"/>
                  <a:pt x="54" y="45"/>
                </a:cubicBezTo>
                <a:cubicBezTo>
                  <a:pt x="55" y="44"/>
                  <a:pt x="55" y="44"/>
                  <a:pt x="55" y="44"/>
                </a:cubicBezTo>
                <a:cubicBezTo>
                  <a:pt x="55" y="44"/>
                  <a:pt x="55" y="44"/>
                  <a:pt x="55" y="44"/>
                </a:cubicBezTo>
                <a:cubicBezTo>
                  <a:pt x="56" y="45"/>
                  <a:pt x="56" y="45"/>
                  <a:pt x="56" y="45"/>
                </a:cubicBezTo>
                <a:cubicBezTo>
                  <a:pt x="56" y="45"/>
                  <a:pt x="56" y="45"/>
                  <a:pt x="56" y="45"/>
                </a:cubicBezTo>
                <a:cubicBezTo>
                  <a:pt x="56" y="46"/>
                  <a:pt x="56" y="46"/>
                  <a:pt x="56" y="46"/>
                </a:cubicBezTo>
                <a:cubicBezTo>
                  <a:pt x="56" y="46"/>
                  <a:pt x="56" y="46"/>
                  <a:pt x="56" y="46"/>
                </a:cubicBezTo>
                <a:cubicBezTo>
                  <a:pt x="57" y="46"/>
                  <a:pt x="57" y="46"/>
                  <a:pt x="57" y="46"/>
                </a:cubicBezTo>
                <a:cubicBezTo>
                  <a:pt x="57" y="46"/>
                  <a:pt x="57" y="46"/>
                  <a:pt x="57" y="46"/>
                </a:cubicBezTo>
                <a:cubicBezTo>
                  <a:pt x="57" y="47"/>
                  <a:pt x="57" y="47"/>
                  <a:pt x="57" y="47"/>
                </a:cubicBezTo>
                <a:cubicBezTo>
                  <a:pt x="57" y="47"/>
                  <a:pt x="57" y="47"/>
                  <a:pt x="57" y="47"/>
                </a:cubicBezTo>
                <a:cubicBezTo>
                  <a:pt x="57" y="48"/>
                  <a:pt x="57" y="48"/>
                  <a:pt x="57" y="48"/>
                </a:cubicBezTo>
                <a:cubicBezTo>
                  <a:pt x="57" y="48"/>
                  <a:pt x="57" y="48"/>
                  <a:pt x="57" y="48"/>
                </a:cubicBezTo>
                <a:cubicBezTo>
                  <a:pt x="57" y="48"/>
                  <a:pt x="57" y="48"/>
                  <a:pt x="57" y="48"/>
                </a:cubicBezTo>
                <a:cubicBezTo>
                  <a:pt x="57" y="49"/>
                  <a:pt x="57" y="49"/>
                  <a:pt x="57" y="49"/>
                </a:cubicBezTo>
                <a:cubicBezTo>
                  <a:pt x="56" y="49"/>
                  <a:pt x="56" y="49"/>
                  <a:pt x="56" y="49"/>
                </a:cubicBezTo>
                <a:cubicBezTo>
                  <a:pt x="56" y="48"/>
                  <a:pt x="56" y="48"/>
                  <a:pt x="56" y="48"/>
                </a:cubicBezTo>
                <a:cubicBezTo>
                  <a:pt x="56" y="48"/>
                  <a:pt x="56" y="48"/>
                  <a:pt x="56" y="48"/>
                </a:cubicBezTo>
                <a:cubicBezTo>
                  <a:pt x="56" y="48"/>
                  <a:pt x="56" y="48"/>
                  <a:pt x="56" y="48"/>
                </a:cubicBezTo>
                <a:cubicBezTo>
                  <a:pt x="56" y="48"/>
                  <a:pt x="56" y="48"/>
                  <a:pt x="56" y="48"/>
                </a:cubicBezTo>
                <a:cubicBezTo>
                  <a:pt x="55" y="49"/>
                  <a:pt x="55" y="49"/>
                  <a:pt x="55" y="49"/>
                </a:cubicBezTo>
                <a:cubicBezTo>
                  <a:pt x="55" y="49"/>
                  <a:pt x="55" y="49"/>
                  <a:pt x="55" y="49"/>
                </a:cubicBezTo>
                <a:cubicBezTo>
                  <a:pt x="55" y="48"/>
                  <a:pt x="55" y="48"/>
                  <a:pt x="55" y="48"/>
                </a:cubicBezTo>
                <a:cubicBezTo>
                  <a:pt x="55" y="48"/>
                  <a:pt x="55" y="48"/>
                  <a:pt x="55" y="48"/>
                </a:cubicBezTo>
                <a:cubicBezTo>
                  <a:pt x="55" y="48"/>
                  <a:pt x="55" y="48"/>
                  <a:pt x="55" y="48"/>
                </a:cubicBezTo>
                <a:cubicBezTo>
                  <a:pt x="56" y="47"/>
                  <a:pt x="56" y="47"/>
                  <a:pt x="56" y="47"/>
                </a:cubicBezTo>
                <a:cubicBezTo>
                  <a:pt x="55" y="47"/>
                  <a:pt x="55" y="47"/>
                  <a:pt x="55" y="47"/>
                </a:cubicBezTo>
                <a:cubicBezTo>
                  <a:pt x="55" y="47"/>
                  <a:pt x="55" y="47"/>
                  <a:pt x="55" y="47"/>
                </a:cubicBezTo>
                <a:cubicBezTo>
                  <a:pt x="54" y="47"/>
                  <a:pt x="54" y="47"/>
                  <a:pt x="54" y="47"/>
                </a:cubicBezTo>
                <a:cubicBezTo>
                  <a:pt x="54" y="48"/>
                  <a:pt x="54" y="48"/>
                  <a:pt x="54" y="48"/>
                </a:cubicBezTo>
                <a:cubicBezTo>
                  <a:pt x="54" y="48"/>
                  <a:pt x="54" y="48"/>
                  <a:pt x="54" y="48"/>
                </a:cubicBezTo>
                <a:cubicBezTo>
                  <a:pt x="54" y="47"/>
                  <a:pt x="54" y="47"/>
                  <a:pt x="54" y="47"/>
                </a:cubicBezTo>
                <a:cubicBezTo>
                  <a:pt x="54" y="47"/>
                  <a:pt x="54" y="47"/>
                  <a:pt x="54" y="47"/>
                </a:cubicBezTo>
                <a:cubicBezTo>
                  <a:pt x="55" y="46"/>
                  <a:pt x="55" y="46"/>
                  <a:pt x="55" y="46"/>
                </a:cubicBezTo>
                <a:cubicBezTo>
                  <a:pt x="55" y="46"/>
                  <a:pt x="55" y="46"/>
                  <a:pt x="55" y="46"/>
                </a:cubicBezTo>
                <a:cubicBezTo>
                  <a:pt x="55" y="46"/>
                  <a:pt x="55" y="46"/>
                  <a:pt x="55" y="46"/>
                </a:cubicBezTo>
                <a:lnTo>
                  <a:pt x="55" y="45"/>
                </a:lnTo>
                <a:close/>
                <a:moveTo>
                  <a:pt x="65" y="35"/>
                </a:moveTo>
                <a:cubicBezTo>
                  <a:pt x="65" y="35"/>
                  <a:pt x="65" y="35"/>
                  <a:pt x="65" y="35"/>
                </a:cubicBezTo>
                <a:cubicBezTo>
                  <a:pt x="65" y="36"/>
                  <a:pt x="65" y="36"/>
                  <a:pt x="65" y="36"/>
                </a:cubicBezTo>
                <a:cubicBezTo>
                  <a:pt x="64" y="36"/>
                  <a:pt x="64" y="36"/>
                  <a:pt x="64" y="36"/>
                </a:cubicBezTo>
                <a:cubicBezTo>
                  <a:pt x="64" y="36"/>
                  <a:pt x="64" y="36"/>
                  <a:pt x="64" y="36"/>
                </a:cubicBezTo>
                <a:cubicBezTo>
                  <a:pt x="64" y="36"/>
                  <a:pt x="64" y="36"/>
                  <a:pt x="64" y="36"/>
                </a:cubicBezTo>
                <a:cubicBezTo>
                  <a:pt x="63" y="36"/>
                  <a:pt x="63" y="36"/>
                  <a:pt x="63" y="36"/>
                </a:cubicBezTo>
                <a:cubicBezTo>
                  <a:pt x="63" y="36"/>
                  <a:pt x="63" y="36"/>
                  <a:pt x="63" y="36"/>
                </a:cubicBezTo>
                <a:cubicBezTo>
                  <a:pt x="63" y="37"/>
                  <a:pt x="63" y="37"/>
                  <a:pt x="63" y="37"/>
                </a:cubicBezTo>
                <a:cubicBezTo>
                  <a:pt x="64" y="37"/>
                  <a:pt x="64" y="37"/>
                  <a:pt x="64" y="37"/>
                </a:cubicBezTo>
                <a:cubicBezTo>
                  <a:pt x="64" y="37"/>
                  <a:pt x="64" y="37"/>
                  <a:pt x="64" y="37"/>
                </a:cubicBezTo>
                <a:cubicBezTo>
                  <a:pt x="63" y="38"/>
                  <a:pt x="63" y="38"/>
                  <a:pt x="63" y="38"/>
                </a:cubicBezTo>
                <a:cubicBezTo>
                  <a:pt x="63" y="38"/>
                  <a:pt x="63" y="38"/>
                  <a:pt x="63" y="38"/>
                </a:cubicBezTo>
                <a:cubicBezTo>
                  <a:pt x="63" y="39"/>
                  <a:pt x="63" y="39"/>
                  <a:pt x="63" y="39"/>
                </a:cubicBezTo>
                <a:cubicBezTo>
                  <a:pt x="62" y="39"/>
                  <a:pt x="62" y="39"/>
                  <a:pt x="62" y="39"/>
                </a:cubicBezTo>
                <a:cubicBezTo>
                  <a:pt x="62" y="39"/>
                  <a:pt x="62" y="39"/>
                  <a:pt x="62" y="39"/>
                </a:cubicBezTo>
                <a:cubicBezTo>
                  <a:pt x="62" y="39"/>
                  <a:pt x="62" y="39"/>
                  <a:pt x="62" y="39"/>
                </a:cubicBezTo>
                <a:cubicBezTo>
                  <a:pt x="61" y="39"/>
                  <a:pt x="61" y="39"/>
                  <a:pt x="61" y="39"/>
                </a:cubicBezTo>
                <a:cubicBezTo>
                  <a:pt x="61" y="39"/>
                  <a:pt x="61" y="39"/>
                  <a:pt x="61" y="39"/>
                </a:cubicBezTo>
                <a:cubicBezTo>
                  <a:pt x="61" y="39"/>
                  <a:pt x="61" y="39"/>
                  <a:pt x="61" y="39"/>
                </a:cubicBezTo>
                <a:cubicBezTo>
                  <a:pt x="60" y="39"/>
                  <a:pt x="60" y="39"/>
                  <a:pt x="60" y="39"/>
                </a:cubicBezTo>
                <a:cubicBezTo>
                  <a:pt x="60" y="39"/>
                  <a:pt x="60" y="39"/>
                  <a:pt x="60" y="39"/>
                </a:cubicBezTo>
                <a:cubicBezTo>
                  <a:pt x="59" y="40"/>
                  <a:pt x="59" y="40"/>
                  <a:pt x="59" y="40"/>
                </a:cubicBezTo>
                <a:cubicBezTo>
                  <a:pt x="59" y="40"/>
                  <a:pt x="59" y="40"/>
                  <a:pt x="59" y="40"/>
                </a:cubicBezTo>
                <a:cubicBezTo>
                  <a:pt x="59" y="40"/>
                  <a:pt x="59" y="40"/>
                  <a:pt x="59" y="40"/>
                </a:cubicBezTo>
                <a:cubicBezTo>
                  <a:pt x="59" y="40"/>
                  <a:pt x="59" y="40"/>
                  <a:pt x="59" y="40"/>
                </a:cubicBezTo>
                <a:cubicBezTo>
                  <a:pt x="59" y="40"/>
                  <a:pt x="59" y="40"/>
                  <a:pt x="59" y="40"/>
                </a:cubicBezTo>
                <a:cubicBezTo>
                  <a:pt x="59" y="39"/>
                  <a:pt x="59" y="39"/>
                  <a:pt x="59" y="39"/>
                </a:cubicBezTo>
                <a:cubicBezTo>
                  <a:pt x="59" y="39"/>
                  <a:pt x="59" y="39"/>
                  <a:pt x="59" y="39"/>
                </a:cubicBezTo>
                <a:cubicBezTo>
                  <a:pt x="59" y="39"/>
                  <a:pt x="59" y="39"/>
                  <a:pt x="59" y="39"/>
                </a:cubicBezTo>
                <a:cubicBezTo>
                  <a:pt x="60" y="38"/>
                  <a:pt x="60" y="38"/>
                  <a:pt x="60" y="38"/>
                </a:cubicBezTo>
                <a:cubicBezTo>
                  <a:pt x="60" y="38"/>
                  <a:pt x="60" y="38"/>
                  <a:pt x="60" y="38"/>
                </a:cubicBezTo>
                <a:cubicBezTo>
                  <a:pt x="61" y="38"/>
                  <a:pt x="61" y="38"/>
                  <a:pt x="61" y="38"/>
                </a:cubicBezTo>
                <a:cubicBezTo>
                  <a:pt x="61" y="38"/>
                  <a:pt x="61" y="38"/>
                  <a:pt x="61" y="38"/>
                </a:cubicBezTo>
                <a:cubicBezTo>
                  <a:pt x="61" y="38"/>
                  <a:pt x="61" y="38"/>
                  <a:pt x="61" y="38"/>
                </a:cubicBezTo>
                <a:cubicBezTo>
                  <a:pt x="62" y="37"/>
                  <a:pt x="62" y="37"/>
                  <a:pt x="62" y="37"/>
                </a:cubicBezTo>
                <a:cubicBezTo>
                  <a:pt x="62" y="37"/>
                  <a:pt x="62" y="37"/>
                  <a:pt x="62" y="37"/>
                </a:cubicBezTo>
                <a:cubicBezTo>
                  <a:pt x="62" y="37"/>
                  <a:pt x="62" y="37"/>
                  <a:pt x="62" y="37"/>
                </a:cubicBezTo>
                <a:cubicBezTo>
                  <a:pt x="62" y="37"/>
                  <a:pt x="62" y="37"/>
                  <a:pt x="62" y="37"/>
                </a:cubicBezTo>
                <a:cubicBezTo>
                  <a:pt x="63" y="37"/>
                  <a:pt x="63" y="37"/>
                  <a:pt x="63" y="37"/>
                </a:cubicBezTo>
                <a:cubicBezTo>
                  <a:pt x="63" y="36"/>
                  <a:pt x="63" y="36"/>
                  <a:pt x="63" y="36"/>
                </a:cubicBezTo>
                <a:cubicBezTo>
                  <a:pt x="62" y="36"/>
                  <a:pt x="62" y="36"/>
                  <a:pt x="62" y="36"/>
                </a:cubicBezTo>
                <a:cubicBezTo>
                  <a:pt x="62" y="35"/>
                  <a:pt x="62" y="35"/>
                  <a:pt x="62" y="35"/>
                </a:cubicBezTo>
                <a:cubicBezTo>
                  <a:pt x="63" y="35"/>
                  <a:pt x="63" y="35"/>
                  <a:pt x="63" y="35"/>
                </a:cubicBezTo>
                <a:cubicBezTo>
                  <a:pt x="63" y="35"/>
                  <a:pt x="63" y="35"/>
                  <a:pt x="63" y="35"/>
                </a:cubicBezTo>
                <a:cubicBezTo>
                  <a:pt x="63" y="35"/>
                  <a:pt x="63" y="35"/>
                  <a:pt x="63" y="35"/>
                </a:cubicBezTo>
                <a:cubicBezTo>
                  <a:pt x="63" y="35"/>
                  <a:pt x="63" y="35"/>
                  <a:pt x="63" y="35"/>
                </a:cubicBezTo>
                <a:cubicBezTo>
                  <a:pt x="63" y="34"/>
                  <a:pt x="63" y="34"/>
                  <a:pt x="63" y="34"/>
                </a:cubicBezTo>
                <a:cubicBezTo>
                  <a:pt x="64" y="34"/>
                  <a:pt x="64" y="34"/>
                  <a:pt x="64" y="34"/>
                </a:cubicBezTo>
                <a:cubicBezTo>
                  <a:pt x="64" y="35"/>
                  <a:pt x="64" y="35"/>
                  <a:pt x="64" y="35"/>
                </a:cubicBezTo>
                <a:cubicBezTo>
                  <a:pt x="64" y="35"/>
                  <a:pt x="64" y="35"/>
                  <a:pt x="64" y="35"/>
                </a:cubicBezTo>
                <a:cubicBezTo>
                  <a:pt x="65" y="35"/>
                  <a:pt x="65" y="35"/>
                  <a:pt x="65" y="35"/>
                </a:cubicBezTo>
                <a:cubicBezTo>
                  <a:pt x="65" y="35"/>
                  <a:pt x="65" y="35"/>
                  <a:pt x="65" y="35"/>
                </a:cubicBezTo>
                <a:cubicBezTo>
                  <a:pt x="65" y="35"/>
                  <a:pt x="65" y="35"/>
                  <a:pt x="65" y="35"/>
                </a:cubicBezTo>
                <a:cubicBezTo>
                  <a:pt x="65" y="34"/>
                  <a:pt x="65" y="34"/>
                  <a:pt x="65" y="34"/>
                </a:cubicBezTo>
                <a:cubicBezTo>
                  <a:pt x="66" y="34"/>
                  <a:pt x="66" y="34"/>
                  <a:pt x="66" y="34"/>
                </a:cubicBezTo>
                <a:cubicBezTo>
                  <a:pt x="66" y="34"/>
                  <a:pt x="66" y="34"/>
                  <a:pt x="66" y="34"/>
                </a:cubicBezTo>
                <a:cubicBezTo>
                  <a:pt x="67" y="34"/>
                  <a:pt x="67" y="34"/>
                  <a:pt x="67" y="34"/>
                </a:cubicBezTo>
                <a:cubicBezTo>
                  <a:pt x="67" y="34"/>
                  <a:pt x="67" y="34"/>
                  <a:pt x="67" y="34"/>
                </a:cubicBezTo>
                <a:cubicBezTo>
                  <a:pt x="66" y="35"/>
                  <a:pt x="66" y="35"/>
                  <a:pt x="66" y="35"/>
                </a:cubicBezTo>
                <a:cubicBezTo>
                  <a:pt x="66" y="35"/>
                  <a:pt x="66" y="35"/>
                  <a:pt x="66" y="35"/>
                </a:cubicBezTo>
                <a:lnTo>
                  <a:pt x="65" y="35"/>
                </a:lnTo>
                <a:close/>
                <a:moveTo>
                  <a:pt x="64" y="32"/>
                </a:moveTo>
                <a:cubicBezTo>
                  <a:pt x="64" y="30"/>
                  <a:pt x="64" y="30"/>
                  <a:pt x="64" y="30"/>
                </a:cubicBezTo>
                <a:cubicBezTo>
                  <a:pt x="64" y="30"/>
                  <a:pt x="64" y="30"/>
                  <a:pt x="64" y="30"/>
                </a:cubicBezTo>
                <a:cubicBezTo>
                  <a:pt x="64" y="29"/>
                  <a:pt x="64" y="29"/>
                  <a:pt x="64" y="29"/>
                </a:cubicBezTo>
                <a:cubicBezTo>
                  <a:pt x="64" y="29"/>
                  <a:pt x="64" y="29"/>
                  <a:pt x="64" y="29"/>
                </a:cubicBezTo>
                <a:cubicBezTo>
                  <a:pt x="65" y="29"/>
                  <a:pt x="65" y="29"/>
                  <a:pt x="65" y="29"/>
                </a:cubicBezTo>
                <a:cubicBezTo>
                  <a:pt x="65" y="29"/>
                  <a:pt x="65" y="29"/>
                  <a:pt x="65" y="29"/>
                </a:cubicBezTo>
                <a:cubicBezTo>
                  <a:pt x="65" y="30"/>
                  <a:pt x="65" y="30"/>
                  <a:pt x="65" y="30"/>
                </a:cubicBezTo>
                <a:cubicBezTo>
                  <a:pt x="65" y="30"/>
                  <a:pt x="65" y="30"/>
                  <a:pt x="65" y="30"/>
                </a:cubicBezTo>
                <a:cubicBezTo>
                  <a:pt x="65" y="31"/>
                  <a:pt x="65" y="31"/>
                  <a:pt x="65" y="31"/>
                </a:cubicBezTo>
                <a:cubicBezTo>
                  <a:pt x="65" y="32"/>
                  <a:pt x="65" y="32"/>
                  <a:pt x="65" y="32"/>
                </a:cubicBezTo>
                <a:cubicBezTo>
                  <a:pt x="65" y="32"/>
                  <a:pt x="65" y="32"/>
                  <a:pt x="65" y="32"/>
                </a:cubicBezTo>
                <a:cubicBezTo>
                  <a:pt x="65" y="32"/>
                  <a:pt x="65" y="32"/>
                  <a:pt x="65" y="32"/>
                </a:cubicBezTo>
                <a:cubicBezTo>
                  <a:pt x="65" y="33"/>
                  <a:pt x="65" y="33"/>
                  <a:pt x="65" y="33"/>
                </a:cubicBezTo>
                <a:cubicBezTo>
                  <a:pt x="65" y="33"/>
                  <a:pt x="65" y="33"/>
                  <a:pt x="65" y="33"/>
                </a:cubicBezTo>
                <a:cubicBezTo>
                  <a:pt x="65" y="33"/>
                  <a:pt x="65" y="33"/>
                  <a:pt x="65" y="33"/>
                </a:cubicBezTo>
                <a:cubicBezTo>
                  <a:pt x="64" y="33"/>
                  <a:pt x="64" y="33"/>
                  <a:pt x="64" y="33"/>
                </a:cubicBezTo>
                <a:cubicBezTo>
                  <a:pt x="64" y="33"/>
                  <a:pt x="64" y="33"/>
                  <a:pt x="64" y="33"/>
                </a:cubicBezTo>
                <a:cubicBezTo>
                  <a:pt x="64" y="34"/>
                  <a:pt x="64" y="34"/>
                  <a:pt x="64" y="34"/>
                </a:cubicBezTo>
                <a:cubicBezTo>
                  <a:pt x="64" y="34"/>
                  <a:pt x="64" y="34"/>
                  <a:pt x="64" y="34"/>
                </a:cubicBezTo>
                <a:cubicBezTo>
                  <a:pt x="64" y="34"/>
                  <a:pt x="64" y="34"/>
                  <a:pt x="64" y="34"/>
                </a:cubicBezTo>
                <a:cubicBezTo>
                  <a:pt x="64" y="34"/>
                  <a:pt x="64" y="34"/>
                  <a:pt x="64" y="34"/>
                </a:cubicBezTo>
                <a:cubicBezTo>
                  <a:pt x="64" y="34"/>
                  <a:pt x="64" y="34"/>
                  <a:pt x="64" y="34"/>
                </a:cubicBezTo>
                <a:cubicBezTo>
                  <a:pt x="64" y="33"/>
                  <a:pt x="64" y="33"/>
                  <a:pt x="64" y="33"/>
                </a:cubicBezTo>
                <a:cubicBezTo>
                  <a:pt x="64" y="32"/>
                  <a:pt x="64" y="32"/>
                  <a:pt x="64" y="32"/>
                </a:cubicBezTo>
                <a:close/>
                <a:moveTo>
                  <a:pt x="72" y="56"/>
                </a:moveTo>
                <a:cubicBezTo>
                  <a:pt x="72" y="56"/>
                  <a:pt x="72" y="56"/>
                  <a:pt x="72" y="56"/>
                </a:cubicBezTo>
                <a:cubicBezTo>
                  <a:pt x="71" y="56"/>
                  <a:pt x="71" y="56"/>
                  <a:pt x="71" y="56"/>
                </a:cubicBezTo>
                <a:cubicBezTo>
                  <a:pt x="71" y="56"/>
                  <a:pt x="71" y="56"/>
                  <a:pt x="71" y="56"/>
                </a:cubicBezTo>
                <a:cubicBezTo>
                  <a:pt x="70" y="56"/>
                  <a:pt x="70" y="56"/>
                  <a:pt x="70" y="56"/>
                </a:cubicBezTo>
                <a:cubicBezTo>
                  <a:pt x="70" y="56"/>
                  <a:pt x="70" y="56"/>
                  <a:pt x="70" y="56"/>
                </a:cubicBezTo>
                <a:cubicBezTo>
                  <a:pt x="70" y="56"/>
                  <a:pt x="70" y="56"/>
                  <a:pt x="70" y="56"/>
                </a:cubicBezTo>
                <a:cubicBezTo>
                  <a:pt x="70" y="56"/>
                  <a:pt x="70" y="56"/>
                  <a:pt x="70" y="56"/>
                </a:cubicBezTo>
                <a:cubicBezTo>
                  <a:pt x="71" y="56"/>
                  <a:pt x="71" y="56"/>
                  <a:pt x="71" y="56"/>
                </a:cubicBezTo>
                <a:cubicBezTo>
                  <a:pt x="70" y="55"/>
                  <a:pt x="70" y="55"/>
                  <a:pt x="70" y="55"/>
                </a:cubicBezTo>
                <a:cubicBezTo>
                  <a:pt x="71" y="55"/>
                  <a:pt x="71" y="55"/>
                  <a:pt x="71" y="55"/>
                </a:cubicBezTo>
                <a:cubicBezTo>
                  <a:pt x="71" y="56"/>
                  <a:pt x="71" y="56"/>
                  <a:pt x="71" y="56"/>
                </a:cubicBezTo>
                <a:cubicBezTo>
                  <a:pt x="72" y="56"/>
                  <a:pt x="72" y="56"/>
                  <a:pt x="72" y="56"/>
                </a:cubicBezTo>
                <a:cubicBezTo>
                  <a:pt x="72" y="56"/>
                  <a:pt x="72" y="56"/>
                  <a:pt x="72" y="56"/>
                </a:cubicBezTo>
                <a:cubicBezTo>
                  <a:pt x="72" y="56"/>
                  <a:pt x="72" y="56"/>
                  <a:pt x="72" y="56"/>
                </a:cubicBezTo>
                <a:close/>
                <a:moveTo>
                  <a:pt x="58" y="84"/>
                </a:moveTo>
                <a:cubicBezTo>
                  <a:pt x="57" y="84"/>
                  <a:pt x="57" y="85"/>
                  <a:pt x="57" y="85"/>
                </a:cubicBezTo>
                <a:cubicBezTo>
                  <a:pt x="56" y="85"/>
                  <a:pt x="55" y="86"/>
                  <a:pt x="55" y="86"/>
                </a:cubicBezTo>
                <a:cubicBezTo>
                  <a:pt x="54" y="86"/>
                  <a:pt x="53" y="86"/>
                  <a:pt x="52" y="86"/>
                </a:cubicBezTo>
                <a:cubicBezTo>
                  <a:pt x="47" y="86"/>
                  <a:pt x="47" y="86"/>
                  <a:pt x="47" y="86"/>
                </a:cubicBezTo>
                <a:cubicBezTo>
                  <a:pt x="47" y="80"/>
                  <a:pt x="47" y="80"/>
                  <a:pt x="47" y="80"/>
                </a:cubicBezTo>
                <a:cubicBezTo>
                  <a:pt x="47" y="79"/>
                  <a:pt x="47" y="79"/>
                  <a:pt x="47" y="79"/>
                </a:cubicBezTo>
                <a:cubicBezTo>
                  <a:pt x="47" y="73"/>
                  <a:pt x="47" y="73"/>
                  <a:pt x="47" y="73"/>
                </a:cubicBezTo>
                <a:cubicBezTo>
                  <a:pt x="52" y="73"/>
                  <a:pt x="52" y="73"/>
                  <a:pt x="52" y="73"/>
                </a:cubicBezTo>
                <a:cubicBezTo>
                  <a:pt x="53" y="73"/>
                  <a:pt x="54" y="73"/>
                  <a:pt x="54" y="73"/>
                </a:cubicBezTo>
                <a:cubicBezTo>
                  <a:pt x="55" y="73"/>
                  <a:pt x="55" y="73"/>
                  <a:pt x="56" y="73"/>
                </a:cubicBezTo>
                <a:cubicBezTo>
                  <a:pt x="56" y="74"/>
                  <a:pt x="56" y="74"/>
                  <a:pt x="57" y="74"/>
                </a:cubicBezTo>
                <a:cubicBezTo>
                  <a:pt x="57" y="75"/>
                  <a:pt x="57" y="75"/>
                  <a:pt x="57" y="76"/>
                </a:cubicBezTo>
                <a:cubicBezTo>
                  <a:pt x="57" y="77"/>
                  <a:pt x="57" y="77"/>
                  <a:pt x="57" y="78"/>
                </a:cubicBezTo>
                <a:cubicBezTo>
                  <a:pt x="56" y="78"/>
                  <a:pt x="56" y="78"/>
                  <a:pt x="55" y="79"/>
                </a:cubicBezTo>
                <a:cubicBezTo>
                  <a:pt x="55" y="79"/>
                  <a:pt x="55" y="79"/>
                  <a:pt x="55" y="79"/>
                </a:cubicBezTo>
                <a:cubicBezTo>
                  <a:pt x="56" y="79"/>
                  <a:pt x="57" y="79"/>
                  <a:pt x="57" y="80"/>
                </a:cubicBezTo>
                <a:cubicBezTo>
                  <a:pt x="58" y="80"/>
                  <a:pt x="58" y="81"/>
                  <a:pt x="58" y="82"/>
                </a:cubicBezTo>
                <a:cubicBezTo>
                  <a:pt x="58" y="83"/>
                  <a:pt x="58" y="83"/>
                  <a:pt x="58" y="84"/>
                </a:cubicBezTo>
                <a:close/>
                <a:moveTo>
                  <a:pt x="59" y="63"/>
                </a:moveTo>
                <a:cubicBezTo>
                  <a:pt x="58" y="63"/>
                  <a:pt x="58" y="63"/>
                  <a:pt x="58" y="63"/>
                </a:cubicBezTo>
                <a:cubicBezTo>
                  <a:pt x="58" y="62"/>
                  <a:pt x="58" y="62"/>
                  <a:pt x="58" y="62"/>
                </a:cubicBezTo>
                <a:cubicBezTo>
                  <a:pt x="58" y="62"/>
                  <a:pt x="58" y="62"/>
                  <a:pt x="58" y="62"/>
                </a:cubicBezTo>
                <a:cubicBezTo>
                  <a:pt x="57" y="62"/>
                  <a:pt x="57" y="62"/>
                  <a:pt x="57" y="62"/>
                </a:cubicBezTo>
                <a:cubicBezTo>
                  <a:pt x="57" y="62"/>
                  <a:pt x="57" y="62"/>
                  <a:pt x="57" y="62"/>
                </a:cubicBezTo>
                <a:cubicBezTo>
                  <a:pt x="57" y="62"/>
                  <a:pt x="57" y="62"/>
                  <a:pt x="57" y="62"/>
                </a:cubicBezTo>
                <a:cubicBezTo>
                  <a:pt x="56" y="62"/>
                  <a:pt x="56" y="62"/>
                  <a:pt x="56" y="62"/>
                </a:cubicBezTo>
                <a:cubicBezTo>
                  <a:pt x="55" y="62"/>
                  <a:pt x="55" y="62"/>
                  <a:pt x="55" y="62"/>
                </a:cubicBezTo>
                <a:cubicBezTo>
                  <a:pt x="54" y="63"/>
                  <a:pt x="54" y="63"/>
                  <a:pt x="54" y="63"/>
                </a:cubicBezTo>
                <a:cubicBezTo>
                  <a:pt x="53" y="62"/>
                  <a:pt x="53" y="62"/>
                  <a:pt x="53" y="62"/>
                </a:cubicBezTo>
                <a:cubicBezTo>
                  <a:pt x="53" y="63"/>
                  <a:pt x="53" y="63"/>
                  <a:pt x="53" y="63"/>
                </a:cubicBezTo>
                <a:cubicBezTo>
                  <a:pt x="52" y="63"/>
                  <a:pt x="52" y="63"/>
                  <a:pt x="52" y="63"/>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1" y="60"/>
                  <a:pt x="51" y="60"/>
                  <a:pt x="51" y="60"/>
                </a:cubicBezTo>
                <a:cubicBezTo>
                  <a:pt x="51" y="60"/>
                  <a:pt x="51" y="60"/>
                  <a:pt x="51" y="60"/>
                </a:cubicBezTo>
                <a:cubicBezTo>
                  <a:pt x="51" y="59"/>
                  <a:pt x="51" y="59"/>
                  <a:pt x="51" y="59"/>
                </a:cubicBezTo>
                <a:cubicBezTo>
                  <a:pt x="51" y="59"/>
                  <a:pt x="51" y="59"/>
                  <a:pt x="51" y="59"/>
                </a:cubicBezTo>
                <a:cubicBezTo>
                  <a:pt x="51" y="58"/>
                  <a:pt x="51" y="58"/>
                  <a:pt x="51" y="58"/>
                </a:cubicBezTo>
                <a:cubicBezTo>
                  <a:pt x="52" y="58"/>
                  <a:pt x="52" y="58"/>
                  <a:pt x="52" y="58"/>
                </a:cubicBezTo>
                <a:cubicBezTo>
                  <a:pt x="52" y="57"/>
                  <a:pt x="52" y="57"/>
                  <a:pt x="52" y="57"/>
                </a:cubicBezTo>
                <a:cubicBezTo>
                  <a:pt x="52" y="57"/>
                  <a:pt x="52" y="57"/>
                  <a:pt x="52" y="57"/>
                </a:cubicBezTo>
                <a:cubicBezTo>
                  <a:pt x="53" y="57"/>
                  <a:pt x="53" y="57"/>
                  <a:pt x="53" y="57"/>
                </a:cubicBezTo>
                <a:cubicBezTo>
                  <a:pt x="53" y="57"/>
                  <a:pt x="53" y="57"/>
                  <a:pt x="53" y="57"/>
                </a:cubicBezTo>
                <a:cubicBezTo>
                  <a:pt x="54" y="57"/>
                  <a:pt x="54" y="57"/>
                  <a:pt x="54" y="57"/>
                </a:cubicBezTo>
                <a:cubicBezTo>
                  <a:pt x="54" y="57"/>
                  <a:pt x="54" y="57"/>
                  <a:pt x="54" y="57"/>
                </a:cubicBezTo>
                <a:cubicBezTo>
                  <a:pt x="54" y="56"/>
                  <a:pt x="54" y="56"/>
                  <a:pt x="54" y="56"/>
                </a:cubicBezTo>
                <a:cubicBezTo>
                  <a:pt x="55" y="56"/>
                  <a:pt x="55" y="56"/>
                  <a:pt x="55" y="56"/>
                </a:cubicBezTo>
                <a:cubicBezTo>
                  <a:pt x="55" y="56"/>
                  <a:pt x="55" y="56"/>
                  <a:pt x="55" y="56"/>
                </a:cubicBezTo>
                <a:cubicBezTo>
                  <a:pt x="55" y="55"/>
                  <a:pt x="55" y="55"/>
                  <a:pt x="55" y="55"/>
                </a:cubicBezTo>
                <a:cubicBezTo>
                  <a:pt x="55" y="55"/>
                  <a:pt x="55" y="55"/>
                  <a:pt x="55" y="55"/>
                </a:cubicBezTo>
                <a:cubicBezTo>
                  <a:pt x="56" y="55"/>
                  <a:pt x="56" y="55"/>
                  <a:pt x="56" y="55"/>
                </a:cubicBezTo>
                <a:cubicBezTo>
                  <a:pt x="56" y="55"/>
                  <a:pt x="56" y="55"/>
                  <a:pt x="56" y="55"/>
                </a:cubicBezTo>
                <a:cubicBezTo>
                  <a:pt x="57" y="55"/>
                  <a:pt x="57" y="55"/>
                  <a:pt x="57" y="55"/>
                </a:cubicBezTo>
                <a:cubicBezTo>
                  <a:pt x="57" y="55"/>
                  <a:pt x="57" y="55"/>
                  <a:pt x="57" y="55"/>
                </a:cubicBezTo>
                <a:cubicBezTo>
                  <a:pt x="58" y="55"/>
                  <a:pt x="58" y="55"/>
                  <a:pt x="58" y="55"/>
                </a:cubicBezTo>
                <a:cubicBezTo>
                  <a:pt x="58" y="55"/>
                  <a:pt x="58" y="55"/>
                  <a:pt x="58" y="55"/>
                </a:cubicBezTo>
                <a:cubicBezTo>
                  <a:pt x="58" y="54"/>
                  <a:pt x="58" y="54"/>
                  <a:pt x="58" y="54"/>
                </a:cubicBezTo>
                <a:cubicBezTo>
                  <a:pt x="58" y="54"/>
                  <a:pt x="58" y="54"/>
                  <a:pt x="58" y="54"/>
                </a:cubicBezTo>
                <a:cubicBezTo>
                  <a:pt x="58" y="54"/>
                  <a:pt x="58" y="54"/>
                  <a:pt x="58" y="54"/>
                </a:cubicBezTo>
                <a:cubicBezTo>
                  <a:pt x="58" y="54"/>
                  <a:pt x="58" y="54"/>
                  <a:pt x="58" y="54"/>
                </a:cubicBezTo>
                <a:cubicBezTo>
                  <a:pt x="59" y="54"/>
                  <a:pt x="59" y="54"/>
                  <a:pt x="59" y="54"/>
                </a:cubicBezTo>
                <a:cubicBezTo>
                  <a:pt x="59" y="55"/>
                  <a:pt x="59" y="55"/>
                  <a:pt x="59" y="55"/>
                </a:cubicBezTo>
                <a:cubicBezTo>
                  <a:pt x="60" y="55"/>
                  <a:pt x="60" y="55"/>
                  <a:pt x="60" y="55"/>
                </a:cubicBezTo>
                <a:cubicBezTo>
                  <a:pt x="60" y="55"/>
                  <a:pt x="60" y="55"/>
                  <a:pt x="60" y="55"/>
                </a:cubicBezTo>
                <a:cubicBezTo>
                  <a:pt x="60" y="55"/>
                  <a:pt x="60" y="55"/>
                  <a:pt x="60" y="55"/>
                </a:cubicBezTo>
                <a:cubicBezTo>
                  <a:pt x="60" y="56"/>
                  <a:pt x="60" y="56"/>
                  <a:pt x="60" y="56"/>
                </a:cubicBezTo>
                <a:cubicBezTo>
                  <a:pt x="60" y="56"/>
                  <a:pt x="60" y="56"/>
                  <a:pt x="60" y="56"/>
                </a:cubicBezTo>
                <a:cubicBezTo>
                  <a:pt x="60" y="56"/>
                  <a:pt x="60" y="56"/>
                  <a:pt x="60" y="56"/>
                </a:cubicBezTo>
                <a:cubicBezTo>
                  <a:pt x="60" y="56"/>
                  <a:pt x="60" y="56"/>
                  <a:pt x="60" y="56"/>
                </a:cubicBezTo>
                <a:cubicBezTo>
                  <a:pt x="60" y="56"/>
                  <a:pt x="60" y="56"/>
                  <a:pt x="60" y="56"/>
                </a:cubicBezTo>
                <a:cubicBezTo>
                  <a:pt x="61" y="57"/>
                  <a:pt x="61" y="57"/>
                  <a:pt x="61" y="57"/>
                </a:cubicBezTo>
                <a:cubicBezTo>
                  <a:pt x="61" y="57"/>
                  <a:pt x="61" y="57"/>
                  <a:pt x="61" y="57"/>
                </a:cubicBezTo>
                <a:cubicBezTo>
                  <a:pt x="61" y="55"/>
                  <a:pt x="61" y="55"/>
                  <a:pt x="61" y="55"/>
                </a:cubicBezTo>
                <a:cubicBezTo>
                  <a:pt x="61" y="55"/>
                  <a:pt x="61" y="55"/>
                  <a:pt x="61" y="55"/>
                </a:cubicBezTo>
                <a:cubicBezTo>
                  <a:pt x="61" y="55"/>
                  <a:pt x="61" y="55"/>
                  <a:pt x="61" y="55"/>
                </a:cubicBezTo>
                <a:cubicBezTo>
                  <a:pt x="62" y="54"/>
                  <a:pt x="62" y="54"/>
                  <a:pt x="62" y="54"/>
                </a:cubicBezTo>
                <a:cubicBezTo>
                  <a:pt x="62" y="54"/>
                  <a:pt x="62" y="54"/>
                  <a:pt x="62" y="54"/>
                </a:cubicBezTo>
                <a:cubicBezTo>
                  <a:pt x="62" y="55"/>
                  <a:pt x="62" y="55"/>
                  <a:pt x="62" y="55"/>
                </a:cubicBezTo>
                <a:cubicBezTo>
                  <a:pt x="62" y="55"/>
                  <a:pt x="62" y="55"/>
                  <a:pt x="62" y="55"/>
                </a:cubicBezTo>
                <a:cubicBezTo>
                  <a:pt x="62" y="55"/>
                  <a:pt x="62" y="55"/>
                  <a:pt x="62" y="55"/>
                </a:cubicBezTo>
                <a:cubicBezTo>
                  <a:pt x="63" y="56"/>
                  <a:pt x="63" y="56"/>
                  <a:pt x="63" y="56"/>
                </a:cubicBezTo>
                <a:cubicBezTo>
                  <a:pt x="63" y="56"/>
                  <a:pt x="63" y="56"/>
                  <a:pt x="63" y="56"/>
                </a:cubicBezTo>
                <a:cubicBezTo>
                  <a:pt x="63" y="56"/>
                  <a:pt x="63" y="56"/>
                  <a:pt x="63" y="56"/>
                </a:cubicBezTo>
                <a:cubicBezTo>
                  <a:pt x="63" y="57"/>
                  <a:pt x="63" y="57"/>
                  <a:pt x="63" y="57"/>
                </a:cubicBezTo>
                <a:cubicBezTo>
                  <a:pt x="63" y="57"/>
                  <a:pt x="63" y="57"/>
                  <a:pt x="63" y="57"/>
                </a:cubicBezTo>
                <a:cubicBezTo>
                  <a:pt x="63" y="58"/>
                  <a:pt x="63" y="58"/>
                  <a:pt x="63" y="58"/>
                </a:cubicBezTo>
                <a:cubicBezTo>
                  <a:pt x="64" y="58"/>
                  <a:pt x="64" y="58"/>
                  <a:pt x="64" y="58"/>
                </a:cubicBezTo>
                <a:cubicBezTo>
                  <a:pt x="64" y="58"/>
                  <a:pt x="64" y="58"/>
                  <a:pt x="64" y="58"/>
                </a:cubicBezTo>
                <a:cubicBezTo>
                  <a:pt x="64" y="58"/>
                  <a:pt x="64" y="58"/>
                  <a:pt x="64" y="58"/>
                </a:cubicBezTo>
                <a:cubicBezTo>
                  <a:pt x="64" y="59"/>
                  <a:pt x="64" y="59"/>
                  <a:pt x="64" y="59"/>
                </a:cubicBezTo>
                <a:cubicBezTo>
                  <a:pt x="64" y="59"/>
                  <a:pt x="64" y="59"/>
                  <a:pt x="64" y="59"/>
                </a:cubicBezTo>
                <a:cubicBezTo>
                  <a:pt x="65" y="60"/>
                  <a:pt x="65" y="60"/>
                  <a:pt x="65" y="60"/>
                </a:cubicBezTo>
                <a:cubicBezTo>
                  <a:pt x="65" y="60"/>
                  <a:pt x="65" y="60"/>
                  <a:pt x="65" y="60"/>
                </a:cubicBezTo>
                <a:cubicBezTo>
                  <a:pt x="65" y="60"/>
                  <a:pt x="65" y="60"/>
                  <a:pt x="65" y="60"/>
                </a:cubicBezTo>
                <a:cubicBezTo>
                  <a:pt x="65" y="61"/>
                  <a:pt x="65" y="61"/>
                  <a:pt x="65" y="61"/>
                </a:cubicBezTo>
                <a:cubicBezTo>
                  <a:pt x="65" y="62"/>
                  <a:pt x="65" y="62"/>
                  <a:pt x="65" y="62"/>
                </a:cubicBezTo>
                <a:cubicBezTo>
                  <a:pt x="64" y="62"/>
                  <a:pt x="64" y="62"/>
                  <a:pt x="64" y="62"/>
                </a:cubicBezTo>
                <a:cubicBezTo>
                  <a:pt x="64" y="63"/>
                  <a:pt x="64" y="63"/>
                  <a:pt x="64" y="63"/>
                </a:cubicBezTo>
                <a:cubicBezTo>
                  <a:pt x="64" y="63"/>
                  <a:pt x="64" y="63"/>
                  <a:pt x="64" y="63"/>
                </a:cubicBezTo>
                <a:cubicBezTo>
                  <a:pt x="64" y="63"/>
                  <a:pt x="64" y="63"/>
                  <a:pt x="64" y="63"/>
                </a:cubicBezTo>
                <a:cubicBezTo>
                  <a:pt x="64" y="64"/>
                  <a:pt x="64" y="64"/>
                  <a:pt x="64" y="64"/>
                </a:cubicBezTo>
                <a:cubicBezTo>
                  <a:pt x="63" y="65"/>
                  <a:pt x="63" y="65"/>
                  <a:pt x="63" y="65"/>
                </a:cubicBezTo>
                <a:cubicBezTo>
                  <a:pt x="63" y="65"/>
                  <a:pt x="63" y="65"/>
                  <a:pt x="63" y="65"/>
                </a:cubicBezTo>
                <a:cubicBezTo>
                  <a:pt x="62" y="65"/>
                  <a:pt x="62" y="65"/>
                  <a:pt x="62" y="65"/>
                </a:cubicBezTo>
                <a:cubicBezTo>
                  <a:pt x="62" y="65"/>
                  <a:pt x="62" y="65"/>
                  <a:pt x="62" y="65"/>
                </a:cubicBezTo>
                <a:cubicBezTo>
                  <a:pt x="62" y="65"/>
                  <a:pt x="62" y="65"/>
                  <a:pt x="62" y="65"/>
                </a:cubicBezTo>
                <a:cubicBezTo>
                  <a:pt x="62" y="65"/>
                  <a:pt x="62" y="65"/>
                  <a:pt x="62" y="65"/>
                </a:cubicBezTo>
                <a:cubicBezTo>
                  <a:pt x="61" y="65"/>
                  <a:pt x="61" y="65"/>
                  <a:pt x="61" y="65"/>
                </a:cubicBezTo>
                <a:cubicBezTo>
                  <a:pt x="61" y="65"/>
                  <a:pt x="61" y="65"/>
                  <a:pt x="61" y="65"/>
                </a:cubicBezTo>
                <a:cubicBezTo>
                  <a:pt x="60" y="65"/>
                  <a:pt x="60" y="65"/>
                  <a:pt x="60" y="65"/>
                </a:cubicBezTo>
                <a:cubicBezTo>
                  <a:pt x="60" y="65"/>
                  <a:pt x="60" y="65"/>
                  <a:pt x="60" y="65"/>
                </a:cubicBezTo>
                <a:cubicBezTo>
                  <a:pt x="60" y="64"/>
                  <a:pt x="60" y="64"/>
                  <a:pt x="60" y="64"/>
                </a:cubicBezTo>
                <a:cubicBezTo>
                  <a:pt x="60" y="64"/>
                  <a:pt x="60" y="64"/>
                  <a:pt x="60" y="64"/>
                </a:cubicBezTo>
                <a:cubicBezTo>
                  <a:pt x="59" y="64"/>
                  <a:pt x="59" y="64"/>
                  <a:pt x="59" y="64"/>
                </a:cubicBezTo>
                <a:cubicBezTo>
                  <a:pt x="59" y="64"/>
                  <a:pt x="59" y="64"/>
                  <a:pt x="59" y="64"/>
                </a:cubicBezTo>
                <a:cubicBezTo>
                  <a:pt x="59" y="64"/>
                  <a:pt x="59" y="64"/>
                  <a:pt x="59" y="64"/>
                </a:cubicBezTo>
                <a:lnTo>
                  <a:pt x="59" y="63"/>
                </a:lnTo>
                <a:close/>
                <a:moveTo>
                  <a:pt x="63" y="66"/>
                </a:moveTo>
                <a:cubicBezTo>
                  <a:pt x="63" y="67"/>
                  <a:pt x="63" y="67"/>
                  <a:pt x="63" y="67"/>
                </a:cubicBezTo>
                <a:cubicBezTo>
                  <a:pt x="63" y="67"/>
                  <a:pt x="63" y="67"/>
                  <a:pt x="63" y="67"/>
                </a:cubicBezTo>
                <a:cubicBezTo>
                  <a:pt x="63" y="67"/>
                  <a:pt x="63" y="67"/>
                  <a:pt x="63" y="67"/>
                </a:cubicBezTo>
                <a:cubicBezTo>
                  <a:pt x="62" y="67"/>
                  <a:pt x="62" y="67"/>
                  <a:pt x="62" y="67"/>
                </a:cubicBezTo>
                <a:cubicBezTo>
                  <a:pt x="62" y="67"/>
                  <a:pt x="62" y="67"/>
                  <a:pt x="62" y="67"/>
                </a:cubicBezTo>
                <a:cubicBezTo>
                  <a:pt x="62" y="67"/>
                  <a:pt x="62" y="67"/>
                  <a:pt x="62" y="67"/>
                </a:cubicBezTo>
                <a:cubicBezTo>
                  <a:pt x="62" y="67"/>
                  <a:pt x="62" y="67"/>
                  <a:pt x="62" y="67"/>
                </a:cubicBezTo>
                <a:cubicBezTo>
                  <a:pt x="61" y="67"/>
                  <a:pt x="61" y="67"/>
                  <a:pt x="61" y="67"/>
                </a:cubicBezTo>
                <a:cubicBezTo>
                  <a:pt x="61" y="67"/>
                  <a:pt x="61" y="67"/>
                  <a:pt x="61" y="67"/>
                </a:cubicBezTo>
                <a:cubicBezTo>
                  <a:pt x="61" y="66"/>
                  <a:pt x="61" y="66"/>
                  <a:pt x="61" y="66"/>
                </a:cubicBezTo>
                <a:cubicBezTo>
                  <a:pt x="61" y="66"/>
                  <a:pt x="61" y="66"/>
                  <a:pt x="61" y="66"/>
                </a:cubicBezTo>
                <a:cubicBezTo>
                  <a:pt x="62" y="66"/>
                  <a:pt x="62" y="66"/>
                  <a:pt x="62" y="66"/>
                </a:cubicBezTo>
                <a:cubicBezTo>
                  <a:pt x="62" y="66"/>
                  <a:pt x="62" y="66"/>
                  <a:pt x="62" y="66"/>
                </a:cubicBezTo>
                <a:cubicBezTo>
                  <a:pt x="62" y="66"/>
                  <a:pt x="62" y="66"/>
                  <a:pt x="62" y="66"/>
                </a:cubicBezTo>
                <a:cubicBezTo>
                  <a:pt x="63" y="66"/>
                  <a:pt x="63" y="66"/>
                  <a:pt x="63" y="66"/>
                </a:cubicBezTo>
                <a:cubicBezTo>
                  <a:pt x="62" y="65"/>
                  <a:pt x="62" y="65"/>
                  <a:pt x="62" y="65"/>
                </a:cubicBezTo>
                <a:cubicBezTo>
                  <a:pt x="62" y="65"/>
                  <a:pt x="62" y="65"/>
                  <a:pt x="62" y="65"/>
                </a:cubicBezTo>
                <a:cubicBezTo>
                  <a:pt x="63" y="65"/>
                  <a:pt x="63" y="65"/>
                  <a:pt x="63" y="65"/>
                </a:cubicBezTo>
                <a:cubicBezTo>
                  <a:pt x="63" y="66"/>
                  <a:pt x="63" y="66"/>
                  <a:pt x="63" y="66"/>
                </a:cubicBezTo>
                <a:cubicBezTo>
                  <a:pt x="63" y="66"/>
                  <a:pt x="63" y="66"/>
                  <a:pt x="63" y="66"/>
                </a:cubicBezTo>
                <a:cubicBezTo>
                  <a:pt x="63" y="66"/>
                  <a:pt x="63" y="66"/>
                  <a:pt x="63" y="66"/>
                </a:cubicBezTo>
                <a:close/>
                <a:moveTo>
                  <a:pt x="69" y="86"/>
                </a:moveTo>
                <a:cubicBezTo>
                  <a:pt x="68" y="83"/>
                  <a:pt x="68" y="83"/>
                  <a:pt x="68" y="83"/>
                </a:cubicBezTo>
                <a:cubicBezTo>
                  <a:pt x="64" y="83"/>
                  <a:pt x="64" y="83"/>
                  <a:pt x="64" y="83"/>
                </a:cubicBezTo>
                <a:cubicBezTo>
                  <a:pt x="63" y="86"/>
                  <a:pt x="63" y="86"/>
                  <a:pt x="63" y="86"/>
                </a:cubicBezTo>
                <a:cubicBezTo>
                  <a:pt x="59" y="86"/>
                  <a:pt x="59" y="86"/>
                  <a:pt x="59" y="86"/>
                </a:cubicBezTo>
                <a:cubicBezTo>
                  <a:pt x="64" y="73"/>
                  <a:pt x="64" y="73"/>
                  <a:pt x="64" y="73"/>
                </a:cubicBezTo>
                <a:cubicBezTo>
                  <a:pt x="68" y="73"/>
                  <a:pt x="68" y="73"/>
                  <a:pt x="68" y="73"/>
                </a:cubicBezTo>
                <a:cubicBezTo>
                  <a:pt x="73" y="86"/>
                  <a:pt x="73" y="86"/>
                  <a:pt x="73" y="86"/>
                </a:cubicBezTo>
                <a:lnTo>
                  <a:pt x="69" y="86"/>
                </a:lnTo>
                <a:close/>
                <a:moveTo>
                  <a:pt x="73" y="66"/>
                </a:moveTo>
                <a:cubicBezTo>
                  <a:pt x="73" y="66"/>
                  <a:pt x="73" y="66"/>
                  <a:pt x="73" y="66"/>
                </a:cubicBezTo>
                <a:cubicBezTo>
                  <a:pt x="73" y="66"/>
                  <a:pt x="73" y="66"/>
                  <a:pt x="73" y="66"/>
                </a:cubicBezTo>
                <a:cubicBezTo>
                  <a:pt x="72" y="66"/>
                  <a:pt x="72" y="66"/>
                  <a:pt x="72" y="66"/>
                </a:cubicBezTo>
                <a:cubicBezTo>
                  <a:pt x="72" y="67"/>
                  <a:pt x="72" y="67"/>
                  <a:pt x="72" y="67"/>
                </a:cubicBezTo>
                <a:cubicBezTo>
                  <a:pt x="72" y="67"/>
                  <a:pt x="72" y="67"/>
                  <a:pt x="72" y="67"/>
                </a:cubicBezTo>
                <a:cubicBezTo>
                  <a:pt x="72" y="67"/>
                  <a:pt x="72" y="67"/>
                  <a:pt x="72" y="67"/>
                </a:cubicBezTo>
                <a:cubicBezTo>
                  <a:pt x="72" y="67"/>
                  <a:pt x="72" y="67"/>
                  <a:pt x="72" y="67"/>
                </a:cubicBezTo>
                <a:cubicBezTo>
                  <a:pt x="71" y="67"/>
                  <a:pt x="71" y="67"/>
                  <a:pt x="71" y="67"/>
                </a:cubicBezTo>
                <a:cubicBezTo>
                  <a:pt x="71" y="68"/>
                  <a:pt x="71" y="68"/>
                  <a:pt x="71" y="68"/>
                </a:cubicBezTo>
                <a:cubicBezTo>
                  <a:pt x="71" y="68"/>
                  <a:pt x="71" y="68"/>
                  <a:pt x="71" y="68"/>
                </a:cubicBezTo>
                <a:cubicBezTo>
                  <a:pt x="71" y="68"/>
                  <a:pt x="71" y="68"/>
                  <a:pt x="71" y="68"/>
                </a:cubicBezTo>
                <a:cubicBezTo>
                  <a:pt x="70" y="68"/>
                  <a:pt x="70" y="68"/>
                  <a:pt x="70" y="68"/>
                </a:cubicBezTo>
                <a:cubicBezTo>
                  <a:pt x="70" y="69"/>
                  <a:pt x="70" y="69"/>
                  <a:pt x="70" y="69"/>
                </a:cubicBezTo>
                <a:cubicBezTo>
                  <a:pt x="70" y="69"/>
                  <a:pt x="70" y="69"/>
                  <a:pt x="70" y="69"/>
                </a:cubicBezTo>
                <a:cubicBezTo>
                  <a:pt x="70" y="70"/>
                  <a:pt x="70" y="70"/>
                  <a:pt x="70" y="70"/>
                </a:cubicBezTo>
                <a:cubicBezTo>
                  <a:pt x="69" y="69"/>
                  <a:pt x="69" y="69"/>
                  <a:pt x="69" y="69"/>
                </a:cubicBezTo>
                <a:cubicBezTo>
                  <a:pt x="69" y="69"/>
                  <a:pt x="69" y="69"/>
                  <a:pt x="69" y="69"/>
                </a:cubicBezTo>
                <a:cubicBezTo>
                  <a:pt x="68" y="69"/>
                  <a:pt x="68" y="69"/>
                  <a:pt x="68" y="69"/>
                </a:cubicBezTo>
                <a:cubicBezTo>
                  <a:pt x="68" y="69"/>
                  <a:pt x="68" y="69"/>
                  <a:pt x="68" y="69"/>
                </a:cubicBezTo>
                <a:cubicBezTo>
                  <a:pt x="68" y="69"/>
                  <a:pt x="68" y="69"/>
                  <a:pt x="68" y="69"/>
                </a:cubicBezTo>
                <a:cubicBezTo>
                  <a:pt x="68" y="68"/>
                  <a:pt x="68" y="68"/>
                  <a:pt x="68" y="68"/>
                </a:cubicBezTo>
                <a:cubicBezTo>
                  <a:pt x="69" y="68"/>
                  <a:pt x="69" y="68"/>
                  <a:pt x="69" y="68"/>
                </a:cubicBezTo>
                <a:cubicBezTo>
                  <a:pt x="69" y="68"/>
                  <a:pt x="69" y="68"/>
                  <a:pt x="69" y="68"/>
                </a:cubicBezTo>
                <a:cubicBezTo>
                  <a:pt x="69" y="68"/>
                  <a:pt x="69" y="68"/>
                  <a:pt x="69" y="68"/>
                </a:cubicBezTo>
                <a:cubicBezTo>
                  <a:pt x="69" y="68"/>
                  <a:pt x="69" y="68"/>
                  <a:pt x="69" y="68"/>
                </a:cubicBezTo>
                <a:cubicBezTo>
                  <a:pt x="70" y="67"/>
                  <a:pt x="70" y="67"/>
                  <a:pt x="70" y="67"/>
                </a:cubicBezTo>
                <a:cubicBezTo>
                  <a:pt x="70" y="67"/>
                  <a:pt x="70" y="67"/>
                  <a:pt x="70" y="67"/>
                </a:cubicBezTo>
                <a:cubicBezTo>
                  <a:pt x="70" y="67"/>
                  <a:pt x="70" y="67"/>
                  <a:pt x="70" y="67"/>
                </a:cubicBezTo>
                <a:cubicBezTo>
                  <a:pt x="70" y="67"/>
                  <a:pt x="70" y="67"/>
                  <a:pt x="70" y="67"/>
                </a:cubicBezTo>
                <a:cubicBezTo>
                  <a:pt x="70" y="67"/>
                  <a:pt x="70" y="67"/>
                  <a:pt x="70" y="67"/>
                </a:cubicBezTo>
                <a:cubicBezTo>
                  <a:pt x="71" y="67"/>
                  <a:pt x="71" y="67"/>
                  <a:pt x="71" y="67"/>
                </a:cubicBezTo>
                <a:cubicBezTo>
                  <a:pt x="71" y="66"/>
                  <a:pt x="71" y="66"/>
                  <a:pt x="71" y="66"/>
                </a:cubicBezTo>
                <a:cubicBezTo>
                  <a:pt x="71" y="66"/>
                  <a:pt x="71" y="66"/>
                  <a:pt x="71" y="66"/>
                </a:cubicBezTo>
                <a:cubicBezTo>
                  <a:pt x="71" y="66"/>
                  <a:pt x="71" y="66"/>
                  <a:pt x="71" y="66"/>
                </a:cubicBezTo>
                <a:cubicBezTo>
                  <a:pt x="71" y="66"/>
                  <a:pt x="71" y="66"/>
                  <a:pt x="71" y="66"/>
                </a:cubicBezTo>
                <a:cubicBezTo>
                  <a:pt x="71" y="65"/>
                  <a:pt x="71" y="65"/>
                  <a:pt x="71" y="65"/>
                </a:cubicBezTo>
                <a:cubicBezTo>
                  <a:pt x="71" y="65"/>
                  <a:pt x="71" y="65"/>
                  <a:pt x="71" y="65"/>
                </a:cubicBezTo>
                <a:cubicBezTo>
                  <a:pt x="71" y="65"/>
                  <a:pt x="71" y="65"/>
                  <a:pt x="71" y="65"/>
                </a:cubicBezTo>
                <a:cubicBezTo>
                  <a:pt x="71" y="65"/>
                  <a:pt x="71" y="65"/>
                  <a:pt x="71" y="65"/>
                </a:cubicBezTo>
                <a:cubicBezTo>
                  <a:pt x="71" y="64"/>
                  <a:pt x="71" y="64"/>
                  <a:pt x="71" y="64"/>
                </a:cubicBezTo>
                <a:cubicBezTo>
                  <a:pt x="71" y="64"/>
                  <a:pt x="71" y="64"/>
                  <a:pt x="71" y="64"/>
                </a:cubicBezTo>
                <a:cubicBezTo>
                  <a:pt x="71" y="64"/>
                  <a:pt x="71" y="64"/>
                  <a:pt x="71" y="64"/>
                </a:cubicBezTo>
                <a:cubicBezTo>
                  <a:pt x="71" y="64"/>
                  <a:pt x="71" y="64"/>
                  <a:pt x="71" y="64"/>
                </a:cubicBezTo>
                <a:cubicBezTo>
                  <a:pt x="72" y="64"/>
                  <a:pt x="72" y="64"/>
                  <a:pt x="72" y="64"/>
                </a:cubicBezTo>
                <a:cubicBezTo>
                  <a:pt x="72" y="64"/>
                  <a:pt x="72" y="64"/>
                  <a:pt x="72" y="64"/>
                </a:cubicBezTo>
                <a:cubicBezTo>
                  <a:pt x="72" y="65"/>
                  <a:pt x="72" y="65"/>
                  <a:pt x="72" y="65"/>
                </a:cubicBezTo>
                <a:cubicBezTo>
                  <a:pt x="72" y="65"/>
                  <a:pt x="72" y="65"/>
                  <a:pt x="72" y="65"/>
                </a:cubicBezTo>
                <a:cubicBezTo>
                  <a:pt x="72" y="66"/>
                  <a:pt x="72" y="66"/>
                  <a:pt x="72" y="66"/>
                </a:cubicBezTo>
                <a:cubicBezTo>
                  <a:pt x="73" y="66"/>
                  <a:pt x="73" y="66"/>
                  <a:pt x="73" y="66"/>
                </a:cubicBezTo>
                <a:cubicBezTo>
                  <a:pt x="73" y="65"/>
                  <a:pt x="73" y="65"/>
                  <a:pt x="73" y="65"/>
                </a:cubicBezTo>
                <a:cubicBezTo>
                  <a:pt x="73" y="65"/>
                  <a:pt x="73" y="65"/>
                  <a:pt x="73" y="65"/>
                </a:cubicBezTo>
                <a:lnTo>
                  <a:pt x="73" y="66"/>
                </a:lnTo>
                <a:close/>
                <a:moveTo>
                  <a:pt x="74" y="58"/>
                </a:moveTo>
                <a:cubicBezTo>
                  <a:pt x="74" y="59"/>
                  <a:pt x="74" y="59"/>
                  <a:pt x="74" y="59"/>
                </a:cubicBezTo>
                <a:cubicBezTo>
                  <a:pt x="73" y="59"/>
                  <a:pt x="73" y="59"/>
                  <a:pt x="73" y="59"/>
                </a:cubicBezTo>
                <a:cubicBezTo>
                  <a:pt x="73" y="59"/>
                  <a:pt x="73" y="59"/>
                  <a:pt x="73" y="59"/>
                </a:cubicBezTo>
                <a:cubicBezTo>
                  <a:pt x="73" y="58"/>
                  <a:pt x="73" y="58"/>
                  <a:pt x="73"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lose/>
                <a:moveTo>
                  <a:pt x="74" y="61"/>
                </a:moveTo>
                <a:cubicBezTo>
                  <a:pt x="75" y="61"/>
                  <a:pt x="75" y="61"/>
                  <a:pt x="75" y="61"/>
                </a:cubicBezTo>
                <a:cubicBezTo>
                  <a:pt x="75" y="61"/>
                  <a:pt x="75" y="61"/>
                  <a:pt x="75" y="61"/>
                </a:cubicBezTo>
                <a:cubicBezTo>
                  <a:pt x="74" y="62"/>
                  <a:pt x="74" y="62"/>
                  <a:pt x="74" y="62"/>
                </a:cubicBezTo>
                <a:lnTo>
                  <a:pt x="74" y="61"/>
                </a:lnTo>
                <a:close/>
                <a:moveTo>
                  <a:pt x="87" y="86"/>
                </a:moveTo>
                <a:cubicBezTo>
                  <a:pt x="84" y="86"/>
                  <a:pt x="84" y="86"/>
                  <a:pt x="84" y="86"/>
                </a:cubicBezTo>
                <a:cubicBezTo>
                  <a:pt x="78" y="77"/>
                  <a:pt x="78" y="77"/>
                  <a:pt x="78" y="77"/>
                </a:cubicBezTo>
                <a:cubicBezTo>
                  <a:pt x="78" y="86"/>
                  <a:pt x="78" y="86"/>
                  <a:pt x="78" y="86"/>
                </a:cubicBezTo>
                <a:cubicBezTo>
                  <a:pt x="75" y="86"/>
                  <a:pt x="75" y="86"/>
                  <a:pt x="75" y="86"/>
                </a:cubicBezTo>
                <a:cubicBezTo>
                  <a:pt x="75" y="73"/>
                  <a:pt x="75" y="73"/>
                  <a:pt x="75" y="73"/>
                </a:cubicBezTo>
                <a:cubicBezTo>
                  <a:pt x="79" y="73"/>
                  <a:pt x="79" y="73"/>
                  <a:pt x="79" y="73"/>
                </a:cubicBezTo>
                <a:cubicBezTo>
                  <a:pt x="84" y="80"/>
                  <a:pt x="84" y="80"/>
                  <a:pt x="84" y="80"/>
                </a:cubicBezTo>
                <a:cubicBezTo>
                  <a:pt x="84" y="73"/>
                  <a:pt x="84" y="73"/>
                  <a:pt x="84" y="73"/>
                </a:cubicBezTo>
                <a:cubicBezTo>
                  <a:pt x="87" y="73"/>
                  <a:pt x="87" y="73"/>
                  <a:pt x="87" y="73"/>
                </a:cubicBezTo>
                <a:lnTo>
                  <a:pt x="87" y="86"/>
                </a:lnTo>
                <a:close/>
                <a:moveTo>
                  <a:pt x="99" y="86"/>
                </a:moveTo>
                <a:cubicBezTo>
                  <a:pt x="95" y="81"/>
                  <a:pt x="95" y="81"/>
                  <a:pt x="95" y="81"/>
                </a:cubicBezTo>
                <a:cubicBezTo>
                  <a:pt x="94" y="82"/>
                  <a:pt x="94" y="82"/>
                  <a:pt x="94" y="82"/>
                </a:cubicBezTo>
                <a:cubicBezTo>
                  <a:pt x="94" y="86"/>
                  <a:pt x="94" y="86"/>
                  <a:pt x="94" y="86"/>
                </a:cubicBezTo>
                <a:cubicBezTo>
                  <a:pt x="91" y="86"/>
                  <a:pt x="91" y="86"/>
                  <a:pt x="91" y="86"/>
                </a:cubicBezTo>
                <a:cubicBezTo>
                  <a:pt x="91" y="73"/>
                  <a:pt x="91" y="73"/>
                  <a:pt x="91" y="73"/>
                </a:cubicBezTo>
                <a:cubicBezTo>
                  <a:pt x="94" y="73"/>
                  <a:pt x="94" y="73"/>
                  <a:pt x="94" y="73"/>
                </a:cubicBezTo>
                <a:cubicBezTo>
                  <a:pt x="94" y="79"/>
                  <a:pt x="94" y="79"/>
                  <a:pt x="94" y="79"/>
                </a:cubicBezTo>
                <a:cubicBezTo>
                  <a:pt x="99" y="73"/>
                  <a:pt x="99" y="73"/>
                  <a:pt x="99" y="73"/>
                </a:cubicBezTo>
                <a:cubicBezTo>
                  <a:pt x="103" y="73"/>
                  <a:pt x="103" y="73"/>
                  <a:pt x="103" y="73"/>
                </a:cubicBezTo>
                <a:cubicBezTo>
                  <a:pt x="98" y="79"/>
                  <a:pt x="98" y="79"/>
                  <a:pt x="98" y="79"/>
                </a:cubicBezTo>
                <a:cubicBezTo>
                  <a:pt x="103" y="86"/>
                  <a:pt x="103" y="86"/>
                  <a:pt x="103" y="86"/>
                </a:cubicBezTo>
                <a:lnTo>
                  <a:pt x="99" y="86"/>
                </a:lnTo>
                <a:close/>
                <a:moveTo>
                  <a:pt x="104" y="56"/>
                </a:moveTo>
                <a:cubicBezTo>
                  <a:pt x="104" y="56"/>
                  <a:pt x="104" y="56"/>
                  <a:pt x="104" y="56"/>
                </a:cubicBezTo>
                <a:cubicBezTo>
                  <a:pt x="103" y="56"/>
                  <a:pt x="103" y="56"/>
                  <a:pt x="103" y="56"/>
                </a:cubicBezTo>
                <a:cubicBezTo>
                  <a:pt x="103" y="55"/>
                  <a:pt x="103" y="55"/>
                  <a:pt x="103" y="55"/>
                </a:cubicBezTo>
                <a:cubicBezTo>
                  <a:pt x="104" y="55"/>
                  <a:pt x="104" y="55"/>
                  <a:pt x="104" y="55"/>
                </a:cubicBezTo>
                <a:cubicBezTo>
                  <a:pt x="104" y="55"/>
                  <a:pt x="104" y="55"/>
                  <a:pt x="104" y="55"/>
                </a:cubicBezTo>
                <a:cubicBezTo>
                  <a:pt x="104" y="55"/>
                  <a:pt x="104" y="55"/>
                  <a:pt x="104" y="55"/>
                </a:cubicBezTo>
                <a:cubicBezTo>
                  <a:pt x="104" y="55"/>
                  <a:pt x="104" y="55"/>
                  <a:pt x="104" y="55"/>
                </a:cubicBezTo>
                <a:cubicBezTo>
                  <a:pt x="105" y="56"/>
                  <a:pt x="105" y="56"/>
                  <a:pt x="105" y="56"/>
                </a:cubicBezTo>
                <a:lnTo>
                  <a:pt x="104" y="56"/>
                </a:lnTo>
                <a:close/>
                <a:moveTo>
                  <a:pt x="106" y="65"/>
                </a:moveTo>
                <a:cubicBezTo>
                  <a:pt x="107" y="64"/>
                  <a:pt x="107" y="64"/>
                  <a:pt x="107" y="64"/>
                </a:cubicBezTo>
                <a:cubicBezTo>
                  <a:pt x="107" y="64"/>
                  <a:pt x="107" y="64"/>
                  <a:pt x="107" y="64"/>
                </a:cubicBezTo>
                <a:cubicBezTo>
                  <a:pt x="107" y="65"/>
                  <a:pt x="107" y="65"/>
                  <a:pt x="107" y="65"/>
                </a:cubicBezTo>
                <a:cubicBezTo>
                  <a:pt x="107" y="65"/>
                  <a:pt x="107" y="65"/>
                  <a:pt x="107" y="65"/>
                </a:cubicBezTo>
                <a:lnTo>
                  <a:pt x="106" y="65"/>
                </a:lnTo>
                <a:close/>
                <a:moveTo>
                  <a:pt x="113" y="77"/>
                </a:moveTo>
                <a:cubicBezTo>
                  <a:pt x="113" y="77"/>
                  <a:pt x="113" y="77"/>
                  <a:pt x="113" y="77"/>
                </a:cubicBezTo>
                <a:cubicBezTo>
                  <a:pt x="112" y="77"/>
                  <a:pt x="112" y="77"/>
                  <a:pt x="112" y="77"/>
                </a:cubicBezTo>
                <a:cubicBezTo>
                  <a:pt x="112" y="77"/>
                  <a:pt x="112" y="77"/>
                  <a:pt x="112" y="77"/>
                </a:cubicBezTo>
                <a:cubicBezTo>
                  <a:pt x="111" y="77"/>
                  <a:pt x="111" y="77"/>
                  <a:pt x="111" y="77"/>
                </a:cubicBezTo>
                <a:cubicBezTo>
                  <a:pt x="111" y="76"/>
                  <a:pt x="111" y="76"/>
                  <a:pt x="111" y="76"/>
                </a:cubicBezTo>
                <a:cubicBezTo>
                  <a:pt x="112" y="76"/>
                  <a:pt x="112" y="76"/>
                  <a:pt x="112" y="76"/>
                </a:cubicBezTo>
                <a:cubicBezTo>
                  <a:pt x="113" y="76"/>
                  <a:pt x="113" y="76"/>
                  <a:pt x="113" y="76"/>
                </a:cubicBezTo>
                <a:cubicBezTo>
                  <a:pt x="113" y="76"/>
                  <a:pt x="113" y="76"/>
                  <a:pt x="113" y="76"/>
                </a:cubicBezTo>
                <a:lnTo>
                  <a:pt x="113" y="77"/>
                </a:lnTo>
                <a:close/>
                <a:moveTo>
                  <a:pt x="123" y="60"/>
                </a:moveTo>
                <a:cubicBezTo>
                  <a:pt x="121" y="62"/>
                  <a:pt x="121" y="62"/>
                  <a:pt x="121" y="62"/>
                </a:cubicBezTo>
                <a:cubicBezTo>
                  <a:pt x="121" y="63"/>
                  <a:pt x="121" y="63"/>
                  <a:pt x="121" y="63"/>
                </a:cubicBezTo>
                <a:cubicBezTo>
                  <a:pt x="121" y="63"/>
                  <a:pt x="121" y="63"/>
                  <a:pt x="121" y="63"/>
                </a:cubicBezTo>
                <a:cubicBezTo>
                  <a:pt x="120" y="64"/>
                  <a:pt x="120" y="64"/>
                  <a:pt x="120" y="64"/>
                </a:cubicBezTo>
                <a:cubicBezTo>
                  <a:pt x="120" y="65"/>
                  <a:pt x="120" y="65"/>
                  <a:pt x="120" y="65"/>
                </a:cubicBezTo>
                <a:cubicBezTo>
                  <a:pt x="120" y="65"/>
                  <a:pt x="120" y="65"/>
                  <a:pt x="120" y="65"/>
                </a:cubicBezTo>
                <a:cubicBezTo>
                  <a:pt x="119" y="65"/>
                  <a:pt x="119" y="65"/>
                  <a:pt x="119" y="65"/>
                </a:cubicBezTo>
                <a:cubicBezTo>
                  <a:pt x="118" y="66"/>
                  <a:pt x="118" y="66"/>
                  <a:pt x="118" y="66"/>
                </a:cubicBezTo>
                <a:cubicBezTo>
                  <a:pt x="117" y="67"/>
                  <a:pt x="117" y="67"/>
                  <a:pt x="117" y="67"/>
                </a:cubicBezTo>
                <a:cubicBezTo>
                  <a:pt x="117" y="67"/>
                  <a:pt x="117" y="67"/>
                  <a:pt x="117" y="67"/>
                </a:cubicBezTo>
                <a:cubicBezTo>
                  <a:pt x="117" y="67"/>
                  <a:pt x="117" y="67"/>
                  <a:pt x="117" y="67"/>
                </a:cubicBezTo>
                <a:cubicBezTo>
                  <a:pt x="116" y="68"/>
                  <a:pt x="116" y="68"/>
                  <a:pt x="116" y="68"/>
                </a:cubicBezTo>
                <a:cubicBezTo>
                  <a:pt x="115" y="68"/>
                  <a:pt x="115" y="68"/>
                  <a:pt x="115" y="68"/>
                </a:cubicBezTo>
                <a:cubicBezTo>
                  <a:pt x="115" y="69"/>
                  <a:pt x="115" y="69"/>
                  <a:pt x="115" y="69"/>
                </a:cubicBezTo>
                <a:cubicBezTo>
                  <a:pt x="115" y="69"/>
                  <a:pt x="115" y="69"/>
                  <a:pt x="115" y="69"/>
                </a:cubicBezTo>
                <a:cubicBezTo>
                  <a:pt x="114" y="69"/>
                  <a:pt x="114" y="69"/>
                  <a:pt x="114" y="69"/>
                </a:cubicBezTo>
                <a:cubicBezTo>
                  <a:pt x="114" y="69"/>
                  <a:pt x="114" y="69"/>
                  <a:pt x="114" y="69"/>
                </a:cubicBezTo>
                <a:cubicBezTo>
                  <a:pt x="114" y="70"/>
                  <a:pt x="114" y="70"/>
                  <a:pt x="114" y="70"/>
                </a:cubicBezTo>
                <a:cubicBezTo>
                  <a:pt x="114" y="70"/>
                  <a:pt x="114" y="70"/>
                  <a:pt x="114" y="70"/>
                </a:cubicBezTo>
                <a:cubicBezTo>
                  <a:pt x="114" y="71"/>
                  <a:pt x="114" y="71"/>
                  <a:pt x="114" y="71"/>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1" y="71"/>
                  <a:pt x="111" y="71"/>
                  <a:pt x="111" y="71"/>
                </a:cubicBezTo>
                <a:cubicBezTo>
                  <a:pt x="111" y="72"/>
                  <a:pt x="111" y="72"/>
                  <a:pt x="111" y="72"/>
                </a:cubicBezTo>
                <a:cubicBezTo>
                  <a:pt x="112" y="72"/>
                  <a:pt x="112" y="72"/>
                  <a:pt x="112" y="72"/>
                </a:cubicBezTo>
                <a:cubicBezTo>
                  <a:pt x="112" y="72"/>
                  <a:pt x="112" y="72"/>
                  <a:pt x="112" y="72"/>
                </a:cubicBezTo>
                <a:cubicBezTo>
                  <a:pt x="111" y="72"/>
                  <a:pt x="111" y="72"/>
                  <a:pt x="111" y="72"/>
                </a:cubicBezTo>
                <a:cubicBezTo>
                  <a:pt x="111" y="73"/>
                  <a:pt x="111" y="73"/>
                  <a:pt x="111" y="73"/>
                </a:cubicBezTo>
                <a:cubicBezTo>
                  <a:pt x="111" y="73"/>
                  <a:pt x="111" y="73"/>
                  <a:pt x="111" y="73"/>
                </a:cubicBezTo>
                <a:cubicBezTo>
                  <a:pt x="110" y="73"/>
                  <a:pt x="110" y="73"/>
                  <a:pt x="110" y="73"/>
                </a:cubicBezTo>
                <a:cubicBezTo>
                  <a:pt x="110" y="73"/>
                  <a:pt x="110" y="73"/>
                  <a:pt x="110" y="73"/>
                </a:cubicBezTo>
                <a:cubicBezTo>
                  <a:pt x="111" y="74"/>
                  <a:pt x="111" y="74"/>
                  <a:pt x="111" y="74"/>
                </a:cubicBezTo>
                <a:cubicBezTo>
                  <a:pt x="111" y="74"/>
                  <a:pt x="111" y="74"/>
                  <a:pt x="111" y="74"/>
                </a:cubicBezTo>
                <a:cubicBezTo>
                  <a:pt x="111" y="74"/>
                  <a:pt x="111" y="74"/>
                  <a:pt x="111" y="74"/>
                </a:cubicBezTo>
                <a:cubicBezTo>
                  <a:pt x="110" y="75"/>
                  <a:pt x="110" y="75"/>
                  <a:pt x="110" y="75"/>
                </a:cubicBezTo>
                <a:cubicBezTo>
                  <a:pt x="110" y="75"/>
                  <a:pt x="110" y="75"/>
                  <a:pt x="110" y="75"/>
                </a:cubicBezTo>
                <a:cubicBezTo>
                  <a:pt x="109" y="75"/>
                  <a:pt x="109" y="75"/>
                  <a:pt x="109" y="75"/>
                </a:cubicBezTo>
                <a:cubicBezTo>
                  <a:pt x="109" y="76"/>
                  <a:pt x="109" y="76"/>
                  <a:pt x="109" y="76"/>
                </a:cubicBezTo>
                <a:cubicBezTo>
                  <a:pt x="109" y="76"/>
                  <a:pt x="109" y="76"/>
                  <a:pt x="109" y="76"/>
                </a:cubicBezTo>
                <a:cubicBezTo>
                  <a:pt x="109" y="77"/>
                  <a:pt x="109" y="77"/>
                  <a:pt x="109" y="77"/>
                </a:cubicBezTo>
                <a:cubicBezTo>
                  <a:pt x="110" y="77"/>
                  <a:pt x="110" y="77"/>
                  <a:pt x="110" y="77"/>
                </a:cubicBezTo>
                <a:cubicBezTo>
                  <a:pt x="110" y="77"/>
                  <a:pt x="110" y="77"/>
                  <a:pt x="110" y="77"/>
                </a:cubicBezTo>
                <a:cubicBezTo>
                  <a:pt x="111" y="78"/>
                  <a:pt x="111" y="78"/>
                  <a:pt x="111" y="78"/>
                </a:cubicBezTo>
                <a:cubicBezTo>
                  <a:pt x="111" y="78"/>
                  <a:pt x="111" y="78"/>
                  <a:pt x="111" y="78"/>
                </a:cubicBezTo>
                <a:cubicBezTo>
                  <a:pt x="111" y="78"/>
                  <a:pt x="111" y="78"/>
                  <a:pt x="111" y="78"/>
                </a:cubicBezTo>
                <a:cubicBezTo>
                  <a:pt x="110" y="78"/>
                  <a:pt x="110" y="78"/>
                  <a:pt x="110" y="78"/>
                </a:cubicBezTo>
                <a:cubicBezTo>
                  <a:pt x="110" y="78"/>
                  <a:pt x="110" y="78"/>
                  <a:pt x="110" y="78"/>
                </a:cubicBezTo>
                <a:cubicBezTo>
                  <a:pt x="109" y="78"/>
                  <a:pt x="109" y="78"/>
                  <a:pt x="109" y="78"/>
                </a:cubicBezTo>
                <a:cubicBezTo>
                  <a:pt x="109" y="78"/>
                  <a:pt x="109" y="78"/>
                  <a:pt x="109" y="78"/>
                </a:cubicBezTo>
                <a:cubicBezTo>
                  <a:pt x="109" y="78"/>
                  <a:pt x="109" y="78"/>
                  <a:pt x="109" y="78"/>
                </a:cubicBezTo>
                <a:cubicBezTo>
                  <a:pt x="108" y="78"/>
                  <a:pt x="108" y="78"/>
                  <a:pt x="108" y="78"/>
                </a:cubicBezTo>
                <a:cubicBezTo>
                  <a:pt x="108" y="77"/>
                  <a:pt x="108" y="77"/>
                  <a:pt x="108" y="77"/>
                </a:cubicBezTo>
                <a:cubicBezTo>
                  <a:pt x="108" y="77"/>
                  <a:pt x="108" y="77"/>
                  <a:pt x="108" y="77"/>
                </a:cubicBezTo>
                <a:cubicBezTo>
                  <a:pt x="108" y="77"/>
                  <a:pt x="108" y="77"/>
                  <a:pt x="108" y="77"/>
                </a:cubicBezTo>
                <a:cubicBezTo>
                  <a:pt x="107" y="77"/>
                  <a:pt x="107" y="77"/>
                  <a:pt x="107" y="77"/>
                </a:cubicBezTo>
                <a:cubicBezTo>
                  <a:pt x="107" y="76"/>
                  <a:pt x="107" y="76"/>
                  <a:pt x="107" y="76"/>
                </a:cubicBezTo>
                <a:cubicBezTo>
                  <a:pt x="107" y="75"/>
                  <a:pt x="107" y="75"/>
                  <a:pt x="107" y="75"/>
                </a:cubicBezTo>
                <a:cubicBezTo>
                  <a:pt x="107" y="74"/>
                  <a:pt x="107" y="74"/>
                  <a:pt x="107" y="74"/>
                </a:cubicBezTo>
                <a:cubicBezTo>
                  <a:pt x="107" y="73"/>
                  <a:pt x="107" y="73"/>
                  <a:pt x="107" y="73"/>
                </a:cubicBezTo>
                <a:cubicBezTo>
                  <a:pt x="107" y="73"/>
                  <a:pt x="107" y="73"/>
                  <a:pt x="107" y="73"/>
                </a:cubicBezTo>
                <a:cubicBezTo>
                  <a:pt x="108" y="73"/>
                  <a:pt x="108" y="73"/>
                  <a:pt x="108" y="73"/>
                </a:cubicBezTo>
                <a:cubicBezTo>
                  <a:pt x="108" y="73"/>
                  <a:pt x="108" y="73"/>
                  <a:pt x="108" y="73"/>
                </a:cubicBezTo>
                <a:cubicBezTo>
                  <a:pt x="108" y="72"/>
                  <a:pt x="108" y="72"/>
                  <a:pt x="108" y="72"/>
                </a:cubicBezTo>
                <a:cubicBezTo>
                  <a:pt x="108" y="72"/>
                  <a:pt x="108" y="72"/>
                  <a:pt x="108" y="72"/>
                </a:cubicBezTo>
                <a:cubicBezTo>
                  <a:pt x="108" y="70"/>
                  <a:pt x="108" y="70"/>
                  <a:pt x="108" y="70"/>
                </a:cubicBezTo>
                <a:cubicBezTo>
                  <a:pt x="108" y="71"/>
                  <a:pt x="108" y="71"/>
                  <a:pt x="108" y="71"/>
                </a:cubicBezTo>
                <a:cubicBezTo>
                  <a:pt x="108" y="69"/>
                  <a:pt x="108" y="69"/>
                  <a:pt x="108" y="69"/>
                </a:cubicBezTo>
                <a:cubicBezTo>
                  <a:pt x="108" y="69"/>
                  <a:pt x="108" y="69"/>
                  <a:pt x="108" y="69"/>
                </a:cubicBezTo>
                <a:cubicBezTo>
                  <a:pt x="109" y="68"/>
                  <a:pt x="109" y="68"/>
                  <a:pt x="109" y="68"/>
                </a:cubicBezTo>
                <a:cubicBezTo>
                  <a:pt x="109" y="67"/>
                  <a:pt x="109" y="67"/>
                  <a:pt x="109" y="67"/>
                </a:cubicBezTo>
                <a:cubicBezTo>
                  <a:pt x="109" y="67"/>
                  <a:pt x="109" y="67"/>
                  <a:pt x="109" y="67"/>
                </a:cubicBezTo>
                <a:cubicBezTo>
                  <a:pt x="109" y="66"/>
                  <a:pt x="109" y="66"/>
                  <a:pt x="109" y="66"/>
                </a:cubicBezTo>
                <a:cubicBezTo>
                  <a:pt x="109" y="65"/>
                  <a:pt x="109" y="65"/>
                  <a:pt x="109" y="65"/>
                </a:cubicBezTo>
                <a:cubicBezTo>
                  <a:pt x="109" y="64"/>
                  <a:pt x="109" y="64"/>
                  <a:pt x="109" y="64"/>
                </a:cubicBezTo>
                <a:cubicBezTo>
                  <a:pt x="110" y="64"/>
                  <a:pt x="110" y="64"/>
                  <a:pt x="110" y="64"/>
                </a:cubicBezTo>
                <a:cubicBezTo>
                  <a:pt x="110" y="62"/>
                  <a:pt x="110" y="62"/>
                  <a:pt x="110" y="62"/>
                </a:cubicBezTo>
                <a:cubicBezTo>
                  <a:pt x="109" y="62"/>
                  <a:pt x="109" y="62"/>
                  <a:pt x="109" y="62"/>
                </a:cubicBezTo>
                <a:cubicBezTo>
                  <a:pt x="109" y="62"/>
                  <a:pt x="109" y="62"/>
                  <a:pt x="109" y="62"/>
                </a:cubicBezTo>
                <a:cubicBezTo>
                  <a:pt x="108" y="61"/>
                  <a:pt x="108" y="61"/>
                  <a:pt x="108" y="61"/>
                </a:cubicBezTo>
                <a:cubicBezTo>
                  <a:pt x="108" y="60"/>
                  <a:pt x="108" y="60"/>
                  <a:pt x="108" y="60"/>
                </a:cubicBezTo>
                <a:cubicBezTo>
                  <a:pt x="108" y="60"/>
                  <a:pt x="108" y="60"/>
                  <a:pt x="108" y="60"/>
                </a:cubicBezTo>
                <a:cubicBezTo>
                  <a:pt x="108" y="60"/>
                  <a:pt x="108" y="60"/>
                  <a:pt x="108" y="60"/>
                </a:cubicBezTo>
                <a:cubicBezTo>
                  <a:pt x="108" y="59"/>
                  <a:pt x="108" y="59"/>
                  <a:pt x="108" y="59"/>
                </a:cubicBezTo>
                <a:cubicBezTo>
                  <a:pt x="107" y="58"/>
                  <a:pt x="107" y="58"/>
                  <a:pt x="107" y="58"/>
                </a:cubicBezTo>
                <a:cubicBezTo>
                  <a:pt x="107" y="58"/>
                  <a:pt x="107" y="58"/>
                  <a:pt x="107" y="58"/>
                </a:cubicBezTo>
                <a:cubicBezTo>
                  <a:pt x="107" y="57"/>
                  <a:pt x="107" y="57"/>
                  <a:pt x="107" y="57"/>
                </a:cubicBezTo>
                <a:cubicBezTo>
                  <a:pt x="107" y="56"/>
                  <a:pt x="107" y="56"/>
                  <a:pt x="107" y="56"/>
                </a:cubicBezTo>
                <a:cubicBezTo>
                  <a:pt x="108" y="55"/>
                  <a:pt x="108" y="55"/>
                  <a:pt x="108" y="55"/>
                </a:cubicBezTo>
                <a:cubicBezTo>
                  <a:pt x="108" y="55"/>
                  <a:pt x="108" y="55"/>
                  <a:pt x="108" y="55"/>
                </a:cubicBezTo>
                <a:cubicBezTo>
                  <a:pt x="108" y="55"/>
                  <a:pt x="108" y="55"/>
                  <a:pt x="108" y="55"/>
                </a:cubicBezTo>
                <a:cubicBezTo>
                  <a:pt x="108" y="55"/>
                  <a:pt x="108" y="55"/>
                  <a:pt x="108" y="55"/>
                </a:cubicBezTo>
                <a:cubicBezTo>
                  <a:pt x="108" y="54"/>
                  <a:pt x="108" y="54"/>
                  <a:pt x="108" y="54"/>
                </a:cubicBezTo>
                <a:cubicBezTo>
                  <a:pt x="108" y="54"/>
                  <a:pt x="108" y="54"/>
                  <a:pt x="108" y="54"/>
                </a:cubicBezTo>
                <a:cubicBezTo>
                  <a:pt x="108" y="54"/>
                  <a:pt x="108" y="54"/>
                  <a:pt x="108" y="54"/>
                </a:cubicBezTo>
                <a:cubicBezTo>
                  <a:pt x="108" y="53"/>
                  <a:pt x="108" y="53"/>
                  <a:pt x="108" y="53"/>
                </a:cubicBezTo>
                <a:cubicBezTo>
                  <a:pt x="108" y="53"/>
                  <a:pt x="108" y="53"/>
                  <a:pt x="108" y="53"/>
                </a:cubicBezTo>
                <a:cubicBezTo>
                  <a:pt x="108" y="53"/>
                  <a:pt x="108" y="53"/>
                  <a:pt x="108" y="53"/>
                </a:cubicBezTo>
                <a:cubicBezTo>
                  <a:pt x="108" y="53"/>
                  <a:pt x="108" y="53"/>
                  <a:pt x="108" y="53"/>
                </a:cubicBezTo>
                <a:cubicBezTo>
                  <a:pt x="107" y="54"/>
                  <a:pt x="107" y="54"/>
                  <a:pt x="107" y="54"/>
                </a:cubicBezTo>
                <a:cubicBezTo>
                  <a:pt x="107" y="53"/>
                  <a:pt x="107" y="53"/>
                  <a:pt x="107" y="53"/>
                </a:cubicBezTo>
                <a:cubicBezTo>
                  <a:pt x="107" y="53"/>
                  <a:pt x="107" y="53"/>
                  <a:pt x="107" y="53"/>
                </a:cubicBezTo>
                <a:cubicBezTo>
                  <a:pt x="106" y="53"/>
                  <a:pt x="106" y="53"/>
                  <a:pt x="106" y="53"/>
                </a:cubicBezTo>
                <a:cubicBezTo>
                  <a:pt x="106" y="52"/>
                  <a:pt x="106" y="52"/>
                  <a:pt x="106" y="52"/>
                </a:cubicBezTo>
                <a:cubicBezTo>
                  <a:pt x="106" y="52"/>
                  <a:pt x="106" y="52"/>
                  <a:pt x="106" y="52"/>
                </a:cubicBezTo>
                <a:cubicBezTo>
                  <a:pt x="106" y="52"/>
                  <a:pt x="106" y="52"/>
                  <a:pt x="106" y="52"/>
                </a:cubicBezTo>
                <a:cubicBezTo>
                  <a:pt x="105" y="51"/>
                  <a:pt x="105" y="51"/>
                  <a:pt x="105" y="51"/>
                </a:cubicBezTo>
                <a:cubicBezTo>
                  <a:pt x="105" y="51"/>
                  <a:pt x="105" y="51"/>
                  <a:pt x="105" y="51"/>
                </a:cubicBezTo>
                <a:cubicBezTo>
                  <a:pt x="104" y="51"/>
                  <a:pt x="104" y="51"/>
                  <a:pt x="104" y="51"/>
                </a:cubicBezTo>
                <a:cubicBezTo>
                  <a:pt x="104" y="51"/>
                  <a:pt x="104" y="51"/>
                  <a:pt x="104" y="51"/>
                </a:cubicBezTo>
                <a:cubicBezTo>
                  <a:pt x="104" y="51"/>
                  <a:pt x="104" y="51"/>
                  <a:pt x="104" y="51"/>
                </a:cubicBezTo>
                <a:cubicBezTo>
                  <a:pt x="103" y="50"/>
                  <a:pt x="103" y="50"/>
                  <a:pt x="103" y="50"/>
                </a:cubicBezTo>
                <a:cubicBezTo>
                  <a:pt x="103" y="50"/>
                  <a:pt x="103" y="50"/>
                  <a:pt x="103" y="50"/>
                </a:cubicBezTo>
                <a:cubicBezTo>
                  <a:pt x="103" y="50"/>
                  <a:pt x="103" y="50"/>
                  <a:pt x="103" y="50"/>
                </a:cubicBezTo>
                <a:cubicBezTo>
                  <a:pt x="102" y="50"/>
                  <a:pt x="102" y="50"/>
                  <a:pt x="102" y="50"/>
                </a:cubicBezTo>
                <a:cubicBezTo>
                  <a:pt x="102" y="49"/>
                  <a:pt x="102" y="49"/>
                  <a:pt x="102" y="49"/>
                </a:cubicBezTo>
                <a:cubicBezTo>
                  <a:pt x="101" y="49"/>
                  <a:pt x="101" y="49"/>
                  <a:pt x="101" y="49"/>
                </a:cubicBezTo>
                <a:cubicBezTo>
                  <a:pt x="101" y="49"/>
                  <a:pt x="101" y="49"/>
                  <a:pt x="101" y="49"/>
                </a:cubicBezTo>
                <a:cubicBezTo>
                  <a:pt x="100" y="49"/>
                  <a:pt x="100" y="49"/>
                  <a:pt x="100" y="49"/>
                </a:cubicBezTo>
                <a:cubicBezTo>
                  <a:pt x="100" y="48"/>
                  <a:pt x="100" y="48"/>
                  <a:pt x="100" y="48"/>
                </a:cubicBezTo>
                <a:cubicBezTo>
                  <a:pt x="100" y="47"/>
                  <a:pt x="100" y="47"/>
                  <a:pt x="100" y="47"/>
                </a:cubicBezTo>
                <a:cubicBezTo>
                  <a:pt x="99" y="46"/>
                  <a:pt x="99" y="46"/>
                  <a:pt x="99" y="46"/>
                </a:cubicBezTo>
                <a:cubicBezTo>
                  <a:pt x="98" y="46"/>
                  <a:pt x="98" y="46"/>
                  <a:pt x="98" y="46"/>
                </a:cubicBezTo>
                <a:cubicBezTo>
                  <a:pt x="99" y="46"/>
                  <a:pt x="99" y="46"/>
                  <a:pt x="99" y="46"/>
                </a:cubicBezTo>
                <a:cubicBezTo>
                  <a:pt x="98" y="45"/>
                  <a:pt x="98" y="45"/>
                  <a:pt x="98" y="45"/>
                </a:cubicBezTo>
                <a:cubicBezTo>
                  <a:pt x="98" y="45"/>
                  <a:pt x="98" y="45"/>
                  <a:pt x="98" y="45"/>
                </a:cubicBezTo>
                <a:cubicBezTo>
                  <a:pt x="97" y="44"/>
                  <a:pt x="97" y="44"/>
                  <a:pt x="97" y="44"/>
                </a:cubicBezTo>
                <a:cubicBezTo>
                  <a:pt x="97" y="43"/>
                  <a:pt x="97" y="43"/>
                  <a:pt x="97" y="43"/>
                </a:cubicBezTo>
                <a:cubicBezTo>
                  <a:pt x="97" y="43"/>
                  <a:pt x="97" y="43"/>
                  <a:pt x="97" y="43"/>
                </a:cubicBezTo>
                <a:cubicBezTo>
                  <a:pt x="97" y="44"/>
                  <a:pt x="97" y="44"/>
                  <a:pt x="97" y="44"/>
                </a:cubicBezTo>
                <a:cubicBezTo>
                  <a:pt x="98" y="45"/>
                  <a:pt x="98" y="45"/>
                  <a:pt x="98" y="45"/>
                </a:cubicBezTo>
                <a:cubicBezTo>
                  <a:pt x="98" y="45"/>
                  <a:pt x="98" y="45"/>
                  <a:pt x="98" y="45"/>
                </a:cubicBezTo>
                <a:cubicBezTo>
                  <a:pt x="98" y="46"/>
                  <a:pt x="98" y="46"/>
                  <a:pt x="98" y="46"/>
                </a:cubicBezTo>
                <a:cubicBezTo>
                  <a:pt x="98" y="46"/>
                  <a:pt x="98" y="46"/>
                  <a:pt x="98" y="46"/>
                </a:cubicBezTo>
                <a:cubicBezTo>
                  <a:pt x="98" y="47"/>
                  <a:pt x="98" y="47"/>
                  <a:pt x="98" y="47"/>
                </a:cubicBezTo>
                <a:cubicBezTo>
                  <a:pt x="98" y="47"/>
                  <a:pt x="98" y="47"/>
                  <a:pt x="98" y="47"/>
                </a:cubicBezTo>
                <a:cubicBezTo>
                  <a:pt x="98" y="47"/>
                  <a:pt x="98" y="47"/>
                  <a:pt x="98" y="47"/>
                </a:cubicBezTo>
                <a:cubicBezTo>
                  <a:pt x="98" y="47"/>
                  <a:pt x="98" y="47"/>
                  <a:pt x="98" y="47"/>
                </a:cubicBezTo>
                <a:cubicBezTo>
                  <a:pt x="98" y="46"/>
                  <a:pt x="98" y="46"/>
                  <a:pt x="98" y="46"/>
                </a:cubicBezTo>
                <a:cubicBezTo>
                  <a:pt x="98" y="46"/>
                  <a:pt x="98" y="46"/>
                  <a:pt x="98" y="46"/>
                </a:cubicBezTo>
                <a:cubicBezTo>
                  <a:pt x="97" y="46"/>
                  <a:pt x="97" y="46"/>
                  <a:pt x="97" y="46"/>
                </a:cubicBezTo>
                <a:cubicBezTo>
                  <a:pt x="97" y="45"/>
                  <a:pt x="97" y="45"/>
                  <a:pt x="97" y="45"/>
                </a:cubicBezTo>
                <a:cubicBezTo>
                  <a:pt x="97" y="44"/>
                  <a:pt x="97" y="44"/>
                  <a:pt x="97" y="44"/>
                </a:cubicBezTo>
                <a:cubicBezTo>
                  <a:pt x="96" y="44"/>
                  <a:pt x="96" y="44"/>
                  <a:pt x="96" y="44"/>
                </a:cubicBezTo>
                <a:cubicBezTo>
                  <a:pt x="97" y="43"/>
                  <a:pt x="97" y="43"/>
                  <a:pt x="97" y="43"/>
                </a:cubicBezTo>
                <a:cubicBezTo>
                  <a:pt x="96" y="43"/>
                  <a:pt x="96" y="43"/>
                  <a:pt x="96" y="43"/>
                </a:cubicBezTo>
                <a:cubicBezTo>
                  <a:pt x="96" y="42"/>
                  <a:pt x="96" y="42"/>
                  <a:pt x="96" y="42"/>
                </a:cubicBezTo>
                <a:cubicBezTo>
                  <a:pt x="96" y="42"/>
                  <a:pt x="96" y="42"/>
                  <a:pt x="96" y="42"/>
                </a:cubicBezTo>
                <a:cubicBezTo>
                  <a:pt x="95" y="41"/>
                  <a:pt x="95" y="41"/>
                  <a:pt x="95" y="41"/>
                </a:cubicBezTo>
                <a:cubicBezTo>
                  <a:pt x="95" y="41"/>
                  <a:pt x="95" y="41"/>
                  <a:pt x="95" y="41"/>
                </a:cubicBezTo>
                <a:cubicBezTo>
                  <a:pt x="95" y="40"/>
                  <a:pt x="95" y="40"/>
                  <a:pt x="95" y="40"/>
                </a:cubicBezTo>
                <a:cubicBezTo>
                  <a:pt x="95" y="37"/>
                  <a:pt x="95" y="37"/>
                  <a:pt x="95" y="37"/>
                </a:cubicBezTo>
                <a:cubicBezTo>
                  <a:pt x="95" y="36"/>
                  <a:pt x="95" y="36"/>
                  <a:pt x="95" y="36"/>
                </a:cubicBezTo>
                <a:cubicBezTo>
                  <a:pt x="95" y="36"/>
                  <a:pt x="95" y="36"/>
                  <a:pt x="95" y="36"/>
                </a:cubicBezTo>
                <a:cubicBezTo>
                  <a:pt x="95" y="35"/>
                  <a:pt x="95" y="35"/>
                  <a:pt x="95" y="35"/>
                </a:cubicBezTo>
                <a:cubicBezTo>
                  <a:pt x="94" y="34"/>
                  <a:pt x="94" y="34"/>
                  <a:pt x="94" y="34"/>
                </a:cubicBezTo>
                <a:cubicBezTo>
                  <a:pt x="94" y="34"/>
                  <a:pt x="94" y="34"/>
                  <a:pt x="94" y="34"/>
                </a:cubicBezTo>
                <a:cubicBezTo>
                  <a:pt x="94" y="34"/>
                  <a:pt x="94" y="34"/>
                  <a:pt x="94" y="34"/>
                </a:cubicBezTo>
                <a:cubicBezTo>
                  <a:pt x="93" y="33"/>
                  <a:pt x="93" y="33"/>
                  <a:pt x="93" y="33"/>
                </a:cubicBezTo>
                <a:cubicBezTo>
                  <a:pt x="93" y="32"/>
                  <a:pt x="93" y="32"/>
                  <a:pt x="93" y="32"/>
                </a:cubicBezTo>
                <a:cubicBezTo>
                  <a:pt x="93" y="32"/>
                  <a:pt x="93" y="32"/>
                  <a:pt x="93" y="32"/>
                </a:cubicBezTo>
                <a:cubicBezTo>
                  <a:pt x="92" y="31"/>
                  <a:pt x="92" y="31"/>
                  <a:pt x="92" y="31"/>
                </a:cubicBezTo>
                <a:cubicBezTo>
                  <a:pt x="93" y="31"/>
                  <a:pt x="93" y="31"/>
                  <a:pt x="93" y="31"/>
                </a:cubicBezTo>
                <a:cubicBezTo>
                  <a:pt x="92" y="31"/>
                  <a:pt x="92" y="31"/>
                  <a:pt x="92" y="31"/>
                </a:cubicBezTo>
                <a:cubicBezTo>
                  <a:pt x="92" y="30"/>
                  <a:pt x="92" y="30"/>
                  <a:pt x="92" y="30"/>
                </a:cubicBezTo>
                <a:cubicBezTo>
                  <a:pt x="92" y="29"/>
                  <a:pt x="92" y="29"/>
                  <a:pt x="92" y="29"/>
                </a:cubicBezTo>
                <a:cubicBezTo>
                  <a:pt x="91" y="29"/>
                  <a:pt x="91" y="29"/>
                  <a:pt x="91" y="29"/>
                </a:cubicBezTo>
                <a:cubicBezTo>
                  <a:pt x="90" y="29"/>
                  <a:pt x="90" y="29"/>
                  <a:pt x="90" y="29"/>
                </a:cubicBezTo>
                <a:cubicBezTo>
                  <a:pt x="90" y="29"/>
                  <a:pt x="90" y="29"/>
                  <a:pt x="90" y="29"/>
                </a:cubicBezTo>
                <a:cubicBezTo>
                  <a:pt x="89" y="28"/>
                  <a:pt x="89" y="28"/>
                  <a:pt x="89" y="28"/>
                </a:cubicBezTo>
                <a:cubicBezTo>
                  <a:pt x="88" y="28"/>
                  <a:pt x="88" y="28"/>
                  <a:pt x="88" y="28"/>
                </a:cubicBezTo>
                <a:cubicBezTo>
                  <a:pt x="88" y="28"/>
                  <a:pt x="88" y="28"/>
                  <a:pt x="88" y="28"/>
                </a:cubicBezTo>
                <a:cubicBezTo>
                  <a:pt x="87" y="27"/>
                  <a:pt x="87" y="27"/>
                  <a:pt x="87" y="27"/>
                </a:cubicBezTo>
                <a:cubicBezTo>
                  <a:pt x="87" y="27"/>
                  <a:pt x="87" y="27"/>
                  <a:pt x="87" y="27"/>
                </a:cubicBezTo>
                <a:cubicBezTo>
                  <a:pt x="87" y="27"/>
                  <a:pt x="87" y="27"/>
                  <a:pt x="87" y="27"/>
                </a:cubicBezTo>
                <a:cubicBezTo>
                  <a:pt x="87" y="28"/>
                  <a:pt x="87" y="28"/>
                  <a:pt x="87" y="28"/>
                </a:cubicBezTo>
                <a:cubicBezTo>
                  <a:pt x="86" y="28"/>
                  <a:pt x="86" y="28"/>
                  <a:pt x="86" y="28"/>
                </a:cubicBezTo>
                <a:cubicBezTo>
                  <a:pt x="85" y="29"/>
                  <a:pt x="85" y="29"/>
                  <a:pt x="85" y="29"/>
                </a:cubicBezTo>
                <a:cubicBezTo>
                  <a:pt x="85" y="29"/>
                  <a:pt x="85" y="29"/>
                  <a:pt x="85" y="29"/>
                </a:cubicBezTo>
                <a:cubicBezTo>
                  <a:pt x="84" y="30"/>
                  <a:pt x="84" y="30"/>
                  <a:pt x="84" y="30"/>
                </a:cubicBezTo>
                <a:cubicBezTo>
                  <a:pt x="83" y="31"/>
                  <a:pt x="83" y="31"/>
                  <a:pt x="83" y="31"/>
                </a:cubicBezTo>
                <a:cubicBezTo>
                  <a:pt x="83" y="31"/>
                  <a:pt x="83" y="31"/>
                  <a:pt x="83" y="31"/>
                </a:cubicBezTo>
                <a:cubicBezTo>
                  <a:pt x="84" y="30"/>
                  <a:pt x="84" y="30"/>
                  <a:pt x="84" y="30"/>
                </a:cubicBezTo>
                <a:cubicBezTo>
                  <a:pt x="84" y="30"/>
                  <a:pt x="84" y="30"/>
                  <a:pt x="84" y="30"/>
                </a:cubicBezTo>
                <a:cubicBezTo>
                  <a:pt x="84" y="29"/>
                  <a:pt x="84" y="29"/>
                  <a:pt x="84" y="29"/>
                </a:cubicBezTo>
                <a:cubicBezTo>
                  <a:pt x="84" y="29"/>
                  <a:pt x="84" y="29"/>
                  <a:pt x="84" y="29"/>
                </a:cubicBezTo>
                <a:cubicBezTo>
                  <a:pt x="83" y="29"/>
                  <a:pt x="83" y="29"/>
                  <a:pt x="83" y="29"/>
                </a:cubicBezTo>
                <a:cubicBezTo>
                  <a:pt x="83" y="28"/>
                  <a:pt x="83" y="28"/>
                  <a:pt x="83" y="28"/>
                </a:cubicBezTo>
                <a:cubicBezTo>
                  <a:pt x="83" y="28"/>
                  <a:pt x="83" y="28"/>
                  <a:pt x="83" y="28"/>
                </a:cubicBezTo>
                <a:cubicBezTo>
                  <a:pt x="82" y="28"/>
                  <a:pt x="82" y="28"/>
                  <a:pt x="82" y="28"/>
                </a:cubicBezTo>
                <a:cubicBezTo>
                  <a:pt x="82" y="28"/>
                  <a:pt x="82" y="28"/>
                  <a:pt x="82" y="28"/>
                </a:cubicBezTo>
                <a:cubicBezTo>
                  <a:pt x="82" y="28"/>
                  <a:pt x="82" y="28"/>
                  <a:pt x="82" y="28"/>
                </a:cubicBezTo>
                <a:cubicBezTo>
                  <a:pt x="82" y="27"/>
                  <a:pt x="82" y="27"/>
                  <a:pt x="82" y="27"/>
                </a:cubicBezTo>
                <a:cubicBezTo>
                  <a:pt x="82" y="27"/>
                  <a:pt x="82" y="27"/>
                  <a:pt x="82" y="27"/>
                </a:cubicBezTo>
                <a:cubicBezTo>
                  <a:pt x="83" y="26"/>
                  <a:pt x="83" y="26"/>
                  <a:pt x="83" y="26"/>
                </a:cubicBezTo>
                <a:cubicBezTo>
                  <a:pt x="83" y="26"/>
                  <a:pt x="83" y="26"/>
                  <a:pt x="83" y="26"/>
                </a:cubicBezTo>
                <a:cubicBezTo>
                  <a:pt x="83" y="24"/>
                  <a:pt x="83" y="24"/>
                  <a:pt x="83" y="24"/>
                </a:cubicBezTo>
                <a:cubicBezTo>
                  <a:pt x="83" y="25"/>
                  <a:pt x="83" y="25"/>
                  <a:pt x="83" y="25"/>
                </a:cubicBezTo>
                <a:cubicBezTo>
                  <a:pt x="83" y="25"/>
                  <a:pt x="83" y="25"/>
                  <a:pt x="83" y="25"/>
                </a:cubicBezTo>
                <a:cubicBezTo>
                  <a:pt x="81" y="24"/>
                  <a:pt x="81" y="24"/>
                  <a:pt x="81" y="24"/>
                </a:cubicBezTo>
                <a:cubicBezTo>
                  <a:pt x="81" y="24"/>
                  <a:pt x="81" y="24"/>
                  <a:pt x="81" y="24"/>
                </a:cubicBezTo>
                <a:cubicBezTo>
                  <a:pt x="82" y="23"/>
                  <a:pt x="82" y="23"/>
                  <a:pt x="82" y="23"/>
                </a:cubicBezTo>
                <a:cubicBezTo>
                  <a:pt x="82" y="24"/>
                  <a:pt x="82" y="24"/>
                  <a:pt x="82" y="24"/>
                </a:cubicBezTo>
                <a:cubicBezTo>
                  <a:pt x="83" y="24"/>
                  <a:pt x="83" y="24"/>
                  <a:pt x="83" y="24"/>
                </a:cubicBezTo>
                <a:cubicBezTo>
                  <a:pt x="84" y="24"/>
                  <a:pt x="84" y="24"/>
                  <a:pt x="84" y="24"/>
                </a:cubicBezTo>
                <a:cubicBezTo>
                  <a:pt x="84" y="23"/>
                  <a:pt x="84" y="23"/>
                  <a:pt x="84" y="23"/>
                </a:cubicBezTo>
                <a:cubicBezTo>
                  <a:pt x="84" y="23"/>
                  <a:pt x="84" y="23"/>
                  <a:pt x="84" y="23"/>
                </a:cubicBezTo>
                <a:cubicBezTo>
                  <a:pt x="83" y="23"/>
                  <a:pt x="83" y="23"/>
                  <a:pt x="83" y="23"/>
                </a:cubicBezTo>
                <a:cubicBezTo>
                  <a:pt x="82" y="22"/>
                  <a:pt x="82" y="22"/>
                  <a:pt x="82" y="22"/>
                </a:cubicBezTo>
                <a:cubicBezTo>
                  <a:pt x="82" y="22"/>
                  <a:pt x="82" y="22"/>
                  <a:pt x="82" y="22"/>
                </a:cubicBezTo>
                <a:cubicBezTo>
                  <a:pt x="82" y="21"/>
                  <a:pt x="82" y="21"/>
                  <a:pt x="82" y="21"/>
                </a:cubicBezTo>
                <a:cubicBezTo>
                  <a:pt x="83" y="21"/>
                  <a:pt x="83" y="21"/>
                  <a:pt x="83" y="21"/>
                </a:cubicBezTo>
                <a:cubicBezTo>
                  <a:pt x="83" y="21"/>
                  <a:pt x="83" y="21"/>
                  <a:pt x="83" y="21"/>
                </a:cubicBezTo>
                <a:cubicBezTo>
                  <a:pt x="84" y="20"/>
                  <a:pt x="84" y="20"/>
                  <a:pt x="84" y="20"/>
                </a:cubicBezTo>
                <a:cubicBezTo>
                  <a:pt x="84" y="20"/>
                  <a:pt x="84" y="20"/>
                  <a:pt x="84" y="20"/>
                </a:cubicBezTo>
                <a:cubicBezTo>
                  <a:pt x="85" y="19"/>
                  <a:pt x="85" y="19"/>
                  <a:pt x="85" y="19"/>
                </a:cubicBezTo>
                <a:cubicBezTo>
                  <a:pt x="86" y="20"/>
                  <a:pt x="86" y="20"/>
                  <a:pt x="86" y="20"/>
                </a:cubicBezTo>
                <a:cubicBezTo>
                  <a:pt x="86" y="20"/>
                  <a:pt x="86" y="20"/>
                  <a:pt x="86" y="20"/>
                </a:cubicBezTo>
                <a:cubicBezTo>
                  <a:pt x="87" y="20"/>
                  <a:pt x="87" y="20"/>
                  <a:pt x="87" y="20"/>
                </a:cubicBezTo>
                <a:cubicBezTo>
                  <a:pt x="88" y="20"/>
                  <a:pt x="88" y="20"/>
                  <a:pt x="88" y="20"/>
                </a:cubicBezTo>
                <a:cubicBezTo>
                  <a:pt x="89" y="21"/>
                  <a:pt x="89" y="21"/>
                  <a:pt x="89" y="21"/>
                </a:cubicBezTo>
                <a:cubicBezTo>
                  <a:pt x="90" y="21"/>
                  <a:pt x="90" y="21"/>
                  <a:pt x="90" y="21"/>
                </a:cubicBezTo>
                <a:cubicBezTo>
                  <a:pt x="90" y="21"/>
                  <a:pt x="90" y="21"/>
                  <a:pt x="90" y="21"/>
                </a:cubicBezTo>
                <a:cubicBezTo>
                  <a:pt x="91" y="21"/>
                  <a:pt x="91" y="21"/>
                  <a:pt x="91" y="21"/>
                </a:cubicBezTo>
                <a:cubicBezTo>
                  <a:pt x="91" y="22"/>
                  <a:pt x="91" y="22"/>
                  <a:pt x="91" y="22"/>
                </a:cubicBezTo>
                <a:cubicBezTo>
                  <a:pt x="92" y="22"/>
                  <a:pt x="92" y="22"/>
                  <a:pt x="92" y="22"/>
                </a:cubicBezTo>
                <a:cubicBezTo>
                  <a:pt x="93" y="22"/>
                  <a:pt x="93" y="22"/>
                  <a:pt x="93" y="22"/>
                </a:cubicBezTo>
                <a:cubicBezTo>
                  <a:pt x="93" y="22"/>
                  <a:pt x="93" y="22"/>
                  <a:pt x="93" y="22"/>
                </a:cubicBezTo>
                <a:cubicBezTo>
                  <a:pt x="94" y="22"/>
                  <a:pt x="94" y="22"/>
                  <a:pt x="94" y="22"/>
                </a:cubicBezTo>
                <a:cubicBezTo>
                  <a:pt x="95" y="21"/>
                  <a:pt x="95" y="21"/>
                  <a:pt x="95" y="21"/>
                </a:cubicBezTo>
                <a:cubicBezTo>
                  <a:pt x="95" y="22"/>
                  <a:pt x="95" y="22"/>
                  <a:pt x="95" y="22"/>
                </a:cubicBezTo>
                <a:cubicBezTo>
                  <a:pt x="96" y="22"/>
                  <a:pt x="96" y="22"/>
                  <a:pt x="96" y="22"/>
                </a:cubicBezTo>
                <a:cubicBezTo>
                  <a:pt x="97" y="22"/>
                  <a:pt x="97" y="22"/>
                  <a:pt x="97" y="22"/>
                </a:cubicBezTo>
                <a:cubicBezTo>
                  <a:pt x="98" y="22"/>
                  <a:pt x="98" y="22"/>
                  <a:pt x="98" y="22"/>
                </a:cubicBezTo>
                <a:cubicBezTo>
                  <a:pt x="99" y="23"/>
                  <a:pt x="99" y="23"/>
                  <a:pt x="99" y="23"/>
                </a:cubicBezTo>
                <a:cubicBezTo>
                  <a:pt x="99" y="23"/>
                  <a:pt x="99" y="23"/>
                  <a:pt x="99" y="23"/>
                </a:cubicBezTo>
                <a:cubicBezTo>
                  <a:pt x="99" y="23"/>
                  <a:pt x="99" y="23"/>
                  <a:pt x="99" y="23"/>
                </a:cubicBezTo>
                <a:cubicBezTo>
                  <a:pt x="99" y="24"/>
                  <a:pt x="99" y="24"/>
                  <a:pt x="99" y="24"/>
                </a:cubicBezTo>
                <a:cubicBezTo>
                  <a:pt x="100" y="24"/>
                  <a:pt x="100" y="24"/>
                  <a:pt x="100" y="24"/>
                </a:cubicBezTo>
                <a:cubicBezTo>
                  <a:pt x="101" y="25"/>
                  <a:pt x="101" y="25"/>
                  <a:pt x="101" y="25"/>
                </a:cubicBezTo>
                <a:cubicBezTo>
                  <a:pt x="102" y="25"/>
                  <a:pt x="102" y="25"/>
                  <a:pt x="102" y="25"/>
                </a:cubicBezTo>
                <a:cubicBezTo>
                  <a:pt x="102" y="24"/>
                  <a:pt x="102" y="24"/>
                  <a:pt x="102" y="24"/>
                </a:cubicBezTo>
                <a:cubicBezTo>
                  <a:pt x="102" y="24"/>
                  <a:pt x="102" y="24"/>
                  <a:pt x="102" y="24"/>
                </a:cubicBezTo>
                <a:cubicBezTo>
                  <a:pt x="103" y="24"/>
                  <a:pt x="103" y="24"/>
                  <a:pt x="103" y="24"/>
                </a:cubicBezTo>
                <a:cubicBezTo>
                  <a:pt x="103" y="24"/>
                  <a:pt x="103" y="24"/>
                  <a:pt x="103" y="24"/>
                </a:cubicBezTo>
                <a:cubicBezTo>
                  <a:pt x="105" y="24"/>
                  <a:pt x="105" y="24"/>
                  <a:pt x="105" y="24"/>
                </a:cubicBezTo>
                <a:cubicBezTo>
                  <a:pt x="105" y="25"/>
                  <a:pt x="105" y="25"/>
                  <a:pt x="105" y="25"/>
                </a:cubicBezTo>
                <a:cubicBezTo>
                  <a:pt x="105" y="25"/>
                  <a:pt x="105" y="25"/>
                  <a:pt x="105" y="25"/>
                </a:cubicBezTo>
                <a:cubicBezTo>
                  <a:pt x="106" y="24"/>
                  <a:pt x="106" y="24"/>
                  <a:pt x="106" y="24"/>
                </a:cubicBezTo>
                <a:cubicBezTo>
                  <a:pt x="106" y="24"/>
                  <a:pt x="106" y="24"/>
                  <a:pt x="106" y="24"/>
                </a:cubicBezTo>
                <a:cubicBezTo>
                  <a:pt x="106" y="24"/>
                  <a:pt x="106" y="24"/>
                  <a:pt x="106" y="24"/>
                </a:cubicBezTo>
                <a:cubicBezTo>
                  <a:pt x="106" y="23"/>
                  <a:pt x="106" y="23"/>
                  <a:pt x="106" y="23"/>
                </a:cubicBezTo>
                <a:cubicBezTo>
                  <a:pt x="106" y="22"/>
                  <a:pt x="106" y="22"/>
                  <a:pt x="106" y="22"/>
                </a:cubicBezTo>
                <a:cubicBezTo>
                  <a:pt x="106" y="21"/>
                  <a:pt x="106" y="21"/>
                  <a:pt x="106" y="21"/>
                </a:cubicBezTo>
                <a:cubicBezTo>
                  <a:pt x="106" y="21"/>
                  <a:pt x="106" y="21"/>
                  <a:pt x="106" y="21"/>
                </a:cubicBezTo>
                <a:cubicBezTo>
                  <a:pt x="106" y="21"/>
                  <a:pt x="106" y="21"/>
                  <a:pt x="106" y="21"/>
                </a:cubicBezTo>
                <a:cubicBezTo>
                  <a:pt x="107" y="21"/>
                  <a:pt x="107" y="21"/>
                  <a:pt x="107" y="21"/>
                </a:cubicBezTo>
                <a:cubicBezTo>
                  <a:pt x="107" y="22"/>
                  <a:pt x="107" y="22"/>
                  <a:pt x="107" y="22"/>
                </a:cubicBezTo>
                <a:cubicBezTo>
                  <a:pt x="106" y="22"/>
                  <a:pt x="106" y="22"/>
                  <a:pt x="106" y="22"/>
                </a:cubicBezTo>
                <a:cubicBezTo>
                  <a:pt x="106" y="23"/>
                  <a:pt x="106" y="23"/>
                  <a:pt x="106" y="23"/>
                </a:cubicBezTo>
                <a:cubicBezTo>
                  <a:pt x="107" y="24"/>
                  <a:pt x="107" y="24"/>
                  <a:pt x="107" y="24"/>
                </a:cubicBezTo>
                <a:cubicBezTo>
                  <a:pt x="107" y="24"/>
                  <a:pt x="107" y="24"/>
                  <a:pt x="107" y="24"/>
                </a:cubicBezTo>
                <a:cubicBezTo>
                  <a:pt x="107" y="24"/>
                  <a:pt x="107" y="24"/>
                  <a:pt x="107" y="24"/>
                </a:cubicBezTo>
                <a:cubicBezTo>
                  <a:pt x="107" y="23"/>
                  <a:pt x="107" y="23"/>
                  <a:pt x="107" y="23"/>
                </a:cubicBezTo>
                <a:cubicBezTo>
                  <a:pt x="108" y="24"/>
                  <a:pt x="108" y="24"/>
                  <a:pt x="108" y="24"/>
                </a:cubicBezTo>
                <a:cubicBezTo>
                  <a:pt x="108" y="25"/>
                  <a:pt x="108" y="25"/>
                  <a:pt x="108" y="25"/>
                </a:cubicBezTo>
                <a:cubicBezTo>
                  <a:pt x="108" y="25"/>
                  <a:pt x="108" y="25"/>
                  <a:pt x="108" y="25"/>
                </a:cubicBezTo>
                <a:cubicBezTo>
                  <a:pt x="109" y="25"/>
                  <a:pt x="109" y="25"/>
                  <a:pt x="109" y="25"/>
                </a:cubicBezTo>
                <a:cubicBezTo>
                  <a:pt x="109" y="24"/>
                  <a:pt x="109" y="24"/>
                  <a:pt x="109" y="24"/>
                </a:cubicBezTo>
                <a:cubicBezTo>
                  <a:pt x="109" y="24"/>
                  <a:pt x="109" y="24"/>
                  <a:pt x="109" y="24"/>
                </a:cubicBezTo>
                <a:cubicBezTo>
                  <a:pt x="109" y="23"/>
                  <a:pt x="109" y="23"/>
                  <a:pt x="109" y="23"/>
                </a:cubicBezTo>
                <a:cubicBezTo>
                  <a:pt x="110" y="23"/>
                  <a:pt x="110" y="23"/>
                  <a:pt x="110" y="23"/>
                </a:cubicBezTo>
                <a:cubicBezTo>
                  <a:pt x="110" y="24"/>
                  <a:pt x="110" y="24"/>
                  <a:pt x="110" y="24"/>
                </a:cubicBezTo>
                <a:cubicBezTo>
                  <a:pt x="110" y="24"/>
                  <a:pt x="110" y="24"/>
                  <a:pt x="110" y="24"/>
                </a:cubicBezTo>
                <a:cubicBezTo>
                  <a:pt x="110" y="24"/>
                  <a:pt x="110" y="24"/>
                  <a:pt x="110" y="24"/>
                </a:cubicBezTo>
                <a:cubicBezTo>
                  <a:pt x="110" y="25"/>
                  <a:pt x="110" y="25"/>
                  <a:pt x="110" y="25"/>
                </a:cubicBezTo>
                <a:cubicBezTo>
                  <a:pt x="110" y="25"/>
                  <a:pt x="110" y="25"/>
                  <a:pt x="110" y="25"/>
                </a:cubicBezTo>
                <a:cubicBezTo>
                  <a:pt x="110" y="26"/>
                  <a:pt x="110" y="26"/>
                  <a:pt x="110" y="26"/>
                </a:cubicBezTo>
                <a:cubicBezTo>
                  <a:pt x="109" y="26"/>
                  <a:pt x="109" y="26"/>
                  <a:pt x="109" y="26"/>
                </a:cubicBezTo>
                <a:cubicBezTo>
                  <a:pt x="109" y="26"/>
                  <a:pt x="109" y="26"/>
                  <a:pt x="109" y="26"/>
                </a:cubicBezTo>
                <a:cubicBezTo>
                  <a:pt x="109" y="27"/>
                  <a:pt x="109" y="27"/>
                  <a:pt x="109" y="27"/>
                </a:cubicBezTo>
                <a:cubicBezTo>
                  <a:pt x="109" y="27"/>
                  <a:pt x="109" y="27"/>
                  <a:pt x="109" y="27"/>
                </a:cubicBezTo>
                <a:cubicBezTo>
                  <a:pt x="109" y="27"/>
                  <a:pt x="109" y="27"/>
                  <a:pt x="109" y="27"/>
                </a:cubicBezTo>
                <a:cubicBezTo>
                  <a:pt x="110" y="28"/>
                  <a:pt x="110" y="28"/>
                  <a:pt x="110" y="28"/>
                </a:cubicBezTo>
                <a:cubicBezTo>
                  <a:pt x="110" y="28"/>
                  <a:pt x="110" y="28"/>
                  <a:pt x="110" y="28"/>
                </a:cubicBezTo>
                <a:cubicBezTo>
                  <a:pt x="110" y="29"/>
                  <a:pt x="110" y="29"/>
                  <a:pt x="110" y="29"/>
                </a:cubicBezTo>
                <a:cubicBezTo>
                  <a:pt x="109" y="29"/>
                  <a:pt x="109" y="29"/>
                  <a:pt x="109" y="29"/>
                </a:cubicBezTo>
                <a:cubicBezTo>
                  <a:pt x="109" y="29"/>
                  <a:pt x="109" y="29"/>
                  <a:pt x="109" y="29"/>
                </a:cubicBezTo>
                <a:cubicBezTo>
                  <a:pt x="109" y="29"/>
                  <a:pt x="109" y="29"/>
                  <a:pt x="109" y="29"/>
                </a:cubicBezTo>
                <a:cubicBezTo>
                  <a:pt x="109" y="30"/>
                  <a:pt x="109" y="30"/>
                  <a:pt x="109" y="30"/>
                </a:cubicBezTo>
                <a:cubicBezTo>
                  <a:pt x="109" y="29"/>
                  <a:pt x="109" y="29"/>
                  <a:pt x="109" y="29"/>
                </a:cubicBezTo>
                <a:cubicBezTo>
                  <a:pt x="109" y="29"/>
                  <a:pt x="109" y="29"/>
                  <a:pt x="109" y="29"/>
                </a:cubicBezTo>
                <a:cubicBezTo>
                  <a:pt x="109" y="28"/>
                  <a:pt x="109" y="28"/>
                  <a:pt x="109" y="28"/>
                </a:cubicBezTo>
                <a:cubicBezTo>
                  <a:pt x="109" y="28"/>
                  <a:pt x="109" y="28"/>
                  <a:pt x="109" y="28"/>
                </a:cubicBezTo>
                <a:cubicBezTo>
                  <a:pt x="108" y="29"/>
                  <a:pt x="108" y="29"/>
                  <a:pt x="108" y="29"/>
                </a:cubicBezTo>
                <a:cubicBezTo>
                  <a:pt x="108" y="29"/>
                  <a:pt x="108" y="29"/>
                  <a:pt x="108" y="29"/>
                </a:cubicBezTo>
                <a:cubicBezTo>
                  <a:pt x="108" y="29"/>
                  <a:pt x="108" y="29"/>
                  <a:pt x="108" y="29"/>
                </a:cubicBezTo>
                <a:cubicBezTo>
                  <a:pt x="108" y="28"/>
                  <a:pt x="108" y="28"/>
                  <a:pt x="108" y="28"/>
                </a:cubicBezTo>
                <a:cubicBezTo>
                  <a:pt x="108" y="28"/>
                  <a:pt x="108" y="28"/>
                  <a:pt x="108" y="28"/>
                </a:cubicBezTo>
                <a:cubicBezTo>
                  <a:pt x="107" y="28"/>
                  <a:pt x="107" y="28"/>
                  <a:pt x="107" y="28"/>
                </a:cubicBezTo>
                <a:cubicBezTo>
                  <a:pt x="107" y="28"/>
                  <a:pt x="107" y="28"/>
                  <a:pt x="107" y="28"/>
                </a:cubicBezTo>
                <a:cubicBezTo>
                  <a:pt x="107" y="28"/>
                  <a:pt x="107" y="28"/>
                  <a:pt x="107" y="28"/>
                </a:cubicBezTo>
                <a:cubicBezTo>
                  <a:pt x="106" y="28"/>
                  <a:pt x="106" y="28"/>
                  <a:pt x="106" y="28"/>
                </a:cubicBezTo>
                <a:cubicBezTo>
                  <a:pt x="106" y="28"/>
                  <a:pt x="106" y="28"/>
                  <a:pt x="106" y="28"/>
                </a:cubicBezTo>
                <a:cubicBezTo>
                  <a:pt x="106" y="28"/>
                  <a:pt x="106" y="28"/>
                  <a:pt x="106" y="28"/>
                </a:cubicBezTo>
                <a:cubicBezTo>
                  <a:pt x="106" y="28"/>
                  <a:pt x="106" y="28"/>
                  <a:pt x="106" y="28"/>
                </a:cubicBezTo>
                <a:cubicBezTo>
                  <a:pt x="106" y="28"/>
                  <a:pt x="106" y="28"/>
                  <a:pt x="106" y="28"/>
                </a:cubicBezTo>
                <a:cubicBezTo>
                  <a:pt x="106" y="28"/>
                  <a:pt x="106" y="28"/>
                  <a:pt x="106" y="28"/>
                </a:cubicBezTo>
                <a:cubicBezTo>
                  <a:pt x="107" y="28"/>
                  <a:pt x="107" y="28"/>
                  <a:pt x="107" y="28"/>
                </a:cubicBezTo>
                <a:cubicBezTo>
                  <a:pt x="107" y="28"/>
                  <a:pt x="107" y="28"/>
                  <a:pt x="107" y="28"/>
                </a:cubicBezTo>
                <a:cubicBezTo>
                  <a:pt x="106" y="29"/>
                  <a:pt x="106" y="29"/>
                  <a:pt x="106" y="29"/>
                </a:cubicBezTo>
                <a:cubicBezTo>
                  <a:pt x="106" y="28"/>
                  <a:pt x="106" y="28"/>
                  <a:pt x="106" y="28"/>
                </a:cubicBezTo>
                <a:cubicBezTo>
                  <a:pt x="106" y="29"/>
                  <a:pt x="106" y="29"/>
                  <a:pt x="106" y="29"/>
                </a:cubicBezTo>
                <a:cubicBezTo>
                  <a:pt x="105" y="29"/>
                  <a:pt x="105" y="29"/>
                  <a:pt x="105" y="29"/>
                </a:cubicBezTo>
                <a:cubicBezTo>
                  <a:pt x="105" y="29"/>
                  <a:pt x="105" y="29"/>
                  <a:pt x="105" y="29"/>
                </a:cubicBezTo>
                <a:cubicBezTo>
                  <a:pt x="105" y="30"/>
                  <a:pt x="105" y="30"/>
                  <a:pt x="105" y="30"/>
                </a:cubicBezTo>
                <a:cubicBezTo>
                  <a:pt x="105" y="31"/>
                  <a:pt x="105" y="31"/>
                  <a:pt x="105" y="31"/>
                </a:cubicBezTo>
                <a:cubicBezTo>
                  <a:pt x="105" y="31"/>
                  <a:pt x="105" y="31"/>
                  <a:pt x="105" y="31"/>
                </a:cubicBezTo>
                <a:cubicBezTo>
                  <a:pt x="105" y="31"/>
                  <a:pt x="105" y="31"/>
                  <a:pt x="105" y="31"/>
                </a:cubicBezTo>
                <a:cubicBezTo>
                  <a:pt x="106" y="32"/>
                  <a:pt x="106" y="32"/>
                  <a:pt x="106" y="32"/>
                </a:cubicBezTo>
                <a:cubicBezTo>
                  <a:pt x="105" y="32"/>
                  <a:pt x="105" y="32"/>
                  <a:pt x="105" y="32"/>
                </a:cubicBezTo>
                <a:cubicBezTo>
                  <a:pt x="106" y="32"/>
                  <a:pt x="106" y="32"/>
                  <a:pt x="106" y="32"/>
                </a:cubicBezTo>
                <a:cubicBezTo>
                  <a:pt x="106" y="32"/>
                  <a:pt x="106" y="32"/>
                  <a:pt x="106" y="32"/>
                </a:cubicBezTo>
                <a:cubicBezTo>
                  <a:pt x="106" y="32"/>
                  <a:pt x="106" y="32"/>
                  <a:pt x="106" y="32"/>
                </a:cubicBezTo>
                <a:cubicBezTo>
                  <a:pt x="106" y="33"/>
                  <a:pt x="106" y="33"/>
                  <a:pt x="106" y="33"/>
                </a:cubicBezTo>
                <a:cubicBezTo>
                  <a:pt x="107" y="33"/>
                  <a:pt x="107" y="33"/>
                  <a:pt x="107" y="33"/>
                </a:cubicBezTo>
                <a:cubicBezTo>
                  <a:pt x="107" y="33"/>
                  <a:pt x="107" y="33"/>
                  <a:pt x="107" y="33"/>
                </a:cubicBezTo>
                <a:cubicBezTo>
                  <a:pt x="108" y="33"/>
                  <a:pt x="108" y="33"/>
                  <a:pt x="108" y="33"/>
                </a:cubicBezTo>
                <a:cubicBezTo>
                  <a:pt x="108" y="34"/>
                  <a:pt x="108" y="34"/>
                  <a:pt x="108" y="34"/>
                </a:cubicBezTo>
                <a:cubicBezTo>
                  <a:pt x="108" y="34"/>
                  <a:pt x="108" y="34"/>
                  <a:pt x="108" y="34"/>
                </a:cubicBezTo>
                <a:cubicBezTo>
                  <a:pt x="108" y="34"/>
                  <a:pt x="108" y="34"/>
                  <a:pt x="108" y="34"/>
                </a:cubicBezTo>
                <a:cubicBezTo>
                  <a:pt x="109" y="34"/>
                  <a:pt x="109" y="34"/>
                  <a:pt x="109" y="34"/>
                </a:cubicBezTo>
                <a:cubicBezTo>
                  <a:pt x="109" y="35"/>
                  <a:pt x="109" y="35"/>
                  <a:pt x="109" y="35"/>
                </a:cubicBezTo>
                <a:cubicBezTo>
                  <a:pt x="109" y="35"/>
                  <a:pt x="109" y="35"/>
                  <a:pt x="109" y="35"/>
                </a:cubicBezTo>
                <a:cubicBezTo>
                  <a:pt x="109" y="36"/>
                  <a:pt x="109" y="36"/>
                  <a:pt x="109" y="36"/>
                </a:cubicBezTo>
                <a:cubicBezTo>
                  <a:pt x="109" y="36"/>
                  <a:pt x="109" y="36"/>
                  <a:pt x="109" y="36"/>
                </a:cubicBezTo>
                <a:cubicBezTo>
                  <a:pt x="109" y="36"/>
                  <a:pt x="109" y="36"/>
                  <a:pt x="109" y="36"/>
                </a:cubicBezTo>
                <a:cubicBezTo>
                  <a:pt x="110" y="36"/>
                  <a:pt x="110" y="36"/>
                  <a:pt x="110" y="36"/>
                </a:cubicBezTo>
                <a:cubicBezTo>
                  <a:pt x="110" y="36"/>
                  <a:pt x="110" y="36"/>
                  <a:pt x="110" y="36"/>
                </a:cubicBezTo>
                <a:cubicBezTo>
                  <a:pt x="110" y="35"/>
                  <a:pt x="110" y="35"/>
                  <a:pt x="110" y="35"/>
                </a:cubicBezTo>
                <a:cubicBezTo>
                  <a:pt x="110" y="35"/>
                  <a:pt x="110" y="35"/>
                  <a:pt x="110" y="35"/>
                </a:cubicBezTo>
                <a:cubicBezTo>
                  <a:pt x="110" y="34"/>
                  <a:pt x="110" y="34"/>
                  <a:pt x="110" y="34"/>
                </a:cubicBezTo>
                <a:cubicBezTo>
                  <a:pt x="110" y="34"/>
                  <a:pt x="110" y="34"/>
                  <a:pt x="110"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11" y="32"/>
                  <a:pt x="111" y="32"/>
                  <a:pt x="111" y="32"/>
                </a:cubicBezTo>
                <a:cubicBezTo>
                  <a:pt x="110" y="32"/>
                  <a:pt x="110" y="32"/>
                  <a:pt x="110" y="32"/>
                </a:cubicBezTo>
                <a:cubicBezTo>
                  <a:pt x="110" y="32"/>
                  <a:pt x="110" y="32"/>
                  <a:pt x="110" y="32"/>
                </a:cubicBezTo>
                <a:cubicBezTo>
                  <a:pt x="111" y="31"/>
                  <a:pt x="111" y="31"/>
                  <a:pt x="111" y="31"/>
                </a:cubicBezTo>
                <a:cubicBezTo>
                  <a:pt x="111" y="31"/>
                  <a:pt x="111" y="31"/>
                  <a:pt x="111" y="31"/>
                </a:cubicBezTo>
                <a:cubicBezTo>
                  <a:pt x="111" y="30"/>
                  <a:pt x="111" y="30"/>
                  <a:pt x="111" y="30"/>
                </a:cubicBezTo>
                <a:cubicBezTo>
                  <a:pt x="111" y="30"/>
                  <a:pt x="111" y="30"/>
                  <a:pt x="111" y="30"/>
                </a:cubicBezTo>
                <a:cubicBezTo>
                  <a:pt x="111" y="29"/>
                  <a:pt x="111" y="29"/>
                  <a:pt x="111" y="29"/>
                </a:cubicBezTo>
                <a:cubicBezTo>
                  <a:pt x="111" y="30"/>
                  <a:pt x="111" y="30"/>
                  <a:pt x="111" y="30"/>
                </a:cubicBezTo>
                <a:cubicBezTo>
                  <a:pt x="112" y="30"/>
                  <a:pt x="112" y="30"/>
                  <a:pt x="112" y="30"/>
                </a:cubicBezTo>
                <a:cubicBezTo>
                  <a:pt x="112" y="30"/>
                  <a:pt x="112" y="30"/>
                  <a:pt x="112" y="30"/>
                </a:cubicBezTo>
                <a:cubicBezTo>
                  <a:pt x="112" y="30"/>
                  <a:pt x="112" y="30"/>
                  <a:pt x="112" y="30"/>
                </a:cubicBezTo>
                <a:cubicBezTo>
                  <a:pt x="113" y="30"/>
                  <a:pt x="113" y="30"/>
                  <a:pt x="113" y="30"/>
                </a:cubicBezTo>
                <a:cubicBezTo>
                  <a:pt x="113" y="31"/>
                  <a:pt x="113" y="31"/>
                  <a:pt x="113" y="31"/>
                </a:cubicBezTo>
                <a:cubicBezTo>
                  <a:pt x="113" y="31"/>
                  <a:pt x="113" y="31"/>
                  <a:pt x="113" y="31"/>
                </a:cubicBezTo>
                <a:cubicBezTo>
                  <a:pt x="113" y="32"/>
                  <a:pt x="113" y="32"/>
                  <a:pt x="113" y="32"/>
                </a:cubicBezTo>
                <a:cubicBezTo>
                  <a:pt x="113" y="32"/>
                  <a:pt x="113" y="32"/>
                  <a:pt x="113" y="32"/>
                </a:cubicBezTo>
                <a:cubicBezTo>
                  <a:pt x="113" y="32"/>
                  <a:pt x="113" y="32"/>
                  <a:pt x="113" y="32"/>
                </a:cubicBezTo>
                <a:cubicBezTo>
                  <a:pt x="114" y="32"/>
                  <a:pt x="114" y="32"/>
                  <a:pt x="114" y="32"/>
                </a:cubicBezTo>
                <a:cubicBezTo>
                  <a:pt x="114" y="33"/>
                  <a:pt x="114" y="33"/>
                  <a:pt x="114" y="33"/>
                </a:cubicBezTo>
                <a:cubicBezTo>
                  <a:pt x="114" y="33"/>
                  <a:pt x="114" y="33"/>
                  <a:pt x="114" y="33"/>
                </a:cubicBezTo>
                <a:cubicBezTo>
                  <a:pt x="114" y="32"/>
                  <a:pt x="114" y="32"/>
                  <a:pt x="114" y="32"/>
                </a:cubicBezTo>
                <a:cubicBezTo>
                  <a:pt x="115" y="33"/>
                  <a:pt x="115" y="33"/>
                  <a:pt x="115" y="33"/>
                </a:cubicBezTo>
                <a:cubicBezTo>
                  <a:pt x="115" y="32"/>
                  <a:pt x="115" y="32"/>
                  <a:pt x="115" y="32"/>
                </a:cubicBezTo>
                <a:cubicBezTo>
                  <a:pt x="115" y="32"/>
                  <a:pt x="115" y="32"/>
                  <a:pt x="115" y="32"/>
                </a:cubicBezTo>
                <a:cubicBezTo>
                  <a:pt x="115" y="32"/>
                  <a:pt x="115" y="32"/>
                  <a:pt x="115" y="32"/>
                </a:cubicBezTo>
                <a:cubicBezTo>
                  <a:pt x="115" y="33"/>
                  <a:pt x="115" y="33"/>
                  <a:pt x="115" y="33"/>
                </a:cubicBezTo>
                <a:cubicBezTo>
                  <a:pt x="115" y="34"/>
                  <a:pt x="115" y="34"/>
                  <a:pt x="115" y="34"/>
                </a:cubicBezTo>
                <a:cubicBezTo>
                  <a:pt x="116" y="34"/>
                  <a:pt x="116" y="34"/>
                  <a:pt x="116" y="34"/>
                </a:cubicBezTo>
                <a:cubicBezTo>
                  <a:pt x="116" y="34"/>
                  <a:pt x="116" y="34"/>
                  <a:pt x="116" y="34"/>
                </a:cubicBezTo>
                <a:cubicBezTo>
                  <a:pt x="116" y="34"/>
                  <a:pt x="116" y="34"/>
                  <a:pt x="116" y="34"/>
                </a:cubicBezTo>
                <a:cubicBezTo>
                  <a:pt x="117" y="35"/>
                  <a:pt x="117" y="35"/>
                  <a:pt x="117" y="35"/>
                </a:cubicBezTo>
                <a:cubicBezTo>
                  <a:pt x="116" y="35"/>
                  <a:pt x="116" y="35"/>
                  <a:pt x="116" y="35"/>
                </a:cubicBezTo>
                <a:cubicBezTo>
                  <a:pt x="116" y="35"/>
                  <a:pt x="116" y="35"/>
                  <a:pt x="116" y="35"/>
                </a:cubicBezTo>
                <a:cubicBezTo>
                  <a:pt x="116" y="36"/>
                  <a:pt x="116" y="36"/>
                  <a:pt x="116" y="36"/>
                </a:cubicBezTo>
                <a:cubicBezTo>
                  <a:pt x="117" y="36"/>
                  <a:pt x="117" y="36"/>
                  <a:pt x="117" y="36"/>
                </a:cubicBezTo>
                <a:cubicBezTo>
                  <a:pt x="117" y="35"/>
                  <a:pt x="117" y="35"/>
                  <a:pt x="117" y="35"/>
                </a:cubicBezTo>
                <a:cubicBezTo>
                  <a:pt x="118" y="36"/>
                  <a:pt x="118" y="36"/>
                  <a:pt x="118" y="36"/>
                </a:cubicBezTo>
                <a:cubicBezTo>
                  <a:pt x="118" y="37"/>
                  <a:pt x="118" y="37"/>
                  <a:pt x="118" y="37"/>
                </a:cubicBezTo>
                <a:cubicBezTo>
                  <a:pt x="117" y="37"/>
                  <a:pt x="117" y="37"/>
                  <a:pt x="117" y="37"/>
                </a:cubicBezTo>
                <a:cubicBezTo>
                  <a:pt x="117" y="38"/>
                  <a:pt x="117" y="38"/>
                  <a:pt x="117" y="38"/>
                </a:cubicBezTo>
                <a:cubicBezTo>
                  <a:pt x="118" y="38"/>
                  <a:pt x="118" y="38"/>
                  <a:pt x="118" y="38"/>
                </a:cubicBezTo>
                <a:cubicBezTo>
                  <a:pt x="118" y="38"/>
                  <a:pt x="118" y="38"/>
                  <a:pt x="118" y="38"/>
                </a:cubicBezTo>
                <a:cubicBezTo>
                  <a:pt x="117" y="39"/>
                  <a:pt x="117" y="39"/>
                  <a:pt x="117" y="39"/>
                </a:cubicBezTo>
                <a:cubicBezTo>
                  <a:pt x="116" y="38"/>
                  <a:pt x="116" y="38"/>
                  <a:pt x="116" y="38"/>
                </a:cubicBezTo>
                <a:cubicBezTo>
                  <a:pt x="116" y="38"/>
                  <a:pt x="116" y="38"/>
                  <a:pt x="116" y="38"/>
                </a:cubicBezTo>
                <a:cubicBezTo>
                  <a:pt x="116" y="38"/>
                  <a:pt x="116" y="38"/>
                  <a:pt x="116" y="38"/>
                </a:cubicBezTo>
                <a:cubicBezTo>
                  <a:pt x="117" y="38"/>
                  <a:pt x="117" y="38"/>
                  <a:pt x="117" y="38"/>
                </a:cubicBezTo>
                <a:cubicBezTo>
                  <a:pt x="117" y="37"/>
                  <a:pt x="117" y="37"/>
                  <a:pt x="117" y="37"/>
                </a:cubicBezTo>
                <a:cubicBezTo>
                  <a:pt x="116" y="37"/>
                  <a:pt x="116" y="37"/>
                  <a:pt x="116" y="37"/>
                </a:cubicBezTo>
                <a:cubicBezTo>
                  <a:pt x="116" y="37"/>
                  <a:pt x="116" y="37"/>
                  <a:pt x="116" y="37"/>
                </a:cubicBezTo>
                <a:cubicBezTo>
                  <a:pt x="115" y="38"/>
                  <a:pt x="115" y="38"/>
                  <a:pt x="115" y="38"/>
                </a:cubicBezTo>
                <a:cubicBezTo>
                  <a:pt x="115" y="38"/>
                  <a:pt x="115" y="38"/>
                  <a:pt x="115" y="38"/>
                </a:cubicBezTo>
                <a:cubicBezTo>
                  <a:pt x="115" y="38"/>
                  <a:pt x="115" y="38"/>
                  <a:pt x="115" y="38"/>
                </a:cubicBezTo>
                <a:cubicBezTo>
                  <a:pt x="114" y="38"/>
                  <a:pt x="114" y="38"/>
                  <a:pt x="114" y="38"/>
                </a:cubicBezTo>
                <a:cubicBezTo>
                  <a:pt x="114" y="38"/>
                  <a:pt x="114" y="38"/>
                  <a:pt x="114" y="38"/>
                </a:cubicBezTo>
                <a:cubicBezTo>
                  <a:pt x="114" y="38"/>
                  <a:pt x="114" y="38"/>
                  <a:pt x="114" y="38"/>
                </a:cubicBezTo>
                <a:cubicBezTo>
                  <a:pt x="113" y="38"/>
                  <a:pt x="113" y="38"/>
                  <a:pt x="113" y="38"/>
                </a:cubicBezTo>
                <a:cubicBezTo>
                  <a:pt x="113" y="38"/>
                  <a:pt x="113" y="38"/>
                  <a:pt x="113" y="38"/>
                </a:cubicBezTo>
                <a:cubicBezTo>
                  <a:pt x="112" y="38"/>
                  <a:pt x="112" y="38"/>
                  <a:pt x="112" y="38"/>
                </a:cubicBezTo>
                <a:cubicBezTo>
                  <a:pt x="112" y="38"/>
                  <a:pt x="112" y="38"/>
                  <a:pt x="112" y="38"/>
                </a:cubicBezTo>
                <a:cubicBezTo>
                  <a:pt x="112" y="39"/>
                  <a:pt x="112" y="39"/>
                  <a:pt x="112" y="39"/>
                </a:cubicBezTo>
                <a:cubicBezTo>
                  <a:pt x="112" y="39"/>
                  <a:pt x="112" y="39"/>
                  <a:pt x="112" y="39"/>
                </a:cubicBezTo>
                <a:cubicBezTo>
                  <a:pt x="112" y="39"/>
                  <a:pt x="112" y="39"/>
                  <a:pt x="112" y="39"/>
                </a:cubicBezTo>
                <a:cubicBezTo>
                  <a:pt x="111" y="39"/>
                  <a:pt x="111" y="39"/>
                  <a:pt x="111" y="39"/>
                </a:cubicBezTo>
                <a:cubicBezTo>
                  <a:pt x="111" y="39"/>
                  <a:pt x="111" y="39"/>
                  <a:pt x="111" y="39"/>
                </a:cubicBezTo>
                <a:cubicBezTo>
                  <a:pt x="110" y="40"/>
                  <a:pt x="110" y="40"/>
                  <a:pt x="110" y="40"/>
                </a:cubicBezTo>
                <a:cubicBezTo>
                  <a:pt x="110" y="40"/>
                  <a:pt x="110" y="40"/>
                  <a:pt x="110" y="40"/>
                </a:cubicBezTo>
                <a:cubicBezTo>
                  <a:pt x="109" y="40"/>
                  <a:pt x="109" y="40"/>
                  <a:pt x="109" y="40"/>
                </a:cubicBezTo>
                <a:cubicBezTo>
                  <a:pt x="109" y="40"/>
                  <a:pt x="109" y="40"/>
                  <a:pt x="109" y="40"/>
                </a:cubicBezTo>
                <a:cubicBezTo>
                  <a:pt x="109" y="39"/>
                  <a:pt x="109" y="39"/>
                  <a:pt x="109" y="39"/>
                </a:cubicBezTo>
                <a:cubicBezTo>
                  <a:pt x="109" y="39"/>
                  <a:pt x="109" y="39"/>
                  <a:pt x="109" y="39"/>
                </a:cubicBezTo>
                <a:cubicBezTo>
                  <a:pt x="109" y="39"/>
                  <a:pt x="109" y="39"/>
                  <a:pt x="109" y="39"/>
                </a:cubicBezTo>
                <a:cubicBezTo>
                  <a:pt x="109" y="39"/>
                  <a:pt x="109" y="39"/>
                  <a:pt x="109" y="39"/>
                </a:cubicBezTo>
                <a:cubicBezTo>
                  <a:pt x="109" y="38"/>
                  <a:pt x="109" y="38"/>
                  <a:pt x="109" y="38"/>
                </a:cubicBezTo>
                <a:cubicBezTo>
                  <a:pt x="108" y="38"/>
                  <a:pt x="108" y="38"/>
                  <a:pt x="108" y="38"/>
                </a:cubicBezTo>
                <a:cubicBezTo>
                  <a:pt x="108" y="38"/>
                  <a:pt x="108" y="38"/>
                  <a:pt x="108" y="38"/>
                </a:cubicBezTo>
                <a:cubicBezTo>
                  <a:pt x="108" y="38"/>
                  <a:pt x="108" y="38"/>
                  <a:pt x="108" y="38"/>
                </a:cubicBezTo>
                <a:cubicBezTo>
                  <a:pt x="107" y="38"/>
                  <a:pt x="107" y="38"/>
                  <a:pt x="107" y="38"/>
                </a:cubicBezTo>
                <a:cubicBezTo>
                  <a:pt x="107" y="37"/>
                  <a:pt x="107" y="37"/>
                  <a:pt x="107" y="37"/>
                </a:cubicBezTo>
                <a:cubicBezTo>
                  <a:pt x="107" y="37"/>
                  <a:pt x="107" y="37"/>
                  <a:pt x="107" y="37"/>
                </a:cubicBezTo>
                <a:cubicBezTo>
                  <a:pt x="106" y="37"/>
                  <a:pt x="106" y="37"/>
                  <a:pt x="106" y="37"/>
                </a:cubicBezTo>
                <a:cubicBezTo>
                  <a:pt x="106" y="38"/>
                  <a:pt x="106" y="38"/>
                  <a:pt x="106" y="38"/>
                </a:cubicBezTo>
                <a:cubicBezTo>
                  <a:pt x="107" y="38"/>
                  <a:pt x="107" y="38"/>
                  <a:pt x="107" y="38"/>
                </a:cubicBezTo>
                <a:cubicBezTo>
                  <a:pt x="107" y="38"/>
                  <a:pt x="107" y="38"/>
                  <a:pt x="107" y="38"/>
                </a:cubicBezTo>
                <a:cubicBezTo>
                  <a:pt x="107" y="38"/>
                  <a:pt x="107" y="38"/>
                  <a:pt x="107" y="38"/>
                </a:cubicBezTo>
                <a:cubicBezTo>
                  <a:pt x="107" y="38"/>
                  <a:pt x="107" y="38"/>
                  <a:pt x="107" y="38"/>
                </a:cubicBezTo>
                <a:cubicBezTo>
                  <a:pt x="108" y="38"/>
                  <a:pt x="108" y="38"/>
                  <a:pt x="108" y="38"/>
                </a:cubicBezTo>
                <a:cubicBezTo>
                  <a:pt x="108" y="39"/>
                  <a:pt x="108" y="39"/>
                  <a:pt x="108" y="39"/>
                </a:cubicBezTo>
                <a:cubicBezTo>
                  <a:pt x="108" y="39"/>
                  <a:pt x="108" y="39"/>
                  <a:pt x="108" y="39"/>
                </a:cubicBezTo>
                <a:cubicBezTo>
                  <a:pt x="108" y="40"/>
                  <a:pt x="108" y="40"/>
                  <a:pt x="108" y="40"/>
                </a:cubicBezTo>
                <a:cubicBezTo>
                  <a:pt x="109" y="40"/>
                  <a:pt x="109" y="40"/>
                  <a:pt x="109" y="40"/>
                </a:cubicBezTo>
                <a:cubicBezTo>
                  <a:pt x="110" y="40"/>
                  <a:pt x="110" y="40"/>
                  <a:pt x="110" y="40"/>
                </a:cubicBezTo>
                <a:cubicBezTo>
                  <a:pt x="110" y="40"/>
                  <a:pt x="110" y="40"/>
                  <a:pt x="110" y="40"/>
                </a:cubicBezTo>
                <a:cubicBezTo>
                  <a:pt x="111" y="39"/>
                  <a:pt x="111" y="39"/>
                  <a:pt x="111" y="39"/>
                </a:cubicBezTo>
                <a:cubicBezTo>
                  <a:pt x="112" y="39"/>
                  <a:pt x="112" y="39"/>
                  <a:pt x="112" y="39"/>
                </a:cubicBezTo>
                <a:cubicBezTo>
                  <a:pt x="113" y="39"/>
                  <a:pt x="113" y="39"/>
                  <a:pt x="113" y="39"/>
                </a:cubicBezTo>
                <a:cubicBezTo>
                  <a:pt x="113" y="38"/>
                  <a:pt x="113" y="38"/>
                  <a:pt x="113" y="38"/>
                </a:cubicBezTo>
                <a:cubicBezTo>
                  <a:pt x="113" y="38"/>
                  <a:pt x="113" y="38"/>
                  <a:pt x="113" y="38"/>
                </a:cubicBezTo>
                <a:cubicBezTo>
                  <a:pt x="114" y="38"/>
                  <a:pt x="114" y="38"/>
                  <a:pt x="114" y="38"/>
                </a:cubicBezTo>
                <a:cubicBezTo>
                  <a:pt x="114" y="39"/>
                  <a:pt x="114" y="39"/>
                  <a:pt x="114" y="39"/>
                </a:cubicBezTo>
                <a:cubicBezTo>
                  <a:pt x="115" y="39"/>
                  <a:pt x="115" y="39"/>
                  <a:pt x="115" y="39"/>
                </a:cubicBezTo>
                <a:cubicBezTo>
                  <a:pt x="115" y="39"/>
                  <a:pt x="115" y="39"/>
                  <a:pt x="115" y="39"/>
                </a:cubicBezTo>
                <a:cubicBezTo>
                  <a:pt x="116" y="39"/>
                  <a:pt x="116" y="39"/>
                  <a:pt x="116" y="39"/>
                </a:cubicBezTo>
                <a:cubicBezTo>
                  <a:pt x="116" y="39"/>
                  <a:pt x="116" y="39"/>
                  <a:pt x="116" y="39"/>
                </a:cubicBezTo>
                <a:cubicBezTo>
                  <a:pt x="116" y="40"/>
                  <a:pt x="116" y="40"/>
                  <a:pt x="116" y="40"/>
                </a:cubicBezTo>
                <a:cubicBezTo>
                  <a:pt x="115" y="40"/>
                  <a:pt x="115" y="40"/>
                  <a:pt x="115" y="40"/>
                </a:cubicBezTo>
                <a:cubicBezTo>
                  <a:pt x="115" y="40"/>
                  <a:pt x="115" y="40"/>
                  <a:pt x="115" y="40"/>
                </a:cubicBezTo>
                <a:cubicBezTo>
                  <a:pt x="114" y="40"/>
                  <a:pt x="114" y="40"/>
                  <a:pt x="114" y="40"/>
                </a:cubicBezTo>
                <a:cubicBezTo>
                  <a:pt x="114" y="41"/>
                  <a:pt x="114" y="41"/>
                  <a:pt x="114" y="41"/>
                </a:cubicBezTo>
                <a:cubicBezTo>
                  <a:pt x="114" y="40"/>
                  <a:pt x="114" y="40"/>
                  <a:pt x="114" y="40"/>
                </a:cubicBezTo>
                <a:cubicBezTo>
                  <a:pt x="114" y="40"/>
                  <a:pt x="114" y="40"/>
                  <a:pt x="114" y="40"/>
                </a:cubicBezTo>
                <a:cubicBezTo>
                  <a:pt x="113" y="40"/>
                  <a:pt x="113" y="40"/>
                  <a:pt x="113" y="40"/>
                </a:cubicBezTo>
                <a:cubicBezTo>
                  <a:pt x="113" y="40"/>
                  <a:pt x="113" y="40"/>
                  <a:pt x="113" y="40"/>
                </a:cubicBezTo>
                <a:cubicBezTo>
                  <a:pt x="112" y="40"/>
                  <a:pt x="112" y="40"/>
                  <a:pt x="112" y="40"/>
                </a:cubicBezTo>
                <a:cubicBezTo>
                  <a:pt x="112" y="41"/>
                  <a:pt x="112" y="41"/>
                  <a:pt x="112" y="41"/>
                </a:cubicBezTo>
                <a:cubicBezTo>
                  <a:pt x="112" y="41"/>
                  <a:pt x="112" y="41"/>
                  <a:pt x="112" y="41"/>
                </a:cubicBezTo>
                <a:cubicBezTo>
                  <a:pt x="111" y="41"/>
                  <a:pt x="111" y="41"/>
                  <a:pt x="111" y="41"/>
                </a:cubicBezTo>
                <a:cubicBezTo>
                  <a:pt x="111" y="42"/>
                  <a:pt x="111" y="42"/>
                  <a:pt x="111" y="42"/>
                </a:cubicBezTo>
                <a:cubicBezTo>
                  <a:pt x="110" y="42"/>
                  <a:pt x="110" y="42"/>
                  <a:pt x="110" y="42"/>
                </a:cubicBezTo>
                <a:cubicBezTo>
                  <a:pt x="110" y="43"/>
                  <a:pt x="110" y="43"/>
                  <a:pt x="110" y="43"/>
                </a:cubicBezTo>
                <a:cubicBezTo>
                  <a:pt x="110" y="43"/>
                  <a:pt x="110" y="43"/>
                  <a:pt x="110" y="43"/>
                </a:cubicBezTo>
                <a:cubicBezTo>
                  <a:pt x="109" y="43"/>
                  <a:pt x="109" y="43"/>
                  <a:pt x="109" y="43"/>
                </a:cubicBezTo>
                <a:cubicBezTo>
                  <a:pt x="108" y="45"/>
                  <a:pt x="108" y="45"/>
                  <a:pt x="108" y="45"/>
                </a:cubicBezTo>
                <a:cubicBezTo>
                  <a:pt x="108" y="45"/>
                  <a:pt x="108" y="45"/>
                  <a:pt x="108" y="45"/>
                </a:cubicBezTo>
                <a:cubicBezTo>
                  <a:pt x="108" y="46"/>
                  <a:pt x="108" y="46"/>
                  <a:pt x="108" y="46"/>
                </a:cubicBezTo>
                <a:cubicBezTo>
                  <a:pt x="108" y="47"/>
                  <a:pt x="108" y="47"/>
                  <a:pt x="108" y="47"/>
                </a:cubicBezTo>
                <a:cubicBezTo>
                  <a:pt x="108" y="47"/>
                  <a:pt x="108" y="47"/>
                  <a:pt x="108" y="47"/>
                </a:cubicBezTo>
                <a:cubicBezTo>
                  <a:pt x="107" y="46"/>
                  <a:pt x="107" y="46"/>
                  <a:pt x="107" y="46"/>
                </a:cubicBezTo>
                <a:cubicBezTo>
                  <a:pt x="108" y="46"/>
                  <a:pt x="108" y="46"/>
                  <a:pt x="108" y="46"/>
                </a:cubicBezTo>
                <a:cubicBezTo>
                  <a:pt x="107" y="45"/>
                  <a:pt x="107" y="45"/>
                  <a:pt x="107" y="45"/>
                </a:cubicBezTo>
                <a:cubicBezTo>
                  <a:pt x="106" y="45"/>
                  <a:pt x="106" y="45"/>
                  <a:pt x="106"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3" y="45"/>
                  <a:pt x="103" y="45"/>
                  <a:pt x="103" y="45"/>
                </a:cubicBezTo>
                <a:cubicBezTo>
                  <a:pt x="103" y="46"/>
                  <a:pt x="103" y="46"/>
                  <a:pt x="103" y="46"/>
                </a:cubicBezTo>
                <a:cubicBezTo>
                  <a:pt x="103" y="47"/>
                  <a:pt x="103" y="47"/>
                  <a:pt x="103" y="47"/>
                </a:cubicBezTo>
                <a:cubicBezTo>
                  <a:pt x="102" y="47"/>
                  <a:pt x="102" y="47"/>
                  <a:pt x="102" y="47"/>
                </a:cubicBezTo>
                <a:cubicBezTo>
                  <a:pt x="102" y="48"/>
                  <a:pt x="102" y="48"/>
                  <a:pt x="102" y="48"/>
                </a:cubicBezTo>
                <a:cubicBezTo>
                  <a:pt x="102" y="48"/>
                  <a:pt x="102" y="48"/>
                  <a:pt x="102" y="48"/>
                </a:cubicBezTo>
                <a:cubicBezTo>
                  <a:pt x="103" y="49"/>
                  <a:pt x="103" y="49"/>
                  <a:pt x="103" y="49"/>
                </a:cubicBezTo>
                <a:cubicBezTo>
                  <a:pt x="103" y="49"/>
                  <a:pt x="103" y="49"/>
                  <a:pt x="103" y="49"/>
                </a:cubicBezTo>
                <a:cubicBezTo>
                  <a:pt x="104" y="49"/>
                  <a:pt x="104" y="49"/>
                  <a:pt x="104" y="49"/>
                </a:cubicBezTo>
                <a:cubicBezTo>
                  <a:pt x="104" y="49"/>
                  <a:pt x="104" y="49"/>
                  <a:pt x="104" y="49"/>
                </a:cubicBezTo>
                <a:cubicBezTo>
                  <a:pt x="104" y="49"/>
                  <a:pt x="104" y="49"/>
                  <a:pt x="104" y="49"/>
                </a:cubicBezTo>
                <a:cubicBezTo>
                  <a:pt x="104" y="49"/>
                  <a:pt x="104" y="49"/>
                  <a:pt x="104" y="49"/>
                </a:cubicBezTo>
                <a:cubicBezTo>
                  <a:pt x="104" y="49"/>
                  <a:pt x="104" y="49"/>
                  <a:pt x="104" y="49"/>
                </a:cubicBezTo>
                <a:cubicBezTo>
                  <a:pt x="104" y="48"/>
                  <a:pt x="104" y="48"/>
                  <a:pt x="104" y="48"/>
                </a:cubicBezTo>
                <a:cubicBezTo>
                  <a:pt x="105" y="48"/>
                  <a:pt x="105" y="48"/>
                  <a:pt x="105" y="48"/>
                </a:cubicBezTo>
                <a:cubicBezTo>
                  <a:pt x="106" y="48"/>
                  <a:pt x="106" y="48"/>
                  <a:pt x="106" y="48"/>
                </a:cubicBezTo>
                <a:cubicBezTo>
                  <a:pt x="106" y="48"/>
                  <a:pt x="106" y="48"/>
                  <a:pt x="106" y="48"/>
                </a:cubicBezTo>
                <a:cubicBezTo>
                  <a:pt x="106" y="49"/>
                  <a:pt x="106" y="49"/>
                  <a:pt x="106" y="49"/>
                </a:cubicBezTo>
                <a:cubicBezTo>
                  <a:pt x="106" y="49"/>
                  <a:pt x="106" y="49"/>
                  <a:pt x="106" y="49"/>
                </a:cubicBezTo>
                <a:cubicBezTo>
                  <a:pt x="106" y="50"/>
                  <a:pt x="106" y="50"/>
                  <a:pt x="106" y="50"/>
                </a:cubicBezTo>
                <a:cubicBezTo>
                  <a:pt x="105" y="50"/>
                  <a:pt x="105" y="50"/>
                  <a:pt x="105" y="50"/>
                </a:cubicBezTo>
                <a:cubicBezTo>
                  <a:pt x="106" y="50"/>
                  <a:pt x="106" y="50"/>
                  <a:pt x="106" y="50"/>
                </a:cubicBezTo>
                <a:cubicBezTo>
                  <a:pt x="106" y="50"/>
                  <a:pt x="106" y="50"/>
                  <a:pt x="106" y="50"/>
                </a:cubicBezTo>
                <a:cubicBezTo>
                  <a:pt x="106" y="50"/>
                  <a:pt x="106" y="50"/>
                  <a:pt x="106" y="50"/>
                </a:cubicBezTo>
                <a:cubicBezTo>
                  <a:pt x="107" y="50"/>
                  <a:pt x="107" y="50"/>
                  <a:pt x="107" y="50"/>
                </a:cubicBezTo>
                <a:cubicBezTo>
                  <a:pt x="107" y="51"/>
                  <a:pt x="107" y="51"/>
                  <a:pt x="107" y="51"/>
                </a:cubicBezTo>
                <a:cubicBezTo>
                  <a:pt x="107" y="51"/>
                  <a:pt x="107" y="51"/>
                  <a:pt x="107" y="51"/>
                </a:cubicBezTo>
                <a:cubicBezTo>
                  <a:pt x="107" y="52"/>
                  <a:pt x="107" y="52"/>
                  <a:pt x="107" y="52"/>
                </a:cubicBezTo>
                <a:cubicBezTo>
                  <a:pt x="107" y="52"/>
                  <a:pt x="107" y="52"/>
                  <a:pt x="107" y="52"/>
                </a:cubicBezTo>
                <a:cubicBezTo>
                  <a:pt x="107" y="53"/>
                  <a:pt x="107" y="53"/>
                  <a:pt x="107" y="53"/>
                </a:cubicBezTo>
                <a:cubicBezTo>
                  <a:pt x="108" y="52"/>
                  <a:pt x="108" y="52"/>
                  <a:pt x="108" y="52"/>
                </a:cubicBezTo>
                <a:cubicBezTo>
                  <a:pt x="108" y="52"/>
                  <a:pt x="108" y="52"/>
                  <a:pt x="108" y="52"/>
                </a:cubicBezTo>
                <a:cubicBezTo>
                  <a:pt x="109" y="52"/>
                  <a:pt x="109" y="52"/>
                  <a:pt x="109" y="52"/>
                </a:cubicBezTo>
                <a:cubicBezTo>
                  <a:pt x="108" y="53"/>
                  <a:pt x="108" y="53"/>
                  <a:pt x="108" y="53"/>
                </a:cubicBezTo>
                <a:cubicBezTo>
                  <a:pt x="109" y="53"/>
                  <a:pt x="109" y="53"/>
                  <a:pt x="109" y="53"/>
                </a:cubicBezTo>
                <a:cubicBezTo>
                  <a:pt x="109" y="52"/>
                  <a:pt x="109" y="52"/>
                  <a:pt x="109" y="52"/>
                </a:cubicBezTo>
                <a:cubicBezTo>
                  <a:pt x="110" y="52"/>
                  <a:pt x="110" y="52"/>
                  <a:pt x="110" y="52"/>
                </a:cubicBezTo>
                <a:cubicBezTo>
                  <a:pt x="110" y="52"/>
                  <a:pt x="110" y="52"/>
                  <a:pt x="110" y="52"/>
                </a:cubicBezTo>
                <a:cubicBezTo>
                  <a:pt x="110" y="51"/>
                  <a:pt x="110" y="51"/>
                  <a:pt x="110" y="51"/>
                </a:cubicBezTo>
                <a:cubicBezTo>
                  <a:pt x="111" y="52"/>
                  <a:pt x="111" y="52"/>
                  <a:pt x="111" y="52"/>
                </a:cubicBezTo>
                <a:cubicBezTo>
                  <a:pt x="111" y="52"/>
                  <a:pt x="111" y="52"/>
                  <a:pt x="111" y="52"/>
                </a:cubicBezTo>
                <a:cubicBezTo>
                  <a:pt x="111" y="52"/>
                  <a:pt x="111" y="52"/>
                  <a:pt x="111" y="52"/>
                </a:cubicBezTo>
                <a:cubicBezTo>
                  <a:pt x="112" y="52"/>
                  <a:pt x="112" y="52"/>
                  <a:pt x="112" y="52"/>
                </a:cubicBezTo>
                <a:cubicBezTo>
                  <a:pt x="112" y="52"/>
                  <a:pt x="112" y="52"/>
                  <a:pt x="112" y="52"/>
                </a:cubicBezTo>
                <a:cubicBezTo>
                  <a:pt x="112" y="52"/>
                  <a:pt x="112" y="52"/>
                  <a:pt x="112" y="52"/>
                </a:cubicBezTo>
                <a:cubicBezTo>
                  <a:pt x="112" y="52"/>
                  <a:pt x="112" y="52"/>
                  <a:pt x="112" y="52"/>
                </a:cubicBezTo>
                <a:cubicBezTo>
                  <a:pt x="112" y="53"/>
                  <a:pt x="112" y="53"/>
                  <a:pt x="112" y="53"/>
                </a:cubicBezTo>
                <a:cubicBezTo>
                  <a:pt x="113" y="53"/>
                  <a:pt x="113" y="53"/>
                  <a:pt x="113" y="53"/>
                </a:cubicBezTo>
                <a:cubicBezTo>
                  <a:pt x="113" y="52"/>
                  <a:pt x="113" y="52"/>
                  <a:pt x="113" y="52"/>
                </a:cubicBezTo>
                <a:cubicBezTo>
                  <a:pt x="114" y="52"/>
                  <a:pt x="114" y="52"/>
                  <a:pt x="114" y="52"/>
                </a:cubicBezTo>
                <a:cubicBezTo>
                  <a:pt x="114" y="53"/>
                  <a:pt x="114" y="53"/>
                  <a:pt x="114" y="53"/>
                </a:cubicBezTo>
                <a:cubicBezTo>
                  <a:pt x="114" y="52"/>
                  <a:pt x="114" y="52"/>
                  <a:pt x="114" y="52"/>
                </a:cubicBezTo>
                <a:cubicBezTo>
                  <a:pt x="115" y="52"/>
                  <a:pt x="115" y="52"/>
                  <a:pt x="115" y="52"/>
                </a:cubicBezTo>
                <a:cubicBezTo>
                  <a:pt x="114" y="53"/>
                  <a:pt x="114" y="53"/>
                  <a:pt x="114" y="53"/>
                </a:cubicBezTo>
                <a:cubicBezTo>
                  <a:pt x="114" y="53"/>
                  <a:pt x="114" y="53"/>
                  <a:pt x="114" y="53"/>
                </a:cubicBezTo>
                <a:cubicBezTo>
                  <a:pt x="114" y="54"/>
                  <a:pt x="114" y="54"/>
                  <a:pt x="114" y="54"/>
                </a:cubicBezTo>
                <a:cubicBezTo>
                  <a:pt x="115" y="54"/>
                  <a:pt x="115" y="54"/>
                  <a:pt x="115" y="54"/>
                </a:cubicBezTo>
                <a:cubicBezTo>
                  <a:pt x="115" y="54"/>
                  <a:pt x="115" y="54"/>
                  <a:pt x="115" y="54"/>
                </a:cubicBezTo>
                <a:cubicBezTo>
                  <a:pt x="117" y="54"/>
                  <a:pt x="117" y="54"/>
                  <a:pt x="117" y="54"/>
                </a:cubicBezTo>
                <a:cubicBezTo>
                  <a:pt x="117" y="55"/>
                  <a:pt x="117" y="55"/>
                  <a:pt x="117" y="55"/>
                </a:cubicBezTo>
                <a:cubicBezTo>
                  <a:pt x="117" y="55"/>
                  <a:pt x="117" y="55"/>
                  <a:pt x="117" y="55"/>
                </a:cubicBezTo>
                <a:cubicBezTo>
                  <a:pt x="117" y="56"/>
                  <a:pt x="117" y="56"/>
                  <a:pt x="117" y="56"/>
                </a:cubicBezTo>
                <a:cubicBezTo>
                  <a:pt x="118" y="56"/>
                  <a:pt x="118" y="56"/>
                  <a:pt x="118" y="56"/>
                </a:cubicBezTo>
                <a:cubicBezTo>
                  <a:pt x="118" y="57"/>
                  <a:pt x="118" y="57"/>
                  <a:pt x="118" y="57"/>
                </a:cubicBezTo>
                <a:cubicBezTo>
                  <a:pt x="119" y="57"/>
                  <a:pt x="119" y="57"/>
                  <a:pt x="119" y="57"/>
                </a:cubicBezTo>
                <a:cubicBezTo>
                  <a:pt x="119" y="57"/>
                  <a:pt x="119" y="57"/>
                  <a:pt x="119" y="57"/>
                </a:cubicBezTo>
                <a:cubicBezTo>
                  <a:pt x="120" y="58"/>
                  <a:pt x="120" y="58"/>
                  <a:pt x="120" y="58"/>
                </a:cubicBezTo>
                <a:cubicBezTo>
                  <a:pt x="121" y="58"/>
                  <a:pt x="121" y="58"/>
                  <a:pt x="121" y="58"/>
                </a:cubicBezTo>
                <a:cubicBezTo>
                  <a:pt x="121" y="58"/>
                  <a:pt x="121" y="58"/>
                  <a:pt x="121" y="58"/>
                </a:cubicBezTo>
                <a:cubicBezTo>
                  <a:pt x="121" y="59"/>
                  <a:pt x="121" y="59"/>
                  <a:pt x="121" y="59"/>
                </a:cubicBezTo>
                <a:cubicBezTo>
                  <a:pt x="122" y="59"/>
                  <a:pt x="122" y="59"/>
                  <a:pt x="122" y="59"/>
                </a:cubicBezTo>
                <a:cubicBezTo>
                  <a:pt x="123" y="59"/>
                  <a:pt x="123" y="59"/>
                  <a:pt x="123" y="59"/>
                </a:cubicBezTo>
                <a:lnTo>
                  <a:pt x="123" y="60"/>
                </a:lnTo>
                <a:close/>
                <a:moveTo>
                  <a:pt x="114" y="51"/>
                </a:moveTo>
                <a:cubicBezTo>
                  <a:pt x="113" y="50"/>
                  <a:pt x="113" y="50"/>
                  <a:pt x="113" y="50"/>
                </a:cubicBezTo>
                <a:cubicBezTo>
                  <a:pt x="112" y="50"/>
                  <a:pt x="112" y="50"/>
                  <a:pt x="112" y="50"/>
                </a:cubicBezTo>
                <a:cubicBezTo>
                  <a:pt x="112" y="50"/>
                  <a:pt x="112" y="50"/>
                  <a:pt x="112" y="50"/>
                </a:cubicBezTo>
                <a:cubicBezTo>
                  <a:pt x="112" y="50"/>
                  <a:pt x="112" y="50"/>
                  <a:pt x="112" y="50"/>
                </a:cubicBezTo>
                <a:cubicBezTo>
                  <a:pt x="111" y="50"/>
                  <a:pt x="111" y="50"/>
                  <a:pt x="111" y="50"/>
                </a:cubicBezTo>
                <a:cubicBezTo>
                  <a:pt x="111" y="50"/>
                  <a:pt x="111" y="50"/>
                  <a:pt x="111" y="50"/>
                </a:cubicBezTo>
                <a:cubicBezTo>
                  <a:pt x="110" y="50"/>
                  <a:pt x="110" y="50"/>
                  <a:pt x="110" y="50"/>
                </a:cubicBezTo>
                <a:cubicBezTo>
                  <a:pt x="110" y="50"/>
                  <a:pt x="110" y="50"/>
                  <a:pt x="110" y="50"/>
                </a:cubicBezTo>
                <a:cubicBezTo>
                  <a:pt x="110" y="49"/>
                  <a:pt x="110" y="49"/>
                  <a:pt x="110" y="49"/>
                </a:cubicBezTo>
                <a:cubicBezTo>
                  <a:pt x="110" y="49"/>
                  <a:pt x="110" y="49"/>
                  <a:pt x="110" y="49"/>
                </a:cubicBezTo>
                <a:cubicBezTo>
                  <a:pt x="110" y="49"/>
                  <a:pt x="110" y="49"/>
                  <a:pt x="110" y="49"/>
                </a:cubicBezTo>
                <a:cubicBezTo>
                  <a:pt x="110" y="49"/>
                  <a:pt x="110" y="49"/>
                  <a:pt x="110" y="49"/>
                </a:cubicBezTo>
                <a:cubicBezTo>
                  <a:pt x="110" y="48"/>
                  <a:pt x="110" y="48"/>
                  <a:pt x="110" y="48"/>
                </a:cubicBezTo>
                <a:cubicBezTo>
                  <a:pt x="110" y="48"/>
                  <a:pt x="110" y="48"/>
                  <a:pt x="110" y="48"/>
                </a:cubicBezTo>
                <a:cubicBezTo>
                  <a:pt x="109" y="48"/>
                  <a:pt x="109" y="48"/>
                  <a:pt x="109" y="48"/>
                </a:cubicBezTo>
                <a:cubicBezTo>
                  <a:pt x="110" y="48"/>
                  <a:pt x="110" y="48"/>
                  <a:pt x="110" y="48"/>
                </a:cubicBezTo>
                <a:cubicBezTo>
                  <a:pt x="109" y="48"/>
                  <a:pt x="109" y="48"/>
                  <a:pt x="109" y="48"/>
                </a:cubicBezTo>
                <a:cubicBezTo>
                  <a:pt x="109" y="48"/>
                  <a:pt x="109" y="48"/>
                  <a:pt x="109" y="48"/>
                </a:cubicBezTo>
                <a:cubicBezTo>
                  <a:pt x="109" y="47"/>
                  <a:pt x="109" y="47"/>
                  <a:pt x="109" y="47"/>
                </a:cubicBezTo>
                <a:cubicBezTo>
                  <a:pt x="109" y="47"/>
                  <a:pt x="109" y="47"/>
                  <a:pt x="109" y="47"/>
                </a:cubicBezTo>
                <a:cubicBezTo>
                  <a:pt x="109" y="47"/>
                  <a:pt x="109" y="47"/>
                  <a:pt x="109" y="47"/>
                </a:cubicBezTo>
                <a:cubicBezTo>
                  <a:pt x="109" y="47"/>
                  <a:pt x="109" y="47"/>
                  <a:pt x="109" y="47"/>
                </a:cubicBezTo>
                <a:cubicBezTo>
                  <a:pt x="108" y="47"/>
                  <a:pt x="108" y="47"/>
                  <a:pt x="108" y="47"/>
                </a:cubicBezTo>
                <a:cubicBezTo>
                  <a:pt x="109" y="46"/>
                  <a:pt x="109" y="46"/>
                  <a:pt x="109" y="46"/>
                </a:cubicBezTo>
                <a:cubicBezTo>
                  <a:pt x="109" y="46"/>
                  <a:pt x="109" y="46"/>
                  <a:pt x="109" y="46"/>
                </a:cubicBezTo>
                <a:cubicBezTo>
                  <a:pt x="109" y="46"/>
                  <a:pt x="109" y="46"/>
                  <a:pt x="109" y="46"/>
                </a:cubicBezTo>
                <a:cubicBezTo>
                  <a:pt x="110" y="46"/>
                  <a:pt x="110" y="46"/>
                  <a:pt x="110" y="46"/>
                </a:cubicBezTo>
                <a:cubicBezTo>
                  <a:pt x="110" y="47"/>
                  <a:pt x="110" y="47"/>
                  <a:pt x="110" y="47"/>
                </a:cubicBezTo>
                <a:cubicBezTo>
                  <a:pt x="110" y="47"/>
                  <a:pt x="110" y="47"/>
                  <a:pt x="110" y="47"/>
                </a:cubicBezTo>
                <a:cubicBezTo>
                  <a:pt x="110" y="48"/>
                  <a:pt x="110" y="48"/>
                  <a:pt x="110" y="48"/>
                </a:cubicBezTo>
                <a:cubicBezTo>
                  <a:pt x="110" y="48"/>
                  <a:pt x="110" y="48"/>
                  <a:pt x="110" y="48"/>
                </a:cubicBezTo>
                <a:cubicBezTo>
                  <a:pt x="111" y="48"/>
                  <a:pt x="111" y="48"/>
                  <a:pt x="111" y="48"/>
                </a:cubicBezTo>
                <a:cubicBezTo>
                  <a:pt x="111" y="49"/>
                  <a:pt x="111" y="49"/>
                  <a:pt x="111" y="49"/>
                </a:cubicBezTo>
                <a:cubicBezTo>
                  <a:pt x="111" y="49"/>
                  <a:pt x="111" y="49"/>
                  <a:pt x="111" y="49"/>
                </a:cubicBezTo>
                <a:cubicBezTo>
                  <a:pt x="111" y="49"/>
                  <a:pt x="111" y="49"/>
                  <a:pt x="111" y="49"/>
                </a:cubicBezTo>
                <a:cubicBezTo>
                  <a:pt x="112" y="49"/>
                  <a:pt x="112" y="49"/>
                  <a:pt x="112" y="49"/>
                </a:cubicBezTo>
                <a:cubicBezTo>
                  <a:pt x="112" y="50"/>
                  <a:pt x="112" y="50"/>
                  <a:pt x="112" y="50"/>
                </a:cubicBezTo>
                <a:cubicBezTo>
                  <a:pt x="112" y="50"/>
                  <a:pt x="112" y="50"/>
                  <a:pt x="112" y="50"/>
                </a:cubicBezTo>
                <a:cubicBezTo>
                  <a:pt x="113" y="50"/>
                  <a:pt x="113" y="50"/>
                  <a:pt x="113" y="50"/>
                </a:cubicBezTo>
                <a:cubicBezTo>
                  <a:pt x="114" y="50"/>
                  <a:pt x="114" y="50"/>
                  <a:pt x="114" y="50"/>
                </a:cubicBezTo>
                <a:cubicBezTo>
                  <a:pt x="114" y="50"/>
                  <a:pt x="114" y="50"/>
                  <a:pt x="114" y="50"/>
                </a:cubicBezTo>
                <a:cubicBezTo>
                  <a:pt x="114" y="50"/>
                  <a:pt x="114" y="50"/>
                  <a:pt x="114" y="50"/>
                </a:cubicBezTo>
                <a:cubicBezTo>
                  <a:pt x="114" y="51"/>
                  <a:pt x="114" y="51"/>
                  <a:pt x="114" y="51"/>
                </a:cubicBezTo>
                <a:cubicBezTo>
                  <a:pt x="114" y="51"/>
                  <a:pt x="114" y="51"/>
                  <a:pt x="114" y="51"/>
                </a:cubicBezTo>
                <a:cubicBezTo>
                  <a:pt x="115" y="52"/>
                  <a:pt x="115" y="52"/>
                  <a:pt x="115" y="52"/>
                </a:cubicBezTo>
                <a:cubicBezTo>
                  <a:pt x="115" y="52"/>
                  <a:pt x="115" y="52"/>
                  <a:pt x="115" y="52"/>
                </a:cubicBezTo>
                <a:cubicBezTo>
                  <a:pt x="114" y="52"/>
                  <a:pt x="114" y="52"/>
                  <a:pt x="114" y="52"/>
                </a:cubicBezTo>
                <a:cubicBezTo>
                  <a:pt x="114" y="52"/>
                  <a:pt x="114" y="52"/>
                  <a:pt x="114" y="52"/>
                </a:cubicBezTo>
                <a:cubicBezTo>
                  <a:pt x="114" y="51"/>
                  <a:pt x="114" y="51"/>
                  <a:pt x="114" y="51"/>
                </a:cubicBezTo>
                <a:close/>
                <a:moveTo>
                  <a:pt x="108" y="48"/>
                </a:moveTo>
                <a:cubicBezTo>
                  <a:pt x="108" y="48"/>
                  <a:pt x="108" y="48"/>
                  <a:pt x="108" y="48"/>
                </a:cubicBezTo>
                <a:cubicBezTo>
                  <a:pt x="107" y="48"/>
                  <a:pt x="107" y="48"/>
                  <a:pt x="107" y="48"/>
                </a:cubicBezTo>
                <a:cubicBezTo>
                  <a:pt x="107" y="48"/>
                  <a:pt x="107" y="48"/>
                  <a:pt x="107" y="48"/>
                </a:cubicBezTo>
                <a:cubicBezTo>
                  <a:pt x="107" y="47"/>
                  <a:pt x="107" y="47"/>
                  <a:pt x="107" y="47"/>
                </a:cubicBezTo>
                <a:cubicBezTo>
                  <a:pt x="108" y="47"/>
                  <a:pt x="108" y="47"/>
                  <a:pt x="108" y="47"/>
                </a:cubicBezTo>
                <a:cubicBezTo>
                  <a:pt x="108" y="48"/>
                  <a:pt x="108" y="48"/>
                  <a:pt x="108" y="48"/>
                </a:cubicBezTo>
                <a:cubicBezTo>
                  <a:pt x="109" y="48"/>
                  <a:pt x="109" y="48"/>
                  <a:pt x="109" y="48"/>
                </a:cubicBezTo>
                <a:cubicBezTo>
                  <a:pt x="109" y="48"/>
                  <a:pt x="109" y="48"/>
                  <a:pt x="109" y="48"/>
                </a:cubicBezTo>
                <a:cubicBezTo>
                  <a:pt x="109" y="48"/>
                  <a:pt x="109" y="48"/>
                  <a:pt x="109" y="48"/>
                </a:cubicBezTo>
                <a:cubicBezTo>
                  <a:pt x="110" y="49"/>
                  <a:pt x="110" y="49"/>
                  <a:pt x="110" y="49"/>
                </a:cubicBezTo>
                <a:cubicBezTo>
                  <a:pt x="110" y="49"/>
                  <a:pt x="110" y="49"/>
                  <a:pt x="110" y="49"/>
                </a:cubicBezTo>
                <a:cubicBezTo>
                  <a:pt x="110" y="49"/>
                  <a:pt x="110" y="49"/>
                  <a:pt x="110" y="49"/>
                </a:cubicBezTo>
                <a:cubicBezTo>
                  <a:pt x="109" y="49"/>
                  <a:pt x="109" y="49"/>
                  <a:pt x="109" y="49"/>
                </a:cubicBezTo>
                <a:cubicBezTo>
                  <a:pt x="109" y="49"/>
                  <a:pt x="109" y="49"/>
                  <a:pt x="109" y="49"/>
                </a:cubicBezTo>
                <a:cubicBezTo>
                  <a:pt x="108" y="49"/>
                  <a:pt x="108" y="49"/>
                  <a:pt x="108" y="49"/>
                </a:cubicBezTo>
                <a:cubicBezTo>
                  <a:pt x="109" y="49"/>
                  <a:pt x="109" y="49"/>
                  <a:pt x="109" y="49"/>
                </a:cubicBezTo>
                <a:lnTo>
                  <a:pt x="108" y="48"/>
                </a:lnTo>
                <a:close/>
                <a:moveTo>
                  <a:pt x="108" y="49"/>
                </a:moveTo>
                <a:cubicBezTo>
                  <a:pt x="108" y="49"/>
                  <a:pt x="108" y="49"/>
                  <a:pt x="108" y="49"/>
                </a:cubicBezTo>
                <a:cubicBezTo>
                  <a:pt x="107" y="49"/>
                  <a:pt x="107" y="49"/>
                  <a:pt x="107" y="49"/>
                </a:cubicBezTo>
                <a:cubicBezTo>
                  <a:pt x="108" y="49"/>
                  <a:pt x="108" y="49"/>
                  <a:pt x="108" y="49"/>
                </a:cubicBezTo>
                <a:close/>
                <a:moveTo>
                  <a:pt x="107" y="48"/>
                </a:moveTo>
                <a:cubicBezTo>
                  <a:pt x="106" y="48"/>
                  <a:pt x="106" y="48"/>
                  <a:pt x="106" y="48"/>
                </a:cubicBezTo>
                <a:cubicBezTo>
                  <a:pt x="106" y="48"/>
                  <a:pt x="106" y="48"/>
                  <a:pt x="106" y="48"/>
                </a:cubicBezTo>
                <a:cubicBezTo>
                  <a:pt x="107" y="48"/>
                  <a:pt x="107" y="48"/>
                  <a:pt x="107" y="48"/>
                </a:cubicBezTo>
                <a:cubicBezTo>
                  <a:pt x="107" y="48"/>
                  <a:pt x="107" y="48"/>
                  <a:pt x="107" y="48"/>
                </a:cubicBezTo>
                <a:cubicBezTo>
                  <a:pt x="107" y="48"/>
                  <a:pt x="107" y="48"/>
                  <a:pt x="107" y="48"/>
                </a:cubicBezTo>
                <a:close/>
                <a:moveTo>
                  <a:pt x="133" y="14"/>
                </a:moveTo>
                <a:cubicBezTo>
                  <a:pt x="133" y="14"/>
                  <a:pt x="133" y="14"/>
                  <a:pt x="133" y="14"/>
                </a:cubicBezTo>
                <a:cubicBezTo>
                  <a:pt x="132" y="14"/>
                  <a:pt x="132" y="14"/>
                  <a:pt x="132" y="14"/>
                </a:cubicBezTo>
                <a:cubicBezTo>
                  <a:pt x="132" y="14"/>
                  <a:pt x="132" y="14"/>
                  <a:pt x="132" y="14"/>
                </a:cubicBezTo>
                <a:cubicBezTo>
                  <a:pt x="131" y="15"/>
                  <a:pt x="131" y="15"/>
                  <a:pt x="131" y="15"/>
                </a:cubicBezTo>
                <a:cubicBezTo>
                  <a:pt x="131" y="15"/>
                  <a:pt x="131" y="15"/>
                  <a:pt x="131" y="15"/>
                </a:cubicBezTo>
                <a:cubicBezTo>
                  <a:pt x="130" y="15"/>
                  <a:pt x="130" y="15"/>
                  <a:pt x="130" y="15"/>
                </a:cubicBezTo>
                <a:cubicBezTo>
                  <a:pt x="131" y="15"/>
                  <a:pt x="131" y="15"/>
                  <a:pt x="131" y="15"/>
                </a:cubicBezTo>
                <a:cubicBezTo>
                  <a:pt x="131" y="15"/>
                  <a:pt x="131" y="15"/>
                  <a:pt x="131" y="15"/>
                </a:cubicBezTo>
                <a:cubicBezTo>
                  <a:pt x="131" y="16"/>
                  <a:pt x="131" y="16"/>
                  <a:pt x="131" y="16"/>
                </a:cubicBezTo>
                <a:cubicBezTo>
                  <a:pt x="131" y="16"/>
                  <a:pt x="131" y="16"/>
                  <a:pt x="131" y="16"/>
                </a:cubicBezTo>
                <a:cubicBezTo>
                  <a:pt x="131" y="17"/>
                  <a:pt x="131" y="17"/>
                  <a:pt x="131" y="17"/>
                </a:cubicBezTo>
                <a:cubicBezTo>
                  <a:pt x="130" y="17"/>
                  <a:pt x="130" y="17"/>
                  <a:pt x="130" y="17"/>
                </a:cubicBezTo>
                <a:cubicBezTo>
                  <a:pt x="130" y="18"/>
                  <a:pt x="130" y="18"/>
                  <a:pt x="130" y="18"/>
                </a:cubicBezTo>
                <a:cubicBezTo>
                  <a:pt x="130" y="18"/>
                  <a:pt x="130" y="18"/>
                  <a:pt x="130" y="18"/>
                </a:cubicBezTo>
                <a:cubicBezTo>
                  <a:pt x="130" y="18"/>
                  <a:pt x="130" y="18"/>
                  <a:pt x="130" y="18"/>
                </a:cubicBezTo>
                <a:cubicBezTo>
                  <a:pt x="130" y="18"/>
                  <a:pt x="130" y="18"/>
                  <a:pt x="130" y="18"/>
                </a:cubicBezTo>
                <a:cubicBezTo>
                  <a:pt x="131" y="18"/>
                  <a:pt x="131" y="18"/>
                  <a:pt x="131" y="18"/>
                </a:cubicBezTo>
                <a:cubicBezTo>
                  <a:pt x="131" y="19"/>
                  <a:pt x="131" y="19"/>
                  <a:pt x="131" y="19"/>
                </a:cubicBezTo>
                <a:cubicBezTo>
                  <a:pt x="130" y="19"/>
                  <a:pt x="130" y="19"/>
                  <a:pt x="130" y="19"/>
                </a:cubicBezTo>
                <a:cubicBezTo>
                  <a:pt x="130" y="19"/>
                  <a:pt x="130" y="19"/>
                  <a:pt x="130" y="19"/>
                </a:cubicBezTo>
                <a:cubicBezTo>
                  <a:pt x="130" y="20"/>
                  <a:pt x="130" y="20"/>
                  <a:pt x="130" y="20"/>
                </a:cubicBezTo>
                <a:cubicBezTo>
                  <a:pt x="130" y="20"/>
                  <a:pt x="130" y="20"/>
                  <a:pt x="130" y="20"/>
                </a:cubicBezTo>
                <a:cubicBezTo>
                  <a:pt x="130" y="20"/>
                  <a:pt x="130" y="20"/>
                  <a:pt x="130" y="20"/>
                </a:cubicBezTo>
                <a:cubicBezTo>
                  <a:pt x="130" y="20"/>
                  <a:pt x="130" y="20"/>
                  <a:pt x="130" y="20"/>
                </a:cubicBezTo>
                <a:cubicBezTo>
                  <a:pt x="130" y="20"/>
                  <a:pt x="130" y="20"/>
                  <a:pt x="130" y="20"/>
                </a:cubicBezTo>
                <a:cubicBezTo>
                  <a:pt x="130" y="21"/>
                  <a:pt x="130" y="21"/>
                  <a:pt x="130" y="21"/>
                </a:cubicBezTo>
                <a:cubicBezTo>
                  <a:pt x="130" y="21"/>
                  <a:pt x="130" y="21"/>
                  <a:pt x="130" y="21"/>
                </a:cubicBezTo>
                <a:cubicBezTo>
                  <a:pt x="130" y="21"/>
                  <a:pt x="130" y="21"/>
                  <a:pt x="130" y="21"/>
                </a:cubicBezTo>
                <a:cubicBezTo>
                  <a:pt x="130" y="21"/>
                  <a:pt x="130" y="21"/>
                  <a:pt x="130" y="21"/>
                </a:cubicBezTo>
                <a:cubicBezTo>
                  <a:pt x="130" y="22"/>
                  <a:pt x="130" y="22"/>
                  <a:pt x="130" y="22"/>
                </a:cubicBezTo>
                <a:cubicBezTo>
                  <a:pt x="129" y="22"/>
                  <a:pt x="129" y="22"/>
                  <a:pt x="129" y="22"/>
                </a:cubicBezTo>
                <a:cubicBezTo>
                  <a:pt x="129" y="21"/>
                  <a:pt x="129" y="21"/>
                  <a:pt x="129" y="21"/>
                </a:cubicBezTo>
                <a:cubicBezTo>
                  <a:pt x="129" y="21"/>
                  <a:pt x="129" y="21"/>
                  <a:pt x="129" y="21"/>
                </a:cubicBezTo>
                <a:cubicBezTo>
                  <a:pt x="129" y="22"/>
                  <a:pt x="129" y="22"/>
                  <a:pt x="129" y="22"/>
                </a:cubicBezTo>
                <a:cubicBezTo>
                  <a:pt x="128" y="22"/>
                  <a:pt x="128" y="22"/>
                  <a:pt x="128" y="22"/>
                </a:cubicBezTo>
                <a:cubicBezTo>
                  <a:pt x="128" y="22"/>
                  <a:pt x="128" y="22"/>
                  <a:pt x="128" y="22"/>
                </a:cubicBezTo>
                <a:cubicBezTo>
                  <a:pt x="128" y="22"/>
                  <a:pt x="128" y="22"/>
                  <a:pt x="128" y="22"/>
                </a:cubicBezTo>
                <a:cubicBezTo>
                  <a:pt x="128" y="23"/>
                  <a:pt x="128" y="23"/>
                  <a:pt x="128" y="23"/>
                </a:cubicBezTo>
                <a:cubicBezTo>
                  <a:pt x="129" y="23"/>
                  <a:pt x="129" y="23"/>
                  <a:pt x="129" y="23"/>
                </a:cubicBezTo>
                <a:cubicBezTo>
                  <a:pt x="129" y="24"/>
                  <a:pt x="129" y="24"/>
                  <a:pt x="129" y="24"/>
                </a:cubicBezTo>
                <a:cubicBezTo>
                  <a:pt x="129" y="24"/>
                  <a:pt x="129" y="24"/>
                  <a:pt x="129" y="24"/>
                </a:cubicBezTo>
                <a:cubicBezTo>
                  <a:pt x="129" y="23"/>
                  <a:pt x="129" y="23"/>
                  <a:pt x="129" y="23"/>
                </a:cubicBezTo>
                <a:cubicBezTo>
                  <a:pt x="128" y="23"/>
                  <a:pt x="128" y="23"/>
                  <a:pt x="128" y="23"/>
                </a:cubicBezTo>
                <a:cubicBezTo>
                  <a:pt x="128" y="23"/>
                  <a:pt x="128" y="23"/>
                  <a:pt x="128" y="23"/>
                </a:cubicBezTo>
                <a:cubicBezTo>
                  <a:pt x="128" y="23"/>
                  <a:pt x="128" y="23"/>
                  <a:pt x="128" y="23"/>
                </a:cubicBezTo>
                <a:cubicBezTo>
                  <a:pt x="127" y="23"/>
                  <a:pt x="127" y="23"/>
                  <a:pt x="127" y="23"/>
                </a:cubicBezTo>
                <a:cubicBezTo>
                  <a:pt x="127" y="23"/>
                  <a:pt x="127" y="23"/>
                  <a:pt x="127" y="23"/>
                </a:cubicBezTo>
                <a:cubicBezTo>
                  <a:pt x="127" y="24"/>
                  <a:pt x="127" y="24"/>
                  <a:pt x="127" y="24"/>
                </a:cubicBezTo>
                <a:cubicBezTo>
                  <a:pt x="127" y="24"/>
                  <a:pt x="127" y="24"/>
                  <a:pt x="127" y="24"/>
                </a:cubicBezTo>
                <a:cubicBezTo>
                  <a:pt x="128" y="24"/>
                  <a:pt x="128" y="24"/>
                  <a:pt x="128" y="24"/>
                </a:cubicBezTo>
                <a:cubicBezTo>
                  <a:pt x="129" y="24"/>
                  <a:pt x="129" y="24"/>
                  <a:pt x="129" y="24"/>
                </a:cubicBezTo>
                <a:cubicBezTo>
                  <a:pt x="128" y="24"/>
                  <a:pt x="128" y="24"/>
                  <a:pt x="128" y="24"/>
                </a:cubicBezTo>
                <a:cubicBezTo>
                  <a:pt x="128" y="25"/>
                  <a:pt x="128" y="25"/>
                  <a:pt x="128" y="25"/>
                </a:cubicBezTo>
                <a:cubicBezTo>
                  <a:pt x="127" y="25"/>
                  <a:pt x="127" y="25"/>
                  <a:pt x="127" y="25"/>
                </a:cubicBezTo>
                <a:cubicBezTo>
                  <a:pt x="127" y="25"/>
                  <a:pt x="127" y="25"/>
                  <a:pt x="127" y="25"/>
                </a:cubicBezTo>
                <a:cubicBezTo>
                  <a:pt x="126" y="25"/>
                  <a:pt x="126" y="25"/>
                  <a:pt x="126" y="25"/>
                </a:cubicBezTo>
                <a:cubicBezTo>
                  <a:pt x="126" y="25"/>
                  <a:pt x="126" y="25"/>
                  <a:pt x="126" y="25"/>
                </a:cubicBezTo>
                <a:cubicBezTo>
                  <a:pt x="125" y="24"/>
                  <a:pt x="125" y="24"/>
                  <a:pt x="125" y="24"/>
                </a:cubicBezTo>
                <a:cubicBezTo>
                  <a:pt x="125" y="25"/>
                  <a:pt x="125" y="25"/>
                  <a:pt x="125" y="25"/>
                </a:cubicBezTo>
                <a:cubicBezTo>
                  <a:pt x="125" y="26"/>
                  <a:pt x="125" y="26"/>
                  <a:pt x="125" y="26"/>
                </a:cubicBezTo>
                <a:cubicBezTo>
                  <a:pt x="124" y="26"/>
                  <a:pt x="124" y="26"/>
                  <a:pt x="124" y="26"/>
                </a:cubicBezTo>
                <a:cubicBezTo>
                  <a:pt x="124" y="25"/>
                  <a:pt x="124" y="25"/>
                  <a:pt x="124" y="25"/>
                </a:cubicBezTo>
                <a:cubicBezTo>
                  <a:pt x="123" y="25"/>
                  <a:pt x="123" y="25"/>
                  <a:pt x="123" y="25"/>
                </a:cubicBezTo>
                <a:cubicBezTo>
                  <a:pt x="122" y="26"/>
                  <a:pt x="122" y="26"/>
                  <a:pt x="122" y="26"/>
                </a:cubicBezTo>
                <a:cubicBezTo>
                  <a:pt x="122" y="27"/>
                  <a:pt x="122" y="27"/>
                  <a:pt x="122" y="27"/>
                </a:cubicBezTo>
                <a:cubicBezTo>
                  <a:pt x="122" y="27"/>
                  <a:pt x="122" y="27"/>
                  <a:pt x="122" y="27"/>
                </a:cubicBezTo>
                <a:cubicBezTo>
                  <a:pt x="122" y="27"/>
                  <a:pt x="122" y="27"/>
                  <a:pt x="122" y="27"/>
                </a:cubicBezTo>
                <a:cubicBezTo>
                  <a:pt x="122" y="28"/>
                  <a:pt x="122" y="28"/>
                  <a:pt x="122" y="28"/>
                </a:cubicBezTo>
                <a:cubicBezTo>
                  <a:pt x="122" y="28"/>
                  <a:pt x="122" y="28"/>
                  <a:pt x="122" y="28"/>
                </a:cubicBezTo>
                <a:cubicBezTo>
                  <a:pt x="122" y="28"/>
                  <a:pt x="122" y="28"/>
                  <a:pt x="122" y="28"/>
                </a:cubicBezTo>
                <a:cubicBezTo>
                  <a:pt x="121" y="28"/>
                  <a:pt x="121" y="28"/>
                  <a:pt x="121" y="28"/>
                </a:cubicBezTo>
                <a:cubicBezTo>
                  <a:pt x="121" y="28"/>
                  <a:pt x="121" y="28"/>
                  <a:pt x="121" y="28"/>
                </a:cubicBezTo>
                <a:cubicBezTo>
                  <a:pt x="121" y="28"/>
                  <a:pt x="121" y="28"/>
                  <a:pt x="121" y="28"/>
                </a:cubicBezTo>
                <a:cubicBezTo>
                  <a:pt x="120" y="28"/>
                  <a:pt x="120" y="28"/>
                  <a:pt x="120" y="28"/>
                </a:cubicBezTo>
                <a:cubicBezTo>
                  <a:pt x="120" y="27"/>
                  <a:pt x="120" y="27"/>
                  <a:pt x="120" y="27"/>
                </a:cubicBezTo>
                <a:cubicBezTo>
                  <a:pt x="119" y="27"/>
                  <a:pt x="119" y="27"/>
                  <a:pt x="119" y="27"/>
                </a:cubicBezTo>
                <a:cubicBezTo>
                  <a:pt x="119" y="26"/>
                  <a:pt x="119" y="26"/>
                  <a:pt x="119" y="26"/>
                </a:cubicBezTo>
                <a:cubicBezTo>
                  <a:pt x="120" y="26"/>
                  <a:pt x="120" y="26"/>
                  <a:pt x="120" y="26"/>
                </a:cubicBezTo>
                <a:cubicBezTo>
                  <a:pt x="120" y="26"/>
                  <a:pt x="120" y="26"/>
                  <a:pt x="120" y="26"/>
                </a:cubicBezTo>
                <a:cubicBezTo>
                  <a:pt x="119" y="26"/>
                  <a:pt x="119" y="26"/>
                  <a:pt x="119" y="26"/>
                </a:cubicBezTo>
                <a:cubicBezTo>
                  <a:pt x="119" y="26"/>
                  <a:pt x="119" y="26"/>
                  <a:pt x="119" y="26"/>
                </a:cubicBezTo>
                <a:cubicBezTo>
                  <a:pt x="119" y="25"/>
                  <a:pt x="119" y="25"/>
                  <a:pt x="119" y="25"/>
                </a:cubicBezTo>
                <a:cubicBezTo>
                  <a:pt x="119" y="24"/>
                  <a:pt x="119" y="24"/>
                  <a:pt x="119" y="24"/>
                </a:cubicBezTo>
                <a:cubicBezTo>
                  <a:pt x="120" y="24"/>
                  <a:pt x="120" y="24"/>
                  <a:pt x="120" y="24"/>
                </a:cubicBezTo>
                <a:cubicBezTo>
                  <a:pt x="120" y="24"/>
                  <a:pt x="120" y="24"/>
                  <a:pt x="120" y="24"/>
                </a:cubicBezTo>
                <a:cubicBezTo>
                  <a:pt x="120" y="24"/>
                  <a:pt x="120" y="24"/>
                  <a:pt x="120" y="24"/>
                </a:cubicBezTo>
                <a:cubicBezTo>
                  <a:pt x="120" y="23"/>
                  <a:pt x="120" y="23"/>
                  <a:pt x="120" y="23"/>
                </a:cubicBezTo>
                <a:cubicBezTo>
                  <a:pt x="120" y="23"/>
                  <a:pt x="120" y="23"/>
                  <a:pt x="120" y="23"/>
                </a:cubicBezTo>
                <a:cubicBezTo>
                  <a:pt x="120" y="22"/>
                  <a:pt x="120" y="22"/>
                  <a:pt x="120" y="22"/>
                </a:cubicBezTo>
                <a:cubicBezTo>
                  <a:pt x="120" y="22"/>
                  <a:pt x="120" y="22"/>
                  <a:pt x="120" y="22"/>
                </a:cubicBezTo>
                <a:cubicBezTo>
                  <a:pt x="119" y="22"/>
                  <a:pt x="119" y="22"/>
                  <a:pt x="119" y="22"/>
                </a:cubicBezTo>
                <a:cubicBezTo>
                  <a:pt x="119" y="22"/>
                  <a:pt x="119" y="22"/>
                  <a:pt x="119" y="22"/>
                </a:cubicBezTo>
                <a:cubicBezTo>
                  <a:pt x="118" y="22"/>
                  <a:pt x="118" y="22"/>
                  <a:pt x="118" y="22"/>
                </a:cubicBezTo>
                <a:cubicBezTo>
                  <a:pt x="119" y="21"/>
                  <a:pt x="119" y="21"/>
                  <a:pt x="119" y="21"/>
                </a:cubicBezTo>
                <a:cubicBezTo>
                  <a:pt x="119" y="20"/>
                  <a:pt x="119" y="20"/>
                  <a:pt x="119" y="20"/>
                </a:cubicBezTo>
                <a:cubicBezTo>
                  <a:pt x="118" y="19"/>
                  <a:pt x="118" y="19"/>
                  <a:pt x="118" y="19"/>
                </a:cubicBezTo>
                <a:cubicBezTo>
                  <a:pt x="118" y="19"/>
                  <a:pt x="118" y="19"/>
                  <a:pt x="118" y="19"/>
                </a:cubicBezTo>
                <a:cubicBezTo>
                  <a:pt x="118" y="19"/>
                  <a:pt x="118" y="19"/>
                  <a:pt x="118" y="19"/>
                </a:cubicBezTo>
                <a:cubicBezTo>
                  <a:pt x="117" y="19"/>
                  <a:pt x="117" y="19"/>
                  <a:pt x="117" y="19"/>
                </a:cubicBezTo>
                <a:cubicBezTo>
                  <a:pt x="116" y="18"/>
                  <a:pt x="116" y="18"/>
                  <a:pt x="116" y="18"/>
                </a:cubicBezTo>
                <a:cubicBezTo>
                  <a:pt x="115" y="18"/>
                  <a:pt x="115" y="18"/>
                  <a:pt x="115" y="18"/>
                </a:cubicBezTo>
                <a:cubicBezTo>
                  <a:pt x="115" y="18"/>
                  <a:pt x="115" y="18"/>
                  <a:pt x="115" y="18"/>
                </a:cubicBezTo>
                <a:cubicBezTo>
                  <a:pt x="114" y="18"/>
                  <a:pt x="114" y="18"/>
                  <a:pt x="114" y="18"/>
                </a:cubicBezTo>
                <a:cubicBezTo>
                  <a:pt x="114" y="17"/>
                  <a:pt x="114" y="17"/>
                  <a:pt x="114" y="17"/>
                </a:cubicBezTo>
                <a:cubicBezTo>
                  <a:pt x="115" y="17"/>
                  <a:pt x="115" y="17"/>
                  <a:pt x="115" y="17"/>
                </a:cubicBezTo>
                <a:cubicBezTo>
                  <a:pt x="115" y="17"/>
                  <a:pt x="115" y="17"/>
                  <a:pt x="115" y="17"/>
                </a:cubicBezTo>
                <a:cubicBezTo>
                  <a:pt x="115" y="16"/>
                  <a:pt x="115" y="16"/>
                  <a:pt x="115" y="16"/>
                </a:cubicBezTo>
                <a:cubicBezTo>
                  <a:pt x="115" y="16"/>
                  <a:pt x="115" y="16"/>
                  <a:pt x="115" y="16"/>
                </a:cubicBezTo>
                <a:cubicBezTo>
                  <a:pt x="114" y="17"/>
                  <a:pt x="114" y="17"/>
                  <a:pt x="114" y="17"/>
                </a:cubicBezTo>
                <a:cubicBezTo>
                  <a:pt x="114" y="16"/>
                  <a:pt x="114" y="16"/>
                  <a:pt x="114" y="16"/>
                </a:cubicBezTo>
                <a:cubicBezTo>
                  <a:pt x="113" y="16"/>
                  <a:pt x="113" y="16"/>
                  <a:pt x="113" y="16"/>
                </a:cubicBezTo>
                <a:cubicBezTo>
                  <a:pt x="113" y="16"/>
                  <a:pt x="113" y="16"/>
                  <a:pt x="113" y="16"/>
                </a:cubicBezTo>
                <a:cubicBezTo>
                  <a:pt x="114" y="16"/>
                  <a:pt x="114" y="16"/>
                  <a:pt x="114" y="16"/>
                </a:cubicBezTo>
                <a:cubicBezTo>
                  <a:pt x="115" y="15"/>
                  <a:pt x="115" y="15"/>
                  <a:pt x="115" y="15"/>
                </a:cubicBezTo>
                <a:cubicBezTo>
                  <a:pt x="115" y="15"/>
                  <a:pt x="115" y="15"/>
                  <a:pt x="115" y="15"/>
                </a:cubicBezTo>
                <a:cubicBezTo>
                  <a:pt x="115" y="15"/>
                  <a:pt x="115" y="15"/>
                  <a:pt x="115" y="15"/>
                </a:cubicBezTo>
                <a:cubicBezTo>
                  <a:pt x="116" y="15"/>
                  <a:pt x="116" y="15"/>
                  <a:pt x="116" y="15"/>
                </a:cubicBezTo>
                <a:cubicBezTo>
                  <a:pt x="116" y="15"/>
                  <a:pt x="116" y="15"/>
                  <a:pt x="116" y="15"/>
                </a:cubicBezTo>
                <a:cubicBezTo>
                  <a:pt x="116" y="14"/>
                  <a:pt x="116" y="14"/>
                  <a:pt x="116" y="14"/>
                </a:cubicBezTo>
                <a:cubicBezTo>
                  <a:pt x="116" y="14"/>
                  <a:pt x="116" y="14"/>
                  <a:pt x="116" y="14"/>
                </a:cubicBezTo>
                <a:cubicBezTo>
                  <a:pt x="116" y="14"/>
                  <a:pt x="116" y="14"/>
                  <a:pt x="116" y="14"/>
                </a:cubicBezTo>
                <a:cubicBezTo>
                  <a:pt x="116" y="13"/>
                  <a:pt x="116" y="13"/>
                  <a:pt x="116" y="13"/>
                </a:cubicBezTo>
                <a:cubicBezTo>
                  <a:pt x="115" y="14"/>
                  <a:pt x="115" y="14"/>
                  <a:pt x="115" y="14"/>
                </a:cubicBezTo>
                <a:cubicBezTo>
                  <a:pt x="115" y="14"/>
                  <a:pt x="115" y="14"/>
                  <a:pt x="115" y="14"/>
                </a:cubicBezTo>
                <a:cubicBezTo>
                  <a:pt x="116" y="12"/>
                  <a:pt x="116" y="12"/>
                  <a:pt x="116" y="12"/>
                </a:cubicBezTo>
                <a:cubicBezTo>
                  <a:pt x="117" y="13"/>
                  <a:pt x="117" y="13"/>
                  <a:pt x="117" y="13"/>
                </a:cubicBezTo>
                <a:cubicBezTo>
                  <a:pt x="117" y="13"/>
                  <a:pt x="117" y="13"/>
                  <a:pt x="117" y="13"/>
                </a:cubicBezTo>
                <a:cubicBezTo>
                  <a:pt x="117" y="13"/>
                  <a:pt x="117" y="13"/>
                  <a:pt x="117" y="13"/>
                </a:cubicBezTo>
                <a:cubicBezTo>
                  <a:pt x="117" y="12"/>
                  <a:pt x="117" y="12"/>
                  <a:pt x="117" y="12"/>
                </a:cubicBezTo>
                <a:cubicBezTo>
                  <a:pt x="117" y="12"/>
                  <a:pt x="117" y="12"/>
                  <a:pt x="117" y="12"/>
                </a:cubicBezTo>
                <a:cubicBezTo>
                  <a:pt x="118" y="12"/>
                  <a:pt x="118" y="12"/>
                  <a:pt x="118" y="12"/>
                </a:cubicBezTo>
                <a:cubicBezTo>
                  <a:pt x="118" y="12"/>
                  <a:pt x="118" y="12"/>
                  <a:pt x="118" y="12"/>
                </a:cubicBezTo>
                <a:cubicBezTo>
                  <a:pt x="118" y="12"/>
                  <a:pt x="118" y="12"/>
                  <a:pt x="118" y="12"/>
                </a:cubicBezTo>
                <a:cubicBezTo>
                  <a:pt x="118" y="13"/>
                  <a:pt x="118" y="13"/>
                  <a:pt x="118" y="13"/>
                </a:cubicBezTo>
                <a:cubicBezTo>
                  <a:pt x="118" y="12"/>
                  <a:pt x="118" y="12"/>
                  <a:pt x="118" y="12"/>
                </a:cubicBezTo>
                <a:cubicBezTo>
                  <a:pt x="118" y="12"/>
                  <a:pt x="118" y="12"/>
                  <a:pt x="118" y="12"/>
                </a:cubicBezTo>
                <a:cubicBezTo>
                  <a:pt x="118" y="12"/>
                  <a:pt x="118" y="12"/>
                  <a:pt x="118" y="12"/>
                </a:cubicBezTo>
                <a:cubicBezTo>
                  <a:pt x="118" y="11"/>
                  <a:pt x="118" y="11"/>
                  <a:pt x="118" y="11"/>
                </a:cubicBezTo>
                <a:cubicBezTo>
                  <a:pt x="119" y="11"/>
                  <a:pt x="119" y="11"/>
                  <a:pt x="119" y="11"/>
                </a:cubicBezTo>
                <a:cubicBezTo>
                  <a:pt x="120" y="11"/>
                  <a:pt x="120" y="11"/>
                  <a:pt x="120" y="11"/>
                </a:cubicBezTo>
                <a:cubicBezTo>
                  <a:pt x="119" y="12"/>
                  <a:pt x="119" y="12"/>
                  <a:pt x="119" y="12"/>
                </a:cubicBezTo>
                <a:cubicBezTo>
                  <a:pt x="120" y="12"/>
                  <a:pt x="120" y="12"/>
                  <a:pt x="120" y="12"/>
                </a:cubicBezTo>
                <a:cubicBezTo>
                  <a:pt x="120" y="12"/>
                  <a:pt x="120" y="12"/>
                  <a:pt x="120" y="12"/>
                </a:cubicBezTo>
                <a:cubicBezTo>
                  <a:pt x="121" y="12"/>
                  <a:pt x="121" y="12"/>
                  <a:pt x="121" y="12"/>
                </a:cubicBezTo>
                <a:cubicBezTo>
                  <a:pt x="121" y="12"/>
                  <a:pt x="121" y="12"/>
                  <a:pt x="121" y="12"/>
                </a:cubicBezTo>
                <a:cubicBezTo>
                  <a:pt x="121" y="11"/>
                  <a:pt x="121" y="11"/>
                  <a:pt x="121" y="11"/>
                </a:cubicBezTo>
                <a:cubicBezTo>
                  <a:pt x="121" y="11"/>
                  <a:pt x="121" y="11"/>
                  <a:pt x="121" y="11"/>
                </a:cubicBezTo>
                <a:cubicBezTo>
                  <a:pt x="122" y="12"/>
                  <a:pt x="122" y="12"/>
                  <a:pt x="122" y="12"/>
                </a:cubicBezTo>
                <a:cubicBezTo>
                  <a:pt x="123" y="12"/>
                  <a:pt x="123" y="12"/>
                  <a:pt x="123" y="12"/>
                </a:cubicBezTo>
                <a:cubicBezTo>
                  <a:pt x="123" y="11"/>
                  <a:pt x="123" y="11"/>
                  <a:pt x="123" y="11"/>
                </a:cubicBezTo>
                <a:cubicBezTo>
                  <a:pt x="123" y="11"/>
                  <a:pt x="123" y="11"/>
                  <a:pt x="123" y="11"/>
                </a:cubicBezTo>
                <a:cubicBezTo>
                  <a:pt x="123" y="11"/>
                  <a:pt x="123" y="11"/>
                  <a:pt x="123" y="11"/>
                </a:cubicBezTo>
                <a:cubicBezTo>
                  <a:pt x="123" y="11"/>
                  <a:pt x="123" y="11"/>
                  <a:pt x="123" y="11"/>
                </a:cubicBezTo>
                <a:cubicBezTo>
                  <a:pt x="124" y="11"/>
                  <a:pt x="124" y="11"/>
                  <a:pt x="124" y="11"/>
                </a:cubicBezTo>
                <a:cubicBezTo>
                  <a:pt x="124" y="11"/>
                  <a:pt x="124" y="11"/>
                  <a:pt x="124" y="11"/>
                </a:cubicBezTo>
                <a:cubicBezTo>
                  <a:pt x="124" y="11"/>
                  <a:pt x="124" y="11"/>
                  <a:pt x="124" y="11"/>
                </a:cubicBezTo>
                <a:cubicBezTo>
                  <a:pt x="123" y="11"/>
                  <a:pt x="123" y="11"/>
                  <a:pt x="123" y="11"/>
                </a:cubicBezTo>
                <a:cubicBezTo>
                  <a:pt x="123" y="10"/>
                  <a:pt x="123" y="10"/>
                  <a:pt x="123" y="10"/>
                </a:cubicBezTo>
                <a:cubicBezTo>
                  <a:pt x="123" y="10"/>
                  <a:pt x="123" y="10"/>
                  <a:pt x="123" y="10"/>
                </a:cubicBezTo>
                <a:cubicBezTo>
                  <a:pt x="124" y="10"/>
                  <a:pt x="124" y="10"/>
                  <a:pt x="124" y="10"/>
                </a:cubicBezTo>
                <a:cubicBezTo>
                  <a:pt x="124" y="10"/>
                  <a:pt x="124" y="10"/>
                  <a:pt x="124" y="10"/>
                </a:cubicBezTo>
                <a:cubicBezTo>
                  <a:pt x="124" y="11"/>
                  <a:pt x="124" y="11"/>
                  <a:pt x="124" y="11"/>
                </a:cubicBezTo>
                <a:cubicBezTo>
                  <a:pt x="125" y="11"/>
                  <a:pt x="125" y="11"/>
                  <a:pt x="125" y="11"/>
                </a:cubicBezTo>
                <a:cubicBezTo>
                  <a:pt x="125" y="10"/>
                  <a:pt x="125" y="10"/>
                  <a:pt x="125" y="10"/>
                </a:cubicBezTo>
                <a:cubicBezTo>
                  <a:pt x="125" y="10"/>
                  <a:pt x="125" y="10"/>
                  <a:pt x="125" y="10"/>
                </a:cubicBezTo>
                <a:cubicBezTo>
                  <a:pt x="125" y="10"/>
                  <a:pt x="125" y="10"/>
                  <a:pt x="125" y="10"/>
                </a:cubicBezTo>
                <a:cubicBezTo>
                  <a:pt x="125" y="10"/>
                  <a:pt x="125" y="10"/>
                  <a:pt x="125" y="10"/>
                </a:cubicBezTo>
                <a:cubicBezTo>
                  <a:pt x="125" y="10"/>
                  <a:pt x="125" y="10"/>
                  <a:pt x="125" y="10"/>
                </a:cubicBezTo>
                <a:cubicBezTo>
                  <a:pt x="126" y="10"/>
                  <a:pt x="126" y="10"/>
                  <a:pt x="126" y="10"/>
                </a:cubicBezTo>
                <a:cubicBezTo>
                  <a:pt x="126" y="10"/>
                  <a:pt x="126" y="10"/>
                  <a:pt x="126" y="10"/>
                </a:cubicBezTo>
                <a:cubicBezTo>
                  <a:pt x="126" y="10"/>
                  <a:pt x="126" y="10"/>
                  <a:pt x="126" y="10"/>
                </a:cubicBezTo>
                <a:cubicBezTo>
                  <a:pt x="127" y="10"/>
                  <a:pt x="127" y="10"/>
                  <a:pt x="127" y="10"/>
                </a:cubicBezTo>
                <a:cubicBezTo>
                  <a:pt x="128" y="10"/>
                  <a:pt x="128" y="10"/>
                  <a:pt x="128" y="10"/>
                </a:cubicBezTo>
                <a:cubicBezTo>
                  <a:pt x="128" y="10"/>
                  <a:pt x="128" y="10"/>
                  <a:pt x="128" y="10"/>
                </a:cubicBezTo>
                <a:cubicBezTo>
                  <a:pt x="129" y="10"/>
                  <a:pt x="129" y="10"/>
                  <a:pt x="129" y="10"/>
                </a:cubicBezTo>
                <a:cubicBezTo>
                  <a:pt x="129" y="11"/>
                  <a:pt x="129" y="11"/>
                  <a:pt x="129" y="11"/>
                </a:cubicBezTo>
                <a:cubicBezTo>
                  <a:pt x="128" y="10"/>
                  <a:pt x="128" y="10"/>
                  <a:pt x="128" y="10"/>
                </a:cubicBezTo>
                <a:cubicBezTo>
                  <a:pt x="128" y="10"/>
                  <a:pt x="128" y="10"/>
                  <a:pt x="128" y="10"/>
                </a:cubicBezTo>
                <a:cubicBezTo>
                  <a:pt x="127" y="10"/>
                  <a:pt x="127" y="10"/>
                  <a:pt x="127" y="10"/>
                </a:cubicBezTo>
                <a:cubicBezTo>
                  <a:pt x="127" y="11"/>
                  <a:pt x="127" y="11"/>
                  <a:pt x="127" y="11"/>
                </a:cubicBezTo>
                <a:cubicBezTo>
                  <a:pt x="126" y="11"/>
                  <a:pt x="126" y="11"/>
                  <a:pt x="126" y="11"/>
                </a:cubicBezTo>
                <a:cubicBezTo>
                  <a:pt x="126" y="11"/>
                  <a:pt x="126" y="11"/>
                  <a:pt x="126" y="11"/>
                </a:cubicBezTo>
                <a:cubicBezTo>
                  <a:pt x="126" y="11"/>
                  <a:pt x="126" y="11"/>
                  <a:pt x="126" y="11"/>
                </a:cubicBezTo>
                <a:cubicBezTo>
                  <a:pt x="126" y="11"/>
                  <a:pt x="126" y="11"/>
                  <a:pt x="126" y="11"/>
                </a:cubicBezTo>
                <a:cubicBezTo>
                  <a:pt x="127" y="11"/>
                  <a:pt x="127" y="11"/>
                  <a:pt x="127" y="11"/>
                </a:cubicBezTo>
                <a:cubicBezTo>
                  <a:pt x="127" y="11"/>
                  <a:pt x="127" y="11"/>
                  <a:pt x="127" y="11"/>
                </a:cubicBezTo>
                <a:cubicBezTo>
                  <a:pt x="128" y="11"/>
                  <a:pt x="128" y="11"/>
                  <a:pt x="128" y="11"/>
                </a:cubicBezTo>
                <a:cubicBezTo>
                  <a:pt x="128" y="11"/>
                  <a:pt x="128" y="11"/>
                  <a:pt x="128" y="11"/>
                </a:cubicBezTo>
                <a:cubicBezTo>
                  <a:pt x="129" y="11"/>
                  <a:pt x="129" y="11"/>
                  <a:pt x="129" y="11"/>
                </a:cubicBezTo>
                <a:cubicBezTo>
                  <a:pt x="129" y="11"/>
                  <a:pt x="129" y="11"/>
                  <a:pt x="129" y="11"/>
                </a:cubicBezTo>
                <a:cubicBezTo>
                  <a:pt x="129" y="11"/>
                  <a:pt x="129" y="11"/>
                  <a:pt x="129" y="11"/>
                </a:cubicBezTo>
                <a:cubicBezTo>
                  <a:pt x="129" y="11"/>
                  <a:pt x="129" y="11"/>
                  <a:pt x="129" y="11"/>
                </a:cubicBezTo>
                <a:cubicBezTo>
                  <a:pt x="129" y="12"/>
                  <a:pt x="129" y="12"/>
                  <a:pt x="129" y="12"/>
                </a:cubicBezTo>
                <a:cubicBezTo>
                  <a:pt x="129" y="12"/>
                  <a:pt x="129" y="12"/>
                  <a:pt x="129" y="12"/>
                </a:cubicBezTo>
                <a:cubicBezTo>
                  <a:pt x="129" y="11"/>
                  <a:pt x="129" y="11"/>
                  <a:pt x="129" y="11"/>
                </a:cubicBezTo>
                <a:cubicBezTo>
                  <a:pt x="130" y="11"/>
                  <a:pt x="130" y="11"/>
                  <a:pt x="130" y="11"/>
                </a:cubicBezTo>
                <a:cubicBezTo>
                  <a:pt x="130" y="11"/>
                  <a:pt x="130" y="11"/>
                  <a:pt x="130" y="11"/>
                </a:cubicBezTo>
                <a:cubicBezTo>
                  <a:pt x="130" y="12"/>
                  <a:pt x="130" y="12"/>
                  <a:pt x="130" y="12"/>
                </a:cubicBezTo>
                <a:cubicBezTo>
                  <a:pt x="130" y="12"/>
                  <a:pt x="130" y="12"/>
                  <a:pt x="130" y="12"/>
                </a:cubicBezTo>
                <a:cubicBezTo>
                  <a:pt x="129" y="12"/>
                  <a:pt x="129" y="12"/>
                  <a:pt x="129" y="12"/>
                </a:cubicBezTo>
                <a:cubicBezTo>
                  <a:pt x="128" y="12"/>
                  <a:pt x="128" y="12"/>
                  <a:pt x="128" y="12"/>
                </a:cubicBezTo>
                <a:cubicBezTo>
                  <a:pt x="128" y="12"/>
                  <a:pt x="128" y="12"/>
                  <a:pt x="128" y="12"/>
                </a:cubicBezTo>
                <a:cubicBezTo>
                  <a:pt x="127" y="12"/>
                  <a:pt x="127" y="12"/>
                  <a:pt x="127" y="12"/>
                </a:cubicBezTo>
                <a:cubicBezTo>
                  <a:pt x="126" y="13"/>
                  <a:pt x="126" y="13"/>
                  <a:pt x="126" y="13"/>
                </a:cubicBezTo>
                <a:cubicBezTo>
                  <a:pt x="126" y="13"/>
                  <a:pt x="126" y="13"/>
                  <a:pt x="126" y="13"/>
                </a:cubicBezTo>
                <a:cubicBezTo>
                  <a:pt x="127" y="13"/>
                  <a:pt x="127" y="13"/>
                  <a:pt x="127" y="13"/>
                </a:cubicBezTo>
                <a:cubicBezTo>
                  <a:pt x="127" y="13"/>
                  <a:pt x="127" y="13"/>
                  <a:pt x="127" y="13"/>
                </a:cubicBezTo>
                <a:cubicBezTo>
                  <a:pt x="127" y="13"/>
                  <a:pt x="127" y="13"/>
                  <a:pt x="127" y="13"/>
                </a:cubicBezTo>
                <a:cubicBezTo>
                  <a:pt x="128" y="12"/>
                  <a:pt x="128" y="12"/>
                  <a:pt x="128" y="12"/>
                </a:cubicBezTo>
                <a:cubicBezTo>
                  <a:pt x="129" y="13"/>
                  <a:pt x="129" y="13"/>
                  <a:pt x="129" y="13"/>
                </a:cubicBezTo>
                <a:cubicBezTo>
                  <a:pt x="129" y="13"/>
                  <a:pt x="129" y="13"/>
                  <a:pt x="129" y="13"/>
                </a:cubicBezTo>
                <a:cubicBezTo>
                  <a:pt x="128" y="13"/>
                  <a:pt x="128" y="13"/>
                  <a:pt x="128" y="13"/>
                </a:cubicBezTo>
                <a:cubicBezTo>
                  <a:pt x="128" y="14"/>
                  <a:pt x="128" y="14"/>
                  <a:pt x="128" y="14"/>
                </a:cubicBezTo>
                <a:cubicBezTo>
                  <a:pt x="129" y="14"/>
                  <a:pt x="129" y="14"/>
                  <a:pt x="129" y="14"/>
                </a:cubicBezTo>
                <a:cubicBezTo>
                  <a:pt x="129" y="13"/>
                  <a:pt x="129" y="13"/>
                  <a:pt x="129" y="13"/>
                </a:cubicBezTo>
                <a:cubicBezTo>
                  <a:pt x="130" y="13"/>
                  <a:pt x="130" y="13"/>
                  <a:pt x="130" y="13"/>
                </a:cubicBezTo>
                <a:cubicBezTo>
                  <a:pt x="130" y="13"/>
                  <a:pt x="130" y="13"/>
                  <a:pt x="130" y="13"/>
                </a:cubicBezTo>
                <a:cubicBezTo>
                  <a:pt x="130" y="13"/>
                  <a:pt x="130" y="13"/>
                  <a:pt x="130" y="13"/>
                </a:cubicBezTo>
                <a:cubicBezTo>
                  <a:pt x="130" y="14"/>
                  <a:pt x="130" y="14"/>
                  <a:pt x="130" y="14"/>
                </a:cubicBezTo>
                <a:cubicBezTo>
                  <a:pt x="129" y="15"/>
                  <a:pt x="129" y="15"/>
                  <a:pt x="129" y="15"/>
                </a:cubicBezTo>
                <a:cubicBezTo>
                  <a:pt x="129" y="15"/>
                  <a:pt x="129" y="15"/>
                  <a:pt x="129" y="15"/>
                </a:cubicBezTo>
                <a:cubicBezTo>
                  <a:pt x="131" y="14"/>
                  <a:pt x="131" y="14"/>
                  <a:pt x="131" y="14"/>
                </a:cubicBezTo>
                <a:cubicBezTo>
                  <a:pt x="131" y="14"/>
                  <a:pt x="131" y="14"/>
                  <a:pt x="131" y="14"/>
                </a:cubicBezTo>
                <a:cubicBezTo>
                  <a:pt x="132" y="14"/>
                  <a:pt x="132" y="14"/>
                  <a:pt x="132" y="14"/>
                </a:cubicBezTo>
                <a:cubicBezTo>
                  <a:pt x="132" y="14"/>
                  <a:pt x="132" y="14"/>
                  <a:pt x="132" y="14"/>
                </a:cubicBezTo>
                <a:cubicBezTo>
                  <a:pt x="132" y="13"/>
                  <a:pt x="132" y="13"/>
                  <a:pt x="132" y="13"/>
                </a:cubicBezTo>
                <a:cubicBezTo>
                  <a:pt x="132" y="13"/>
                  <a:pt x="132" y="13"/>
                  <a:pt x="132" y="13"/>
                </a:cubicBezTo>
                <a:cubicBezTo>
                  <a:pt x="133" y="13"/>
                  <a:pt x="133" y="13"/>
                  <a:pt x="133" y="13"/>
                </a:cubicBezTo>
                <a:cubicBezTo>
                  <a:pt x="133" y="13"/>
                  <a:pt x="133" y="13"/>
                  <a:pt x="133" y="13"/>
                </a:cubicBezTo>
                <a:cubicBezTo>
                  <a:pt x="133" y="13"/>
                  <a:pt x="133" y="13"/>
                  <a:pt x="133" y="13"/>
                </a:cubicBezTo>
                <a:lnTo>
                  <a:pt x="133" y="14"/>
                </a:lnTo>
                <a:close/>
                <a:moveTo>
                  <a:pt x="66" y="76"/>
                </a:moveTo>
                <a:cubicBezTo>
                  <a:pt x="68" y="81"/>
                  <a:pt x="68" y="81"/>
                  <a:pt x="68" y="81"/>
                </a:cubicBezTo>
                <a:cubicBezTo>
                  <a:pt x="64" y="81"/>
                  <a:pt x="64" y="81"/>
                  <a:pt x="64" y="81"/>
                </a:cubicBezTo>
                <a:lnTo>
                  <a:pt x="66" y="76"/>
                </a:lnTo>
                <a:close/>
                <a:moveTo>
                  <a:pt x="51" y="78"/>
                </a:moveTo>
                <a:cubicBezTo>
                  <a:pt x="50" y="78"/>
                  <a:pt x="50" y="78"/>
                  <a:pt x="50" y="78"/>
                </a:cubicBezTo>
                <a:cubicBezTo>
                  <a:pt x="50" y="75"/>
                  <a:pt x="50" y="75"/>
                  <a:pt x="50" y="75"/>
                </a:cubicBezTo>
                <a:cubicBezTo>
                  <a:pt x="50" y="75"/>
                  <a:pt x="50" y="75"/>
                  <a:pt x="50" y="75"/>
                </a:cubicBezTo>
                <a:cubicBezTo>
                  <a:pt x="51" y="75"/>
                  <a:pt x="52" y="75"/>
                  <a:pt x="52" y="75"/>
                </a:cubicBezTo>
                <a:cubicBezTo>
                  <a:pt x="52" y="75"/>
                  <a:pt x="53" y="75"/>
                  <a:pt x="53" y="75"/>
                </a:cubicBezTo>
                <a:cubicBezTo>
                  <a:pt x="53" y="75"/>
                  <a:pt x="53" y="76"/>
                  <a:pt x="53" y="76"/>
                </a:cubicBezTo>
                <a:cubicBezTo>
                  <a:pt x="54" y="76"/>
                  <a:pt x="54" y="76"/>
                  <a:pt x="54" y="77"/>
                </a:cubicBezTo>
                <a:cubicBezTo>
                  <a:pt x="54" y="77"/>
                  <a:pt x="54" y="77"/>
                  <a:pt x="53" y="77"/>
                </a:cubicBezTo>
                <a:cubicBezTo>
                  <a:pt x="53" y="78"/>
                  <a:pt x="53" y="78"/>
                  <a:pt x="53" y="78"/>
                </a:cubicBezTo>
                <a:cubicBezTo>
                  <a:pt x="53" y="78"/>
                  <a:pt x="52" y="78"/>
                  <a:pt x="52" y="78"/>
                </a:cubicBezTo>
                <a:cubicBezTo>
                  <a:pt x="52" y="78"/>
                  <a:pt x="51" y="78"/>
                  <a:pt x="51" y="78"/>
                </a:cubicBezTo>
                <a:close/>
                <a:moveTo>
                  <a:pt x="54" y="81"/>
                </a:moveTo>
                <a:cubicBezTo>
                  <a:pt x="54" y="81"/>
                  <a:pt x="54" y="82"/>
                  <a:pt x="54" y="82"/>
                </a:cubicBezTo>
                <a:cubicBezTo>
                  <a:pt x="54" y="82"/>
                  <a:pt x="54" y="83"/>
                  <a:pt x="54" y="83"/>
                </a:cubicBezTo>
                <a:cubicBezTo>
                  <a:pt x="54" y="83"/>
                  <a:pt x="54" y="83"/>
                  <a:pt x="53" y="83"/>
                </a:cubicBezTo>
                <a:cubicBezTo>
                  <a:pt x="53" y="84"/>
                  <a:pt x="53" y="84"/>
                  <a:pt x="52" y="84"/>
                </a:cubicBezTo>
                <a:cubicBezTo>
                  <a:pt x="52" y="84"/>
                  <a:pt x="51" y="84"/>
                  <a:pt x="50" y="84"/>
                </a:cubicBezTo>
                <a:cubicBezTo>
                  <a:pt x="50" y="84"/>
                  <a:pt x="50" y="84"/>
                  <a:pt x="50" y="84"/>
                </a:cubicBezTo>
                <a:cubicBezTo>
                  <a:pt x="50" y="80"/>
                  <a:pt x="50" y="80"/>
                  <a:pt x="50" y="80"/>
                </a:cubicBezTo>
                <a:cubicBezTo>
                  <a:pt x="51" y="80"/>
                  <a:pt x="51" y="80"/>
                  <a:pt x="51" y="80"/>
                </a:cubicBezTo>
                <a:cubicBezTo>
                  <a:pt x="51" y="80"/>
                  <a:pt x="52" y="80"/>
                  <a:pt x="52" y="80"/>
                </a:cubicBezTo>
                <a:cubicBezTo>
                  <a:pt x="53" y="80"/>
                  <a:pt x="53" y="80"/>
                  <a:pt x="53" y="80"/>
                </a:cubicBezTo>
                <a:cubicBezTo>
                  <a:pt x="54" y="81"/>
                  <a:pt x="54" y="81"/>
                  <a:pt x="54" y="8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2" name="Freeform 204">
            <a:extLst>
              <a:ext uri="{FF2B5EF4-FFF2-40B4-BE49-F238E27FC236}">
                <a16:creationId xmlns:a16="http://schemas.microsoft.com/office/drawing/2014/main" id="{FE472DA1-2619-4380-B814-0E44F0550603}"/>
              </a:ext>
            </a:extLst>
          </p:cNvPr>
          <p:cNvSpPr>
            <a:spLocks noEditPoints="1"/>
          </p:cNvSpPr>
          <p:nvPr/>
        </p:nvSpPr>
        <p:spPr bwMode="auto">
          <a:xfrm>
            <a:off x="5865688" y="1590993"/>
            <a:ext cx="331787" cy="468313"/>
          </a:xfrm>
          <a:custGeom>
            <a:avLst/>
            <a:gdLst>
              <a:gd name="T0" fmla="*/ 22 w 105"/>
              <a:gd name="T1" fmla="*/ 105 h 148"/>
              <a:gd name="T2" fmla="*/ 35 w 105"/>
              <a:gd name="T3" fmla="*/ 92 h 148"/>
              <a:gd name="T4" fmla="*/ 20 w 105"/>
              <a:gd name="T5" fmla="*/ 74 h 148"/>
              <a:gd name="T6" fmla="*/ 37 w 105"/>
              <a:gd name="T7" fmla="*/ 82 h 148"/>
              <a:gd name="T8" fmla="*/ 22 w 105"/>
              <a:gd name="T9" fmla="*/ 52 h 148"/>
              <a:gd name="T10" fmla="*/ 35 w 105"/>
              <a:gd name="T11" fmla="*/ 64 h 148"/>
              <a:gd name="T12" fmla="*/ 45 w 105"/>
              <a:gd name="T13" fmla="*/ 94 h 148"/>
              <a:gd name="T14" fmla="*/ 45 w 105"/>
              <a:gd name="T15" fmla="*/ 94 h 148"/>
              <a:gd name="T16" fmla="*/ 45 w 105"/>
              <a:gd name="T17" fmla="*/ 82 h 148"/>
              <a:gd name="T18" fmla="*/ 56 w 105"/>
              <a:gd name="T19" fmla="*/ 76 h 148"/>
              <a:gd name="T20" fmla="*/ 60 w 105"/>
              <a:gd name="T21" fmla="*/ 52 h 148"/>
              <a:gd name="T22" fmla="*/ 47 w 105"/>
              <a:gd name="T23" fmla="*/ 64 h 148"/>
              <a:gd name="T24" fmla="*/ 60 w 105"/>
              <a:gd name="T25" fmla="*/ 52 h 148"/>
              <a:gd name="T26" fmla="*/ 69 w 105"/>
              <a:gd name="T27" fmla="*/ 102 h 148"/>
              <a:gd name="T28" fmla="*/ 73 w 105"/>
              <a:gd name="T29" fmla="*/ 104 h 148"/>
              <a:gd name="T30" fmla="*/ 86 w 105"/>
              <a:gd name="T31" fmla="*/ 102 h 148"/>
              <a:gd name="T32" fmla="*/ 72 w 105"/>
              <a:gd name="T33" fmla="*/ 72 h 148"/>
              <a:gd name="T34" fmla="*/ 84 w 105"/>
              <a:gd name="T35" fmla="*/ 84 h 148"/>
              <a:gd name="T36" fmla="*/ 84 w 105"/>
              <a:gd name="T37" fmla="*/ 52 h 148"/>
              <a:gd name="T38" fmla="*/ 72 w 105"/>
              <a:gd name="T39" fmla="*/ 64 h 148"/>
              <a:gd name="T40" fmla="*/ 84 w 105"/>
              <a:gd name="T41" fmla="*/ 52 h 148"/>
              <a:gd name="T42" fmla="*/ 24 w 105"/>
              <a:gd name="T43" fmla="*/ 41 h 148"/>
              <a:gd name="T44" fmla="*/ 82 w 105"/>
              <a:gd name="T45" fmla="*/ 16 h 148"/>
              <a:gd name="T46" fmla="*/ 24 w 105"/>
              <a:gd name="T47" fmla="*/ 19 h 148"/>
              <a:gd name="T48" fmla="*/ 83 w 105"/>
              <a:gd name="T49" fmla="*/ 38 h 148"/>
              <a:gd name="T50" fmla="*/ 33 w 105"/>
              <a:gd name="T51" fmla="*/ 28 h 148"/>
              <a:gd name="T52" fmla="*/ 27 w 105"/>
              <a:gd name="T53" fmla="*/ 25 h 148"/>
              <a:gd name="T54" fmla="*/ 30 w 105"/>
              <a:gd name="T55" fmla="*/ 34 h 148"/>
              <a:gd name="T56" fmla="*/ 33 w 105"/>
              <a:gd name="T57" fmla="*/ 29 h 148"/>
              <a:gd name="T58" fmla="*/ 50 w 105"/>
              <a:gd name="T59" fmla="*/ 28 h 148"/>
              <a:gd name="T60" fmla="*/ 44 w 105"/>
              <a:gd name="T61" fmla="*/ 25 h 148"/>
              <a:gd name="T62" fmla="*/ 47 w 105"/>
              <a:gd name="T63" fmla="*/ 34 h 148"/>
              <a:gd name="T64" fmla="*/ 50 w 105"/>
              <a:gd name="T65" fmla="*/ 29 h 148"/>
              <a:gd name="T66" fmla="*/ 66 w 105"/>
              <a:gd name="T67" fmla="*/ 28 h 148"/>
              <a:gd name="T68" fmla="*/ 61 w 105"/>
              <a:gd name="T69" fmla="*/ 25 h 148"/>
              <a:gd name="T70" fmla="*/ 63 w 105"/>
              <a:gd name="T71" fmla="*/ 34 h 148"/>
              <a:gd name="T72" fmla="*/ 67 w 105"/>
              <a:gd name="T73" fmla="*/ 29 h 148"/>
              <a:gd name="T74" fmla="*/ 105 w 105"/>
              <a:gd name="T75" fmla="*/ 120 h 148"/>
              <a:gd name="T76" fmla="*/ 81 w 105"/>
              <a:gd name="T77" fmla="*/ 148 h 148"/>
              <a:gd name="T78" fmla="*/ 12 w 105"/>
              <a:gd name="T79" fmla="*/ 132 h 148"/>
              <a:gd name="T80" fmla="*/ 93 w 105"/>
              <a:gd name="T81" fmla="*/ 0 h 148"/>
              <a:gd name="T82" fmla="*/ 12 w 105"/>
              <a:gd name="T83" fmla="*/ 5 h 148"/>
              <a:gd name="T84" fmla="*/ 35 w 105"/>
              <a:gd name="T85" fmla="*/ 126 h 148"/>
              <a:gd name="T86" fmla="*/ 36 w 105"/>
              <a:gd name="T87" fmla="*/ 114 h 148"/>
              <a:gd name="T88" fmla="*/ 54 w 105"/>
              <a:gd name="T89" fmla="*/ 80 h 148"/>
              <a:gd name="T90" fmla="*/ 62 w 105"/>
              <a:gd name="T91" fmla="*/ 107 h 148"/>
              <a:gd name="T92" fmla="*/ 69 w 105"/>
              <a:gd name="T93" fmla="*/ 111 h 148"/>
              <a:gd name="T94" fmla="*/ 73 w 105"/>
              <a:gd name="T95" fmla="*/ 108 h 148"/>
              <a:gd name="T96" fmla="*/ 79 w 105"/>
              <a:gd name="T97" fmla="*/ 113 h 148"/>
              <a:gd name="T98" fmla="*/ 86 w 105"/>
              <a:gd name="T99" fmla="*/ 110 h 148"/>
              <a:gd name="T100" fmla="*/ 87 w 105"/>
              <a:gd name="T101" fmla="*/ 113 h 148"/>
              <a:gd name="T102" fmla="*/ 93 w 105"/>
              <a:gd name="T103" fmla="*/ 115 h 148"/>
              <a:gd name="T104" fmla="*/ 100 w 105"/>
              <a:gd name="T105" fmla="*/ 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48">
                <a:moveTo>
                  <a:pt x="37" y="94"/>
                </a:moveTo>
                <a:cubicBezTo>
                  <a:pt x="37" y="102"/>
                  <a:pt x="37" y="102"/>
                  <a:pt x="37" y="102"/>
                </a:cubicBezTo>
                <a:cubicBezTo>
                  <a:pt x="37" y="104"/>
                  <a:pt x="36" y="105"/>
                  <a:pt x="35" y="105"/>
                </a:cubicBezTo>
                <a:cubicBezTo>
                  <a:pt x="22" y="105"/>
                  <a:pt x="22" y="105"/>
                  <a:pt x="22" y="105"/>
                </a:cubicBezTo>
                <a:cubicBezTo>
                  <a:pt x="21" y="105"/>
                  <a:pt x="20" y="104"/>
                  <a:pt x="20" y="102"/>
                </a:cubicBezTo>
                <a:cubicBezTo>
                  <a:pt x="20" y="94"/>
                  <a:pt x="20" y="94"/>
                  <a:pt x="20" y="94"/>
                </a:cubicBezTo>
                <a:cubicBezTo>
                  <a:pt x="20" y="93"/>
                  <a:pt x="21" y="92"/>
                  <a:pt x="22" y="92"/>
                </a:cubicBezTo>
                <a:cubicBezTo>
                  <a:pt x="35" y="92"/>
                  <a:pt x="35" y="92"/>
                  <a:pt x="35" y="92"/>
                </a:cubicBezTo>
                <a:cubicBezTo>
                  <a:pt x="36" y="92"/>
                  <a:pt x="37" y="93"/>
                  <a:pt x="37" y="94"/>
                </a:cubicBezTo>
                <a:close/>
                <a:moveTo>
                  <a:pt x="35" y="72"/>
                </a:moveTo>
                <a:cubicBezTo>
                  <a:pt x="22" y="72"/>
                  <a:pt x="22" y="72"/>
                  <a:pt x="22" y="72"/>
                </a:cubicBezTo>
                <a:cubicBezTo>
                  <a:pt x="21" y="72"/>
                  <a:pt x="20" y="73"/>
                  <a:pt x="20" y="74"/>
                </a:cubicBezTo>
                <a:cubicBezTo>
                  <a:pt x="20" y="82"/>
                  <a:pt x="20" y="82"/>
                  <a:pt x="20" y="82"/>
                </a:cubicBezTo>
                <a:cubicBezTo>
                  <a:pt x="20" y="83"/>
                  <a:pt x="21" y="84"/>
                  <a:pt x="22" y="84"/>
                </a:cubicBezTo>
                <a:cubicBezTo>
                  <a:pt x="35" y="84"/>
                  <a:pt x="35" y="84"/>
                  <a:pt x="35" y="84"/>
                </a:cubicBezTo>
                <a:cubicBezTo>
                  <a:pt x="36" y="84"/>
                  <a:pt x="37" y="83"/>
                  <a:pt x="37" y="82"/>
                </a:cubicBezTo>
                <a:cubicBezTo>
                  <a:pt x="37" y="74"/>
                  <a:pt x="37" y="74"/>
                  <a:pt x="37" y="74"/>
                </a:cubicBezTo>
                <a:cubicBezTo>
                  <a:pt x="37" y="73"/>
                  <a:pt x="36" y="72"/>
                  <a:pt x="35" y="72"/>
                </a:cubicBezTo>
                <a:close/>
                <a:moveTo>
                  <a:pt x="35" y="52"/>
                </a:moveTo>
                <a:cubicBezTo>
                  <a:pt x="22" y="52"/>
                  <a:pt x="22" y="52"/>
                  <a:pt x="22" y="52"/>
                </a:cubicBezTo>
                <a:cubicBezTo>
                  <a:pt x="21" y="52"/>
                  <a:pt x="20" y="53"/>
                  <a:pt x="20" y="54"/>
                </a:cubicBezTo>
                <a:cubicBezTo>
                  <a:pt x="20" y="62"/>
                  <a:pt x="20" y="62"/>
                  <a:pt x="20" y="62"/>
                </a:cubicBezTo>
                <a:cubicBezTo>
                  <a:pt x="20" y="63"/>
                  <a:pt x="21" y="64"/>
                  <a:pt x="22" y="64"/>
                </a:cubicBezTo>
                <a:cubicBezTo>
                  <a:pt x="35" y="64"/>
                  <a:pt x="35" y="64"/>
                  <a:pt x="35" y="64"/>
                </a:cubicBezTo>
                <a:cubicBezTo>
                  <a:pt x="36" y="64"/>
                  <a:pt x="37" y="63"/>
                  <a:pt x="37" y="62"/>
                </a:cubicBezTo>
                <a:cubicBezTo>
                  <a:pt x="37" y="54"/>
                  <a:pt x="37" y="54"/>
                  <a:pt x="37" y="54"/>
                </a:cubicBezTo>
                <a:cubicBezTo>
                  <a:pt x="37" y="53"/>
                  <a:pt x="36" y="52"/>
                  <a:pt x="35" y="52"/>
                </a:cubicBezTo>
                <a:close/>
                <a:moveTo>
                  <a:pt x="45" y="94"/>
                </a:moveTo>
                <a:cubicBezTo>
                  <a:pt x="45" y="102"/>
                  <a:pt x="45" y="102"/>
                  <a:pt x="45" y="102"/>
                </a:cubicBezTo>
                <a:cubicBezTo>
                  <a:pt x="45" y="103"/>
                  <a:pt x="45" y="104"/>
                  <a:pt x="46" y="104"/>
                </a:cubicBezTo>
                <a:cubicBezTo>
                  <a:pt x="46" y="92"/>
                  <a:pt x="46" y="92"/>
                  <a:pt x="46" y="92"/>
                </a:cubicBezTo>
                <a:cubicBezTo>
                  <a:pt x="45" y="92"/>
                  <a:pt x="45" y="93"/>
                  <a:pt x="45" y="94"/>
                </a:cubicBezTo>
                <a:close/>
                <a:moveTo>
                  <a:pt x="60" y="72"/>
                </a:moveTo>
                <a:cubicBezTo>
                  <a:pt x="47" y="72"/>
                  <a:pt x="47" y="72"/>
                  <a:pt x="47" y="72"/>
                </a:cubicBezTo>
                <a:cubicBezTo>
                  <a:pt x="46" y="72"/>
                  <a:pt x="45" y="73"/>
                  <a:pt x="45" y="74"/>
                </a:cubicBezTo>
                <a:cubicBezTo>
                  <a:pt x="45" y="82"/>
                  <a:pt x="45" y="82"/>
                  <a:pt x="45" y="82"/>
                </a:cubicBezTo>
                <a:cubicBezTo>
                  <a:pt x="45" y="83"/>
                  <a:pt x="45" y="84"/>
                  <a:pt x="46" y="84"/>
                </a:cubicBezTo>
                <a:cubicBezTo>
                  <a:pt x="46" y="84"/>
                  <a:pt x="46" y="84"/>
                  <a:pt x="46" y="84"/>
                </a:cubicBezTo>
                <a:cubicBezTo>
                  <a:pt x="46" y="80"/>
                  <a:pt x="50" y="76"/>
                  <a:pt x="54" y="76"/>
                </a:cubicBezTo>
                <a:cubicBezTo>
                  <a:pt x="56" y="76"/>
                  <a:pt x="56" y="76"/>
                  <a:pt x="56" y="76"/>
                </a:cubicBezTo>
                <a:cubicBezTo>
                  <a:pt x="58" y="76"/>
                  <a:pt x="60" y="77"/>
                  <a:pt x="62" y="79"/>
                </a:cubicBezTo>
                <a:cubicBezTo>
                  <a:pt x="62" y="74"/>
                  <a:pt x="62" y="74"/>
                  <a:pt x="62" y="74"/>
                </a:cubicBezTo>
                <a:cubicBezTo>
                  <a:pt x="62" y="73"/>
                  <a:pt x="61" y="72"/>
                  <a:pt x="60" y="72"/>
                </a:cubicBezTo>
                <a:close/>
                <a:moveTo>
                  <a:pt x="60" y="52"/>
                </a:moveTo>
                <a:cubicBezTo>
                  <a:pt x="47" y="52"/>
                  <a:pt x="47" y="52"/>
                  <a:pt x="47" y="52"/>
                </a:cubicBezTo>
                <a:cubicBezTo>
                  <a:pt x="46" y="52"/>
                  <a:pt x="45" y="53"/>
                  <a:pt x="45" y="54"/>
                </a:cubicBezTo>
                <a:cubicBezTo>
                  <a:pt x="45" y="62"/>
                  <a:pt x="45" y="62"/>
                  <a:pt x="45" y="62"/>
                </a:cubicBezTo>
                <a:cubicBezTo>
                  <a:pt x="45" y="63"/>
                  <a:pt x="46" y="64"/>
                  <a:pt x="47" y="64"/>
                </a:cubicBezTo>
                <a:cubicBezTo>
                  <a:pt x="60" y="64"/>
                  <a:pt x="60" y="64"/>
                  <a:pt x="60" y="64"/>
                </a:cubicBezTo>
                <a:cubicBezTo>
                  <a:pt x="61" y="64"/>
                  <a:pt x="62" y="63"/>
                  <a:pt x="62" y="62"/>
                </a:cubicBezTo>
                <a:cubicBezTo>
                  <a:pt x="62" y="54"/>
                  <a:pt x="62" y="54"/>
                  <a:pt x="62" y="54"/>
                </a:cubicBezTo>
                <a:cubicBezTo>
                  <a:pt x="62" y="53"/>
                  <a:pt x="61" y="52"/>
                  <a:pt x="60" y="52"/>
                </a:cubicBezTo>
                <a:close/>
                <a:moveTo>
                  <a:pt x="84" y="92"/>
                </a:moveTo>
                <a:cubicBezTo>
                  <a:pt x="72" y="92"/>
                  <a:pt x="72" y="92"/>
                  <a:pt x="72" y="92"/>
                </a:cubicBezTo>
                <a:cubicBezTo>
                  <a:pt x="70" y="92"/>
                  <a:pt x="69" y="93"/>
                  <a:pt x="69" y="94"/>
                </a:cubicBezTo>
                <a:cubicBezTo>
                  <a:pt x="69" y="102"/>
                  <a:pt x="69" y="102"/>
                  <a:pt x="69" y="102"/>
                </a:cubicBezTo>
                <a:cubicBezTo>
                  <a:pt x="69" y="103"/>
                  <a:pt x="70" y="104"/>
                  <a:pt x="70" y="104"/>
                </a:cubicBezTo>
                <a:cubicBezTo>
                  <a:pt x="70" y="104"/>
                  <a:pt x="70" y="104"/>
                  <a:pt x="70" y="104"/>
                </a:cubicBezTo>
                <a:cubicBezTo>
                  <a:pt x="70" y="104"/>
                  <a:pt x="70" y="104"/>
                  <a:pt x="70" y="104"/>
                </a:cubicBezTo>
                <a:cubicBezTo>
                  <a:pt x="71" y="104"/>
                  <a:pt x="72" y="104"/>
                  <a:pt x="73" y="104"/>
                </a:cubicBezTo>
                <a:cubicBezTo>
                  <a:pt x="75" y="104"/>
                  <a:pt x="76" y="104"/>
                  <a:pt x="78" y="105"/>
                </a:cubicBezTo>
                <a:cubicBezTo>
                  <a:pt x="82" y="105"/>
                  <a:pt x="82" y="105"/>
                  <a:pt x="82" y="105"/>
                </a:cubicBezTo>
                <a:cubicBezTo>
                  <a:pt x="84" y="105"/>
                  <a:pt x="84" y="105"/>
                  <a:pt x="84" y="105"/>
                </a:cubicBezTo>
                <a:cubicBezTo>
                  <a:pt x="85" y="105"/>
                  <a:pt x="86" y="104"/>
                  <a:pt x="86" y="102"/>
                </a:cubicBezTo>
                <a:cubicBezTo>
                  <a:pt x="86" y="94"/>
                  <a:pt x="86" y="94"/>
                  <a:pt x="86" y="94"/>
                </a:cubicBezTo>
                <a:cubicBezTo>
                  <a:pt x="86" y="93"/>
                  <a:pt x="85" y="92"/>
                  <a:pt x="84" y="92"/>
                </a:cubicBezTo>
                <a:close/>
                <a:moveTo>
                  <a:pt x="84" y="72"/>
                </a:moveTo>
                <a:cubicBezTo>
                  <a:pt x="72" y="72"/>
                  <a:pt x="72" y="72"/>
                  <a:pt x="72" y="72"/>
                </a:cubicBezTo>
                <a:cubicBezTo>
                  <a:pt x="70" y="72"/>
                  <a:pt x="69" y="73"/>
                  <a:pt x="69" y="74"/>
                </a:cubicBezTo>
                <a:cubicBezTo>
                  <a:pt x="69" y="82"/>
                  <a:pt x="69" y="82"/>
                  <a:pt x="69" y="82"/>
                </a:cubicBezTo>
                <a:cubicBezTo>
                  <a:pt x="69" y="83"/>
                  <a:pt x="70" y="84"/>
                  <a:pt x="72" y="84"/>
                </a:cubicBezTo>
                <a:cubicBezTo>
                  <a:pt x="84" y="84"/>
                  <a:pt x="84" y="84"/>
                  <a:pt x="84" y="84"/>
                </a:cubicBezTo>
                <a:cubicBezTo>
                  <a:pt x="85" y="84"/>
                  <a:pt x="86" y="83"/>
                  <a:pt x="86" y="82"/>
                </a:cubicBezTo>
                <a:cubicBezTo>
                  <a:pt x="86" y="74"/>
                  <a:pt x="86" y="74"/>
                  <a:pt x="86" y="74"/>
                </a:cubicBezTo>
                <a:cubicBezTo>
                  <a:pt x="86" y="73"/>
                  <a:pt x="85" y="72"/>
                  <a:pt x="84" y="72"/>
                </a:cubicBezTo>
                <a:close/>
                <a:moveTo>
                  <a:pt x="84" y="52"/>
                </a:moveTo>
                <a:cubicBezTo>
                  <a:pt x="72" y="52"/>
                  <a:pt x="72" y="52"/>
                  <a:pt x="72" y="52"/>
                </a:cubicBezTo>
                <a:cubicBezTo>
                  <a:pt x="70" y="52"/>
                  <a:pt x="69" y="53"/>
                  <a:pt x="69" y="54"/>
                </a:cubicBezTo>
                <a:cubicBezTo>
                  <a:pt x="69" y="62"/>
                  <a:pt x="69" y="62"/>
                  <a:pt x="69" y="62"/>
                </a:cubicBezTo>
                <a:cubicBezTo>
                  <a:pt x="69" y="63"/>
                  <a:pt x="70" y="64"/>
                  <a:pt x="72" y="64"/>
                </a:cubicBezTo>
                <a:cubicBezTo>
                  <a:pt x="84" y="64"/>
                  <a:pt x="84" y="64"/>
                  <a:pt x="84" y="64"/>
                </a:cubicBezTo>
                <a:cubicBezTo>
                  <a:pt x="85" y="64"/>
                  <a:pt x="86" y="63"/>
                  <a:pt x="86" y="62"/>
                </a:cubicBezTo>
                <a:cubicBezTo>
                  <a:pt x="86" y="54"/>
                  <a:pt x="86" y="54"/>
                  <a:pt x="86" y="54"/>
                </a:cubicBezTo>
                <a:cubicBezTo>
                  <a:pt x="86" y="53"/>
                  <a:pt x="85" y="52"/>
                  <a:pt x="84" y="52"/>
                </a:cubicBezTo>
                <a:close/>
                <a:moveTo>
                  <a:pt x="88" y="22"/>
                </a:moveTo>
                <a:cubicBezTo>
                  <a:pt x="88" y="35"/>
                  <a:pt x="88" y="35"/>
                  <a:pt x="88" y="35"/>
                </a:cubicBezTo>
                <a:cubicBezTo>
                  <a:pt x="88" y="38"/>
                  <a:pt x="85" y="41"/>
                  <a:pt x="82" y="41"/>
                </a:cubicBezTo>
                <a:cubicBezTo>
                  <a:pt x="24" y="41"/>
                  <a:pt x="24" y="41"/>
                  <a:pt x="24" y="41"/>
                </a:cubicBezTo>
                <a:cubicBezTo>
                  <a:pt x="21" y="41"/>
                  <a:pt x="19" y="38"/>
                  <a:pt x="19" y="35"/>
                </a:cubicBezTo>
                <a:cubicBezTo>
                  <a:pt x="19" y="22"/>
                  <a:pt x="19" y="22"/>
                  <a:pt x="19" y="22"/>
                </a:cubicBezTo>
                <a:cubicBezTo>
                  <a:pt x="19" y="19"/>
                  <a:pt x="21" y="16"/>
                  <a:pt x="24" y="16"/>
                </a:cubicBezTo>
                <a:cubicBezTo>
                  <a:pt x="82" y="16"/>
                  <a:pt x="82" y="16"/>
                  <a:pt x="82" y="16"/>
                </a:cubicBezTo>
                <a:cubicBezTo>
                  <a:pt x="85" y="16"/>
                  <a:pt x="88" y="19"/>
                  <a:pt x="88" y="22"/>
                </a:cubicBezTo>
                <a:close/>
                <a:moveTo>
                  <a:pt x="86" y="22"/>
                </a:moveTo>
                <a:cubicBezTo>
                  <a:pt x="86" y="20"/>
                  <a:pt x="84" y="19"/>
                  <a:pt x="83" y="19"/>
                </a:cubicBezTo>
                <a:cubicBezTo>
                  <a:pt x="24" y="19"/>
                  <a:pt x="24" y="19"/>
                  <a:pt x="24" y="19"/>
                </a:cubicBezTo>
                <a:cubicBezTo>
                  <a:pt x="22" y="19"/>
                  <a:pt x="21" y="20"/>
                  <a:pt x="21" y="22"/>
                </a:cubicBezTo>
                <a:cubicBezTo>
                  <a:pt x="21" y="35"/>
                  <a:pt x="21" y="35"/>
                  <a:pt x="21" y="35"/>
                </a:cubicBezTo>
                <a:cubicBezTo>
                  <a:pt x="21" y="37"/>
                  <a:pt x="22" y="38"/>
                  <a:pt x="24" y="38"/>
                </a:cubicBezTo>
                <a:cubicBezTo>
                  <a:pt x="83" y="38"/>
                  <a:pt x="83" y="38"/>
                  <a:pt x="83" y="38"/>
                </a:cubicBezTo>
                <a:cubicBezTo>
                  <a:pt x="84" y="38"/>
                  <a:pt x="86" y="37"/>
                  <a:pt x="86" y="35"/>
                </a:cubicBezTo>
                <a:lnTo>
                  <a:pt x="86" y="22"/>
                </a:lnTo>
                <a:close/>
                <a:moveTo>
                  <a:pt x="38" y="25"/>
                </a:moveTo>
                <a:cubicBezTo>
                  <a:pt x="33" y="28"/>
                  <a:pt x="33" y="28"/>
                  <a:pt x="33" y="28"/>
                </a:cubicBezTo>
                <a:cubicBezTo>
                  <a:pt x="34" y="23"/>
                  <a:pt x="34" y="23"/>
                  <a:pt x="34" y="23"/>
                </a:cubicBezTo>
                <a:cubicBezTo>
                  <a:pt x="31" y="23"/>
                  <a:pt x="31" y="23"/>
                  <a:pt x="31" y="23"/>
                </a:cubicBezTo>
                <a:cubicBezTo>
                  <a:pt x="32" y="28"/>
                  <a:pt x="32" y="28"/>
                  <a:pt x="32" y="28"/>
                </a:cubicBezTo>
                <a:cubicBezTo>
                  <a:pt x="27" y="25"/>
                  <a:pt x="27" y="25"/>
                  <a:pt x="27" y="25"/>
                </a:cubicBezTo>
                <a:cubicBezTo>
                  <a:pt x="27" y="28"/>
                  <a:pt x="27" y="28"/>
                  <a:pt x="27" y="28"/>
                </a:cubicBezTo>
                <a:cubicBezTo>
                  <a:pt x="32" y="29"/>
                  <a:pt x="32" y="29"/>
                  <a:pt x="32" y="29"/>
                </a:cubicBezTo>
                <a:cubicBezTo>
                  <a:pt x="28" y="32"/>
                  <a:pt x="28" y="32"/>
                  <a:pt x="28" y="32"/>
                </a:cubicBezTo>
                <a:cubicBezTo>
                  <a:pt x="30" y="34"/>
                  <a:pt x="30" y="34"/>
                  <a:pt x="30" y="34"/>
                </a:cubicBezTo>
                <a:cubicBezTo>
                  <a:pt x="32" y="29"/>
                  <a:pt x="32" y="29"/>
                  <a:pt x="32" y="29"/>
                </a:cubicBezTo>
                <a:cubicBezTo>
                  <a:pt x="35" y="34"/>
                  <a:pt x="35" y="34"/>
                  <a:pt x="35" y="34"/>
                </a:cubicBezTo>
                <a:cubicBezTo>
                  <a:pt x="37" y="32"/>
                  <a:pt x="37" y="32"/>
                  <a:pt x="37" y="32"/>
                </a:cubicBezTo>
                <a:cubicBezTo>
                  <a:pt x="33" y="29"/>
                  <a:pt x="33" y="29"/>
                  <a:pt x="33" y="29"/>
                </a:cubicBezTo>
                <a:cubicBezTo>
                  <a:pt x="38" y="28"/>
                  <a:pt x="38" y="28"/>
                  <a:pt x="38" y="28"/>
                </a:cubicBezTo>
                <a:lnTo>
                  <a:pt x="38" y="25"/>
                </a:lnTo>
                <a:close/>
                <a:moveTo>
                  <a:pt x="54" y="25"/>
                </a:moveTo>
                <a:cubicBezTo>
                  <a:pt x="50" y="28"/>
                  <a:pt x="50" y="28"/>
                  <a:pt x="50" y="28"/>
                </a:cubicBezTo>
                <a:cubicBezTo>
                  <a:pt x="50" y="23"/>
                  <a:pt x="50" y="23"/>
                  <a:pt x="50" y="23"/>
                </a:cubicBezTo>
                <a:cubicBezTo>
                  <a:pt x="48" y="23"/>
                  <a:pt x="48" y="23"/>
                  <a:pt x="48" y="23"/>
                </a:cubicBezTo>
                <a:cubicBezTo>
                  <a:pt x="49" y="28"/>
                  <a:pt x="49" y="28"/>
                  <a:pt x="49" y="28"/>
                </a:cubicBezTo>
                <a:cubicBezTo>
                  <a:pt x="44" y="25"/>
                  <a:pt x="44" y="25"/>
                  <a:pt x="44" y="25"/>
                </a:cubicBezTo>
                <a:cubicBezTo>
                  <a:pt x="43" y="28"/>
                  <a:pt x="43" y="28"/>
                  <a:pt x="43" y="28"/>
                </a:cubicBezTo>
                <a:cubicBezTo>
                  <a:pt x="48" y="29"/>
                  <a:pt x="48" y="29"/>
                  <a:pt x="48" y="29"/>
                </a:cubicBezTo>
                <a:cubicBezTo>
                  <a:pt x="45" y="32"/>
                  <a:pt x="45" y="32"/>
                  <a:pt x="45" y="32"/>
                </a:cubicBezTo>
                <a:cubicBezTo>
                  <a:pt x="47" y="34"/>
                  <a:pt x="47" y="34"/>
                  <a:pt x="47" y="34"/>
                </a:cubicBezTo>
                <a:cubicBezTo>
                  <a:pt x="49" y="29"/>
                  <a:pt x="49" y="29"/>
                  <a:pt x="49" y="29"/>
                </a:cubicBezTo>
                <a:cubicBezTo>
                  <a:pt x="51" y="34"/>
                  <a:pt x="51" y="34"/>
                  <a:pt x="51" y="34"/>
                </a:cubicBezTo>
                <a:cubicBezTo>
                  <a:pt x="54" y="32"/>
                  <a:pt x="54" y="32"/>
                  <a:pt x="54" y="32"/>
                </a:cubicBezTo>
                <a:cubicBezTo>
                  <a:pt x="50" y="29"/>
                  <a:pt x="50" y="29"/>
                  <a:pt x="50" y="29"/>
                </a:cubicBezTo>
                <a:cubicBezTo>
                  <a:pt x="55" y="28"/>
                  <a:pt x="55" y="28"/>
                  <a:pt x="55" y="28"/>
                </a:cubicBezTo>
                <a:lnTo>
                  <a:pt x="54" y="25"/>
                </a:lnTo>
                <a:close/>
                <a:moveTo>
                  <a:pt x="71" y="25"/>
                </a:moveTo>
                <a:cubicBezTo>
                  <a:pt x="66" y="28"/>
                  <a:pt x="66" y="28"/>
                  <a:pt x="66" y="28"/>
                </a:cubicBezTo>
                <a:cubicBezTo>
                  <a:pt x="67" y="23"/>
                  <a:pt x="67" y="23"/>
                  <a:pt x="67" y="23"/>
                </a:cubicBezTo>
                <a:cubicBezTo>
                  <a:pt x="64" y="23"/>
                  <a:pt x="64" y="23"/>
                  <a:pt x="64" y="23"/>
                </a:cubicBezTo>
                <a:cubicBezTo>
                  <a:pt x="65" y="28"/>
                  <a:pt x="65" y="28"/>
                  <a:pt x="65" y="28"/>
                </a:cubicBezTo>
                <a:cubicBezTo>
                  <a:pt x="61" y="25"/>
                  <a:pt x="61" y="25"/>
                  <a:pt x="61" y="25"/>
                </a:cubicBezTo>
                <a:cubicBezTo>
                  <a:pt x="60" y="28"/>
                  <a:pt x="60" y="28"/>
                  <a:pt x="60" y="28"/>
                </a:cubicBezTo>
                <a:cubicBezTo>
                  <a:pt x="65" y="29"/>
                  <a:pt x="65" y="29"/>
                  <a:pt x="65" y="29"/>
                </a:cubicBezTo>
                <a:cubicBezTo>
                  <a:pt x="61" y="32"/>
                  <a:pt x="61" y="32"/>
                  <a:pt x="61" y="32"/>
                </a:cubicBezTo>
                <a:cubicBezTo>
                  <a:pt x="63" y="34"/>
                  <a:pt x="63" y="34"/>
                  <a:pt x="63" y="34"/>
                </a:cubicBezTo>
                <a:cubicBezTo>
                  <a:pt x="66" y="29"/>
                  <a:pt x="66" y="29"/>
                  <a:pt x="66" y="29"/>
                </a:cubicBezTo>
                <a:cubicBezTo>
                  <a:pt x="68" y="34"/>
                  <a:pt x="68" y="34"/>
                  <a:pt x="68" y="34"/>
                </a:cubicBezTo>
                <a:cubicBezTo>
                  <a:pt x="70" y="32"/>
                  <a:pt x="70" y="32"/>
                  <a:pt x="70" y="32"/>
                </a:cubicBezTo>
                <a:cubicBezTo>
                  <a:pt x="67" y="29"/>
                  <a:pt x="67" y="29"/>
                  <a:pt x="67" y="29"/>
                </a:cubicBezTo>
                <a:cubicBezTo>
                  <a:pt x="72" y="28"/>
                  <a:pt x="72" y="28"/>
                  <a:pt x="72" y="28"/>
                </a:cubicBezTo>
                <a:lnTo>
                  <a:pt x="71" y="25"/>
                </a:lnTo>
                <a:close/>
                <a:moveTo>
                  <a:pt x="105" y="12"/>
                </a:moveTo>
                <a:cubicBezTo>
                  <a:pt x="105" y="120"/>
                  <a:pt x="105" y="120"/>
                  <a:pt x="105" y="120"/>
                </a:cubicBezTo>
                <a:cubicBezTo>
                  <a:pt x="105" y="126"/>
                  <a:pt x="100" y="132"/>
                  <a:pt x="93" y="132"/>
                </a:cubicBezTo>
                <a:cubicBezTo>
                  <a:pt x="93" y="132"/>
                  <a:pt x="93" y="132"/>
                  <a:pt x="93" y="132"/>
                </a:cubicBezTo>
                <a:cubicBezTo>
                  <a:pt x="93" y="137"/>
                  <a:pt x="93" y="137"/>
                  <a:pt x="93" y="137"/>
                </a:cubicBezTo>
                <a:cubicBezTo>
                  <a:pt x="93" y="143"/>
                  <a:pt x="88" y="148"/>
                  <a:pt x="81" y="148"/>
                </a:cubicBezTo>
                <a:cubicBezTo>
                  <a:pt x="61" y="148"/>
                  <a:pt x="61" y="148"/>
                  <a:pt x="61" y="148"/>
                </a:cubicBezTo>
                <a:cubicBezTo>
                  <a:pt x="58" y="148"/>
                  <a:pt x="55" y="147"/>
                  <a:pt x="53" y="144"/>
                </a:cubicBezTo>
                <a:cubicBezTo>
                  <a:pt x="40" y="132"/>
                  <a:pt x="40" y="132"/>
                  <a:pt x="40" y="132"/>
                </a:cubicBezTo>
                <a:cubicBezTo>
                  <a:pt x="12" y="132"/>
                  <a:pt x="12" y="132"/>
                  <a:pt x="12" y="132"/>
                </a:cubicBezTo>
                <a:cubicBezTo>
                  <a:pt x="6" y="132"/>
                  <a:pt x="0" y="126"/>
                  <a:pt x="0" y="120"/>
                </a:cubicBezTo>
                <a:cubicBezTo>
                  <a:pt x="0" y="12"/>
                  <a:pt x="0" y="12"/>
                  <a:pt x="0" y="12"/>
                </a:cubicBezTo>
                <a:cubicBezTo>
                  <a:pt x="0" y="5"/>
                  <a:pt x="6" y="0"/>
                  <a:pt x="12" y="0"/>
                </a:cubicBezTo>
                <a:cubicBezTo>
                  <a:pt x="93" y="0"/>
                  <a:pt x="93" y="0"/>
                  <a:pt x="93" y="0"/>
                </a:cubicBezTo>
                <a:cubicBezTo>
                  <a:pt x="100" y="0"/>
                  <a:pt x="105" y="5"/>
                  <a:pt x="105" y="12"/>
                </a:cubicBezTo>
                <a:close/>
                <a:moveTo>
                  <a:pt x="100" y="12"/>
                </a:moveTo>
                <a:cubicBezTo>
                  <a:pt x="100" y="8"/>
                  <a:pt x="97" y="5"/>
                  <a:pt x="93" y="5"/>
                </a:cubicBezTo>
                <a:cubicBezTo>
                  <a:pt x="12" y="5"/>
                  <a:pt x="12" y="5"/>
                  <a:pt x="12" y="5"/>
                </a:cubicBezTo>
                <a:cubicBezTo>
                  <a:pt x="8" y="5"/>
                  <a:pt x="5" y="8"/>
                  <a:pt x="5" y="12"/>
                </a:cubicBezTo>
                <a:cubicBezTo>
                  <a:pt x="5" y="120"/>
                  <a:pt x="5" y="120"/>
                  <a:pt x="5" y="120"/>
                </a:cubicBezTo>
                <a:cubicBezTo>
                  <a:pt x="5" y="123"/>
                  <a:pt x="8" y="126"/>
                  <a:pt x="12" y="126"/>
                </a:cubicBezTo>
                <a:cubicBezTo>
                  <a:pt x="35" y="126"/>
                  <a:pt x="35" y="126"/>
                  <a:pt x="35" y="126"/>
                </a:cubicBezTo>
                <a:cubicBezTo>
                  <a:pt x="31" y="123"/>
                  <a:pt x="31" y="123"/>
                  <a:pt x="31" y="123"/>
                </a:cubicBezTo>
                <a:cubicBezTo>
                  <a:pt x="30" y="121"/>
                  <a:pt x="30" y="119"/>
                  <a:pt x="31" y="117"/>
                </a:cubicBezTo>
                <a:cubicBezTo>
                  <a:pt x="33" y="115"/>
                  <a:pt x="33" y="115"/>
                  <a:pt x="33" y="115"/>
                </a:cubicBezTo>
                <a:cubicBezTo>
                  <a:pt x="34" y="114"/>
                  <a:pt x="35" y="114"/>
                  <a:pt x="36" y="114"/>
                </a:cubicBezTo>
                <a:cubicBezTo>
                  <a:pt x="37" y="114"/>
                  <a:pt x="38" y="114"/>
                  <a:pt x="39" y="115"/>
                </a:cubicBezTo>
                <a:cubicBezTo>
                  <a:pt x="50" y="126"/>
                  <a:pt x="50" y="126"/>
                  <a:pt x="50" y="126"/>
                </a:cubicBezTo>
                <a:cubicBezTo>
                  <a:pt x="50" y="84"/>
                  <a:pt x="50" y="84"/>
                  <a:pt x="50" y="84"/>
                </a:cubicBezTo>
                <a:cubicBezTo>
                  <a:pt x="50" y="82"/>
                  <a:pt x="52" y="80"/>
                  <a:pt x="54" y="80"/>
                </a:cubicBezTo>
                <a:cubicBezTo>
                  <a:pt x="56" y="80"/>
                  <a:pt x="56" y="80"/>
                  <a:pt x="56" y="80"/>
                </a:cubicBezTo>
                <a:cubicBezTo>
                  <a:pt x="58" y="80"/>
                  <a:pt x="60" y="82"/>
                  <a:pt x="60" y="84"/>
                </a:cubicBezTo>
                <a:cubicBezTo>
                  <a:pt x="60" y="108"/>
                  <a:pt x="60" y="108"/>
                  <a:pt x="60" y="108"/>
                </a:cubicBezTo>
                <a:cubicBezTo>
                  <a:pt x="62" y="107"/>
                  <a:pt x="62" y="107"/>
                  <a:pt x="62" y="107"/>
                </a:cubicBezTo>
                <a:cubicBezTo>
                  <a:pt x="63" y="107"/>
                  <a:pt x="64" y="107"/>
                  <a:pt x="64" y="107"/>
                </a:cubicBezTo>
                <a:cubicBezTo>
                  <a:pt x="67" y="107"/>
                  <a:pt x="69" y="108"/>
                  <a:pt x="69" y="108"/>
                </a:cubicBezTo>
                <a:cubicBezTo>
                  <a:pt x="69" y="108"/>
                  <a:pt x="69" y="108"/>
                  <a:pt x="69" y="108"/>
                </a:cubicBezTo>
                <a:cubicBezTo>
                  <a:pt x="69" y="111"/>
                  <a:pt x="69" y="111"/>
                  <a:pt x="69" y="111"/>
                </a:cubicBezTo>
                <a:cubicBezTo>
                  <a:pt x="69" y="112"/>
                  <a:pt x="70" y="112"/>
                  <a:pt x="70" y="112"/>
                </a:cubicBezTo>
                <a:cubicBezTo>
                  <a:pt x="71" y="112"/>
                  <a:pt x="71" y="112"/>
                  <a:pt x="71" y="111"/>
                </a:cubicBezTo>
                <a:cubicBezTo>
                  <a:pt x="71" y="108"/>
                  <a:pt x="71" y="108"/>
                  <a:pt x="71" y="108"/>
                </a:cubicBezTo>
                <a:cubicBezTo>
                  <a:pt x="71" y="108"/>
                  <a:pt x="72" y="108"/>
                  <a:pt x="73" y="108"/>
                </a:cubicBezTo>
                <a:cubicBezTo>
                  <a:pt x="75" y="108"/>
                  <a:pt x="77" y="108"/>
                  <a:pt x="78" y="109"/>
                </a:cubicBezTo>
                <a:cubicBezTo>
                  <a:pt x="78" y="109"/>
                  <a:pt x="78" y="109"/>
                  <a:pt x="78" y="109"/>
                </a:cubicBezTo>
                <a:cubicBezTo>
                  <a:pt x="78" y="112"/>
                  <a:pt x="78" y="112"/>
                  <a:pt x="78" y="112"/>
                </a:cubicBezTo>
                <a:cubicBezTo>
                  <a:pt x="78" y="113"/>
                  <a:pt x="79" y="113"/>
                  <a:pt x="79" y="113"/>
                </a:cubicBezTo>
                <a:cubicBezTo>
                  <a:pt x="79" y="113"/>
                  <a:pt x="80" y="113"/>
                  <a:pt x="80" y="112"/>
                </a:cubicBezTo>
                <a:cubicBezTo>
                  <a:pt x="80" y="109"/>
                  <a:pt x="80" y="109"/>
                  <a:pt x="80" y="109"/>
                </a:cubicBezTo>
                <a:cubicBezTo>
                  <a:pt x="80" y="109"/>
                  <a:pt x="81" y="109"/>
                  <a:pt x="82" y="109"/>
                </a:cubicBezTo>
                <a:cubicBezTo>
                  <a:pt x="84" y="109"/>
                  <a:pt x="86" y="110"/>
                  <a:pt x="86" y="110"/>
                </a:cubicBezTo>
                <a:cubicBezTo>
                  <a:pt x="87" y="110"/>
                  <a:pt x="87" y="110"/>
                  <a:pt x="87" y="110"/>
                </a:cubicBezTo>
                <a:cubicBezTo>
                  <a:pt x="87" y="110"/>
                  <a:pt x="87" y="110"/>
                  <a:pt x="87" y="110"/>
                </a:cubicBezTo>
                <a:cubicBezTo>
                  <a:pt x="87" y="110"/>
                  <a:pt x="87" y="110"/>
                  <a:pt x="87" y="110"/>
                </a:cubicBezTo>
                <a:cubicBezTo>
                  <a:pt x="87" y="113"/>
                  <a:pt x="87" y="113"/>
                  <a:pt x="87" y="113"/>
                </a:cubicBezTo>
                <a:cubicBezTo>
                  <a:pt x="87" y="114"/>
                  <a:pt x="87" y="114"/>
                  <a:pt x="88" y="114"/>
                </a:cubicBezTo>
                <a:cubicBezTo>
                  <a:pt x="88" y="114"/>
                  <a:pt x="88" y="114"/>
                  <a:pt x="88" y="113"/>
                </a:cubicBezTo>
                <a:cubicBezTo>
                  <a:pt x="88" y="110"/>
                  <a:pt x="88" y="110"/>
                  <a:pt x="88" y="110"/>
                </a:cubicBezTo>
                <a:cubicBezTo>
                  <a:pt x="92" y="111"/>
                  <a:pt x="93" y="113"/>
                  <a:pt x="93" y="115"/>
                </a:cubicBezTo>
                <a:cubicBezTo>
                  <a:pt x="93" y="126"/>
                  <a:pt x="93" y="126"/>
                  <a:pt x="93" y="126"/>
                </a:cubicBezTo>
                <a:cubicBezTo>
                  <a:pt x="93" y="126"/>
                  <a:pt x="93" y="126"/>
                  <a:pt x="93" y="126"/>
                </a:cubicBezTo>
                <a:cubicBezTo>
                  <a:pt x="97" y="126"/>
                  <a:pt x="100" y="123"/>
                  <a:pt x="100" y="120"/>
                </a:cubicBezTo>
                <a:lnTo>
                  <a:pt x="100"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3" name="Freeform 206">
            <a:extLst>
              <a:ext uri="{FF2B5EF4-FFF2-40B4-BE49-F238E27FC236}">
                <a16:creationId xmlns:a16="http://schemas.microsoft.com/office/drawing/2014/main" id="{A3FDA293-89A7-4D2A-B1B6-F939A454E4A3}"/>
              </a:ext>
            </a:extLst>
          </p:cNvPr>
          <p:cNvSpPr>
            <a:spLocks noEditPoints="1"/>
          </p:cNvSpPr>
          <p:nvPr/>
        </p:nvSpPr>
        <p:spPr bwMode="auto">
          <a:xfrm>
            <a:off x="9462963" y="5289868"/>
            <a:ext cx="379412" cy="404813"/>
          </a:xfrm>
          <a:custGeom>
            <a:avLst/>
            <a:gdLst>
              <a:gd name="T0" fmla="*/ 93 w 120"/>
              <a:gd name="T1" fmla="*/ 34 h 128"/>
              <a:gd name="T2" fmla="*/ 93 w 120"/>
              <a:gd name="T3" fmla="*/ 32 h 128"/>
              <a:gd name="T4" fmla="*/ 26 w 120"/>
              <a:gd name="T5" fmla="*/ 33 h 128"/>
              <a:gd name="T6" fmla="*/ 27 w 120"/>
              <a:gd name="T7" fmla="*/ 45 h 128"/>
              <a:gd name="T8" fmla="*/ 94 w 120"/>
              <a:gd name="T9" fmla="*/ 44 h 128"/>
              <a:gd name="T10" fmla="*/ 27 w 120"/>
              <a:gd name="T11" fmla="*/ 43 h 128"/>
              <a:gd name="T12" fmla="*/ 27 w 120"/>
              <a:gd name="T13" fmla="*/ 45 h 128"/>
              <a:gd name="T14" fmla="*/ 118 w 120"/>
              <a:gd name="T15" fmla="*/ 46 h 128"/>
              <a:gd name="T16" fmla="*/ 109 w 120"/>
              <a:gd name="T17" fmla="*/ 43 h 128"/>
              <a:gd name="T18" fmla="*/ 109 w 120"/>
              <a:gd name="T19" fmla="*/ 4 h 128"/>
              <a:gd name="T20" fmla="*/ 16 w 120"/>
              <a:gd name="T21" fmla="*/ 0 h 128"/>
              <a:gd name="T22" fmla="*/ 11 w 120"/>
              <a:gd name="T23" fmla="*/ 19 h 128"/>
              <a:gd name="T24" fmla="*/ 4 w 120"/>
              <a:gd name="T25" fmla="*/ 33 h 128"/>
              <a:gd name="T26" fmla="*/ 0 w 120"/>
              <a:gd name="T27" fmla="*/ 37 h 128"/>
              <a:gd name="T28" fmla="*/ 1 w 120"/>
              <a:gd name="T29" fmla="*/ 126 h 128"/>
              <a:gd name="T30" fmla="*/ 3 w 120"/>
              <a:gd name="T31" fmla="*/ 127 h 128"/>
              <a:gd name="T32" fmla="*/ 4 w 120"/>
              <a:gd name="T33" fmla="*/ 127 h 128"/>
              <a:gd name="T34" fmla="*/ 115 w 120"/>
              <a:gd name="T35" fmla="*/ 128 h 128"/>
              <a:gd name="T36" fmla="*/ 118 w 120"/>
              <a:gd name="T37" fmla="*/ 127 h 128"/>
              <a:gd name="T38" fmla="*/ 120 w 120"/>
              <a:gd name="T39" fmla="*/ 54 h 128"/>
              <a:gd name="T40" fmla="*/ 109 w 120"/>
              <a:gd name="T41" fmla="*/ 46 h 128"/>
              <a:gd name="T42" fmla="*/ 115 w 120"/>
              <a:gd name="T43" fmla="*/ 46 h 128"/>
              <a:gd name="T44" fmla="*/ 115 w 120"/>
              <a:gd name="T45" fmla="*/ 49 h 128"/>
              <a:gd name="T46" fmla="*/ 109 w 120"/>
              <a:gd name="T47" fmla="*/ 49 h 128"/>
              <a:gd name="T48" fmla="*/ 14 w 120"/>
              <a:gd name="T49" fmla="*/ 19 h 128"/>
              <a:gd name="T50" fmla="*/ 106 w 120"/>
              <a:gd name="T51" fmla="*/ 49 h 128"/>
              <a:gd name="T52" fmla="*/ 68 w 120"/>
              <a:gd name="T53" fmla="*/ 52 h 128"/>
              <a:gd name="T54" fmla="*/ 27 w 120"/>
              <a:gd name="T55" fmla="*/ 54 h 128"/>
              <a:gd name="T56" fmla="*/ 27 w 120"/>
              <a:gd name="T57" fmla="*/ 56 h 128"/>
              <a:gd name="T58" fmla="*/ 65 w 120"/>
              <a:gd name="T59" fmla="*/ 59 h 128"/>
              <a:gd name="T60" fmla="*/ 14 w 120"/>
              <a:gd name="T61" fmla="*/ 59 h 128"/>
              <a:gd name="T62" fmla="*/ 3 w 120"/>
              <a:gd name="T63" fmla="*/ 124 h 128"/>
              <a:gd name="T64" fmla="*/ 2 w 120"/>
              <a:gd name="T65" fmla="*/ 123 h 128"/>
              <a:gd name="T66" fmla="*/ 3 w 120"/>
              <a:gd name="T67" fmla="*/ 36 h 128"/>
              <a:gd name="T68" fmla="*/ 11 w 120"/>
              <a:gd name="T69" fmla="*/ 36 h 128"/>
              <a:gd name="T70" fmla="*/ 8 w 120"/>
              <a:gd name="T71" fmla="*/ 59 h 128"/>
              <a:gd name="T72" fmla="*/ 3 w 120"/>
              <a:gd name="T73" fmla="*/ 124 h 128"/>
              <a:gd name="T74" fmla="*/ 4 w 120"/>
              <a:gd name="T75" fmla="*/ 115 h 128"/>
              <a:gd name="T76" fmla="*/ 119 w 120"/>
              <a:gd name="T77" fmla="*/ 11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8">
                <a:moveTo>
                  <a:pt x="27" y="34"/>
                </a:moveTo>
                <a:cubicBezTo>
                  <a:pt x="93" y="34"/>
                  <a:pt x="93" y="34"/>
                  <a:pt x="93" y="34"/>
                </a:cubicBezTo>
                <a:cubicBezTo>
                  <a:pt x="93" y="34"/>
                  <a:pt x="94" y="34"/>
                  <a:pt x="94" y="33"/>
                </a:cubicBezTo>
                <a:cubicBezTo>
                  <a:pt x="94" y="33"/>
                  <a:pt x="93" y="32"/>
                  <a:pt x="93" y="32"/>
                </a:cubicBezTo>
                <a:cubicBezTo>
                  <a:pt x="27" y="32"/>
                  <a:pt x="27" y="32"/>
                  <a:pt x="27" y="32"/>
                </a:cubicBezTo>
                <a:cubicBezTo>
                  <a:pt x="26" y="32"/>
                  <a:pt x="26" y="33"/>
                  <a:pt x="26" y="33"/>
                </a:cubicBezTo>
                <a:cubicBezTo>
                  <a:pt x="26" y="34"/>
                  <a:pt x="26" y="34"/>
                  <a:pt x="27" y="34"/>
                </a:cubicBezTo>
                <a:close/>
                <a:moveTo>
                  <a:pt x="27" y="45"/>
                </a:moveTo>
                <a:cubicBezTo>
                  <a:pt x="93" y="45"/>
                  <a:pt x="93" y="45"/>
                  <a:pt x="93" y="45"/>
                </a:cubicBezTo>
                <a:cubicBezTo>
                  <a:pt x="93" y="45"/>
                  <a:pt x="94" y="44"/>
                  <a:pt x="94" y="44"/>
                </a:cubicBezTo>
                <a:cubicBezTo>
                  <a:pt x="94" y="43"/>
                  <a:pt x="93" y="43"/>
                  <a:pt x="93" y="43"/>
                </a:cubicBezTo>
                <a:cubicBezTo>
                  <a:pt x="27" y="43"/>
                  <a:pt x="27" y="43"/>
                  <a:pt x="27" y="43"/>
                </a:cubicBezTo>
                <a:cubicBezTo>
                  <a:pt x="26" y="43"/>
                  <a:pt x="26" y="43"/>
                  <a:pt x="26" y="44"/>
                </a:cubicBezTo>
                <a:cubicBezTo>
                  <a:pt x="26" y="44"/>
                  <a:pt x="26" y="45"/>
                  <a:pt x="27" y="45"/>
                </a:cubicBezTo>
                <a:close/>
                <a:moveTo>
                  <a:pt x="118" y="50"/>
                </a:moveTo>
                <a:cubicBezTo>
                  <a:pt x="118" y="46"/>
                  <a:pt x="118" y="46"/>
                  <a:pt x="118" y="46"/>
                </a:cubicBezTo>
                <a:cubicBezTo>
                  <a:pt x="118" y="45"/>
                  <a:pt x="117" y="43"/>
                  <a:pt x="114" y="43"/>
                </a:cubicBezTo>
                <a:cubicBezTo>
                  <a:pt x="109" y="43"/>
                  <a:pt x="109" y="43"/>
                  <a:pt x="109" y="43"/>
                </a:cubicBezTo>
                <a:cubicBezTo>
                  <a:pt x="109" y="19"/>
                  <a:pt x="109" y="19"/>
                  <a:pt x="109" y="19"/>
                </a:cubicBezTo>
                <a:cubicBezTo>
                  <a:pt x="109" y="4"/>
                  <a:pt x="109" y="4"/>
                  <a:pt x="109" y="4"/>
                </a:cubicBezTo>
                <a:cubicBezTo>
                  <a:pt x="109" y="2"/>
                  <a:pt x="107" y="0"/>
                  <a:pt x="105" y="0"/>
                </a:cubicBezTo>
                <a:cubicBezTo>
                  <a:pt x="16" y="0"/>
                  <a:pt x="16" y="0"/>
                  <a:pt x="16" y="0"/>
                </a:cubicBezTo>
                <a:cubicBezTo>
                  <a:pt x="13" y="0"/>
                  <a:pt x="11" y="2"/>
                  <a:pt x="11" y="4"/>
                </a:cubicBezTo>
                <a:cubicBezTo>
                  <a:pt x="11" y="19"/>
                  <a:pt x="11" y="19"/>
                  <a:pt x="11" y="19"/>
                </a:cubicBezTo>
                <a:cubicBezTo>
                  <a:pt x="11" y="33"/>
                  <a:pt x="11" y="33"/>
                  <a:pt x="11" y="33"/>
                </a:cubicBezTo>
                <a:cubicBezTo>
                  <a:pt x="4" y="33"/>
                  <a:pt x="4" y="33"/>
                  <a:pt x="4" y="33"/>
                </a:cubicBezTo>
                <a:cubicBezTo>
                  <a:pt x="3" y="33"/>
                  <a:pt x="1" y="33"/>
                  <a:pt x="1" y="34"/>
                </a:cubicBezTo>
                <a:cubicBezTo>
                  <a:pt x="0" y="35"/>
                  <a:pt x="0" y="36"/>
                  <a:pt x="0" y="37"/>
                </a:cubicBezTo>
                <a:cubicBezTo>
                  <a:pt x="0" y="123"/>
                  <a:pt x="0" y="123"/>
                  <a:pt x="0" y="123"/>
                </a:cubicBezTo>
                <a:cubicBezTo>
                  <a:pt x="0" y="124"/>
                  <a:pt x="0" y="125"/>
                  <a:pt x="1" y="126"/>
                </a:cubicBezTo>
                <a:cubicBezTo>
                  <a:pt x="1" y="126"/>
                  <a:pt x="2" y="127"/>
                  <a:pt x="3" y="127"/>
                </a:cubicBezTo>
                <a:cubicBezTo>
                  <a:pt x="3" y="127"/>
                  <a:pt x="3" y="127"/>
                  <a:pt x="3" y="127"/>
                </a:cubicBezTo>
                <a:cubicBezTo>
                  <a:pt x="3" y="127"/>
                  <a:pt x="3" y="127"/>
                  <a:pt x="4" y="127"/>
                </a:cubicBezTo>
                <a:cubicBezTo>
                  <a:pt x="4" y="127"/>
                  <a:pt x="4" y="127"/>
                  <a:pt x="4" y="127"/>
                </a:cubicBezTo>
                <a:cubicBezTo>
                  <a:pt x="5" y="128"/>
                  <a:pt x="6" y="128"/>
                  <a:pt x="7" y="128"/>
                </a:cubicBezTo>
                <a:cubicBezTo>
                  <a:pt x="9" y="128"/>
                  <a:pt x="99" y="128"/>
                  <a:pt x="115" y="128"/>
                </a:cubicBezTo>
                <a:cubicBezTo>
                  <a:pt x="115" y="128"/>
                  <a:pt x="115" y="128"/>
                  <a:pt x="115" y="128"/>
                </a:cubicBezTo>
                <a:cubicBezTo>
                  <a:pt x="117" y="128"/>
                  <a:pt x="118" y="128"/>
                  <a:pt x="118" y="127"/>
                </a:cubicBezTo>
                <a:cubicBezTo>
                  <a:pt x="119" y="126"/>
                  <a:pt x="120" y="125"/>
                  <a:pt x="120" y="124"/>
                </a:cubicBezTo>
                <a:cubicBezTo>
                  <a:pt x="120" y="110"/>
                  <a:pt x="120" y="56"/>
                  <a:pt x="120" y="54"/>
                </a:cubicBezTo>
                <a:cubicBezTo>
                  <a:pt x="120" y="53"/>
                  <a:pt x="119" y="51"/>
                  <a:pt x="118" y="50"/>
                </a:cubicBezTo>
                <a:close/>
                <a:moveTo>
                  <a:pt x="109" y="46"/>
                </a:moveTo>
                <a:cubicBezTo>
                  <a:pt x="114" y="46"/>
                  <a:pt x="114" y="46"/>
                  <a:pt x="114" y="46"/>
                </a:cubicBezTo>
                <a:cubicBezTo>
                  <a:pt x="115" y="46"/>
                  <a:pt x="115" y="46"/>
                  <a:pt x="115" y="46"/>
                </a:cubicBezTo>
                <a:cubicBezTo>
                  <a:pt x="115" y="46"/>
                  <a:pt x="115" y="46"/>
                  <a:pt x="115" y="46"/>
                </a:cubicBezTo>
                <a:cubicBezTo>
                  <a:pt x="115" y="49"/>
                  <a:pt x="115" y="49"/>
                  <a:pt x="115" y="49"/>
                </a:cubicBezTo>
                <a:cubicBezTo>
                  <a:pt x="115" y="49"/>
                  <a:pt x="115" y="49"/>
                  <a:pt x="115" y="49"/>
                </a:cubicBezTo>
                <a:cubicBezTo>
                  <a:pt x="114" y="49"/>
                  <a:pt x="112" y="49"/>
                  <a:pt x="109" y="49"/>
                </a:cubicBezTo>
                <a:lnTo>
                  <a:pt x="109" y="46"/>
                </a:lnTo>
                <a:close/>
                <a:moveTo>
                  <a:pt x="14" y="19"/>
                </a:moveTo>
                <a:cubicBezTo>
                  <a:pt x="106" y="19"/>
                  <a:pt x="106" y="19"/>
                  <a:pt x="106" y="19"/>
                </a:cubicBezTo>
                <a:cubicBezTo>
                  <a:pt x="106" y="49"/>
                  <a:pt x="106" y="49"/>
                  <a:pt x="106" y="49"/>
                </a:cubicBezTo>
                <a:cubicBezTo>
                  <a:pt x="96" y="49"/>
                  <a:pt x="79" y="49"/>
                  <a:pt x="72" y="49"/>
                </a:cubicBezTo>
                <a:cubicBezTo>
                  <a:pt x="70" y="49"/>
                  <a:pt x="68" y="50"/>
                  <a:pt x="68" y="52"/>
                </a:cubicBezTo>
                <a:cubicBezTo>
                  <a:pt x="67" y="52"/>
                  <a:pt x="67" y="53"/>
                  <a:pt x="67" y="54"/>
                </a:cubicBezTo>
                <a:cubicBezTo>
                  <a:pt x="27" y="54"/>
                  <a:pt x="27" y="54"/>
                  <a:pt x="27" y="54"/>
                </a:cubicBezTo>
                <a:cubicBezTo>
                  <a:pt x="26" y="54"/>
                  <a:pt x="26" y="54"/>
                  <a:pt x="26" y="55"/>
                </a:cubicBezTo>
                <a:cubicBezTo>
                  <a:pt x="26" y="55"/>
                  <a:pt x="26" y="56"/>
                  <a:pt x="27" y="56"/>
                </a:cubicBezTo>
                <a:cubicBezTo>
                  <a:pt x="66" y="56"/>
                  <a:pt x="66" y="56"/>
                  <a:pt x="66" y="56"/>
                </a:cubicBezTo>
                <a:cubicBezTo>
                  <a:pt x="65" y="57"/>
                  <a:pt x="65" y="58"/>
                  <a:pt x="65" y="59"/>
                </a:cubicBezTo>
                <a:cubicBezTo>
                  <a:pt x="62" y="59"/>
                  <a:pt x="50" y="59"/>
                  <a:pt x="37" y="59"/>
                </a:cubicBezTo>
                <a:cubicBezTo>
                  <a:pt x="29" y="59"/>
                  <a:pt x="20" y="59"/>
                  <a:pt x="14" y="59"/>
                </a:cubicBezTo>
                <a:lnTo>
                  <a:pt x="14" y="19"/>
                </a:lnTo>
                <a:close/>
                <a:moveTo>
                  <a:pt x="3" y="124"/>
                </a:moveTo>
                <a:cubicBezTo>
                  <a:pt x="3" y="124"/>
                  <a:pt x="3" y="124"/>
                  <a:pt x="3" y="124"/>
                </a:cubicBezTo>
                <a:cubicBezTo>
                  <a:pt x="2" y="124"/>
                  <a:pt x="3" y="124"/>
                  <a:pt x="2" y="123"/>
                </a:cubicBezTo>
                <a:cubicBezTo>
                  <a:pt x="2" y="37"/>
                  <a:pt x="2" y="37"/>
                  <a:pt x="2" y="37"/>
                </a:cubicBezTo>
                <a:cubicBezTo>
                  <a:pt x="2" y="36"/>
                  <a:pt x="3" y="36"/>
                  <a:pt x="3" y="36"/>
                </a:cubicBezTo>
                <a:cubicBezTo>
                  <a:pt x="3" y="36"/>
                  <a:pt x="3" y="36"/>
                  <a:pt x="4" y="36"/>
                </a:cubicBezTo>
                <a:cubicBezTo>
                  <a:pt x="11" y="36"/>
                  <a:pt x="11" y="36"/>
                  <a:pt x="11" y="36"/>
                </a:cubicBezTo>
                <a:cubicBezTo>
                  <a:pt x="11" y="59"/>
                  <a:pt x="11" y="59"/>
                  <a:pt x="11" y="59"/>
                </a:cubicBezTo>
                <a:cubicBezTo>
                  <a:pt x="10" y="59"/>
                  <a:pt x="9" y="59"/>
                  <a:pt x="8" y="59"/>
                </a:cubicBezTo>
                <a:cubicBezTo>
                  <a:pt x="5" y="59"/>
                  <a:pt x="3" y="61"/>
                  <a:pt x="3" y="65"/>
                </a:cubicBezTo>
                <a:cubicBezTo>
                  <a:pt x="3" y="66"/>
                  <a:pt x="3" y="110"/>
                  <a:pt x="3" y="124"/>
                </a:cubicBezTo>
                <a:close/>
                <a:moveTo>
                  <a:pt x="119" y="115"/>
                </a:moveTo>
                <a:cubicBezTo>
                  <a:pt x="4" y="115"/>
                  <a:pt x="4" y="115"/>
                  <a:pt x="4" y="115"/>
                </a:cubicBezTo>
                <a:cubicBezTo>
                  <a:pt x="4" y="111"/>
                  <a:pt x="4" y="111"/>
                  <a:pt x="4" y="111"/>
                </a:cubicBezTo>
                <a:cubicBezTo>
                  <a:pt x="119" y="111"/>
                  <a:pt x="119" y="111"/>
                  <a:pt x="119" y="111"/>
                </a:cubicBezTo>
                <a:lnTo>
                  <a:pt x="119" y="11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4" name="Freeform 207">
            <a:extLst>
              <a:ext uri="{FF2B5EF4-FFF2-40B4-BE49-F238E27FC236}">
                <a16:creationId xmlns:a16="http://schemas.microsoft.com/office/drawing/2014/main" id="{67617ADC-071F-492F-8D1D-FB82A89F363B}"/>
              </a:ext>
            </a:extLst>
          </p:cNvPr>
          <p:cNvSpPr>
            <a:spLocks noEditPoints="1"/>
          </p:cNvSpPr>
          <p:nvPr/>
        </p:nvSpPr>
        <p:spPr bwMode="auto">
          <a:xfrm>
            <a:off x="1294676" y="4392930"/>
            <a:ext cx="471487" cy="292100"/>
          </a:xfrm>
          <a:custGeom>
            <a:avLst/>
            <a:gdLst>
              <a:gd name="T0" fmla="*/ 0 w 149"/>
              <a:gd name="T1" fmla="*/ 0 h 92"/>
              <a:gd name="T2" fmla="*/ 8 w 149"/>
              <a:gd name="T3" fmla="*/ 84 h 92"/>
              <a:gd name="T4" fmla="*/ 131 w 149"/>
              <a:gd name="T5" fmla="*/ 39 h 92"/>
              <a:gd name="T6" fmla="*/ 135 w 149"/>
              <a:gd name="T7" fmla="*/ 72 h 92"/>
              <a:gd name="T8" fmla="*/ 20 w 149"/>
              <a:gd name="T9" fmla="*/ 19 h 92"/>
              <a:gd name="T10" fmla="*/ 27 w 149"/>
              <a:gd name="T11" fmla="*/ 19 h 92"/>
              <a:gd name="T12" fmla="*/ 26 w 149"/>
              <a:gd name="T13" fmla="*/ 15 h 92"/>
              <a:gd name="T14" fmla="*/ 16 w 149"/>
              <a:gd name="T15" fmla="*/ 30 h 92"/>
              <a:gd name="T16" fmla="*/ 28 w 149"/>
              <a:gd name="T17" fmla="*/ 30 h 92"/>
              <a:gd name="T18" fmla="*/ 24 w 149"/>
              <a:gd name="T19" fmla="*/ 28 h 92"/>
              <a:gd name="T20" fmla="*/ 18 w 149"/>
              <a:gd name="T21" fmla="*/ 23 h 92"/>
              <a:gd name="T22" fmla="*/ 34 w 149"/>
              <a:gd name="T23" fmla="*/ 32 h 92"/>
              <a:gd name="T24" fmla="*/ 38 w 149"/>
              <a:gd name="T25" fmla="*/ 23 h 92"/>
              <a:gd name="T26" fmla="*/ 42 w 149"/>
              <a:gd name="T27" fmla="*/ 23 h 92"/>
              <a:gd name="T28" fmla="*/ 34 w 149"/>
              <a:gd name="T29" fmla="*/ 14 h 92"/>
              <a:gd name="T30" fmla="*/ 49 w 149"/>
              <a:gd name="T31" fmla="*/ 28 h 92"/>
              <a:gd name="T32" fmla="*/ 55 w 149"/>
              <a:gd name="T33" fmla="*/ 28 h 92"/>
              <a:gd name="T34" fmla="*/ 54 w 149"/>
              <a:gd name="T35" fmla="*/ 32 h 92"/>
              <a:gd name="T36" fmla="*/ 46 w 149"/>
              <a:gd name="T37" fmla="*/ 20 h 92"/>
              <a:gd name="T38" fmla="*/ 53 w 149"/>
              <a:gd name="T39" fmla="*/ 24 h 92"/>
              <a:gd name="T40" fmla="*/ 53 w 149"/>
              <a:gd name="T41" fmla="*/ 24 h 92"/>
              <a:gd name="T42" fmla="*/ 63 w 149"/>
              <a:gd name="T43" fmla="*/ 32 h 92"/>
              <a:gd name="T44" fmla="*/ 59 w 149"/>
              <a:gd name="T45" fmla="*/ 20 h 92"/>
              <a:gd name="T46" fmla="*/ 66 w 149"/>
              <a:gd name="T47" fmla="*/ 19 h 92"/>
              <a:gd name="T48" fmla="*/ 66 w 149"/>
              <a:gd name="T49" fmla="*/ 22 h 92"/>
              <a:gd name="T50" fmla="*/ 62 w 149"/>
              <a:gd name="T51" fmla="*/ 28 h 92"/>
              <a:gd name="T52" fmla="*/ 73 w 149"/>
              <a:gd name="T53" fmla="*/ 27 h 92"/>
              <a:gd name="T54" fmla="*/ 81 w 149"/>
              <a:gd name="T55" fmla="*/ 32 h 92"/>
              <a:gd name="T56" fmla="*/ 80 w 149"/>
              <a:gd name="T57" fmla="*/ 28 h 92"/>
              <a:gd name="T58" fmla="*/ 77 w 149"/>
              <a:gd name="T59" fmla="*/ 25 h 92"/>
              <a:gd name="T60" fmla="*/ 87 w 149"/>
              <a:gd name="T61" fmla="*/ 25 h 92"/>
              <a:gd name="T62" fmla="*/ 100 w 149"/>
              <a:gd name="T63" fmla="*/ 26 h 92"/>
              <a:gd name="T64" fmla="*/ 95 w 149"/>
              <a:gd name="T65" fmla="*/ 29 h 92"/>
              <a:gd name="T66" fmla="*/ 99 w 149"/>
              <a:gd name="T67" fmla="*/ 28 h 92"/>
              <a:gd name="T68" fmla="*/ 94 w 149"/>
              <a:gd name="T69" fmla="*/ 32 h 92"/>
              <a:gd name="T70" fmla="*/ 92 w 149"/>
              <a:gd name="T71" fmla="*/ 22 h 92"/>
              <a:gd name="T72" fmla="*/ 34 w 149"/>
              <a:gd name="T73" fmla="*/ 56 h 92"/>
              <a:gd name="T74" fmla="*/ 18 w 149"/>
              <a:gd name="T75" fmla="*/ 65 h 92"/>
              <a:gd name="T76" fmla="*/ 21 w 149"/>
              <a:gd name="T77" fmla="*/ 63 h 92"/>
              <a:gd name="T78" fmla="*/ 15 w 149"/>
              <a:gd name="T79" fmla="*/ 54 h 92"/>
              <a:gd name="T80" fmla="*/ 22 w 149"/>
              <a:gd name="T81" fmla="*/ 50 h 92"/>
              <a:gd name="T82" fmla="*/ 26 w 149"/>
              <a:gd name="T83" fmla="*/ 54 h 92"/>
              <a:gd name="T84" fmla="*/ 23 w 149"/>
              <a:gd name="T85" fmla="*/ 56 h 92"/>
              <a:gd name="T86" fmla="*/ 22 w 149"/>
              <a:gd name="T87" fmla="*/ 65 h 92"/>
              <a:gd name="T88" fmla="*/ 22 w 149"/>
              <a:gd name="T89" fmla="*/ 62 h 92"/>
              <a:gd name="T90" fmla="*/ 22 w 149"/>
              <a:gd name="T91" fmla="*/ 59 h 92"/>
              <a:gd name="T92" fmla="*/ 19 w 149"/>
              <a:gd name="T93" fmla="*/ 53 h 92"/>
              <a:gd name="T94" fmla="*/ 120 w 149"/>
              <a:gd name="T95" fmla="*/ 15 h 92"/>
              <a:gd name="T96" fmla="*/ 106 w 149"/>
              <a:gd name="T97" fmla="*/ 42 h 92"/>
              <a:gd name="T98" fmla="*/ 127 w 149"/>
              <a:gd name="T99" fmla="*/ 39 h 92"/>
              <a:gd name="T100" fmla="*/ 131 w 149"/>
              <a:gd name="T101" fmla="*/ 22 h 92"/>
              <a:gd name="T102" fmla="*/ 130 w 149"/>
              <a:gd name="T103" fmla="*/ 77 h 92"/>
              <a:gd name="T104" fmla="*/ 98 w 149"/>
              <a:gd name="T105" fmla="*/ 74 h 92"/>
              <a:gd name="T106" fmla="*/ 90 w 149"/>
              <a:gd name="T107" fmla="*/ 72 h 92"/>
              <a:gd name="T108" fmla="*/ 97 w 149"/>
              <a:gd name="T109" fmla="*/ 63 h 92"/>
              <a:gd name="T110" fmla="*/ 94 w 149"/>
              <a:gd name="T111" fmla="*/ 62 h 92"/>
              <a:gd name="T112" fmla="*/ 90 w 149"/>
              <a:gd name="T113" fmla="*/ 70 h 92"/>
              <a:gd name="T114" fmla="*/ 98 w 149"/>
              <a:gd name="T115" fmla="*/ 76 h 92"/>
              <a:gd name="T116" fmla="*/ 128 w 149"/>
              <a:gd name="T117" fmla="*/ 7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 h="92">
                <a:moveTo>
                  <a:pt x="129" y="80"/>
                </a:moveTo>
                <a:cubicBezTo>
                  <a:pt x="132" y="80"/>
                  <a:pt x="135" y="79"/>
                  <a:pt x="137" y="78"/>
                </a:cubicBezTo>
                <a:cubicBezTo>
                  <a:pt x="137" y="92"/>
                  <a:pt x="137" y="92"/>
                  <a:pt x="137" y="92"/>
                </a:cubicBezTo>
                <a:cubicBezTo>
                  <a:pt x="0" y="92"/>
                  <a:pt x="0" y="92"/>
                  <a:pt x="0" y="92"/>
                </a:cubicBezTo>
                <a:cubicBezTo>
                  <a:pt x="0" y="0"/>
                  <a:pt x="0" y="0"/>
                  <a:pt x="0" y="0"/>
                </a:cubicBezTo>
                <a:cubicBezTo>
                  <a:pt x="137" y="0"/>
                  <a:pt x="137" y="0"/>
                  <a:pt x="137" y="0"/>
                </a:cubicBezTo>
                <a:cubicBezTo>
                  <a:pt x="137" y="3"/>
                  <a:pt x="137" y="3"/>
                  <a:pt x="137" y="3"/>
                </a:cubicBezTo>
                <a:cubicBezTo>
                  <a:pt x="134" y="5"/>
                  <a:pt x="130" y="6"/>
                  <a:pt x="127" y="8"/>
                </a:cubicBezTo>
                <a:cubicBezTo>
                  <a:pt x="8" y="8"/>
                  <a:pt x="8" y="8"/>
                  <a:pt x="8" y="8"/>
                </a:cubicBezTo>
                <a:cubicBezTo>
                  <a:pt x="8" y="84"/>
                  <a:pt x="8" y="84"/>
                  <a:pt x="8" y="84"/>
                </a:cubicBezTo>
                <a:cubicBezTo>
                  <a:pt x="129" y="84"/>
                  <a:pt x="129" y="84"/>
                  <a:pt x="129" y="84"/>
                </a:cubicBezTo>
                <a:cubicBezTo>
                  <a:pt x="129" y="80"/>
                  <a:pt x="129" y="80"/>
                  <a:pt x="129" y="80"/>
                </a:cubicBezTo>
                <a:cubicBezTo>
                  <a:pt x="129" y="80"/>
                  <a:pt x="129" y="80"/>
                  <a:pt x="129" y="80"/>
                </a:cubicBezTo>
                <a:close/>
                <a:moveTo>
                  <a:pt x="131" y="38"/>
                </a:moveTo>
                <a:cubicBezTo>
                  <a:pt x="131" y="39"/>
                  <a:pt x="131" y="39"/>
                  <a:pt x="131" y="39"/>
                </a:cubicBezTo>
                <a:cubicBezTo>
                  <a:pt x="130" y="41"/>
                  <a:pt x="130" y="41"/>
                  <a:pt x="130" y="41"/>
                </a:cubicBezTo>
                <a:cubicBezTo>
                  <a:pt x="129" y="41"/>
                  <a:pt x="129" y="42"/>
                  <a:pt x="129" y="42"/>
                </a:cubicBezTo>
                <a:cubicBezTo>
                  <a:pt x="129" y="73"/>
                  <a:pt x="129" y="73"/>
                  <a:pt x="129" y="73"/>
                </a:cubicBezTo>
                <a:cubicBezTo>
                  <a:pt x="129" y="74"/>
                  <a:pt x="129" y="74"/>
                  <a:pt x="129" y="74"/>
                </a:cubicBezTo>
                <a:cubicBezTo>
                  <a:pt x="131" y="74"/>
                  <a:pt x="133" y="73"/>
                  <a:pt x="135" y="72"/>
                </a:cubicBezTo>
                <a:cubicBezTo>
                  <a:pt x="136" y="72"/>
                  <a:pt x="136" y="71"/>
                  <a:pt x="137" y="71"/>
                </a:cubicBezTo>
                <a:cubicBezTo>
                  <a:pt x="137" y="29"/>
                  <a:pt x="137" y="29"/>
                  <a:pt x="137" y="29"/>
                </a:cubicBezTo>
                <a:cubicBezTo>
                  <a:pt x="136" y="32"/>
                  <a:pt x="134" y="35"/>
                  <a:pt x="132" y="37"/>
                </a:cubicBezTo>
                <a:cubicBezTo>
                  <a:pt x="132" y="38"/>
                  <a:pt x="132" y="38"/>
                  <a:pt x="131" y="38"/>
                </a:cubicBezTo>
                <a:close/>
                <a:moveTo>
                  <a:pt x="20" y="19"/>
                </a:moveTo>
                <a:cubicBezTo>
                  <a:pt x="20" y="18"/>
                  <a:pt x="21" y="18"/>
                  <a:pt x="21" y="18"/>
                </a:cubicBezTo>
                <a:cubicBezTo>
                  <a:pt x="22" y="18"/>
                  <a:pt x="22" y="18"/>
                  <a:pt x="23" y="18"/>
                </a:cubicBezTo>
                <a:cubicBezTo>
                  <a:pt x="23" y="18"/>
                  <a:pt x="24" y="18"/>
                  <a:pt x="24" y="18"/>
                </a:cubicBezTo>
                <a:cubicBezTo>
                  <a:pt x="25" y="18"/>
                  <a:pt x="25" y="18"/>
                  <a:pt x="26" y="18"/>
                </a:cubicBezTo>
                <a:cubicBezTo>
                  <a:pt x="26" y="19"/>
                  <a:pt x="26" y="19"/>
                  <a:pt x="27" y="19"/>
                </a:cubicBezTo>
                <a:cubicBezTo>
                  <a:pt x="27" y="19"/>
                  <a:pt x="27" y="20"/>
                  <a:pt x="27" y="20"/>
                </a:cubicBezTo>
                <a:cubicBezTo>
                  <a:pt x="28" y="20"/>
                  <a:pt x="28" y="20"/>
                  <a:pt x="28" y="20"/>
                </a:cubicBezTo>
                <a:cubicBezTo>
                  <a:pt x="28" y="16"/>
                  <a:pt x="28" y="16"/>
                  <a:pt x="28" y="16"/>
                </a:cubicBezTo>
                <a:cubicBezTo>
                  <a:pt x="28" y="16"/>
                  <a:pt x="27" y="16"/>
                  <a:pt x="27" y="15"/>
                </a:cubicBezTo>
                <a:cubicBezTo>
                  <a:pt x="26" y="15"/>
                  <a:pt x="26" y="15"/>
                  <a:pt x="26" y="15"/>
                </a:cubicBezTo>
                <a:cubicBezTo>
                  <a:pt x="25" y="15"/>
                  <a:pt x="25" y="15"/>
                  <a:pt x="24" y="15"/>
                </a:cubicBezTo>
                <a:cubicBezTo>
                  <a:pt x="23" y="14"/>
                  <a:pt x="23" y="14"/>
                  <a:pt x="22" y="14"/>
                </a:cubicBezTo>
                <a:cubicBezTo>
                  <a:pt x="20" y="14"/>
                  <a:pt x="18" y="15"/>
                  <a:pt x="16" y="17"/>
                </a:cubicBezTo>
                <a:cubicBezTo>
                  <a:pt x="15" y="18"/>
                  <a:pt x="14" y="21"/>
                  <a:pt x="14" y="23"/>
                </a:cubicBezTo>
                <a:cubicBezTo>
                  <a:pt x="14" y="26"/>
                  <a:pt x="15" y="28"/>
                  <a:pt x="16" y="30"/>
                </a:cubicBezTo>
                <a:cubicBezTo>
                  <a:pt x="18" y="31"/>
                  <a:pt x="20" y="32"/>
                  <a:pt x="22" y="32"/>
                </a:cubicBezTo>
                <a:cubicBezTo>
                  <a:pt x="23" y="32"/>
                  <a:pt x="24" y="32"/>
                  <a:pt x="24" y="32"/>
                </a:cubicBezTo>
                <a:cubicBezTo>
                  <a:pt x="25" y="32"/>
                  <a:pt x="25" y="32"/>
                  <a:pt x="26" y="31"/>
                </a:cubicBezTo>
                <a:cubicBezTo>
                  <a:pt x="26" y="31"/>
                  <a:pt x="26" y="31"/>
                  <a:pt x="27" y="31"/>
                </a:cubicBezTo>
                <a:cubicBezTo>
                  <a:pt x="27" y="31"/>
                  <a:pt x="28" y="31"/>
                  <a:pt x="28" y="30"/>
                </a:cubicBezTo>
                <a:cubicBezTo>
                  <a:pt x="28" y="26"/>
                  <a:pt x="28" y="26"/>
                  <a:pt x="28" y="26"/>
                </a:cubicBezTo>
                <a:cubicBezTo>
                  <a:pt x="27" y="26"/>
                  <a:pt x="27" y="26"/>
                  <a:pt x="27" y="26"/>
                </a:cubicBezTo>
                <a:cubicBezTo>
                  <a:pt x="27" y="27"/>
                  <a:pt x="27" y="27"/>
                  <a:pt x="27" y="27"/>
                </a:cubicBezTo>
                <a:cubicBezTo>
                  <a:pt x="26" y="27"/>
                  <a:pt x="26" y="28"/>
                  <a:pt x="26" y="28"/>
                </a:cubicBezTo>
                <a:cubicBezTo>
                  <a:pt x="25" y="28"/>
                  <a:pt x="25" y="28"/>
                  <a:pt x="24" y="28"/>
                </a:cubicBezTo>
                <a:cubicBezTo>
                  <a:pt x="24" y="29"/>
                  <a:pt x="23" y="29"/>
                  <a:pt x="23" y="29"/>
                </a:cubicBezTo>
                <a:cubicBezTo>
                  <a:pt x="22" y="29"/>
                  <a:pt x="22" y="29"/>
                  <a:pt x="21" y="28"/>
                </a:cubicBezTo>
                <a:cubicBezTo>
                  <a:pt x="21" y="28"/>
                  <a:pt x="20" y="28"/>
                  <a:pt x="20" y="28"/>
                </a:cubicBezTo>
                <a:cubicBezTo>
                  <a:pt x="19" y="27"/>
                  <a:pt x="19" y="27"/>
                  <a:pt x="19" y="26"/>
                </a:cubicBezTo>
                <a:cubicBezTo>
                  <a:pt x="18" y="25"/>
                  <a:pt x="18" y="24"/>
                  <a:pt x="18" y="23"/>
                </a:cubicBezTo>
                <a:cubicBezTo>
                  <a:pt x="18" y="22"/>
                  <a:pt x="18" y="21"/>
                  <a:pt x="19" y="21"/>
                </a:cubicBezTo>
                <a:cubicBezTo>
                  <a:pt x="19" y="20"/>
                  <a:pt x="19" y="19"/>
                  <a:pt x="20" y="19"/>
                </a:cubicBezTo>
                <a:close/>
                <a:moveTo>
                  <a:pt x="30" y="14"/>
                </a:moveTo>
                <a:cubicBezTo>
                  <a:pt x="30" y="32"/>
                  <a:pt x="30" y="32"/>
                  <a:pt x="30" y="32"/>
                </a:cubicBezTo>
                <a:cubicBezTo>
                  <a:pt x="34" y="32"/>
                  <a:pt x="34" y="32"/>
                  <a:pt x="34" y="32"/>
                </a:cubicBezTo>
                <a:cubicBezTo>
                  <a:pt x="34" y="23"/>
                  <a:pt x="34" y="23"/>
                  <a:pt x="34" y="23"/>
                </a:cubicBezTo>
                <a:cubicBezTo>
                  <a:pt x="34" y="22"/>
                  <a:pt x="35" y="22"/>
                  <a:pt x="35" y="22"/>
                </a:cubicBezTo>
                <a:cubicBezTo>
                  <a:pt x="35" y="22"/>
                  <a:pt x="36" y="22"/>
                  <a:pt x="36" y="22"/>
                </a:cubicBezTo>
                <a:cubicBezTo>
                  <a:pt x="37" y="22"/>
                  <a:pt x="37" y="22"/>
                  <a:pt x="37" y="22"/>
                </a:cubicBezTo>
                <a:cubicBezTo>
                  <a:pt x="37" y="22"/>
                  <a:pt x="38" y="22"/>
                  <a:pt x="38" y="23"/>
                </a:cubicBezTo>
                <a:cubicBezTo>
                  <a:pt x="38" y="23"/>
                  <a:pt x="38" y="23"/>
                  <a:pt x="38" y="24"/>
                </a:cubicBezTo>
                <a:cubicBezTo>
                  <a:pt x="38" y="24"/>
                  <a:pt x="38" y="25"/>
                  <a:pt x="38" y="25"/>
                </a:cubicBezTo>
                <a:cubicBezTo>
                  <a:pt x="38" y="32"/>
                  <a:pt x="38" y="32"/>
                  <a:pt x="38" y="32"/>
                </a:cubicBezTo>
                <a:cubicBezTo>
                  <a:pt x="42" y="32"/>
                  <a:pt x="42" y="32"/>
                  <a:pt x="42" y="32"/>
                </a:cubicBezTo>
                <a:cubicBezTo>
                  <a:pt x="42" y="23"/>
                  <a:pt x="42" y="23"/>
                  <a:pt x="42" y="23"/>
                </a:cubicBezTo>
                <a:cubicBezTo>
                  <a:pt x="42" y="22"/>
                  <a:pt x="42" y="21"/>
                  <a:pt x="41" y="20"/>
                </a:cubicBezTo>
                <a:cubicBezTo>
                  <a:pt x="40" y="19"/>
                  <a:pt x="39" y="19"/>
                  <a:pt x="38" y="19"/>
                </a:cubicBezTo>
                <a:cubicBezTo>
                  <a:pt x="37" y="19"/>
                  <a:pt x="37" y="19"/>
                  <a:pt x="36" y="19"/>
                </a:cubicBezTo>
                <a:cubicBezTo>
                  <a:pt x="35" y="19"/>
                  <a:pt x="35" y="20"/>
                  <a:pt x="34" y="20"/>
                </a:cubicBezTo>
                <a:cubicBezTo>
                  <a:pt x="34" y="14"/>
                  <a:pt x="34" y="14"/>
                  <a:pt x="34" y="14"/>
                </a:cubicBezTo>
                <a:lnTo>
                  <a:pt x="30" y="14"/>
                </a:lnTo>
                <a:close/>
                <a:moveTo>
                  <a:pt x="57" y="26"/>
                </a:moveTo>
                <a:cubicBezTo>
                  <a:pt x="48" y="26"/>
                  <a:pt x="48" y="26"/>
                  <a:pt x="48" y="26"/>
                </a:cubicBezTo>
                <a:cubicBezTo>
                  <a:pt x="48" y="27"/>
                  <a:pt x="48" y="27"/>
                  <a:pt x="48" y="27"/>
                </a:cubicBezTo>
                <a:cubicBezTo>
                  <a:pt x="48" y="28"/>
                  <a:pt x="49" y="28"/>
                  <a:pt x="49" y="28"/>
                </a:cubicBezTo>
                <a:cubicBezTo>
                  <a:pt x="49" y="29"/>
                  <a:pt x="50" y="29"/>
                  <a:pt x="50" y="29"/>
                </a:cubicBezTo>
                <a:cubicBezTo>
                  <a:pt x="51" y="29"/>
                  <a:pt x="51" y="29"/>
                  <a:pt x="52" y="29"/>
                </a:cubicBezTo>
                <a:cubicBezTo>
                  <a:pt x="52" y="29"/>
                  <a:pt x="53" y="29"/>
                  <a:pt x="53" y="29"/>
                </a:cubicBezTo>
                <a:cubicBezTo>
                  <a:pt x="54" y="29"/>
                  <a:pt x="54" y="29"/>
                  <a:pt x="54" y="28"/>
                </a:cubicBezTo>
                <a:cubicBezTo>
                  <a:pt x="55" y="28"/>
                  <a:pt x="55" y="28"/>
                  <a:pt x="55" y="28"/>
                </a:cubicBezTo>
                <a:cubicBezTo>
                  <a:pt x="56" y="28"/>
                  <a:pt x="56" y="28"/>
                  <a:pt x="56" y="28"/>
                </a:cubicBezTo>
                <a:cubicBezTo>
                  <a:pt x="56" y="28"/>
                  <a:pt x="56" y="28"/>
                  <a:pt x="56" y="28"/>
                </a:cubicBezTo>
                <a:cubicBezTo>
                  <a:pt x="56" y="31"/>
                  <a:pt x="56" y="31"/>
                  <a:pt x="56" y="31"/>
                </a:cubicBezTo>
                <a:cubicBezTo>
                  <a:pt x="56" y="31"/>
                  <a:pt x="56" y="31"/>
                  <a:pt x="55" y="31"/>
                </a:cubicBezTo>
                <a:cubicBezTo>
                  <a:pt x="55" y="31"/>
                  <a:pt x="55" y="31"/>
                  <a:pt x="54" y="32"/>
                </a:cubicBezTo>
                <a:cubicBezTo>
                  <a:pt x="54" y="32"/>
                  <a:pt x="53" y="32"/>
                  <a:pt x="53" y="32"/>
                </a:cubicBezTo>
                <a:cubicBezTo>
                  <a:pt x="53" y="32"/>
                  <a:pt x="52" y="32"/>
                  <a:pt x="51" y="32"/>
                </a:cubicBezTo>
                <a:cubicBezTo>
                  <a:pt x="49" y="32"/>
                  <a:pt x="47" y="31"/>
                  <a:pt x="46" y="30"/>
                </a:cubicBezTo>
                <a:cubicBezTo>
                  <a:pt x="45" y="29"/>
                  <a:pt x="44" y="27"/>
                  <a:pt x="44" y="25"/>
                </a:cubicBezTo>
                <a:cubicBezTo>
                  <a:pt x="44" y="23"/>
                  <a:pt x="45" y="22"/>
                  <a:pt x="46" y="20"/>
                </a:cubicBezTo>
                <a:cubicBezTo>
                  <a:pt x="47" y="19"/>
                  <a:pt x="49" y="19"/>
                  <a:pt x="51" y="19"/>
                </a:cubicBezTo>
                <a:cubicBezTo>
                  <a:pt x="53" y="19"/>
                  <a:pt x="54" y="19"/>
                  <a:pt x="55" y="20"/>
                </a:cubicBezTo>
                <a:cubicBezTo>
                  <a:pt x="56" y="21"/>
                  <a:pt x="57" y="23"/>
                  <a:pt x="57" y="25"/>
                </a:cubicBezTo>
                <a:lnTo>
                  <a:pt x="57" y="26"/>
                </a:lnTo>
                <a:close/>
                <a:moveTo>
                  <a:pt x="53" y="24"/>
                </a:moveTo>
                <a:cubicBezTo>
                  <a:pt x="53" y="23"/>
                  <a:pt x="52" y="22"/>
                  <a:pt x="52" y="22"/>
                </a:cubicBezTo>
                <a:cubicBezTo>
                  <a:pt x="52" y="21"/>
                  <a:pt x="51" y="21"/>
                  <a:pt x="50" y="21"/>
                </a:cubicBezTo>
                <a:cubicBezTo>
                  <a:pt x="50" y="21"/>
                  <a:pt x="49" y="21"/>
                  <a:pt x="49" y="22"/>
                </a:cubicBezTo>
                <a:cubicBezTo>
                  <a:pt x="48" y="22"/>
                  <a:pt x="48" y="23"/>
                  <a:pt x="48" y="24"/>
                </a:cubicBezTo>
                <a:lnTo>
                  <a:pt x="53" y="24"/>
                </a:lnTo>
                <a:close/>
                <a:moveTo>
                  <a:pt x="66" y="36"/>
                </a:moveTo>
                <a:cubicBezTo>
                  <a:pt x="66" y="30"/>
                  <a:pt x="66" y="30"/>
                  <a:pt x="66" y="30"/>
                </a:cubicBezTo>
                <a:cubicBezTo>
                  <a:pt x="66" y="31"/>
                  <a:pt x="66" y="31"/>
                  <a:pt x="65" y="31"/>
                </a:cubicBezTo>
                <a:cubicBezTo>
                  <a:pt x="65" y="31"/>
                  <a:pt x="65" y="31"/>
                  <a:pt x="64" y="31"/>
                </a:cubicBezTo>
                <a:cubicBezTo>
                  <a:pt x="64" y="32"/>
                  <a:pt x="64" y="32"/>
                  <a:pt x="63" y="32"/>
                </a:cubicBezTo>
                <a:cubicBezTo>
                  <a:pt x="63" y="32"/>
                  <a:pt x="63" y="32"/>
                  <a:pt x="62" y="32"/>
                </a:cubicBezTo>
                <a:cubicBezTo>
                  <a:pt x="61" y="32"/>
                  <a:pt x="60" y="31"/>
                  <a:pt x="59" y="30"/>
                </a:cubicBezTo>
                <a:cubicBezTo>
                  <a:pt x="58" y="29"/>
                  <a:pt x="58" y="27"/>
                  <a:pt x="58" y="25"/>
                </a:cubicBezTo>
                <a:cubicBezTo>
                  <a:pt x="58" y="24"/>
                  <a:pt x="58" y="23"/>
                  <a:pt x="58" y="22"/>
                </a:cubicBezTo>
                <a:cubicBezTo>
                  <a:pt x="58" y="22"/>
                  <a:pt x="59" y="21"/>
                  <a:pt x="59" y="20"/>
                </a:cubicBezTo>
                <a:cubicBezTo>
                  <a:pt x="60" y="20"/>
                  <a:pt x="60" y="19"/>
                  <a:pt x="61" y="19"/>
                </a:cubicBezTo>
                <a:cubicBezTo>
                  <a:pt x="62" y="19"/>
                  <a:pt x="62" y="19"/>
                  <a:pt x="63" y="19"/>
                </a:cubicBezTo>
                <a:cubicBezTo>
                  <a:pt x="64" y="19"/>
                  <a:pt x="64" y="19"/>
                  <a:pt x="65" y="19"/>
                </a:cubicBezTo>
                <a:cubicBezTo>
                  <a:pt x="65" y="19"/>
                  <a:pt x="66" y="19"/>
                  <a:pt x="66" y="19"/>
                </a:cubicBezTo>
                <a:cubicBezTo>
                  <a:pt x="66" y="19"/>
                  <a:pt x="66" y="19"/>
                  <a:pt x="66" y="19"/>
                </a:cubicBezTo>
                <a:cubicBezTo>
                  <a:pt x="70" y="19"/>
                  <a:pt x="70" y="19"/>
                  <a:pt x="70" y="19"/>
                </a:cubicBezTo>
                <a:cubicBezTo>
                  <a:pt x="70" y="36"/>
                  <a:pt x="70" y="36"/>
                  <a:pt x="70" y="36"/>
                </a:cubicBezTo>
                <a:lnTo>
                  <a:pt x="66" y="36"/>
                </a:lnTo>
                <a:close/>
                <a:moveTo>
                  <a:pt x="66" y="28"/>
                </a:moveTo>
                <a:cubicBezTo>
                  <a:pt x="66" y="22"/>
                  <a:pt x="66" y="22"/>
                  <a:pt x="66" y="22"/>
                </a:cubicBezTo>
                <a:cubicBezTo>
                  <a:pt x="66" y="22"/>
                  <a:pt x="66" y="22"/>
                  <a:pt x="65" y="22"/>
                </a:cubicBezTo>
                <a:cubicBezTo>
                  <a:pt x="65" y="22"/>
                  <a:pt x="65" y="22"/>
                  <a:pt x="65" y="22"/>
                </a:cubicBezTo>
                <a:cubicBezTo>
                  <a:pt x="64" y="22"/>
                  <a:pt x="63" y="22"/>
                  <a:pt x="62" y="22"/>
                </a:cubicBezTo>
                <a:cubicBezTo>
                  <a:pt x="62" y="23"/>
                  <a:pt x="62" y="24"/>
                  <a:pt x="62" y="25"/>
                </a:cubicBezTo>
                <a:cubicBezTo>
                  <a:pt x="62" y="27"/>
                  <a:pt x="62" y="27"/>
                  <a:pt x="62" y="28"/>
                </a:cubicBezTo>
                <a:cubicBezTo>
                  <a:pt x="63" y="29"/>
                  <a:pt x="63" y="29"/>
                  <a:pt x="64" y="29"/>
                </a:cubicBezTo>
                <a:cubicBezTo>
                  <a:pt x="64" y="29"/>
                  <a:pt x="65" y="29"/>
                  <a:pt x="65" y="29"/>
                </a:cubicBezTo>
                <a:cubicBezTo>
                  <a:pt x="66" y="28"/>
                  <a:pt x="66" y="28"/>
                  <a:pt x="66" y="28"/>
                </a:cubicBezTo>
                <a:close/>
                <a:moveTo>
                  <a:pt x="73" y="19"/>
                </a:moveTo>
                <a:cubicBezTo>
                  <a:pt x="73" y="27"/>
                  <a:pt x="73" y="27"/>
                  <a:pt x="73" y="27"/>
                </a:cubicBezTo>
                <a:cubicBezTo>
                  <a:pt x="73" y="29"/>
                  <a:pt x="73" y="30"/>
                  <a:pt x="74" y="31"/>
                </a:cubicBezTo>
                <a:cubicBezTo>
                  <a:pt x="75" y="31"/>
                  <a:pt x="76" y="32"/>
                  <a:pt x="77" y="32"/>
                </a:cubicBezTo>
                <a:cubicBezTo>
                  <a:pt x="78" y="32"/>
                  <a:pt x="78" y="32"/>
                  <a:pt x="79" y="31"/>
                </a:cubicBezTo>
                <a:cubicBezTo>
                  <a:pt x="80" y="31"/>
                  <a:pt x="80" y="31"/>
                  <a:pt x="81" y="30"/>
                </a:cubicBezTo>
                <a:cubicBezTo>
                  <a:pt x="81" y="32"/>
                  <a:pt x="81" y="32"/>
                  <a:pt x="81" y="32"/>
                </a:cubicBezTo>
                <a:cubicBezTo>
                  <a:pt x="85" y="32"/>
                  <a:pt x="85" y="32"/>
                  <a:pt x="85" y="32"/>
                </a:cubicBezTo>
                <a:cubicBezTo>
                  <a:pt x="85" y="19"/>
                  <a:pt x="85" y="19"/>
                  <a:pt x="85" y="19"/>
                </a:cubicBezTo>
                <a:cubicBezTo>
                  <a:pt x="81" y="19"/>
                  <a:pt x="81" y="19"/>
                  <a:pt x="81" y="19"/>
                </a:cubicBezTo>
                <a:cubicBezTo>
                  <a:pt x="81" y="28"/>
                  <a:pt x="81" y="28"/>
                  <a:pt x="81" y="28"/>
                </a:cubicBezTo>
                <a:cubicBezTo>
                  <a:pt x="81" y="28"/>
                  <a:pt x="80" y="28"/>
                  <a:pt x="80" y="28"/>
                </a:cubicBezTo>
                <a:cubicBezTo>
                  <a:pt x="79" y="29"/>
                  <a:pt x="79" y="29"/>
                  <a:pt x="79" y="29"/>
                </a:cubicBezTo>
                <a:cubicBezTo>
                  <a:pt x="78" y="29"/>
                  <a:pt x="78" y="29"/>
                  <a:pt x="78" y="28"/>
                </a:cubicBezTo>
                <a:cubicBezTo>
                  <a:pt x="78" y="28"/>
                  <a:pt x="77" y="28"/>
                  <a:pt x="77" y="28"/>
                </a:cubicBezTo>
                <a:cubicBezTo>
                  <a:pt x="77" y="28"/>
                  <a:pt x="77" y="27"/>
                  <a:pt x="77" y="27"/>
                </a:cubicBezTo>
                <a:cubicBezTo>
                  <a:pt x="77" y="26"/>
                  <a:pt x="77" y="26"/>
                  <a:pt x="77" y="25"/>
                </a:cubicBezTo>
                <a:cubicBezTo>
                  <a:pt x="77" y="19"/>
                  <a:pt x="77" y="19"/>
                  <a:pt x="77" y="19"/>
                </a:cubicBezTo>
                <a:lnTo>
                  <a:pt x="73" y="19"/>
                </a:lnTo>
                <a:close/>
                <a:moveTo>
                  <a:pt x="94" y="32"/>
                </a:moveTo>
                <a:cubicBezTo>
                  <a:pt x="92" y="32"/>
                  <a:pt x="90" y="31"/>
                  <a:pt x="89" y="30"/>
                </a:cubicBezTo>
                <a:cubicBezTo>
                  <a:pt x="88" y="29"/>
                  <a:pt x="87" y="27"/>
                  <a:pt x="87" y="25"/>
                </a:cubicBezTo>
                <a:cubicBezTo>
                  <a:pt x="87" y="23"/>
                  <a:pt x="88" y="22"/>
                  <a:pt x="89" y="20"/>
                </a:cubicBezTo>
                <a:cubicBezTo>
                  <a:pt x="90" y="19"/>
                  <a:pt x="92" y="19"/>
                  <a:pt x="94" y="19"/>
                </a:cubicBezTo>
                <a:cubicBezTo>
                  <a:pt x="96" y="19"/>
                  <a:pt x="97" y="19"/>
                  <a:pt x="98" y="20"/>
                </a:cubicBezTo>
                <a:cubicBezTo>
                  <a:pt x="99" y="21"/>
                  <a:pt x="100" y="23"/>
                  <a:pt x="100" y="25"/>
                </a:cubicBezTo>
                <a:cubicBezTo>
                  <a:pt x="100" y="26"/>
                  <a:pt x="100" y="26"/>
                  <a:pt x="100" y="26"/>
                </a:cubicBezTo>
                <a:cubicBezTo>
                  <a:pt x="91" y="26"/>
                  <a:pt x="91" y="26"/>
                  <a:pt x="91" y="26"/>
                </a:cubicBezTo>
                <a:cubicBezTo>
                  <a:pt x="91" y="27"/>
                  <a:pt x="91" y="27"/>
                  <a:pt x="91" y="27"/>
                </a:cubicBezTo>
                <a:cubicBezTo>
                  <a:pt x="91" y="28"/>
                  <a:pt x="92" y="28"/>
                  <a:pt x="92" y="28"/>
                </a:cubicBezTo>
                <a:cubicBezTo>
                  <a:pt x="92" y="29"/>
                  <a:pt x="93" y="29"/>
                  <a:pt x="93" y="29"/>
                </a:cubicBezTo>
                <a:cubicBezTo>
                  <a:pt x="94" y="29"/>
                  <a:pt x="94" y="29"/>
                  <a:pt x="95" y="29"/>
                </a:cubicBezTo>
                <a:cubicBezTo>
                  <a:pt x="95" y="29"/>
                  <a:pt x="96" y="29"/>
                  <a:pt x="96" y="29"/>
                </a:cubicBezTo>
                <a:cubicBezTo>
                  <a:pt x="97" y="29"/>
                  <a:pt x="97" y="29"/>
                  <a:pt x="97" y="28"/>
                </a:cubicBezTo>
                <a:cubicBezTo>
                  <a:pt x="98" y="28"/>
                  <a:pt x="98" y="28"/>
                  <a:pt x="98" y="28"/>
                </a:cubicBezTo>
                <a:cubicBezTo>
                  <a:pt x="99" y="28"/>
                  <a:pt x="99" y="28"/>
                  <a:pt x="99" y="28"/>
                </a:cubicBezTo>
                <a:cubicBezTo>
                  <a:pt x="99" y="28"/>
                  <a:pt x="99" y="28"/>
                  <a:pt x="99" y="28"/>
                </a:cubicBezTo>
                <a:cubicBezTo>
                  <a:pt x="99" y="31"/>
                  <a:pt x="99" y="31"/>
                  <a:pt x="99" y="31"/>
                </a:cubicBezTo>
                <a:cubicBezTo>
                  <a:pt x="99" y="31"/>
                  <a:pt x="99" y="31"/>
                  <a:pt x="98" y="31"/>
                </a:cubicBezTo>
                <a:cubicBezTo>
                  <a:pt x="98" y="31"/>
                  <a:pt x="98" y="31"/>
                  <a:pt x="97" y="32"/>
                </a:cubicBezTo>
                <a:cubicBezTo>
                  <a:pt x="97" y="32"/>
                  <a:pt x="96" y="32"/>
                  <a:pt x="96" y="32"/>
                </a:cubicBezTo>
                <a:cubicBezTo>
                  <a:pt x="96" y="32"/>
                  <a:pt x="95" y="32"/>
                  <a:pt x="94" y="32"/>
                </a:cubicBezTo>
                <a:close/>
                <a:moveTo>
                  <a:pt x="91" y="24"/>
                </a:moveTo>
                <a:cubicBezTo>
                  <a:pt x="96" y="24"/>
                  <a:pt x="96" y="24"/>
                  <a:pt x="96" y="24"/>
                </a:cubicBezTo>
                <a:cubicBezTo>
                  <a:pt x="96" y="23"/>
                  <a:pt x="95" y="22"/>
                  <a:pt x="95" y="22"/>
                </a:cubicBezTo>
                <a:cubicBezTo>
                  <a:pt x="95" y="21"/>
                  <a:pt x="94" y="21"/>
                  <a:pt x="93" y="21"/>
                </a:cubicBezTo>
                <a:cubicBezTo>
                  <a:pt x="93" y="21"/>
                  <a:pt x="92" y="21"/>
                  <a:pt x="92" y="22"/>
                </a:cubicBezTo>
                <a:cubicBezTo>
                  <a:pt x="91" y="22"/>
                  <a:pt x="91" y="23"/>
                  <a:pt x="91" y="24"/>
                </a:cubicBezTo>
                <a:close/>
                <a:moveTo>
                  <a:pt x="34" y="60"/>
                </a:moveTo>
                <a:cubicBezTo>
                  <a:pt x="92" y="60"/>
                  <a:pt x="92" y="60"/>
                  <a:pt x="92" y="60"/>
                </a:cubicBezTo>
                <a:cubicBezTo>
                  <a:pt x="93" y="58"/>
                  <a:pt x="94" y="57"/>
                  <a:pt x="94" y="56"/>
                </a:cubicBezTo>
                <a:cubicBezTo>
                  <a:pt x="34" y="56"/>
                  <a:pt x="34" y="56"/>
                  <a:pt x="34" y="56"/>
                </a:cubicBezTo>
                <a:cubicBezTo>
                  <a:pt x="32" y="56"/>
                  <a:pt x="30" y="56"/>
                  <a:pt x="30" y="58"/>
                </a:cubicBezTo>
                <a:cubicBezTo>
                  <a:pt x="30" y="59"/>
                  <a:pt x="32" y="60"/>
                  <a:pt x="34" y="60"/>
                </a:cubicBezTo>
                <a:close/>
                <a:moveTo>
                  <a:pt x="21" y="68"/>
                </a:moveTo>
                <a:cubicBezTo>
                  <a:pt x="21" y="65"/>
                  <a:pt x="21" y="65"/>
                  <a:pt x="21" y="65"/>
                </a:cubicBezTo>
                <a:cubicBezTo>
                  <a:pt x="19" y="65"/>
                  <a:pt x="19" y="65"/>
                  <a:pt x="18" y="65"/>
                </a:cubicBezTo>
                <a:cubicBezTo>
                  <a:pt x="17" y="65"/>
                  <a:pt x="16" y="65"/>
                  <a:pt x="15" y="64"/>
                </a:cubicBezTo>
                <a:cubicBezTo>
                  <a:pt x="15" y="61"/>
                  <a:pt x="15" y="61"/>
                  <a:pt x="15" y="61"/>
                </a:cubicBezTo>
                <a:cubicBezTo>
                  <a:pt x="16" y="61"/>
                  <a:pt x="16" y="61"/>
                  <a:pt x="16" y="61"/>
                </a:cubicBezTo>
                <a:cubicBezTo>
                  <a:pt x="16" y="61"/>
                  <a:pt x="17" y="62"/>
                  <a:pt x="18" y="62"/>
                </a:cubicBezTo>
                <a:cubicBezTo>
                  <a:pt x="19" y="62"/>
                  <a:pt x="20" y="63"/>
                  <a:pt x="21" y="63"/>
                </a:cubicBezTo>
                <a:cubicBezTo>
                  <a:pt x="21" y="59"/>
                  <a:pt x="21" y="59"/>
                  <a:pt x="21" y="59"/>
                </a:cubicBezTo>
                <a:cubicBezTo>
                  <a:pt x="20" y="59"/>
                  <a:pt x="20" y="59"/>
                  <a:pt x="20" y="59"/>
                </a:cubicBezTo>
                <a:cubicBezTo>
                  <a:pt x="20" y="59"/>
                  <a:pt x="19" y="59"/>
                  <a:pt x="19" y="59"/>
                </a:cubicBezTo>
                <a:cubicBezTo>
                  <a:pt x="17" y="58"/>
                  <a:pt x="17" y="58"/>
                  <a:pt x="16" y="57"/>
                </a:cubicBezTo>
                <a:cubicBezTo>
                  <a:pt x="16" y="56"/>
                  <a:pt x="15" y="56"/>
                  <a:pt x="15" y="54"/>
                </a:cubicBezTo>
                <a:cubicBezTo>
                  <a:pt x="15" y="53"/>
                  <a:pt x="16" y="52"/>
                  <a:pt x="17" y="51"/>
                </a:cubicBezTo>
                <a:cubicBezTo>
                  <a:pt x="18" y="50"/>
                  <a:pt x="19" y="50"/>
                  <a:pt x="21" y="50"/>
                </a:cubicBezTo>
                <a:cubicBezTo>
                  <a:pt x="21" y="48"/>
                  <a:pt x="21" y="48"/>
                  <a:pt x="21" y="48"/>
                </a:cubicBezTo>
                <a:cubicBezTo>
                  <a:pt x="22" y="48"/>
                  <a:pt x="22" y="48"/>
                  <a:pt x="22" y="48"/>
                </a:cubicBezTo>
                <a:cubicBezTo>
                  <a:pt x="22" y="50"/>
                  <a:pt x="22" y="50"/>
                  <a:pt x="22" y="50"/>
                </a:cubicBezTo>
                <a:cubicBezTo>
                  <a:pt x="22" y="50"/>
                  <a:pt x="22" y="50"/>
                  <a:pt x="22" y="50"/>
                </a:cubicBezTo>
                <a:cubicBezTo>
                  <a:pt x="22" y="50"/>
                  <a:pt x="23" y="50"/>
                  <a:pt x="24" y="50"/>
                </a:cubicBezTo>
                <a:cubicBezTo>
                  <a:pt x="25" y="50"/>
                  <a:pt x="26" y="50"/>
                  <a:pt x="27" y="51"/>
                </a:cubicBezTo>
                <a:cubicBezTo>
                  <a:pt x="27" y="54"/>
                  <a:pt x="27" y="54"/>
                  <a:pt x="27" y="54"/>
                </a:cubicBezTo>
                <a:cubicBezTo>
                  <a:pt x="26" y="54"/>
                  <a:pt x="26" y="54"/>
                  <a:pt x="26" y="54"/>
                </a:cubicBezTo>
                <a:cubicBezTo>
                  <a:pt x="26" y="54"/>
                  <a:pt x="25" y="53"/>
                  <a:pt x="24" y="53"/>
                </a:cubicBezTo>
                <a:cubicBezTo>
                  <a:pt x="23" y="53"/>
                  <a:pt x="23" y="52"/>
                  <a:pt x="22" y="52"/>
                </a:cubicBezTo>
                <a:cubicBezTo>
                  <a:pt x="22" y="52"/>
                  <a:pt x="22" y="52"/>
                  <a:pt x="22" y="52"/>
                </a:cubicBezTo>
                <a:cubicBezTo>
                  <a:pt x="22" y="56"/>
                  <a:pt x="22" y="56"/>
                  <a:pt x="22" y="56"/>
                </a:cubicBezTo>
                <a:cubicBezTo>
                  <a:pt x="22" y="56"/>
                  <a:pt x="22" y="56"/>
                  <a:pt x="23" y="56"/>
                </a:cubicBezTo>
                <a:cubicBezTo>
                  <a:pt x="23" y="56"/>
                  <a:pt x="24" y="56"/>
                  <a:pt x="24" y="56"/>
                </a:cubicBezTo>
                <a:cubicBezTo>
                  <a:pt x="25" y="57"/>
                  <a:pt x="26" y="57"/>
                  <a:pt x="26" y="58"/>
                </a:cubicBezTo>
                <a:cubicBezTo>
                  <a:pt x="27" y="58"/>
                  <a:pt x="27" y="59"/>
                  <a:pt x="27" y="60"/>
                </a:cubicBezTo>
                <a:cubicBezTo>
                  <a:pt x="27" y="62"/>
                  <a:pt x="27" y="63"/>
                  <a:pt x="25" y="64"/>
                </a:cubicBezTo>
                <a:cubicBezTo>
                  <a:pt x="24" y="65"/>
                  <a:pt x="23" y="65"/>
                  <a:pt x="22" y="65"/>
                </a:cubicBezTo>
                <a:cubicBezTo>
                  <a:pt x="22" y="68"/>
                  <a:pt x="22" y="68"/>
                  <a:pt x="22" y="68"/>
                </a:cubicBezTo>
                <a:lnTo>
                  <a:pt x="21" y="68"/>
                </a:lnTo>
                <a:close/>
                <a:moveTo>
                  <a:pt x="22" y="63"/>
                </a:moveTo>
                <a:cubicBezTo>
                  <a:pt x="22" y="63"/>
                  <a:pt x="22" y="63"/>
                  <a:pt x="22" y="63"/>
                </a:cubicBezTo>
                <a:cubicBezTo>
                  <a:pt x="22" y="62"/>
                  <a:pt x="22" y="62"/>
                  <a:pt x="22" y="62"/>
                </a:cubicBezTo>
                <a:cubicBezTo>
                  <a:pt x="23" y="62"/>
                  <a:pt x="23" y="62"/>
                  <a:pt x="23" y="62"/>
                </a:cubicBezTo>
                <a:cubicBezTo>
                  <a:pt x="23" y="62"/>
                  <a:pt x="23" y="61"/>
                  <a:pt x="23" y="61"/>
                </a:cubicBezTo>
                <a:cubicBezTo>
                  <a:pt x="23" y="61"/>
                  <a:pt x="23" y="60"/>
                  <a:pt x="23" y="60"/>
                </a:cubicBezTo>
                <a:cubicBezTo>
                  <a:pt x="23" y="60"/>
                  <a:pt x="22" y="60"/>
                  <a:pt x="22" y="60"/>
                </a:cubicBezTo>
                <a:cubicBezTo>
                  <a:pt x="22" y="60"/>
                  <a:pt x="22" y="60"/>
                  <a:pt x="22" y="59"/>
                </a:cubicBezTo>
                <a:lnTo>
                  <a:pt x="22" y="63"/>
                </a:lnTo>
                <a:close/>
                <a:moveTo>
                  <a:pt x="21" y="55"/>
                </a:moveTo>
                <a:cubicBezTo>
                  <a:pt x="21" y="53"/>
                  <a:pt x="21" y="53"/>
                  <a:pt x="21" y="53"/>
                </a:cubicBezTo>
                <a:cubicBezTo>
                  <a:pt x="20" y="53"/>
                  <a:pt x="20" y="53"/>
                  <a:pt x="20" y="53"/>
                </a:cubicBezTo>
                <a:cubicBezTo>
                  <a:pt x="20" y="53"/>
                  <a:pt x="20" y="53"/>
                  <a:pt x="19" y="53"/>
                </a:cubicBezTo>
                <a:cubicBezTo>
                  <a:pt x="19" y="54"/>
                  <a:pt x="19" y="54"/>
                  <a:pt x="19" y="54"/>
                </a:cubicBezTo>
                <a:cubicBezTo>
                  <a:pt x="19" y="54"/>
                  <a:pt x="19" y="55"/>
                  <a:pt x="20" y="55"/>
                </a:cubicBezTo>
                <a:cubicBezTo>
                  <a:pt x="20" y="55"/>
                  <a:pt x="20" y="55"/>
                  <a:pt x="21" y="55"/>
                </a:cubicBezTo>
                <a:close/>
                <a:moveTo>
                  <a:pt x="146" y="4"/>
                </a:moveTo>
                <a:cubicBezTo>
                  <a:pt x="136" y="6"/>
                  <a:pt x="128" y="10"/>
                  <a:pt x="120" y="15"/>
                </a:cubicBezTo>
                <a:cubicBezTo>
                  <a:pt x="122" y="22"/>
                  <a:pt x="122" y="22"/>
                  <a:pt x="122" y="22"/>
                </a:cubicBezTo>
                <a:cubicBezTo>
                  <a:pt x="119" y="17"/>
                  <a:pt x="119" y="17"/>
                  <a:pt x="119" y="17"/>
                </a:cubicBezTo>
                <a:cubicBezTo>
                  <a:pt x="115" y="20"/>
                  <a:pt x="111" y="23"/>
                  <a:pt x="108" y="27"/>
                </a:cubicBezTo>
                <a:cubicBezTo>
                  <a:pt x="106" y="30"/>
                  <a:pt x="105" y="33"/>
                  <a:pt x="103" y="36"/>
                </a:cubicBezTo>
                <a:cubicBezTo>
                  <a:pt x="106" y="42"/>
                  <a:pt x="106" y="42"/>
                  <a:pt x="106" y="42"/>
                </a:cubicBezTo>
                <a:cubicBezTo>
                  <a:pt x="103" y="38"/>
                  <a:pt x="103" y="38"/>
                  <a:pt x="103" y="38"/>
                </a:cubicBezTo>
                <a:cubicBezTo>
                  <a:pt x="99" y="47"/>
                  <a:pt x="99" y="55"/>
                  <a:pt x="99" y="55"/>
                </a:cubicBezTo>
                <a:cubicBezTo>
                  <a:pt x="104" y="48"/>
                  <a:pt x="125" y="18"/>
                  <a:pt x="139" y="10"/>
                </a:cubicBezTo>
                <a:cubicBezTo>
                  <a:pt x="139" y="10"/>
                  <a:pt x="121" y="23"/>
                  <a:pt x="100" y="55"/>
                </a:cubicBezTo>
                <a:cubicBezTo>
                  <a:pt x="101" y="55"/>
                  <a:pt x="116" y="55"/>
                  <a:pt x="127" y="39"/>
                </a:cubicBezTo>
                <a:cubicBezTo>
                  <a:pt x="128" y="39"/>
                  <a:pt x="128" y="38"/>
                  <a:pt x="128" y="38"/>
                </a:cubicBezTo>
                <a:cubicBezTo>
                  <a:pt x="120" y="36"/>
                  <a:pt x="120" y="36"/>
                  <a:pt x="120" y="36"/>
                </a:cubicBezTo>
                <a:cubicBezTo>
                  <a:pt x="130" y="36"/>
                  <a:pt x="130" y="36"/>
                  <a:pt x="130" y="36"/>
                </a:cubicBezTo>
                <a:cubicBezTo>
                  <a:pt x="133" y="32"/>
                  <a:pt x="135" y="28"/>
                  <a:pt x="137" y="24"/>
                </a:cubicBezTo>
                <a:cubicBezTo>
                  <a:pt x="131" y="22"/>
                  <a:pt x="131" y="22"/>
                  <a:pt x="131" y="22"/>
                </a:cubicBezTo>
                <a:cubicBezTo>
                  <a:pt x="138" y="22"/>
                  <a:pt x="138" y="22"/>
                  <a:pt x="138" y="22"/>
                </a:cubicBezTo>
                <a:cubicBezTo>
                  <a:pt x="143" y="12"/>
                  <a:pt x="146" y="4"/>
                  <a:pt x="146" y="4"/>
                </a:cubicBezTo>
                <a:close/>
                <a:moveTo>
                  <a:pt x="147" y="68"/>
                </a:moveTo>
                <a:cubicBezTo>
                  <a:pt x="144" y="71"/>
                  <a:pt x="140" y="73"/>
                  <a:pt x="136" y="75"/>
                </a:cubicBezTo>
                <a:cubicBezTo>
                  <a:pt x="134" y="76"/>
                  <a:pt x="132" y="76"/>
                  <a:pt x="130" y="77"/>
                </a:cubicBezTo>
                <a:cubicBezTo>
                  <a:pt x="127" y="77"/>
                  <a:pt x="126" y="75"/>
                  <a:pt x="125" y="73"/>
                </a:cubicBezTo>
                <a:cubicBezTo>
                  <a:pt x="121" y="69"/>
                  <a:pt x="115" y="76"/>
                  <a:pt x="113" y="78"/>
                </a:cubicBezTo>
                <a:cubicBezTo>
                  <a:pt x="108" y="83"/>
                  <a:pt x="108" y="74"/>
                  <a:pt x="108" y="72"/>
                </a:cubicBezTo>
                <a:cubicBezTo>
                  <a:pt x="107" y="70"/>
                  <a:pt x="106" y="68"/>
                  <a:pt x="104" y="69"/>
                </a:cubicBezTo>
                <a:cubicBezTo>
                  <a:pt x="101" y="70"/>
                  <a:pt x="100" y="72"/>
                  <a:pt x="98" y="74"/>
                </a:cubicBezTo>
                <a:cubicBezTo>
                  <a:pt x="96" y="76"/>
                  <a:pt x="93" y="80"/>
                  <a:pt x="90" y="77"/>
                </a:cubicBezTo>
                <a:cubicBezTo>
                  <a:pt x="90" y="76"/>
                  <a:pt x="89" y="75"/>
                  <a:pt x="89" y="75"/>
                </a:cubicBezTo>
                <a:cubicBezTo>
                  <a:pt x="89" y="74"/>
                  <a:pt x="88" y="74"/>
                  <a:pt x="88" y="74"/>
                </a:cubicBezTo>
                <a:cubicBezTo>
                  <a:pt x="88" y="74"/>
                  <a:pt x="88" y="74"/>
                  <a:pt x="88" y="74"/>
                </a:cubicBezTo>
                <a:cubicBezTo>
                  <a:pt x="90" y="72"/>
                  <a:pt x="90" y="72"/>
                  <a:pt x="90" y="72"/>
                </a:cubicBezTo>
                <a:cubicBezTo>
                  <a:pt x="92" y="72"/>
                  <a:pt x="92" y="72"/>
                  <a:pt x="92" y="72"/>
                </a:cubicBezTo>
                <a:cubicBezTo>
                  <a:pt x="92" y="69"/>
                  <a:pt x="92" y="69"/>
                  <a:pt x="92" y="69"/>
                </a:cubicBezTo>
                <a:cubicBezTo>
                  <a:pt x="93" y="70"/>
                  <a:pt x="93" y="70"/>
                  <a:pt x="93" y="70"/>
                </a:cubicBezTo>
                <a:cubicBezTo>
                  <a:pt x="94" y="69"/>
                  <a:pt x="94" y="69"/>
                  <a:pt x="94" y="69"/>
                </a:cubicBezTo>
                <a:cubicBezTo>
                  <a:pt x="94" y="69"/>
                  <a:pt x="95" y="66"/>
                  <a:pt x="97" y="63"/>
                </a:cubicBezTo>
                <a:cubicBezTo>
                  <a:pt x="99" y="60"/>
                  <a:pt x="101" y="57"/>
                  <a:pt x="101" y="57"/>
                </a:cubicBezTo>
                <a:cubicBezTo>
                  <a:pt x="101" y="56"/>
                  <a:pt x="101" y="56"/>
                  <a:pt x="101" y="56"/>
                </a:cubicBezTo>
                <a:cubicBezTo>
                  <a:pt x="99" y="55"/>
                  <a:pt x="99" y="55"/>
                  <a:pt x="99" y="55"/>
                </a:cubicBezTo>
                <a:cubicBezTo>
                  <a:pt x="98" y="55"/>
                  <a:pt x="98" y="55"/>
                  <a:pt x="98" y="55"/>
                </a:cubicBezTo>
                <a:cubicBezTo>
                  <a:pt x="98" y="55"/>
                  <a:pt x="96" y="58"/>
                  <a:pt x="94" y="62"/>
                </a:cubicBezTo>
                <a:cubicBezTo>
                  <a:pt x="92" y="65"/>
                  <a:pt x="90" y="67"/>
                  <a:pt x="90" y="67"/>
                </a:cubicBezTo>
                <a:cubicBezTo>
                  <a:pt x="91" y="68"/>
                  <a:pt x="91" y="68"/>
                  <a:pt x="91" y="68"/>
                </a:cubicBezTo>
                <a:cubicBezTo>
                  <a:pt x="91" y="69"/>
                  <a:pt x="91" y="69"/>
                  <a:pt x="91" y="69"/>
                </a:cubicBezTo>
                <a:cubicBezTo>
                  <a:pt x="90" y="70"/>
                  <a:pt x="90" y="70"/>
                  <a:pt x="90" y="70"/>
                </a:cubicBezTo>
                <a:cubicBezTo>
                  <a:pt x="90" y="70"/>
                  <a:pt x="90" y="70"/>
                  <a:pt x="90" y="70"/>
                </a:cubicBezTo>
                <a:cubicBezTo>
                  <a:pt x="88" y="74"/>
                  <a:pt x="88" y="74"/>
                  <a:pt x="88" y="74"/>
                </a:cubicBezTo>
                <a:cubicBezTo>
                  <a:pt x="87" y="74"/>
                  <a:pt x="87" y="74"/>
                  <a:pt x="87" y="74"/>
                </a:cubicBezTo>
                <a:cubicBezTo>
                  <a:pt x="87" y="74"/>
                  <a:pt x="87" y="75"/>
                  <a:pt x="87" y="75"/>
                </a:cubicBezTo>
                <a:cubicBezTo>
                  <a:pt x="87" y="75"/>
                  <a:pt x="87" y="75"/>
                  <a:pt x="87" y="75"/>
                </a:cubicBezTo>
                <a:cubicBezTo>
                  <a:pt x="90" y="81"/>
                  <a:pt x="94" y="80"/>
                  <a:pt x="98" y="76"/>
                </a:cubicBezTo>
                <a:cubicBezTo>
                  <a:pt x="99" y="74"/>
                  <a:pt x="104" y="67"/>
                  <a:pt x="106" y="71"/>
                </a:cubicBezTo>
                <a:cubicBezTo>
                  <a:pt x="107" y="72"/>
                  <a:pt x="106" y="75"/>
                  <a:pt x="106" y="76"/>
                </a:cubicBezTo>
                <a:cubicBezTo>
                  <a:pt x="107" y="79"/>
                  <a:pt x="108" y="81"/>
                  <a:pt x="111" y="80"/>
                </a:cubicBezTo>
                <a:cubicBezTo>
                  <a:pt x="114" y="80"/>
                  <a:pt x="116" y="76"/>
                  <a:pt x="118" y="74"/>
                </a:cubicBezTo>
                <a:cubicBezTo>
                  <a:pt x="123" y="70"/>
                  <a:pt x="123" y="76"/>
                  <a:pt x="128" y="77"/>
                </a:cubicBezTo>
                <a:cubicBezTo>
                  <a:pt x="131" y="78"/>
                  <a:pt x="134" y="76"/>
                  <a:pt x="137" y="75"/>
                </a:cubicBezTo>
                <a:cubicBezTo>
                  <a:pt x="141" y="73"/>
                  <a:pt x="145" y="71"/>
                  <a:pt x="148" y="68"/>
                </a:cubicBezTo>
                <a:cubicBezTo>
                  <a:pt x="149" y="68"/>
                  <a:pt x="147" y="68"/>
                  <a:pt x="147"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5" name="Freeform 208">
            <a:extLst>
              <a:ext uri="{FF2B5EF4-FFF2-40B4-BE49-F238E27FC236}">
                <a16:creationId xmlns:a16="http://schemas.microsoft.com/office/drawing/2014/main" id="{712A4484-A24C-4D25-9964-088E8AFF9486}"/>
              </a:ext>
            </a:extLst>
          </p:cNvPr>
          <p:cNvSpPr>
            <a:spLocks noEditPoints="1"/>
          </p:cNvSpPr>
          <p:nvPr/>
        </p:nvSpPr>
        <p:spPr bwMode="auto">
          <a:xfrm>
            <a:off x="11236200" y="1613218"/>
            <a:ext cx="463550" cy="423863"/>
          </a:xfrm>
          <a:custGeom>
            <a:avLst/>
            <a:gdLst>
              <a:gd name="T0" fmla="*/ 109 w 147"/>
              <a:gd name="T1" fmla="*/ 50 h 134"/>
              <a:gd name="T2" fmla="*/ 98 w 147"/>
              <a:gd name="T3" fmla="*/ 66 h 134"/>
              <a:gd name="T4" fmla="*/ 85 w 147"/>
              <a:gd name="T5" fmla="*/ 69 h 134"/>
              <a:gd name="T6" fmla="*/ 78 w 147"/>
              <a:gd name="T7" fmla="*/ 80 h 134"/>
              <a:gd name="T8" fmla="*/ 67 w 147"/>
              <a:gd name="T9" fmla="*/ 97 h 134"/>
              <a:gd name="T10" fmla="*/ 55 w 147"/>
              <a:gd name="T11" fmla="*/ 100 h 134"/>
              <a:gd name="T12" fmla="*/ 71 w 147"/>
              <a:gd name="T13" fmla="*/ 132 h 134"/>
              <a:gd name="T14" fmla="*/ 85 w 147"/>
              <a:gd name="T15" fmla="*/ 130 h 134"/>
              <a:gd name="T16" fmla="*/ 88 w 147"/>
              <a:gd name="T17" fmla="*/ 117 h 134"/>
              <a:gd name="T18" fmla="*/ 100 w 147"/>
              <a:gd name="T19" fmla="*/ 115 h 134"/>
              <a:gd name="T20" fmla="*/ 103 w 147"/>
              <a:gd name="T21" fmla="*/ 102 h 134"/>
              <a:gd name="T22" fmla="*/ 116 w 147"/>
              <a:gd name="T23" fmla="*/ 99 h 134"/>
              <a:gd name="T24" fmla="*/ 119 w 147"/>
              <a:gd name="T25" fmla="*/ 87 h 134"/>
              <a:gd name="T26" fmla="*/ 131 w 147"/>
              <a:gd name="T27" fmla="*/ 84 h 134"/>
              <a:gd name="T28" fmla="*/ 133 w 147"/>
              <a:gd name="T29" fmla="*/ 70 h 134"/>
              <a:gd name="T30" fmla="*/ 86 w 147"/>
              <a:gd name="T31" fmla="*/ 122 h 134"/>
              <a:gd name="T32" fmla="*/ 77 w 147"/>
              <a:gd name="T33" fmla="*/ 131 h 134"/>
              <a:gd name="T34" fmla="*/ 55 w 147"/>
              <a:gd name="T35" fmla="*/ 112 h 134"/>
              <a:gd name="T36" fmla="*/ 63 w 147"/>
              <a:gd name="T37" fmla="*/ 98 h 134"/>
              <a:gd name="T38" fmla="*/ 85 w 147"/>
              <a:gd name="T39" fmla="*/ 117 h 134"/>
              <a:gd name="T40" fmla="*/ 102 w 147"/>
              <a:gd name="T41" fmla="*/ 107 h 134"/>
              <a:gd name="T42" fmla="*/ 92 w 147"/>
              <a:gd name="T43" fmla="*/ 116 h 134"/>
              <a:gd name="T44" fmla="*/ 70 w 147"/>
              <a:gd name="T45" fmla="*/ 97 h 134"/>
              <a:gd name="T46" fmla="*/ 78 w 147"/>
              <a:gd name="T47" fmla="*/ 83 h 134"/>
              <a:gd name="T48" fmla="*/ 100 w 147"/>
              <a:gd name="T49" fmla="*/ 102 h 134"/>
              <a:gd name="T50" fmla="*/ 117 w 147"/>
              <a:gd name="T51" fmla="*/ 92 h 134"/>
              <a:gd name="T52" fmla="*/ 107 w 147"/>
              <a:gd name="T53" fmla="*/ 101 h 134"/>
              <a:gd name="T54" fmla="*/ 86 w 147"/>
              <a:gd name="T55" fmla="*/ 81 h 134"/>
              <a:gd name="T56" fmla="*/ 94 w 147"/>
              <a:gd name="T57" fmla="*/ 68 h 134"/>
              <a:gd name="T58" fmla="*/ 115 w 147"/>
              <a:gd name="T59" fmla="*/ 87 h 134"/>
              <a:gd name="T60" fmla="*/ 132 w 147"/>
              <a:gd name="T61" fmla="*/ 76 h 134"/>
              <a:gd name="T62" fmla="*/ 123 w 147"/>
              <a:gd name="T63" fmla="*/ 85 h 134"/>
              <a:gd name="T64" fmla="*/ 101 w 147"/>
              <a:gd name="T65" fmla="*/ 66 h 134"/>
              <a:gd name="T66" fmla="*/ 109 w 147"/>
              <a:gd name="T67" fmla="*/ 52 h 134"/>
              <a:gd name="T68" fmla="*/ 131 w 147"/>
              <a:gd name="T69" fmla="*/ 71 h 134"/>
              <a:gd name="T70" fmla="*/ 11 w 147"/>
              <a:gd name="T71" fmla="*/ 69 h 134"/>
              <a:gd name="T72" fmla="*/ 10 w 147"/>
              <a:gd name="T73" fmla="*/ 64 h 134"/>
              <a:gd name="T74" fmla="*/ 63 w 147"/>
              <a:gd name="T75" fmla="*/ 6 h 134"/>
              <a:gd name="T76" fmla="*/ 62 w 147"/>
              <a:gd name="T77" fmla="*/ 34 h 134"/>
              <a:gd name="T78" fmla="*/ 84 w 147"/>
              <a:gd name="T79" fmla="*/ 34 h 134"/>
              <a:gd name="T80" fmla="*/ 73 w 147"/>
              <a:gd name="T81" fmla="*/ 0 h 134"/>
              <a:gd name="T82" fmla="*/ 24 w 147"/>
              <a:gd name="T83" fmla="*/ 24 h 134"/>
              <a:gd name="T84" fmla="*/ 11 w 147"/>
              <a:gd name="T85" fmla="*/ 69 h 134"/>
              <a:gd name="T86" fmla="*/ 73 w 147"/>
              <a:gd name="T87" fmla="*/ 3 h 134"/>
              <a:gd name="T88" fmla="*/ 82 w 147"/>
              <a:gd name="T89" fmla="*/ 34 h 134"/>
              <a:gd name="T90" fmla="*/ 65 w 147"/>
              <a:gd name="T91" fmla="*/ 34 h 134"/>
              <a:gd name="T92" fmla="*/ 52 w 147"/>
              <a:gd name="T93" fmla="*/ 115 h 134"/>
              <a:gd name="T94" fmla="*/ 40 w 147"/>
              <a:gd name="T95" fmla="*/ 104 h 134"/>
              <a:gd name="T96" fmla="*/ 55 w 147"/>
              <a:gd name="T97" fmla="*/ 86 h 134"/>
              <a:gd name="T98" fmla="*/ 24 w 147"/>
              <a:gd name="T99" fmla="*/ 89 h 134"/>
              <a:gd name="T100" fmla="*/ 40 w 147"/>
              <a:gd name="T101" fmla="*/ 71 h 134"/>
              <a:gd name="T102" fmla="*/ 10 w 147"/>
              <a:gd name="T103" fmla="*/ 72 h 134"/>
              <a:gd name="T104" fmla="*/ 61 w 147"/>
              <a:gd name="T105" fmla="*/ 34 h 134"/>
              <a:gd name="T106" fmla="*/ 86 w 147"/>
              <a:gd name="T107" fmla="*/ 34 h 134"/>
              <a:gd name="T108" fmla="*/ 84 w 147"/>
              <a:gd name="T109" fmla="*/ 5 h 134"/>
              <a:gd name="T110" fmla="*/ 132 w 147"/>
              <a:gd name="T111" fmla="*/ 67 h 134"/>
              <a:gd name="T112" fmla="*/ 109 w 147"/>
              <a:gd name="T113" fmla="*/ 48 h 134"/>
              <a:gd name="T114" fmla="*/ 96 w 147"/>
              <a:gd name="T115" fmla="*/ 64 h 134"/>
              <a:gd name="T116" fmla="*/ 84 w 147"/>
              <a:gd name="T117" fmla="*/ 68 h 134"/>
              <a:gd name="T118" fmla="*/ 78 w 147"/>
              <a:gd name="T119" fmla="*/ 79 h 134"/>
              <a:gd name="T120" fmla="*/ 65 w 147"/>
              <a:gd name="T121" fmla="*/ 95 h 134"/>
              <a:gd name="T122" fmla="*/ 54 w 147"/>
              <a:gd name="T123" fmla="*/ 9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7" h="134">
                <a:moveTo>
                  <a:pt x="115" y="52"/>
                </a:moveTo>
                <a:cubicBezTo>
                  <a:pt x="114" y="51"/>
                  <a:pt x="111" y="50"/>
                  <a:pt x="109" y="50"/>
                </a:cubicBezTo>
                <a:cubicBezTo>
                  <a:pt x="106" y="50"/>
                  <a:pt x="103" y="51"/>
                  <a:pt x="101" y="54"/>
                </a:cubicBezTo>
                <a:cubicBezTo>
                  <a:pt x="97" y="57"/>
                  <a:pt x="96" y="62"/>
                  <a:pt x="98" y="66"/>
                </a:cubicBezTo>
                <a:cubicBezTo>
                  <a:pt x="97" y="65"/>
                  <a:pt x="95" y="65"/>
                  <a:pt x="94" y="65"/>
                </a:cubicBezTo>
                <a:cubicBezTo>
                  <a:pt x="91" y="65"/>
                  <a:pt x="88" y="66"/>
                  <a:pt x="85" y="69"/>
                </a:cubicBezTo>
                <a:cubicBezTo>
                  <a:pt x="82" y="73"/>
                  <a:pt x="81" y="78"/>
                  <a:pt x="83" y="81"/>
                </a:cubicBezTo>
                <a:cubicBezTo>
                  <a:pt x="81" y="81"/>
                  <a:pt x="80" y="80"/>
                  <a:pt x="78" y="80"/>
                </a:cubicBezTo>
                <a:cubicBezTo>
                  <a:pt x="75" y="80"/>
                  <a:pt x="72" y="82"/>
                  <a:pt x="70" y="84"/>
                </a:cubicBezTo>
                <a:cubicBezTo>
                  <a:pt x="66" y="88"/>
                  <a:pt x="65" y="93"/>
                  <a:pt x="67" y="97"/>
                </a:cubicBezTo>
                <a:cubicBezTo>
                  <a:pt x="66" y="96"/>
                  <a:pt x="65" y="96"/>
                  <a:pt x="63" y="96"/>
                </a:cubicBezTo>
                <a:cubicBezTo>
                  <a:pt x="60" y="96"/>
                  <a:pt x="57" y="97"/>
                  <a:pt x="55" y="100"/>
                </a:cubicBezTo>
                <a:cubicBezTo>
                  <a:pt x="50" y="104"/>
                  <a:pt x="50" y="110"/>
                  <a:pt x="53" y="114"/>
                </a:cubicBezTo>
                <a:cubicBezTo>
                  <a:pt x="71" y="132"/>
                  <a:pt x="71" y="132"/>
                  <a:pt x="71" y="132"/>
                </a:cubicBezTo>
                <a:cubicBezTo>
                  <a:pt x="72" y="133"/>
                  <a:pt x="74" y="134"/>
                  <a:pt x="77" y="134"/>
                </a:cubicBezTo>
                <a:cubicBezTo>
                  <a:pt x="80" y="134"/>
                  <a:pt x="83" y="132"/>
                  <a:pt x="85" y="130"/>
                </a:cubicBezTo>
                <a:cubicBezTo>
                  <a:pt x="87" y="128"/>
                  <a:pt x="88" y="125"/>
                  <a:pt x="89" y="123"/>
                </a:cubicBezTo>
                <a:cubicBezTo>
                  <a:pt x="89" y="121"/>
                  <a:pt x="89" y="119"/>
                  <a:pt x="88" y="117"/>
                </a:cubicBezTo>
                <a:cubicBezTo>
                  <a:pt x="89" y="118"/>
                  <a:pt x="90" y="118"/>
                  <a:pt x="92" y="118"/>
                </a:cubicBezTo>
                <a:cubicBezTo>
                  <a:pt x="95" y="118"/>
                  <a:pt x="98" y="117"/>
                  <a:pt x="100" y="115"/>
                </a:cubicBezTo>
                <a:cubicBezTo>
                  <a:pt x="103" y="113"/>
                  <a:pt x="104" y="110"/>
                  <a:pt x="104" y="107"/>
                </a:cubicBezTo>
                <a:cubicBezTo>
                  <a:pt x="104" y="105"/>
                  <a:pt x="104" y="104"/>
                  <a:pt x="103" y="102"/>
                </a:cubicBezTo>
                <a:cubicBezTo>
                  <a:pt x="104" y="103"/>
                  <a:pt x="106" y="103"/>
                  <a:pt x="107" y="103"/>
                </a:cubicBezTo>
                <a:cubicBezTo>
                  <a:pt x="110" y="103"/>
                  <a:pt x="113" y="102"/>
                  <a:pt x="116" y="99"/>
                </a:cubicBezTo>
                <a:cubicBezTo>
                  <a:pt x="118" y="97"/>
                  <a:pt x="119" y="95"/>
                  <a:pt x="119" y="92"/>
                </a:cubicBezTo>
                <a:cubicBezTo>
                  <a:pt x="120" y="90"/>
                  <a:pt x="119" y="88"/>
                  <a:pt x="119" y="87"/>
                </a:cubicBezTo>
                <a:cubicBezTo>
                  <a:pt x="120" y="87"/>
                  <a:pt x="121" y="88"/>
                  <a:pt x="123" y="88"/>
                </a:cubicBezTo>
                <a:cubicBezTo>
                  <a:pt x="126" y="88"/>
                  <a:pt x="129" y="86"/>
                  <a:pt x="131" y="84"/>
                </a:cubicBezTo>
                <a:cubicBezTo>
                  <a:pt x="133" y="82"/>
                  <a:pt x="135" y="79"/>
                  <a:pt x="135" y="77"/>
                </a:cubicBezTo>
                <a:cubicBezTo>
                  <a:pt x="135" y="74"/>
                  <a:pt x="134" y="71"/>
                  <a:pt x="133" y="70"/>
                </a:cubicBezTo>
                <a:lnTo>
                  <a:pt x="115" y="52"/>
                </a:lnTo>
                <a:close/>
                <a:moveTo>
                  <a:pt x="86" y="122"/>
                </a:moveTo>
                <a:cubicBezTo>
                  <a:pt x="86" y="125"/>
                  <a:pt x="85" y="127"/>
                  <a:pt x="83" y="128"/>
                </a:cubicBezTo>
                <a:cubicBezTo>
                  <a:pt x="81" y="130"/>
                  <a:pt x="79" y="131"/>
                  <a:pt x="77" y="131"/>
                </a:cubicBezTo>
                <a:cubicBezTo>
                  <a:pt x="75" y="131"/>
                  <a:pt x="73" y="131"/>
                  <a:pt x="72" y="130"/>
                </a:cubicBezTo>
                <a:cubicBezTo>
                  <a:pt x="55" y="112"/>
                  <a:pt x="55" y="112"/>
                  <a:pt x="55" y="112"/>
                </a:cubicBezTo>
                <a:cubicBezTo>
                  <a:pt x="52" y="110"/>
                  <a:pt x="53" y="105"/>
                  <a:pt x="56" y="101"/>
                </a:cubicBezTo>
                <a:cubicBezTo>
                  <a:pt x="58" y="99"/>
                  <a:pt x="61" y="98"/>
                  <a:pt x="63" y="98"/>
                </a:cubicBezTo>
                <a:cubicBezTo>
                  <a:pt x="65" y="98"/>
                  <a:pt x="66" y="99"/>
                  <a:pt x="67" y="100"/>
                </a:cubicBezTo>
                <a:cubicBezTo>
                  <a:pt x="85" y="117"/>
                  <a:pt x="85" y="117"/>
                  <a:pt x="85" y="117"/>
                </a:cubicBezTo>
                <a:cubicBezTo>
                  <a:pt x="86" y="119"/>
                  <a:pt x="86" y="120"/>
                  <a:pt x="86" y="122"/>
                </a:cubicBezTo>
                <a:close/>
                <a:moveTo>
                  <a:pt x="102" y="107"/>
                </a:moveTo>
                <a:cubicBezTo>
                  <a:pt x="101" y="109"/>
                  <a:pt x="100" y="111"/>
                  <a:pt x="99" y="113"/>
                </a:cubicBezTo>
                <a:cubicBezTo>
                  <a:pt x="97" y="115"/>
                  <a:pt x="94" y="116"/>
                  <a:pt x="92" y="116"/>
                </a:cubicBezTo>
                <a:cubicBezTo>
                  <a:pt x="90" y="116"/>
                  <a:pt x="89" y="115"/>
                  <a:pt x="88" y="114"/>
                </a:cubicBezTo>
                <a:cubicBezTo>
                  <a:pt x="70" y="97"/>
                  <a:pt x="70" y="97"/>
                  <a:pt x="70" y="97"/>
                </a:cubicBezTo>
                <a:cubicBezTo>
                  <a:pt x="68" y="94"/>
                  <a:pt x="68" y="89"/>
                  <a:pt x="72" y="86"/>
                </a:cubicBezTo>
                <a:cubicBezTo>
                  <a:pt x="74" y="84"/>
                  <a:pt x="76" y="83"/>
                  <a:pt x="78" y="83"/>
                </a:cubicBezTo>
                <a:cubicBezTo>
                  <a:pt x="80" y="83"/>
                  <a:pt x="82" y="84"/>
                  <a:pt x="83" y="85"/>
                </a:cubicBezTo>
                <a:cubicBezTo>
                  <a:pt x="100" y="102"/>
                  <a:pt x="100" y="102"/>
                  <a:pt x="100" y="102"/>
                </a:cubicBezTo>
                <a:cubicBezTo>
                  <a:pt x="101" y="103"/>
                  <a:pt x="102" y="105"/>
                  <a:pt x="102" y="107"/>
                </a:cubicBezTo>
                <a:close/>
                <a:moveTo>
                  <a:pt x="117" y="92"/>
                </a:moveTo>
                <a:cubicBezTo>
                  <a:pt x="117" y="94"/>
                  <a:pt x="116" y="96"/>
                  <a:pt x="114" y="98"/>
                </a:cubicBezTo>
                <a:cubicBezTo>
                  <a:pt x="112" y="99"/>
                  <a:pt x="110" y="101"/>
                  <a:pt x="107" y="101"/>
                </a:cubicBezTo>
                <a:cubicBezTo>
                  <a:pt x="106" y="101"/>
                  <a:pt x="104" y="100"/>
                  <a:pt x="103" y="99"/>
                </a:cubicBezTo>
                <a:cubicBezTo>
                  <a:pt x="86" y="81"/>
                  <a:pt x="86" y="81"/>
                  <a:pt x="86" y="81"/>
                </a:cubicBezTo>
                <a:cubicBezTo>
                  <a:pt x="83" y="79"/>
                  <a:pt x="84" y="74"/>
                  <a:pt x="87" y="71"/>
                </a:cubicBezTo>
                <a:cubicBezTo>
                  <a:pt x="89" y="69"/>
                  <a:pt x="91" y="68"/>
                  <a:pt x="94" y="68"/>
                </a:cubicBezTo>
                <a:cubicBezTo>
                  <a:pt x="95" y="68"/>
                  <a:pt x="97" y="68"/>
                  <a:pt x="98" y="69"/>
                </a:cubicBezTo>
                <a:cubicBezTo>
                  <a:pt x="115" y="87"/>
                  <a:pt x="115" y="87"/>
                  <a:pt x="115" y="87"/>
                </a:cubicBezTo>
                <a:cubicBezTo>
                  <a:pt x="117" y="88"/>
                  <a:pt x="117" y="90"/>
                  <a:pt x="117" y="92"/>
                </a:cubicBezTo>
                <a:close/>
                <a:moveTo>
                  <a:pt x="132" y="76"/>
                </a:moveTo>
                <a:cubicBezTo>
                  <a:pt x="132" y="78"/>
                  <a:pt x="131" y="81"/>
                  <a:pt x="129" y="82"/>
                </a:cubicBezTo>
                <a:cubicBezTo>
                  <a:pt x="127" y="84"/>
                  <a:pt x="125" y="85"/>
                  <a:pt x="123" y="85"/>
                </a:cubicBezTo>
                <a:cubicBezTo>
                  <a:pt x="121" y="85"/>
                  <a:pt x="120" y="85"/>
                  <a:pt x="119" y="84"/>
                </a:cubicBezTo>
                <a:cubicBezTo>
                  <a:pt x="101" y="66"/>
                  <a:pt x="101" y="66"/>
                  <a:pt x="101" y="66"/>
                </a:cubicBezTo>
                <a:cubicBezTo>
                  <a:pt x="98" y="64"/>
                  <a:pt x="99" y="59"/>
                  <a:pt x="102" y="55"/>
                </a:cubicBezTo>
                <a:cubicBezTo>
                  <a:pt x="104" y="53"/>
                  <a:pt x="107" y="52"/>
                  <a:pt x="109" y="52"/>
                </a:cubicBezTo>
                <a:cubicBezTo>
                  <a:pt x="111" y="52"/>
                  <a:pt x="112" y="53"/>
                  <a:pt x="113" y="54"/>
                </a:cubicBezTo>
                <a:cubicBezTo>
                  <a:pt x="131" y="71"/>
                  <a:pt x="131" y="71"/>
                  <a:pt x="131" y="71"/>
                </a:cubicBezTo>
                <a:cubicBezTo>
                  <a:pt x="132" y="73"/>
                  <a:pt x="133" y="74"/>
                  <a:pt x="132" y="76"/>
                </a:cubicBezTo>
                <a:close/>
                <a:moveTo>
                  <a:pt x="11" y="69"/>
                </a:moveTo>
                <a:cubicBezTo>
                  <a:pt x="12" y="67"/>
                  <a:pt x="12" y="67"/>
                  <a:pt x="12" y="67"/>
                </a:cubicBezTo>
                <a:cubicBezTo>
                  <a:pt x="10" y="64"/>
                  <a:pt x="10" y="64"/>
                  <a:pt x="10" y="64"/>
                </a:cubicBezTo>
                <a:cubicBezTo>
                  <a:pt x="3" y="57"/>
                  <a:pt x="13" y="39"/>
                  <a:pt x="26" y="26"/>
                </a:cubicBezTo>
                <a:cubicBezTo>
                  <a:pt x="37" y="14"/>
                  <a:pt x="52" y="4"/>
                  <a:pt x="63" y="6"/>
                </a:cubicBezTo>
                <a:cubicBezTo>
                  <a:pt x="62" y="7"/>
                  <a:pt x="62" y="8"/>
                  <a:pt x="62" y="9"/>
                </a:cubicBezTo>
                <a:cubicBezTo>
                  <a:pt x="62" y="34"/>
                  <a:pt x="62" y="34"/>
                  <a:pt x="62" y="34"/>
                </a:cubicBezTo>
                <a:cubicBezTo>
                  <a:pt x="62" y="39"/>
                  <a:pt x="67" y="43"/>
                  <a:pt x="73" y="43"/>
                </a:cubicBezTo>
                <a:cubicBezTo>
                  <a:pt x="79" y="43"/>
                  <a:pt x="84" y="39"/>
                  <a:pt x="84" y="34"/>
                </a:cubicBezTo>
                <a:cubicBezTo>
                  <a:pt x="84" y="9"/>
                  <a:pt x="84" y="9"/>
                  <a:pt x="84" y="9"/>
                </a:cubicBezTo>
                <a:cubicBezTo>
                  <a:pt x="84" y="4"/>
                  <a:pt x="79" y="0"/>
                  <a:pt x="73" y="0"/>
                </a:cubicBezTo>
                <a:cubicBezTo>
                  <a:pt x="69" y="0"/>
                  <a:pt x="66" y="2"/>
                  <a:pt x="64" y="4"/>
                </a:cubicBezTo>
                <a:cubicBezTo>
                  <a:pt x="53" y="1"/>
                  <a:pt x="37" y="11"/>
                  <a:pt x="24" y="24"/>
                </a:cubicBezTo>
                <a:cubicBezTo>
                  <a:pt x="10" y="39"/>
                  <a:pt x="0" y="58"/>
                  <a:pt x="8" y="66"/>
                </a:cubicBezTo>
                <a:lnTo>
                  <a:pt x="11" y="69"/>
                </a:lnTo>
                <a:close/>
                <a:moveTo>
                  <a:pt x="65" y="9"/>
                </a:moveTo>
                <a:cubicBezTo>
                  <a:pt x="65" y="6"/>
                  <a:pt x="68" y="3"/>
                  <a:pt x="73" y="3"/>
                </a:cubicBezTo>
                <a:cubicBezTo>
                  <a:pt x="78" y="3"/>
                  <a:pt x="82" y="6"/>
                  <a:pt x="82" y="9"/>
                </a:cubicBezTo>
                <a:cubicBezTo>
                  <a:pt x="82" y="34"/>
                  <a:pt x="82" y="34"/>
                  <a:pt x="82" y="34"/>
                </a:cubicBezTo>
                <a:cubicBezTo>
                  <a:pt x="82" y="38"/>
                  <a:pt x="78" y="41"/>
                  <a:pt x="73" y="41"/>
                </a:cubicBezTo>
                <a:cubicBezTo>
                  <a:pt x="68" y="41"/>
                  <a:pt x="65" y="38"/>
                  <a:pt x="65" y="34"/>
                </a:cubicBezTo>
                <a:lnTo>
                  <a:pt x="65" y="9"/>
                </a:lnTo>
                <a:close/>
                <a:moveTo>
                  <a:pt x="52" y="115"/>
                </a:moveTo>
                <a:cubicBezTo>
                  <a:pt x="54" y="117"/>
                  <a:pt x="54" y="117"/>
                  <a:pt x="54" y="117"/>
                </a:cubicBezTo>
                <a:cubicBezTo>
                  <a:pt x="46" y="126"/>
                  <a:pt x="32" y="111"/>
                  <a:pt x="40" y="104"/>
                </a:cubicBezTo>
                <a:cubicBezTo>
                  <a:pt x="46" y="97"/>
                  <a:pt x="57" y="87"/>
                  <a:pt x="57" y="87"/>
                </a:cubicBezTo>
                <a:cubicBezTo>
                  <a:pt x="55" y="86"/>
                  <a:pt x="55" y="86"/>
                  <a:pt x="55" y="86"/>
                </a:cubicBezTo>
                <a:cubicBezTo>
                  <a:pt x="55" y="86"/>
                  <a:pt x="44" y="97"/>
                  <a:pt x="39" y="103"/>
                </a:cubicBezTo>
                <a:cubicBezTo>
                  <a:pt x="30" y="111"/>
                  <a:pt x="15" y="98"/>
                  <a:pt x="24" y="89"/>
                </a:cubicBezTo>
                <a:cubicBezTo>
                  <a:pt x="29" y="84"/>
                  <a:pt x="41" y="72"/>
                  <a:pt x="41" y="72"/>
                </a:cubicBezTo>
                <a:cubicBezTo>
                  <a:pt x="40" y="71"/>
                  <a:pt x="40" y="71"/>
                  <a:pt x="40" y="71"/>
                </a:cubicBezTo>
                <a:cubicBezTo>
                  <a:pt x="40" y="71"/>
                  <a:pt x="33" y="77"/>
                  <a:pt x="25" y="86"/>
                </a:cubicBezTo>
                <a:cubicBezTo>
                  <a:pt x="16" y="94"/>
                  <a:pt x="2" y="81"/>
                  <a:pt x="10" y="72"/>
                </a:cubicBezTo>
                <a:cubicBezTo>
                  <a:pt x="13" y="69"/>
                  <a:pt x="43" y="39"/>
                  <a:pt x="61" y="21"/>
                </a:cubicBezTo>
                <a:cubicBezTo>
                  <a:pt x="61" y="34"/>
                  <a:pt x="61" y="34"/>
                  <a:pt x="61" y="34"/>
                </a:cubicBezTo>
                <a:cubicBezTo>
                  <a:pt x="61" y="40"/>
                  <a:pt x="66" y="45"/>
                  <a:pt x="73" y="45"/>
                </a:cubicBezTo>
                <a:cubicBezTo>
                  <a:pt x="80" y="45"/>
                  <a:pt x="86" y="40"/>
                  <a:pt x="86" y="34"/>
                </a:cubicBezTo>
                <a:cubicBezTo>
                  <a:pt x="86" y="9"/>
                  <a:pt x="86" y="9"/>
                  <a:pt x="86" y="9"/>
                </a:cubicBezTo>
                <a:cubicBezTo>
                  <a:pt x="86" y="8"/>
                  <a:pt x="85" y="6"/>
                  <a:pt x="84" y="5"/>
                </a:cubicBezTo>
                <a:cubicBezTo>
                  <a:pt x="108" y="6"/>
                  <a:pt x="147" y="52"/>
                  <a:pt x="134" y="65"/>
                </a:cubicBezTo>
                <a:cubicBezTo>
                  <a:pt x="134" y="66"/>
                  <a:pt x="133" y="66"/>
                  <a:pt x="132" y="67"/>
                </a:cubicBezTo>
                <a:cubicBezTo>
                  <a:pt x="116" y="51"/>
                  <a:pt x="116" y="51"/>
                  <a:pt x="116" y="51"/>
                </a:cubicBezTo>
                <a:cubicBezTo>
                  <a:pt x="114" y="49"/>
                  <a:pt x="112" y="48"/>
                  <a:pt x="109" y="48"/>
                </a:cubicBezTo>
                <a:cubicBezTo>
                  <a:pt x="106" y="48"/>
                  <a:pt x="102" y="50"/>
                  <a:pt x="100" y="53"/>
                </a:cubicBezTo>
                <a:cubicBezTo>
                  <a:pt x="96" y="56"/>
                  <a:pt x="95" y="60"/>
                  <a:pt x="96" y="64"/>
                </a:cubicBezTo>
                <a:cubicBezTo>
                  <a:pt x="95" y="64"/>
                  <a:pt x="95" y="64"/>
                  <a:pt x="94" y="64"/>
                </a:cubicBezTo>
                <a:cubicBezTo>
                  <a:pt x="90" y="64"/>
                  <a:pt x="87" y="65"/>
                  <a:pt x="84" y="68"/>
                </a:cubicBezTo>
                <a:cubicBezTo>
                  <a:pt x="81" y="71"/>
                  <a:pt x="80" y="76"/>
                  <a:pt x="80" y="79"/>
                </a:cubicBezTo>
                <a:cubicBezTo>
                  <a:pt x="80" y="79"/>
                  <a:pt x="79" y="79"/>
                  <a:pt x="78" y="79"/>
                </a:cubicBezTo>
                <a:cubicBezTo>
                  <a:pt x="75" y="79"/>
                  <a:pt x="72" y="81"/>
                  <a:pt x="69" y="83"/>
                </a:cubicBezTo>
                <a:cubicBezTo>
                  <a:pt x="66" y="87"/>
                  <a:pt x="64" y="91"/>
                  <a:pt x="65" y="95"/>
                </a:cubicBezTo>
                <a:cubicBezTo>
                  <a:pt x="64" y="95"/>
                  <a:pt x="64" y="95"/>
                  <a:pt x="63" y="95"/>
                </a:cubicBezTo>
                <a:cubicBezTo>
                  <a:pt x="60" y="95"/>
                  <a:pt x="56" y="96"/>
                  <a:pt x="54" y="99"/>
                </a:cubicBezTo>
                <a:cubicBezTo>
                  <a:pt x="49" y="104"/>
                  <a:pt x="48" y="111"/>
                  <a:pt x="52" y="1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6" name="Freeform 209">
            <a:extLst>
              <a:ext uri="{FF2B5EF4-FFF2-40B4-BE49-F238E27FC236}">
                <a16:creationId xmlns:a16="http://schemas.microsoft.com/office/drawing/2014/main" id="{4A2294E0-3CF8-4017-8503-0FD227EA7E4D}"/>
              </a:ext>
            </a:extLst>
          </p:cNvPr>
          <p:cNvSpPr>
            <a:spLocks noEditPoints="1"/>
          </p:cNvSpPr>
          <p:nvPr/>
        </p:nvSpPr>
        <p:spPr bwMode="auto">
          <a:xfrm>
            <a:off x="8516813" y="1651318"/>
            <a:ext cx="458787" cy="350838"/>
          </a:xfrm>
          <a:custGeom>
            <a:avLst/>
            <a:gdLst>
              <a:gd name="T0" fmla="*/ 111 w 145"/>
              <a:gd name="T1" fmla="*/ 46 h 111"/>
              <a:gd name="T2" fmla="*/ 133 w 145"/>
              <a:gd name="T3" fmla="*/ 86 h 111"/>
              <a:gd name="T4" fmla="*/ 98 w 145"/>
              <a:gd name="T5" fmla="*/ 90 h 111"/>
              <a:gd name="T6" fmla="*/ 55 w 145"/>
              <a:gd name="T7" fmla="*/ 72 h 111"/>
              <a:gd name="T8" fmla="*/ 63 w 145"/>
              <a:gd name="T9" fmla="*/ 62 h 111"/>
              <a:gd name="T10" fmla="*/ 63 w 145"/>
              <a:gd name="T11" fmla="*/ 59 h 111"/>
              <a:gd name="T12" fmla="*/ 85 w 145"/>
              <a:gd name="T13" fmla="*/ 28 h 111"/>
              <a:gd name="T14" fmla="*/ 90 w 145"/>
              <a:gd name="T15" fmla="*/ 20 h 111"/>
              <a:gd name="T16" fmla="*/ 100 w 145"/>
              <a:gd name="T17" fmla="*/ 21 h 111"/>
              <a:gd name="T18" fmla="*/ 108 w 145"/>
              <a:gd name="T19" fmla="*/ 20 h 111"/>
              <a:gd name="T20" fmla="*/ 109 w 145"/>
              <a:gd name="T21" fmla="*/ 26 h 111"/>
              <a:gd name="T22" fmla="*/ 118 w 145"/>
              <a:gd name="T23" fmla="*/ 27 h 111"/>
              <a:gd name="T24" fmla="*/ 118 w 145"/>
              <a:gd name="T25" fmla="*/ 34 h 111"/>
              <a:gd name="T26" fmla="*/ 130 w 145"/>
              <a:gd name="T27" fmla="*/ 59 h 111"/>
              <a:gd name="T28" fmla="*/ 114 w 145"/>
              <a:gd name="T29" fmla="*/ 96 h 111"/>
              <a:gd name="T30" fmla="*/ 122 w 145"/>
              <a:gd name="T31" fmla="*/ 32 h 111"/>
              <a:gd name="T32" fmla="*/ 116 w 145"/>
              <a:gd name="T33" fmla="*/ 20 h 111"/>
              <a:gd name="T34" fmla="*/ 115 w 145"/>
              <a:gd name="T35" fmla="*/ 24 h 111"/>
              <a:gd name="T36" fmla="*/ 108 w 145"/>
              <a:gd name="T37" fmla="*/ 17 h 111"/>
              <a:gd name="T38" fmla="*/ 107 w 145"/>
              <a:gd name="T39" fmla="*/ 17 h 111"/>
              <a:gd name="T40" fmla="*/ 106 w 145"/>
              <a:gd name="T41" fmla="*/ 20 h 111"/>
              <a:gd name="T42" fmla="*/ 101 w 145"/>
              <a:gd name="T43" fmla="*/ 17 h 111"/>
              <a:gd name="T44" fmla="*/ 57 w 145"/>
              <a:gd name="T45" fmla="*/ 56 h 111"/>
              <a:gd name="T46" fmla="*/ 58 w 145"/>
              <a:gd name="T47" fmla="*/ 58 h 111"/>
              <a:gd name="T48" fmla="*/ 60 w 145"/>
              <a:gd name="T49" fmla="*/ 53 h 111"/>
              <a:gd name="T50" fmla="*/ 60 w 145"/>
              <a:gd name="T51" fmla="*/ 56 h 111"/>
              <a:gd name="T52" fmla="*/ 63 w 145"/>
              <a:gd name="T53" fmla="*/ 42 h 111"/>
              <a:gd name="T54" fmla="*/ 66 w 145"/>
              <a:gd name="T55" fmla="*/ 39 h 111"/>
              <a:gd name="T56" fmla="*/ 66 w 145"/>
              <a:gd name="T57" fmla="*/ 35 h 111"/>
              <a:gd name="T58" fmla="*/ 67 w 145"/>
              <a:gd name="T59" fmla="*/ 17 h 111"/>
              <a:gd name="T60" fmla="*/ 52 w 145"/>
              <a:gd name="T61" fmla="*/ 12 h 111"/>
              <a:gd name="T62" fmla="*/ 37 w 145"/>
              <a:gd name="T63" fmla="*/ 19 h 111"/>
              <a:gd name="T64" fmla="*/ 27 w 145"/>
              <a:gd name="T65" fmla="*/ 14 h 111"/>
              <a:gd name="T66" fmla="*/ 24 w 145"/>
              <a:gd name="T67" fmla="*/ 14 h 111"/>
              <a:gd name="T68" fmla="*/ 15 w 145"/>
              <a:gd name="T69" fmla="*/ 30 h 111"/>
              <a:gd name="T70" fmla="*/ 31 w 145"/>
              <a:gd name="T71" fmla="*/ 68 h 111"/>
              <a:gd name="T72" fmla="*/ 40 w 145"/>
              <a:gd name="T73" fmla="*/ 48 h 111"/>
              <a:gd name="T74" fmla="*/ 34 w 145"/>
              <a:gd name="T75" fmla="*/ 50 h 111"/>
              <a:gd name="T76" fmla="*/ 31 w 145"/>
              <a:gd name="T77" fmla="*/ 53 h 111"/>
              <a:gd name="T78" fmla="*/ 20 w 145"/>
              <a:gd name="T79" fmla="*/ 72 h 111"/>
              <a:gd name="T80" fmla="*/ 15 w 145"/>
              <a:gd name="T81" fmla="*/ 55 h 111"/>
              <a:gd name="T82" fmla="*/ 20 w 145"/>
              <a:gd name="T83" fmla="*/ 43 h 111"/>
              <a:gd name="T84" fmla="*/ 30 w 145"/>
              <a:gd name="T85" fmla="*/ 37 h 111"/>
              <a:gd name="T86" fmla="*/ 22 w 145"/>
              <a:gd name="T87" fmla="*/ 37 h 111"/>
              <a:gd name="T88" fmla="*/ 17 w 145"/>
              <a:gd name="T89" fmla="*/ 39 h 111"/>
              <a:gd name="T90" fmla="*/ 19 w 145"/>
              <a:gd name="T91" fmla="*/ 33 h 111"/>
              <a:gd name="T92" fmla="*/ 25 w 145"/>
              <a:gd name="T93" fmla="*/ 29 h 111"/>
              <a:gd name="T94" fmla="*/ 20 w 145"/>
              <a:gd name="T95" fmla="*/ 29 h 111"/>
              <a:gd name="T96" fmla="*/ 28 w 145"/>
              <a:gd name="T97" fmla="*/ 21 h 111"/>
              <a:gd name="T98" fmla="*/ 34 w 145"/>
              <a:gd name="T99" fmla="*/ 23 h 111"/>
              <a:gd name="T100" fmla="*/ 42 w 145"/>
              <a:gd name="T101" fmla="*/ 21 h 111"/>
              <a:gd name="T102" fmla="*/ 47 w 145"/>
              <a:gd name="T103" fmla="*/ 20 h 111"/>
              <a:gd name="T104" fmla="*/ 55 w 145"/>
              <a:gd name="T105" fmla="*/ 17 h 111"/>
              <a:gd name="T106" fmla="*/ 63 w 145"/>
              <a:gd name="T107" fmla="*/ 20 h 111"/>
              <a:gd name="T108" fmla="*/ 71 w 145"/>
              <a:gd name="T109" fmla="*/ 21 h 111"/>
              <a:gd name="T110" fmla="*/ 83 w 145"/>
              <a:gd name="T111" fmla="*/ 24 h 111"/>
              <a:gd name="T112" fmla="*/ 74 w 145"/>
              <a:gd name="T113" fmla="*/ 30 h 111"/>
              <a:gd name="T114" fmla="*/ 70 w 145"/>
              <a:gd name="T115" fmla="*/ 28 h 111"/>
              <a:gd name="T116" fmla="*/ 60 w 145"/>
              <a:gd name="T117" fmla="*/ 42 h 111"/>
              <a:gd name="T118" fmla="*/ 54 w 145"/>
              <a:gd name="T119" fmla="*/ 52 h 111"/>
              <a:gd name="T120" fmla="*/ 49 w 145"/>
              <a:gd name="T121" fmla="*/ 55 h 111"/>
              <a:gd name="T122" fmla="*/ 91 w 145"/>
              <a:gd name="T1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 h="111">
                <a:moveTo>
                  <a:pt x="70" y="59"/>
                </a:moveTo>
                <a:cubicBezTo>
                  <a:pt x="70" y="66"/>
                  <a:pt x="73" y="73"/>
                  <a:pt x="78" y="78"/>
                </a:cubicBezTo>
                <a:cubicBezTo>
                  <a:pt x="84" y="84"/>
                  <a:pt x="91" y="87"/>
                  <a:pt x="98" y="87"/>
                </a:cubicBezTo>
                <a:cubicBezTo>
                  <a:pt x="98" y="87"/>
                  <a:pt x="98" y="87"/>
                  <a:pt x="98" y="87"/>
                </a:cubicBezTo>
                <a:cubicBezTo>
                  <a:pt x="105" y="87"/>
                  <a:pt x="112" y="84"/>
                  <a:pt x="118" y="78"/>
                </a:cubicBezTo>
                <a:cubicBezTo>
                  <a:pt x="123" y="73"/>
                  <a:pt x="126" y="66"/>
                  <a:pt x="126" y="59"/>
                </a:cubicBezTo>
                <a:cubicBezTo>
                  <a:pt x="126" y="51"/>
                  <a:pt x="123" y="44"/>
                  <a:pt x="118" y="39"/>
                </a:cubicBezTo>
                <a:cubicBezTo>
                  <a:pt x="112" y="33"/>
                  <a:pt x="105" y="31"/>
                  <a:pt x="98" y="31"/>
                </a:cubicBezTo>
                <a:cubicBezTo>
                  <a:pt x="91" y="31"/>
                  <a:pt x="84" y="33"/>
                  <a:pt x="78" y="39"/>
                </a:cubicBezTo>
                <a:cubicBezTo>
                  <a:pt x="73" y="44"/>
                  <a:pt x="70" y="51"/>
                  <a:pt x="70" y="59"/>
                </a:cubicBezTo>
                <a:close/>
                <a:moveTo>
                  <a:pt x="85" y="46"/>
                </a:moveTo>
                <a:cubicBezTo>
                  <a:pt x="88" y="42"/>
                  <a:pt x="93" y="40"/>
                  <a:pt x="98" y="40"/>
                </a:cubicBezTo>
                <a:cubicBezTo>
                  <a:pt x="103" y="40"/>
                  <a:pt x="107" y="42"/>
                  <a:pt x="111" y="46"/>
                </a:cubicBezTo>
                <a:cubicBezTo>
                  <a:pt x="111" y="46"/>
                  <a:pt x="111" y="46"/>
                  <a:pt x="111" y="46"/>
                </a:cubicBezTo>
                <a:cubicBezTo>
                  <a:pt x="114" y="49"/>
                  <a:pt x="116" y="54"/>
                  <a:pt x="116" y="59"/>
                </a:cubicBezTo>
                <a:cubicBezTo>
                  <a:pt x="116" y="63"/>
                  <a:pt x="114" y="68"/>
                  <a:pt x="111" y="72"/>
                </a:cubicBezTo>
                <a:cubicBezTo>
                  <a:pt x="107" y="75"/>
                  <a:pt x="103" y="77"/>
                  <a:pt x="98" y="77"/>
                </a:cubicBezTo>
                <a:cubicBezTo>
                  <a:pt x="93" y="77"/>
                  <a:pt x="88" y="75"/>
                  <a:pt x="85" y="72"/>
                </a:cubicBezTo>
                <a:cubicBezTo>
                  <a:pt x="81" y="68"/>
                  <a:pt x="80" y="63"/>
                  <a:pt x="80" y="59"/>
                </a:cubicBezTo>
                <a:cubicBezTo>
                  <a:pt x="80" y="54"/>
                  <a:pt x="81" y="49"/>
                  <a:pt x="85" y="46"/>
                </a:cubicBezTo>
                <a:close/>
                <a:moveTo>
                  <a:pt x="129" y="81"/>
                </a:moveTo>
                <a:cubicBezTo>
                  <a:pt x="126" y="77"/>
                  <a:pt x="122" y="78"/>
                  <a:pt x="119" y="81"/>
                </a:cubicBezTo>
                <a:cubicBezTo>
                  <a:pt x="115" y="85"/>
                  <a:pt x="113" y="88"/>
                  <a:pt x="116" y="92"/>
                </a:cubicBezTo>
                <a:cubicBezTo>
                  <a:pt x="118" y="94"/>
                  <a:pt x="118" y="94"/>
                  <a:pt x="118" y="94"/>
                </a:cubicBezTo>
                <a:cubicBezTo>
                  <a:pt x="123" y="91"/>
                  <a:pt x="127" y="87"/>
                  <a:pt x="132" y="84"/>
                </a:cubicBezTo>
                <a:lnTo>
                  <a:pt x="129" y="81"/>
                </a:lnTo>
                <a:close/>
                <a:moveTo>
                  <a:pt x="142" y="96"/>
                </a:moveTo>
                <a:cubicBezTo>
                  <a:pt x="133" y="86"/>
                  <a:pt x="133" y="86"/>
                  <a:pt x="133" y="86"/>
                </a:cubicBezTo>
                <a:cubicBezTo>
                  <a:pt x="129" y="89"/>
                  <a:pt x="124" y="93"/>
                  <a:pt x="120" y="96"/>
                </a:cubicBezTo>
                <a:cubicBezTo>
                  <a:pt x="129" y="107"/>
                  <a:pt x="129" y="107"/>
                  <a:pt x="129" y="107"/>
                </a:cubicBezTo>
                <a:cubicBezTo>
                  <a:pt x="132" y="111"/>
                  <a:pt x="138" y="111"/>
                  <a:pt x="141" y="108"/>
                </a:cubicBezTo>
                <a:cubicBezTo>
                  <a:pt x="145" y="105"/>
                  <a:pt x="145" y="100"/>
                  <a:pt x="142" y="96"/>
                </a:cubicBezTo>
                <a:close/>
                <a:moveTo>
                  <a:pt x="115" y="96"/>
                </a:moveTo>
                <a:cubicBezTo>
                  <a:pt x="113" y="94"/>
                  <a:pt x="113" y="94"/>
                  <a:pt x="113" y="94"/>
                </a:cubicBezTo>
                <a:cubicBezTo>
                  <a:pt x="112" y="92"/>
                  <a:pt x="111" y="90"/>
                  <a:pt x="111" y="88"/>
                </a:cubicBezTo>
                <a:cubicBezTo>
                  <a:pt x="111" y="88"/>
                  <a:pt x="111" y="88"/>
                  <a:pt x="111" y="88"/>
                </a:cubicBezTo>
                <a:cubicBezTo>
                  <a:pt x="107" y="89"/>
                  <a:pt x="102"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0" y="90"/>
                  <a:pt x="82" y="87"/>
                  <a:pt x="75" y="81"/>
                </a:cubicBezTo>
                <a:cubicBezTo>
                  <a:pt x="72" y="78"/>
                  <a:pt x="70" y="74"/>
                  <a:pt x="68" y="70"/>
                </a:cubicBezTo>
                <a:cubicBezTo>
                  <a:pt x="68" y="71"/>
                  <a:pt x="68" y="71"/>
                  <a:pt x="68" y="72"/>
                </a:cubicBezTo>
                <a:cubicBezTo>
                  <a:pt x="67" y="72"/>
                  <a:pt x="67" y="73"/>
                  <a:pt x="67" y="73"/>
                </a:cubicBezTo>
                <a:cubicBezTo>
                  <a:pt x="67" y="73"/>
                  <a:pt x="66" y="74"/>
                  <a:pt x="66" y="74"/>
                </a:cubicBezTo>
                <a:cubicBezTo>
                  <a:pt x="66" y="73"/>
                  <a:pt x="65" y="74"/>
                  <a:pt x="65" y="74"/>
                </a:cubicBezTo>
                <a:cubicBezTo>
                  <a:pt x="64" y="74"/>
                  <a:pt x="64" y="72"/>
                  <a:pt x="63" y="72"/>
                </a:cubicBezTo>
                <a:cubicBezTo>
                  <a:pt x="63" y="72"/>
                  <a:pt x="63" y="72"/>
                  <a:pt x="63" y="71"/>
                </a:cubicBezTo>
                <a:cubicBezTo>
                  <a:pt x="63" y="71"/>
                  <a:pt x="63" y="71"/>
                  <a:pt x="63" y="72"/>
                </a:cubicBezTo>
                <a:cubicBezTo>
                  <a:pt x="62" y="71"/>
                  <a:pt x="62" y="71"/>
                  <a:pt x="61" y="70"/>
                </a:cubicBezTo>
                <a:cubicBezTo>
                  <a:pt x="60" y="70"/>
                  <a:pt x="59" y="71"/>
                  <a:pt x="59" y="71"/>
                </a:cubicBezTo>
                <a:cubicBezTo>
                  <a:pt x="58" y="71"/>
                  <a:pt x="58" y="71"/>
                  <a:pt x="58" y="71"/>
                </a:cubicBezTo>
                <a:cubicBezTo>
                  <a:pt x="57" y="71"/>
                  <a:pt x="57" y="71"/>
                  <a:pt x="57" y="71"/>
                </a:cubicBezTo>
                <a:cubicBezTo>
                  <a:pt x="56" y="72"/>
                  <a:pt x="56" y="72"/>
                  <a:pt x="55" y="72"/>
                </a:cubicBezTo>
                <a:cubicBezTo>
                  <a:pt x="55" y="71"/>
                  <a:pt x="55" y="70"/>
                  <a:pt x="55" y="69"/>
                </a:cubicBezTo>
                <a:cubicBezTo>
                  <a:pt x="55" y="68"/>
                  <a:pt x="55" y="67"/>
                  <a:pt x="55" y="67"/>
                </a:cubicBezTo>
                <a:cubicBezTo>
                  <a:pt x="55" y="66"/>
                  <a:pt x="55" y="66"/>
                  <a:pt x="56" y="66"/>
                </a:cubicBezTo>
                <a:cubicBezTo>
                  <a:pt x="56" y="66"/>
                  <a:pt x="56" y="66"/>
                  <a:pt x="57" y="65"/>
                </a:cubicBezTo>
                <a:cubicBezTo>
                  <a:pt x="57" y="65"/>
                  <a:pt x="57" y="65"/>
                  <a:pt x="58" y="64"/>
                </a:cubicBezTo>
                <a:cubicBezTo>
                  <a:pt x="58" y="64"/>
                  <a:pt x="58" y="64"/>
                  <a:pt x="58" y="64"/>
                </a:cubicBezTo>
                <a:cubicBezTo>
                  <a:pt x="59" y="63"/>
                  <a:pt x="60" y="62"/>
                  <a:pt x="60" y="63"/>
                </a:cubicBezTo>
                <a:cubicBezTo>
                  <a:pt x="61" y="62"/>
                  <a:pt x="61" y="63"/>
                  <a:pt x="62" y="62"/>
                </a:cubicBezTo>
                <a:cubicBezTo>
                  <a:pt x="62" y="62"/>
                  <a:pt x="62" y="62"/>
                  <a:pt x="62" y="62"/>
                </a:cubicBezTo>
                <a:cubicBezTo>
                  <a:pt x="62" y="62"/>
                  <a:pt x="62" y="62"/>
                  <a:pt x="62" y="62"/>
                </a:cubicBezTo>
                <a:cubicBezTo>
                  <a:pt x="62" y="62"/>
                  <a:pt x="63" y="62"/>
                  <a:pt x="63" y="62"/>
                </a:cubicBezTo>
                <a:cubicBezTo>
                  <a:pt x="63" y="62"/>
                  <a:pt x="63" y="62"/>
                  <a:pt x="63" y="62"/>
                </a:cubicBezTo>
                <a:cubicBezTo>
                  <a:pt x="63" y="62"/>
                  <a:pt x="63" y="62"/>
                  <a:pt x="63" y="62"/>
                </a:cubicBezTo>
                <a:cubicBezTo>
                  <a:pt x="63" y="62"/>
                  <a:pt x="63" y="62"/>
                  <a:pt x="63" y="62"/>
                </a:cubicBezTo>
                <a:cubicBezTo>
                  <a:pt x="63" y="62"/>
                  <a:pt x="63" y="63"/>
                  <a:pt x="63" y="63"/>
                </a:cubicBezTo>
                <a:cubicBezTo>
                  <a:pt x="63" y="63"/>
                  <a:pt x="63" y="64"/>
                  <a:pt x="63" y="64"/>
                </a:cubicBezTo>
                <a:cubicBezTo>
                  <a:pt x="63" y="64"/>
                  <a:pt x="64" y="64"/>
                  <a:pt x="64" y="65"/>
                </a:cubicBezTo>
                <a:cubicBezTo>
                  <a:pt x="65" y="64"/>
                  <a:pt x="65" y="62"/>
                  <a:pt x="65" y="62"/>
                </a:cubicBezTo>
                <a:cubicBezTo>
                  <a:pt x="65" y="62"/>
                  <a:pt x="65" y="63"/>
                  <a:pt x="66" y="63"/>
                </a:cubicBezTo>
                <a:cubicBezTo>
                  <a:pt x="66" y="63"/>
                  <a:pt x="66" y="63"/>
                  <a:pt x="66" y="64"/>
                </a:cubicBezTo>
                <a:cubicBezTo>
                  <a:pt x="67" y="64"/>
                  <a:pt x="66" y="64"/>
                  <a:pt x="66" y="64"/>
                </a:cubicBezTo>
                <a:cubicBezTo>
                  <a:pt x="66" y="65"/>
                  <a:pt x="67" y="65"/>
                  <a:pt x="67" y="65"/>
                </a:cubicBezTo>
                <a:cubicBezTo>
                  <a:pt x="66" y="63"/>
                  <a:pt x="66" y="62"/>
                  <a:pt x="66" y="60"/>
                </a:cubicBezTo>
                <a:cubicBezTo>
                  <a:pt x="66" y="60"/>
                  <a:pt x="66" y="60"/>
                  <a:pt x="66" y="61"/>
                </a:cubicBezTo>
                <a:cubicBezTo>
                  <a:pt x="65" y="60"/>
                  <a:pt x="64" y="60"/>
                  <a:pt x="64" y="61"/>
                </a:cubicBezTo>
                <a:cubicBezTo>
                  <a:pt x="64" y="60"/>
                  <a:pt x="64" y="60"/>
                  <a:pt x="64" y="60"/>
                </a:cubicBezTo>
                <a:cubicBezTo>
                  <a:pt x="64" y="60"/>
                  <a:pt x="64" y="60"/>
                  <a:pt x="64" y="59"/>
                </a:cubicBezTo>
                <a:cubicBezTo>
                  <a:pt x="64" y="59"/>
                  <a:pt x="63" y="59"/>
                  <a:pt x="63" y="59"/>
                </a:cubicBezTo>
                <a:cubicBezTo>
                  <a:pt x="62" y="59"/>
                  <a:pt x="61" y="59"/>
                  <a:pt x="62" y="58"/>
                </a:cubicBezTo>
                <a:cubicBezTo>
                  <a:pt x="62" y="58"/>
                  <a:pt x="62" y="58"/>
                  <a:pt x="61" y="57"/>
                </a:cubicBezTo>
                <a:cubicBezTo>
                  <a:pt x="62" y="57"/>
                  <a:pt x="62" y="57"/>
                  <a:pt x="62" y="58"/>
                </a:cubicBezTo>
                <a:cubicBezTo>
                  <a:pt x="63" y="58"/>
                  <a:pt x="63" y="58"/>
                  <a:pt x="64" y="58"/>
                </a:cubicBezTo>
                <a:cubicBezTo>
                  <a:pt x="64" y="57"/>
                  <a:pt x="66" y="58"/>
                  <a:pt x="66" y="58"/>
                </a:cubicBezTo>
                <a:cubicBezTo>
                  <a:pt x="66" y="58"/>
                  <a:pt x="66" y="58"/>
                  <a:pt x="66" y="58"/>
                </a:cubicBezTo>
                <a:cubicBezTo>
                  <a:pt x="66" y="50"/>
                  <a:pt x="69" y="42"/>
                  <a:pt x="75" y="36"/>
                </a:cubicBezTo>
                <a:cubicBezTo>
                  <a:pt x="79" y="33"/>
                  <a:pt x="83" y="30"/>
                  <a:pt x="87" y="29"/>
                </a:cubicBezTo>
                <a:cubicBezTo>
                  <a:pt x="87" y="29"/>
                  <a:pt x="87" y="29"/>
                  <a:pt x="87" y="28"/>
                </a:cubicBezTo>
                <a:cubicBezTo>
                  <a:pt x="87" y="28"/>
                  <a:pt x="86" y="28"/>
                  <a:pt x="86" y="28"/>
                </a:cubicBezTo>
                <a:cubicBezTo>
                  <a:pt x="86" y="29"/>
                  <a:pt x="86" y="28"/>
                  <a:pt x="85" y="29"/>
                </a:cubicBezTo>
                <a:cubicBezTo>
                  <a:pt x="85" y="28"/>
                  <a:pt x="85" y="28"/>
                  <a:pt x="85" y="28"/>
                </a:cubicBezTo>
                <a:cubicBezTo>
                  <a:pt x="85" y="28"/>
                  <a:pt x="85" y="28"/>
                  <a:pt x="85" y="28"/>
                </a:cubicBezTo>
                <a:cubicBezTo>
                  <a:pt x="84" y="28"/>
                  <a:pt x="84" y="28"/>
                  <a:pt x="85" y="28"/>
                </a:cubicBezTo>
                <a:cubicBezTo>
                  <a:pt x="85" y="27"/>
                  <a:pt x="85" y="27"/>
                  <a:pt x="85" y="27"/>
                </a:cubicBezTo>
                <a:cubicBezTo>
                  <a:pt x="85" y="27"/>
                  <a:pt x="84" y="27"/>
                  <a:pt x="84" y="26"/>
                </a:cubicBezTo>
                <a:cubicBezTo>
                  <a:pt x="84" y="26"/>
                  <a:pt x="85" y="26"/>
                  <a:pt x="85" y="25"/>
                </a:cubicBezTo>
                <a:cubicBezTo>
                  <a:pt x="86" y="25"/>
                  <a:pt x="86" y="25"/>
                  <a:pt x="85" y="25"/>
                </a:cubicBezTo>
                <a:cubicBezTo>
                  <a:pt x="85" y="25"/>
                  <a:pt x="83" y="25"/>
                  <a:pt x="84" y="24"/>
                </a:cubicBezTo>
                <a:cubicBezTo>
                  <a:pt x="84" y="24"/>
                  <a:pt x="84" y="24"/>
                  <a:pt x="84" y="24"/>
                </a:cubicBezTo>
                <a:cubicBezTo>
                  <a:pt x="84" y="24"/>
                  <a:pt x="85" y="23"/>
                  <a:pt x="85" y="23"/>
                </a:cubicBezTo>
                <a:cubicBezTo>
                  <a:pt x="85" y="24"/>
                  <a:pt x="85" y="24"/>
                  <a:pt x="86" y="24"/>
                </a:cubicBezTo>
                <a:cubicBezTo>
                  <a:pt x="86" y="24"/>
                  <a:pt x="86" y="24"/>
                  <a:pt x="86" y="24"/>
                </a:cubicBezTo>
                <a:cubicBezTo>
                  <a:pt x="86" y="24"/>
                  <a:pt x="86" y="23"/>
                  <a:pt x="86" y="23"/>
                </a:cubicBezTo>
                <a:cubicBezTo>
                  <a:pt x="86" y="23"/>
                  <a:pt x="84" y="23"/>
                  <a:pt x="84" y="22"/>
                </a:cubicBezTo>
                <a:cubicBezTo>
                  <a:pt x="85" y="22"/>
                  <a:pt x="86" y="20"/>
                  <a:pt x="86" y="21"/>
                </a:cubicBezTo>
                <a:cubicBezTo>
                  <a:pt x="87" y="20"/>
                  <a:pt x="88" y="20"/>
                  <a:pt x="89" y="20"/>
                </a:cubicBezTo>
                <a:cubicBezTo>
                  <a:pt x="89" y="21"/>
                  <a:pt x="90" y="20"/>
                  <a:pt x="90" y="20"/>
                </a:cubicBezTo>
                <a:cubicBezTo>
                  <a:pt x="90" y="20"/>
                  <a:pt x="91" y="21"/>
                  <a:pt x="92" y="21"/>
                </a:cubicBezTo>
                <a:cubicBezTo>
                  <a:pt x="93" y="21"/>
                  <a:pt x="94" y="21"/>
                  <a:pt x="94" y="22"/>
                </a:cubicBezTo>
                <a:cubicBezTo>
                  <a:pt x="94" y="21"/>
                  <a:pt x="95" y="21"/>
                  <a:pt x="95" y="21"/>
                </a:cubicBezTo>
                <a:cubicBezTo>
                  <a:pt x="96" y="21"/>
                  <a:pt x="96" y="21"/>
                  <a:pt x="97" y="21"/>
                </a:cubicBezTo>
                <a:cubicBezTo>
                  <a:pt x="96" y="21"/>
                  <a:pt x="95" y="21"/>
                  <a:pt x="95" y="21"/>
                </a:cubicBezTo>
                <a:cubicBezTo>
                  <a:pt x="95" y="22"/>
                  <a:pt x="95" y="22"/>
                  <a:pt x="96" y="22"/>
                </a:cubicBezTo>
                <a:cubicBezTo>
                  <a:pt x="96" y="22"/>
                  <a:pt x="96" y="21"/>
                  <a:pt x="96" y="21"/>
                </a:cubicBezTo>
                <a:cubicBezTo>
                  <a:pt x="96" y="21"/>
                  <a:pt x="97" y="21"/>
                  <a:pt x="97" y="21"/>
                </a:cubicBezTo>
                <a:cubicBezTo>
                  <a:pt x="97" y="21"/>
                  <a:pt x="97" y="21"/>
                  <a:pt x="97" y="20"/>
                </a:cubicBezTo>
                <a:cubicBezTo>
                  <a:pt x="97" y="21"/>
                  <a:pt x="97" y="21"/>
                  <a:pt x="98" y="21"/>
                </a:cubicBezTo>
                <a:cubicBezTo>
                  <a:pt x="98" y="21"/>
                  <a:pt x="98" y="21"/>
                  <a:pt x="98" y="21"/>
                </a:cubicBezTo>
                <a:cubicBezTo>
                  <a:pt x="98" y="21"/>
                  <a:pt x="98" y="21"/>
                  <a:pt x="98" y="21"/>
                </a:cubicBezTo>
                <a:cubicBezTo>
                  <a:pt x="98" y="21"/>
                  <a:pt x="99" y="21"/>
                  <a:pt x="99" y="21"/>
                </a:cubicBezTo>
                <a:cubicBezTo>
                  <a:pt x="99" y="21"/>
                  <a:pt x="100" y="21"/>
                  <a:pt x="100" y="21"/>
                </a:cubicBezTo>
                <a:cubicBezTo>
                  <a:pt x="101" y="22"/>
                  <a:pt x="101" y="21"/>
                  <a:pt x="102" y="22"/>
                </a:cubicBezTo>
                <a:cubicBezTo>
                  <a:pt x="101" y="22"/>
                  <a:pt x="101" y="22"/>
                  <a:pt x="101" y="22"/>
                </a:cubicBezTo>
                <a:cubicBezTo>
                  <a:pt x="102" y="22"/>
                  <a:pt x="102" y="22"/>
                  <a:pt x="103" y="22"/>
                </a:cubicBezTo>
                <a:cubicBezTo>
                  <a:pt x="103" y="22"/>
                  <a:pt x="103" y="23"/>
                  <a:pt x="104" y="23"/>
                </a:cubicBezTo>
                <a:cubicBezTo>
                  <a:pt x="104" y="23"/>
                  <a:pt x="104" y="23"/>
                  <a:pt x="104" y="22"/>
                </a:cubicBezTo>
                <a:cubicBezTo>
                  <a:pt x="104" y="22"/>
                  <a:pt x="104" y="22"/>
                  <a:pt x="105" y="22"/>
                </a:cubicBezTo>
                <a:cubicBezTo>
                  <a:pt x="104" y="22"/>
                  <a:pt x="104" y="22"/>
                  <a:pt x="104" y="22"/>
                </a:cubicBezTo>
                <a:cubicBezTo>
                  <a:pt x="104" y="22"/>
                  <a:pt x="105" y="22"/>
                  <a:pt x="105" y="22"/>
                </a:cubicBezTo>
                <a:cubicBezTo>
                  <a:pt x="105" y="23"/>
                  <a:pt x="107" y="22"/>
                  <a:pt x="108" y="22"/>
                </a:cubicBezTo>
                <a:cubicBezTo>
                  <a:pt x="108" y="22"/>
                  <a:pt x="108" y="22"/>
                  <a:pt x="108" y="22"/>
                </a:cubicBezTo>
                <a:cubicBezTo>
                  <a:pt x="108" y="22"/>
                  <a:pt x="108" y="23"/>
                  <a:pt x="108" y="23"/>
                </a:cubicBezTo>
                <a:cubicBezTo>
                  <a:pt x="108" y="23"/>
                  <a:pt x="108" y="22"/>
                  <a:pt x="108" y="22"/>
                </a:cubicBezTo>
                <a:cubicBezTo>
                  <a:pt x="109" y="22"/>
                  <a:pt x="108" y="21"/>
                  <a:pt x="109" y="21"/>
                </a:cubicBezTo>
                <a:cubicBezTo>
                  <a:pt x="108" y="20"/>
                  <a:pt x="108" y="20"/>
                  <a:pt x="108" y="20"/>
                </a:cubicBezTo>
                <a:cubicBezTo>
                  <a:pt x="108" y="19"/>
                  <a:pt x="109" y="19"/>
                  <a:pt x="109" y="21"/>
                </a:cubicBezTo>
                <a:cubicBezTo>
                  <a:pt x="109" y="21"/>
                  <a:pt x="110" y="21"/>
                  <a:pt x="110" y="22"/>
                </a:cubicBezTo>
                <a:cubicBezTo>
                  <a:pt x="110" y="21"/>
                  <a:pt x="110" y="21"/>
                  <a:pt x="110" y="21"/>
                </a:cubicBezTo>
                <a:cubicBezTo>
                  <a:pt x="111" y="22"/>
                  <a:pt x="110" y="22"/>
                  <a:pt x="110" y="22"/>
                </a:cubicBezTo>
                <a:cubicBezTo>
                  <a:pt x="111" y="23"/>
                  <a:pt x="111" y="21"/>
                  <a:pt x="111" y="20"/>
                </a:cubicBezTo>
                <a:cubicBezTo>
                  <a:pt x="112" y="21"/>
                  <a:pt x="112" y="21"/>
                  <a:pt x="113" y="21"/>
                </a:cubicBezTo>
                <a:cubicBezTo>
                  <a:pt x="112" y="22"/>
                  <a:pt x="113" y="22"/>
                  <a:pt x="113" y="23"/>
                </a:cubicBezTo>
                <a:cubicBezTo>
                  <a:pt x="112" y="23"/>
                  <a:pt x="112" y="23"/>
                  <a:pt x="112" y="22"/>
                </a:cubicBezTo>
                <a:cubicBezTo>
                  <a:pt x="112" y="23"/>
                  <a:pt x="112" y="23"/>
                  <a:pt x="112" y="23"/>
                </a:cubicBezTo>
                <a:cubicBezTo>
                  <a:pt x="111" y="23"/>
                  <a:pt x="111" y="23"/>
                  <a:pt x="111" y="24"/>
                </a:cubicBezTo>
                <a:cubicBezTo>
                  <a:pt x="110" y="24"/>
                  <a:pt x="110" y="24"/>
                  <a:pt x="110" y="24"/>
                </a:cubicBezTo>
                <a:cubicBezTo>
                  <a:pt x="109" y="24"/>
                  <a:pt x="110" y="24"/>
                  <a:pt x="111" y="24"/>
                </a:cubicBezTo>
                <a:cubicBezTo>
                  <a:pt x="110" y="25"/>
                  <a:pt x="108" y="24"/>
                  <a:pt x="108" y="25"/>
                </a:cubicBezTo>
                <a:cubicBezTo>
                  <a:pt x="108" y="25"/>
                  <a:pt x="109" y="25"/>
                  <a:pt x="109" y="26"/>
                </a:cubicBezTo>
                <a:cubicBezTo>
                  <a:pt x="109" y="26"/>
                  <a:pt x="109" y="26"/>
                  <a:pt x="109" y="27"/>
                </a:cubicBezTo>
                <a:cubicBezTo>
                  <a:pt x="109" y="27"/>
                  <a:pt x="109" y="27"/>
                  <a:pt x="109" y="28"/>
                </a:cubicBezTo>
                <a:cubicBezTo>
                  <a:pt x="109" y="28"/>
                  <a:pt x="109" y="28"/>
                  <a:pt x="109" y="28"/>
                </a:cubicBezTo>
                <a:cubicBezTo>
                  <a:pt x="109" y="29"/>
                  <a:pt x="109" y="29"/>
                  <a:pt x="109" y="29"/>
                </a:cubicBezTo>
                <a:cubicBezTo>
                  <a:pt x="109" y="29"/>
                  <a:pt x="110" y="29"/>
                  <a:pt x="110" y="29"/>
                </a:cubicBezTo>
                <a:cubicBezTo>
                  <a:pt x="110" y="29"/>
                  <a:pt x="110" y="29"/>
                  <a:pt x="110" y="29"/>
                </a:cubicBezTo>
                <a:cubicBezTo>
                  <a:pt x="111" y="29"/>
                  <a:pt x="111" y="30"/>
                  <a:pt x="111" y="30"/>
                </a:cubicBezTo>
                <a:cubicBezTo>
                  <a:pt x="112" y="30"/>
                  <a:pt x="113" y="31"/>
                  <a:pt x="114" y="31"/>
                </a:cubicBezTo>
                <a:cubicBezTo>
                  <a:pt x="114" y="31"/>
                  <a:pt x="114" y="30"/>
                  <a:pt x="114" y="30"/>
                </a:cubicBezTo>
                <a:cubicBezTo>
                  <a:pt x="115" y="30"/>
                  <a:pt x="114" y="29"/>
                  <a:pt x="114" y="28"/>
                </a:cubicBezTo>
                <a:cubicBezTo>
                  <a:pt x="114" y="27"/>
                  <a:pt x="114" y="26"/>
                  <a:pt x="114" y="26"/>
                </a:cubicBezTo>
                <a:cubicBezTo>
                  <a:pt x="115" y="26"/>
                  <a:pt x="115" y="27"/>
                  <a:pt x="117" y="27"/>
                </a:cubicBezTo>
                <a:cubicBezTo>
                  <a:pt x="117" y="27"/>
                  <a:pt x="117" y="28"/>
                  <a:pt x="117" y="28"/>
                </a:cubicBezTo>
                <a:cubicBezTo>
                  <a:pt x="118" y="28"/>
                  <a:pt x="118" y="28"/>
                  <a:pt x="118" y="27"/>
                </a:cubicBezTo>
                <a:cubicBezTo>
                  <a:pt x="118" y="27"/>
                  <a:pt x="118" y="27"/>
                  <a:pt x="118" y="27"/>
                </a:cubicBezTo>
                <a:cubicBezTo>
                  <a:pt x="119" y="28"/>
                  <a:pt x="119" y="29"/>
                  <a:pt x="119" y="29"/>
                </a:cubicBezTo>
                <a:cubicBezTo>
                  <a:pt x="120" y="30"/>
                  <a:pt x="120" y="30"/>
                  <a:pt x="120" y="30"/>
                </a:cubicBezTo>
                <a:cubicBezTo>
                  <a:pt x="120" y="31"/>
                  <a:pt x="121" y="31"/>
                  <a:pt x="121" y="31"/>
                </a:cubicBezTo>
                <a:cubicBezTo>
                  <a:pt x="121" y="31"/>
                  <a:pt x="120" y="31"/>
                  <a:pt x="120" y="31"/>
                </a:cubicBezTo>
                <a:cubicBezTo>
                  <a:pt x="120" y="32"/>
                  <a:pt x="121" y="31"/>
                  <a:pt x="122" y="31"/>
                </a:cubicBezTo>
                <a:cubicBezTo>
                  <a:pt x="122" y="33"/>
                  <a:pt x="121" y="32"/>
                  <a:pt x="121" y="32"/>
                </a:cubicBezTo>
                <a:cubicBezTo>
                  <a:pt x="120" y="32"/>
                  <a:pt x="120" y="33"/>
                  <a:pt x="120" y="33"/>
                </a:cubicBezTo>
                <a:cubicBezTo>
                  <a:pt x="120" y="33"/>
                  <a:pt x="120" y="33"/>
                  <a:pt x="119" y="33"/>
                </a:cubicBezTo>
                <a:cubicBezTo>
                  <a:pt x="119" y="32"/>
                  <a:pt x="118" y="33"/>
                  <a:pt x="118" y="33"/>
                </a:cubicBezTo>
                <a:cubicBezTo>
                  <a:pt x="117" y="33"/>
                  <a:pt x="117" y="33"/>
                  <a:pt x="117" y="33"/>
                </a:cubicBezTo>
                <a:cubicBezTo>
                  <a:pt x="117" y="34"/>
                  <a:pt x="117" y="34"/>
                  <a:pt x="118" y="34"/>
                </a:cubicBezTo>
                <a:cubicBezTo>
                  <a:pt x="118" y="33"/>
                  <a:pt x="119" y="33"/>
                  <a:pt x="119" y="34"/>
                </a:cubicBezTo>
                <a:cubicBezTo>
                  <a:pt x="119" y="34"/>
                  <a:pt x="118" y="34"/>
                  <a:pt x="118" y="34"/>
                </a:cubicBezTo>
                <a:cubicBezTo>
                  <a:pt x="118" y="34"/>
                  <a:pt x="118" y="34"/>
                  <a:pt x="118" y="34"/>
                </a:cubicBezTo>
                <a:cubicBezTo>
                  <a:pt x="118" y="34"/>
                  <a:pt x="118" y="34"/>
                  <a:pt x="118" y="34"/>
                </a:cubicBezTo>
                <a:cubicBezTo>
                  <a:pt x="119" y="35"/>
                  <a:pt x="120" y="36"/>
                  <a:pt x="120" y="36"/>
                </a:cubicBezTo>
                <a:cubicBezTo>
                  <a:pt x="126" y="42"/>
                  <a:pt x="130" y="50"/>
                  <a:pt x="130" y="58"/>
                </a:cubicBezTo>
                <a:cubicBezTo>
                  <a:pt x="130" y="58"/>
                  <a:pt x="130" y="58"/>
                  <a:pt x="130" y="58"/>
                </a:cubicBezTo>
                <a:cubicBezTo>
                  <a:pt x="130" y="58"/>
                  <a:pt x="130" y="58"/>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64"/>
                  <a:pt x="128" y="70"/>
                  <a:pt x="125" y="75"/>
                </a:cubicBezTo>
                <a:cubicBezTo>
                  <a:pt x="126" y="75"/>
                  <a:pt x="128" y="75"/>
                  <a:pt x="129" y="76"/>
                </a:cubicBezTo>
                <a:cubicBezTo>
                  <a:pt x="130" y="76"/>
                  <a:pt x="131" y="77"/>
                  <a:pt x="132" y="78"/>
                </a:cubicBezTo>
                <a:cubicBezTo>
                  <a:pt x="136" y="83"/>
                  <a:pt x="136" y="83"/>
                  <a:pt x="136" y="83"/>
                </a:cubicBezTo>
                <a:cubicBezTo>
                  <a:pt x="138" y="80"/>
                  <a:pt x="138" y="77"/>
                  <a:pt x="138" y="74"/>
                </a:cubicBezTo>
                <a:cubicBezTo>
                  <a:pt x="138" y="25"/>
                  <a:pt x="138" y="25"/>
                  <a:pt x="138" y="25"/>
                </a:cubicBezTo>
                <a:cubicBezTo>
                  <a:pt x="138" y="11"/>
                  <a:pt x="127" y="0"/>
                  <a:pt x="113" y="0"/>
                </a:cubicBezTo>
                <a:cubicBezTo>
                  <a:pt x="25" y="0"/>
                  <a:pt x="25" y="0"/>
                  <a:pt x="25" y="0"/>
                </a:cubicBezTo>
                <a:cubicBezTo>
                  <a:pt x="12" y="0"/>
                  <a:pt x="0" y="11"/>
                  <a:pt x="0" y="25"/>
                </a:cubicBezTo>
                <a:cubicBezTo>
                  <a:pt x="0" y="74"/>
                  <a:pt x="0" y="74"/>
                  <a:pt x="0" y="74"/>
                </a:cubicBezTo>
                <a:cubicBezTo>
                  <a:pt x="0" y="88"/>
                  <a:pt x="12" y="99"/>
                  <a:pt x="25" y="99"/>
                </a:cubicBezTo>
                <a:cubicBezTo>
                  <a:pt x="113" y="99"/>
                  <a:pt x="113" y="99"/>
                  <a:pt x="113" y="99"/>
                </a:cubicBezTo>
                <a:cubicBezTo>
                  <a:pt x="114" y="99"/>
                  <a:pt x="116" y="99"/>
                  <a:pt x="117" y="99"/>
                </a:cubicBezTo>
                <a:cubicBezTo>
                  <a:pt x="114" y="96"/>
                  <a:pt x="114" y="96"/>
                  <a:pt x="114" y="96"/>
                </a:cubicBezTo>
                <a:lnTo>
                  <a:pt x="115" y="96"/>
                </a:lnTo>
                <a:close/>
                <a:moveTo>
                  <a:pt x="122" y="33"/>
                </a:moveTo>
                <a:cubicBezTo>
                  <a:pt x="122" y="33"/>
                  <a:pt x="122" y="34"/>
                  <a:pt x="122" y="34"/>
                </a:cubicBezTo>
                <a:cubicBezTo>
                  <a:pt x="122" y="34"/>
                  <a:pt x="122" y="34"/>
                  <a:pt x="122" y="34"/>
                </a:cubicBezTo>
                <a:cubicBezTo>
                  <a:pt x="122" y="34"/>
                  <a:pt x="123" y="34"/>
                  <a:pt x="123" y="34"/>
                </a:cubicBezTo>
                <a:cubicBezTo>
                  <a:pt x="123" y="35"/>
                  <a:pt x="123" y="35"/>
                  <a:pt x="123"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4"/>
                  <a:pt x="122" y="34"/>
                </a:cubicBezTo>
                <a:cubicBezTo>
                  <a:pt x="121" y="35"/>
                  <a:pt x="121" y="34"/>
                  <a:pt x="121" y="34"/>
                </a:cubicBezTo>
                <a:cubicBezTo>
                  <a:pt x="121" y="34"/>
                  <a:pt x="121" y="32"/>
                  <a:pt x="122" y="32"/>
                </a:cubicBezTo>
                <a:cubicBezTo>
                  <a:pt x="122" y="32"/>
                  <a:pt x="122" y="33"/>
                  <a:pt x="122" y="33"/>
                </a:cubicBezTo>
                <a:cubicBezTo>
                  <a:pt x="122" y="33"/>
                  <a:pt x="122" y="33"/>
                  <a:pt x="122" y="33"/>
                </a:cubicBezTo>
                <a:close/>
                <a:moveTo>
                  <a:pt x="111" y="18"/>
                </a:moveTo>
                <a:cubicBezTo>
                  <a:pt x="111" y="18"/>
                  <a:pt x="111" y="19"/>
                  <a:pt x="112" y="19"/>
                </a:cubicBezTo>
                <a:cubicBezTo>
                  <a:pt x="112" y="19"/>
                  <a:pt x="111" y="19"/>
                  <a:pt x="112" y="18"/>
                </a:cubicBezTo>
                <a:cubicBezTo>
                  <a:pt x="111" y="18"/>
                  <a:pt x="111" y="18"/>
                  <a:pt x="112" y="18"/>
                </a:cubicBezTo>
                <a:cubicBezTo>
                  <a:pt x="112" y="18"/>
                  <a:pt x="112" y="18"/>
                  <a:pt x="113" y="18"/>
                </a:cubicBezTo>
                <a:cubicBezTo>
                  <a:pt x="113" y="18"/>
                  <a:pt x="113" y="18"/>
                  <a:pt x="113" y="18"/>
                </a:cubicBezTo>
                <a:cubicBezTo>
                  <a:pt x="113" y="19"/>
                  <a:pt x="113" y="19"/>
                  <a:pt x="113" y="19"/>
                </a:cubicBezTo>
                <a:cubicBezTo>
                  <a:pt x="113" y="18"/>
                  <a:pt x="113" y="18"/>
                  <a:pt x="113" y="18"/>
                </a:cubicBezTo>
                <a:cubicBezTo>
                  <a:pt x="113" y="18"/>
                  <a:pt x="113" y="18"/>
                  <a:pt x="114" y="19"/>
                </a:cubicBezTo>
                <a:cubicBezTo>
                  <a:pt x="114" y="19"/>
                  <a:pt x="114" y="18"/>
                  <a:pt x="115" y="18"/>
                </a:cubicBezTo>
                <a:cubicBezTo>
                  <a:pt x="114" y="20"/>
                  <a:pt x="115" y="18"/>
                  <a:pt x="116" y="19"/>
                </a:cubicBezTo>
                <a:cubicBezTo>
                  <a:pt x="116" y="19"/>
                  <a:pt x="116" y="19"/>
                  <a:pt x="116" y="20"/>
                </a:cubicBezTo>
                <a:cubicBezTo>
                  <a:pt x="116" y="20"/>
                  <a:pt x="117" y="19"/>
                  <a:pt x="117" y="20"/>
                </a:cubicBezTo>
                <a:cubicBezTo>
                  <a:pt x="117" y="20"/>
                  <a:pt x="118" y="20"/>
                  <a:pt x="118" y="21"/>
                </a:cubicBezTo>
                <a:cubicBezTo>
                  <a:pt x="118" y="21"/>
                  <a:pt x="117" y="21"/>
                  <a:pt x="117" y="21"/>
                </a:cubicBezTo>
                <a:cubicBezTo>
                  <a:pt x="117" y="21"/>
                  <a:pt x="121" y="23"/>
                  <a:pt x="119" y="24"/>
                </a:cubicBezTo>
                <a:cubicBezTo>
                  <a:pt x="119" y="23"/>
                  <a:pt x="118" y="23"/>
                  <a:pt x="118" y="23"/>
                </a:cubicBezTo>
                <a:cubicBezTo>
                  <a:pt x="117" y="23"/>
                  <a:pt x="117" y="23"/>
                  <a:pt x="117" y="23"/>
                </a:cubicBezTo>
                <a:cubicBezTo>
                  <a:pt x="117" y="24"/>
                  <a:pt x="117" y="23"/>
                  <a:pt x="118" y="24"/>
                </a:cubicBezTo>
                <a:cubicBezTo>
                  <a:pt x="118" y="24"/>
                  <a:pt x="119" y="25"/>
                  <a:pt x="118" y="25"/>
                </a:cubicBezTo>
                <a:cubicBezTo>
                  <a:pt x="118" y="26"/>
                  <a:pt x="117" y="24"/>
                  <a:pt x="117" y="25"/>
                </a:cubicBezTo>
                <a:cubicBezTo>
                  <a:pt x="117" y="25"/>
                  <a:pt x="117" y="25"/>
                  <a:pt x="117" y="26"/>
                </a:cubicBezTo>
                <a:cubicBezTo>
                  <a:pt x="117" y="26"/>
                  <a:pt x="117" y="26"/>
                  <a:pt x="117" y="26"/>
                </a:cubicBezTo>
                <a:cubicBezTo>
                  <a:pt x="117" y="25"/>
                  <a:pt x="116" y="24"/>
                  <a:pt x="115" y="24"/>
                </a:cubicBezTo>
                <a:cubicBezTo>
                  <a:pt x="115" y="24"/>
                  <a:pt x="114" y="25"/>
                  <a:pt x="114" y="24"/>
                </a:cubicBezTo>
                <a:cubicBezTo>
                  <a:pt x="114" y="24"/>
                  <a:pt x="115" y="24"/>
                  <a:pt x="115" y="24"/>
                </a:cubicBezTo>
                <a:cubicBezTo>
                  <a:pt x="115" y="23"/>
                  <a:pt x="115" y="23"/>
                  <a:pt x="115" y="22"/>
                </a:cubicBezTo>
                <a:cubicBezTo>
                  <a:pt x="116" y="22"/>
                  <a:pt x="116" y="22"/>
                  <a:pt x="116" y="21"/>
                </a:cubicBezTo>
                <a:cubicBezTo>
                  <a:pt x="116" y="21"/>
                  <a:pt x="115" y="21"/>
                  <a:pt x="115" y="21"/>
                </a:cubicBezTo>
                <a:cubicBezTo>
                  <a:pt x="114" y="21"/>
                  <a:pt x="114" y="20"/>
                  <a:pt x="113" y="20"/>
                </a:cubicBezTo>
                <a:cubicBezTo>
                  <a:pt x="113" y="20"/>
                  <a:pt x="113" y="20"/>
                  <a:pt x="113" y="20"/>
                </a:cubicBezTo>
                <a:cubicBezTo>
                  <a:pt x="113" y="20"/>
                  <a:pt x="112" y="20"/>
                  <a:pt x="112" y="20"/>
                </a:cubicBezTo>
                <a:cubicBezTo>
                  <a:pt x="111" y="20"/>
                  <a:pt x="111" y="20"/>
                  <a:pt x="111" y="20"/>
                </a:cubicBezTo>
                <a:cubicBezTo>
                  <a:pt x="111" y="20"/>
                  <a:pt x="111" y="20"/>
                  <a:pt x="111" y="20"/>
                </a:cubicBezTo>
                <a:cubicBezTo>
                  <a:pt x="111" y="20"/>
                  <a:pt x="111" y="20"/>
                  <a:pt x="111" y="20"/>
                </a:cubicBezTo>
                <a:cubicBezTo>
                  <a:pt x="111" y="20"/>
                  <a:pt x="110" y="20"/>
                  <a:pt x="110" y="20"/>
                </a:cubicBezTo>
                <a:cubicBezTo>
                  <a:pt x="110" y="20"/>
                  <a:pt x="110" y="20"/>
                  <a:pt x="111" y="19"/>
                </a:cubicBezTo>
                <a:cubicBezTo>
                  <a:pt x="110" y="19"/>
                  <a:pt x="110" y="19"/>
                  <a:pt x="110" y="19"/>
                </a:cubicBezTo>
                <a:cubicBezTo>
                  <a:pt x="110" y="19"/>
                  <a:pt x="110" y="18"/>
                  <a:pt x="111" y="18"/>
                </a:cubicBezTo>
                <a:close/>
                <a:moveTo>
                  <a:pt x="108" y="17"/>
                </a:moveTo>
                <a:cubicBezTo>
                  <a:pt x="109" y="17"/>
                  <a:pt x="109" y="17"/>
                  <a:pt x="110" y="17"/>
                </a:cubicBezTo>
                <a:cubicBezTo>
                  <a:pt x="109" y="18"/>
                  <a:pt x="109" y="18"/>
                  <a:pt x="109" y="18"/>
                </a:cubicBezTo>
                <a:cubicBezTo>
                  <a:pt x="109" y="18"/>
                  <a:pt x="109" y="18"/>
                  <a:pt x="109" y="18"/>
                </a:cubicBezTo>
                <a:cubicBezTo>
                  <a:pt x="109" y="18"/>
                  <a:pt x="109" y="18"/>
                  <a:pt x="109" y="18"/>
                </a:cubicBezTo>
                <a:cubicBezTo>
                  <a:pt x="109" y="19"/>
                  <a:pt x="109" y="19"/>
                  <a:pt x="109" y="19"/>
                </a:cubicBezTo>
                <a:cubicBezTo>
                  <a:pt x="109" y="19"/>
                  <a:pt x="109" y="18"/>
                  <a:pt x="109" y="18"/>
                </a:cubicBezTo>
                <a:cubicBezTo>
                  <a:pt x="109" y="18"/>
                  <a:pt x="109" y="18"/>
                  <a:pt x="109" y="18"/>
                </a:cubicBezTo>
                <a:cubicBezTo>
                  <a:pt x="109" y="18"/>
                  <a:pt x="108" y="18"/>
                  <a:pt x="108" y="19"/>
                </a:cubicBezTo>
                <a:cubicBezTo>
                  <a:pt x="108" y="18"/>
                  <a:pt x="108" y="18"/>
                  <a:pt x="108" y="17"/>
                </a:cubicBezTo>
                <a:close/>
                <a:moveTo>
                  <a:pt x="106" y="18"/>
                </a:moveTo>
                <a:cubicBezTo>
                  <a:pt x="106" y="18"/>
                  <a:pt x="106" y="18"/>
                  <a:pt x="106" y="19"/>
                </a:cubicBezTo>
                <a:cubicBezTo>
                  <a:pt x="106" y="19"/>
                  <a:pt x="106" y="19"/>
                  <a:pt x="106" y="19"/>
                </a:cubicBezTo>
                <a:cubicBezTo>
                  <a:pt x="106" y="18"/>
                  <a:pt x="106" y="18"/>
                  <a:pt x="106" y="17"/>
                </a:cubicBezTo>
                <a:cubicBezTo>
                  <a:pt x="106" y="17"/>
                  <a:pt x="107" y="17"/>
                  <a:pt x="107" y="17"/>
                </a:cubicBezTo>
                <a:cubicBezTo>
                  <a:pt x="107" y="18"/>
                  <a:pt x="107" y="18"/>
                  <a:pt x="108" y="18"/>
                </a:cubicBezTo>
                <a:cubicBezTo>
                  <a:pt x="107" y="18"/>
                  <a:pt x="107" y="18"/>
                  <a:pt x="107" y="18"/>
                </a:cubicBezTo>
                <a:cubicBezTo>
                  <a:pt x="107" y="18"/>
                  <a:pt x="108" y="18"/>
                  <a:pt x="108" y="19"/>
                </a:cubicBezTo>
                <a:cubicBezTo>
                  <a:pt x="107" y="19"/>
                  <a:pt x="107" y="19"/>
                  <a:pt x="106" y="19"/>
                </a:cubicBezTo>
                <a:cubicBezTo>
                  <a:pt x="106" y="19"/>
                  <a:pt x="105" y="18"/>
                  <a:pt x="106" y="18"/>
                </a:cubicBezTo>
                <a:close/>
                <a:moveTo>
                  <a:pt x="102" y="18"/>
                </a:moveTo>
                <a:cubicBezTo>
                  <a:pt x="102" y="18"/>
                  <a:pt x="102" y="19"/>
                  <a:pt x="103" y="18"/>
                </a:cubicBezTo>
                <a:cubicBezTo>
                  <a:pt x="102" y="18"/>
                  <a:pt x="103" y="19"/>
                  <a:pt x="103" y="19"/>
                </a:cubicBezTo>
                <a:cubicBezTo>
                  <a:pt x="103" y="19"/>
                  <a:pt x="103" y="18"/>
                  <a:pt x="103" y="18"/>
                </a:cubicBezTo>
                <a:cubicBezTo>
                  <a:pt x="103" y="19"/>
                  <a:pt x="103" y="19"/>
                  <a:pt x="104" y="19"/>
                </a:cubicBezTo>
                <a:cubicBezTo>
                  <a:pt x="104" y="19"/>
                  <a:pt x="104" y="18"/>
                  <a:pt x="104" y="18"/>
                </a:cubicBezTo>
                <a:cubicBezTo>
                  <a:pt x="104" y="18"/>
                  <a:pt x="105" y="19"/>
                  <a:pt x="105" y="20"/>
                </a:cubicBezTo>
                <a:cubicBezTo>
                  <a:pt x="105" y="20"/>
                  <a:pt x="105" y="20"/>
                  <a:pt x="106" y="20"/>
                </a:cubicBezTo>
                <a:cubicBezTo>
                  <a:pt x="106" y="20"/>
                  <a:pt x="106" y="20"/>
                  <a:pt x="106" y="20"/>
                </a:cubicBezTo>
                <a:cubicBezTo>
                  <a:pt x="106" y="20"/>
                  <a:pt x="105" y="21"/>
                  <a:pt x="105" y="21"/>
                </a:cubicBezTo>
                <a:cubicBezTo>
                  <a:pt x="105" y="21"/>
                  <a:pt x="105" y="21"/>
                  <a:pt x="105" y="21"/>
                </a:cubicBezTo>
                <a:cubicBezTo>
                  <a:pt x="105" y="21"/>
                  <a:pt x="105" y="21"/>
                  <a:pt x="104" y="21"/>
                </a:cubicBezTo>
                <a:cubicBezTo>
                  <a:pt x="105" y="21"/>
                  <a:pt x="104" y="21"/>
                  <a:pt x="104" y="21"/>
                </a:cubicBezTo>
                <a:cubicBezTo>
                  <a:pt x="104" y="21"/>
                  <a:pt x="103" y="22"/>
                  <a:pt x="102" y="22"/>
                </a:cubicBezTo>
                <a:cubicBezTo>
                  <a:pt x="102" y="21"/>
                  <a:pt x="102" y="21"/>
                  <a:pt x="102" y="21"/>
                </a:cubicBezTo>
                <a:cubicBezTo>
                  <a:pt x="102" y="21"/>
                  <a:pt x="101" y="21"/>
                  <a:pt x="101" y="21"/>
                </a:cubicBezTo>
                <a:cubicBezTo>
                  <a:pt x="101" y="20"/>
                  <a:pt x="102" y="20"/>
                  <a:pt x="102" y="20"/>
                </a:cubicBezTo>
                <a:cubicBezTo>
                  <a:pt x="102" y="19"/>
                  <a:pt x="101" y="20"/>
                  <a:pt x="101" y="20"/>
                </a:cubicBezTo>
                <a:cubicBezTo>
                  <a:pt x="101" y="20"/>
                  <a:pt x="101" y="20"/>
                  <a:pt x="101" y="19"/>
                </a:cubicBezTo>
                <a:cubicBezTo>
                  <a:pt x="101" y="19"/>
                  <a:pt x="101" y="19"/>
                  <a:pt x="101" y="19"/>
                </a:cubicBezTo>
                <a:cubicBezTo>
                  <a:pt x="100" y="18"/>
                  <a:pt x="101" y="18"/>
                  <a:pt x="102" y="18"/>
                </a:cubicBezTo>
                <a:close/>
                <a:moveTo>
                  <a:pt x="98" y="17"/>
                </a:moveTo>
                <a:cubicBezTo>
                  <a:pt x="99" y="18"/>
                  <a:pt x="100" y="17"/>
                  <a:pt x="101" y="17"/>
                </a:cubicBezTo>
                <a:cubicBezTo>
                  <a:pt x="101" y="18"/>
                  <a:pt x="100" y="18"/>
                  <a:pt x="100" y="18"/>
                </a:cubicBezTo>
                <a:cubicBezTo>
                  <a:pt x="99" y="19"/>
                  <a:pt x="99" y="19"/>
                  <a:pt x="99" y="20"/>
                </a:cubicBezTo>
                <a:cubicBezTo>
                  <a:pt x="99" y="20"/>
                  <a:pt x="98" y="19"/>
                  <a:pt x="97" y="19"/>
                </a:cubicBezTo>
                <a:cubicBezTo>
                  <a:pt x="97" y="18"/>
                  <a:pt x="99" y="18"/>
                  <a:pt x="98" y="17"/>
                </a:cubicBezTo>
                <a:close/>
                <a:moveTo>
                  <a:pt x="55" y="58"/>
                </a:moveTo>
                <a:cubicBezTo>
                  <a:pt x="55" y="58"/>
                  <a:pt x="54" y="58"/>
                  <a:pt x="54" y="58"/>
                </a:cubicBezTo>
                <a:cubicBezTo>
                  <a:pt x="54" y="58"/>
                  <a:pt x="54" y="58"/>
                  <a:pt x="54" y="58"/>
                </a:cubicBezTo>
                <a:cubicBezTo>
                  <a:pt x="54" y="57"/>
                  <a:pt x="54" y="57"/>
                  <a:pt x="54" y="57"/>
                </a:cubicBezTo>
                <a:cubicBezTo>
                  <a:pt x="54" y="57"/>
                  <a:pt x="54" y="56"/>
                  <a:pt x="54" y="56"/>
                </a:cubicBezTo>
                <a:cubicBezTo>
                  <a:pt x="55" y="57"/>
                  <a:pt x="56" y="54"/>
                  <a:pt x="57" y="54"/>
                </a:cubicBezTo>
                <a:cubicBezTo>
                  <a:pt x="57" y="54"/>
                  <a:pt x="57" y="54"/>
                  <a:pt x="57" y="55"/>
                </a:cubicBezTo>
                <a:cubicBezTo>
                  <a:pt x="57" y="54"/>
                  <a:pt x="57" y="55"/>
                  <a:pt x="57" y="55"/>
                </a:cubicBezTo>
                <a:cubicBezTo>
                  <a:pt x="57" y="55"/>
                  <a:pt x="57" y="55"/>
                  <a:pt x="57" y="55"/>
                </a:cubicBezTo>
                <a:cubicBezTo>
                  <a:pt x="57" y="56"/>
                  <a:pt x="57" y="56"/>
                  <a:pt x="57" y="56"/>
                </a:cubicBezTo>
                <a:cubicBezTo>
                  <a:pt x="57" y="56"/>
                  <a:pt x="56" y="58"/>
                  <a:pt x="56" y="58"/>
                </a:cubicBezTo>
                <a:cubicBezTo>
                  <a:pt x="55" y="58"/>
                  <a:pt x="55" y="58"/>
                  <a:pt x="55" y="58"/>
                </a:cubicBezTo>
                <a:close/>
                <a:moveTo>
                  <a:pt x="57" y="53"/>
                </a:moveTo>
                <a:cubicBezTo>
                  <a:pt x="57" y="53"/>
                  <a:pt x="57" y="53"/>
                  <a:pt x="57" y="52"/>
                </a:cubicBezTo>
                <a:cubicBezTo>
                  <a:pt x="57" y="53"/>
                  <a:pt x="57" y="53"/>
                  <a:pt x="57" y="54"/>
                </a:cubicBezTo>
                <a:cubicBezTo>
                  <a:pt x="57" y="53"/>
                  <a:pt x="57" y="53"/>
                  <a:pt x="57" y="53"/>
                </a:cubicBezTo>
                <a:cubicBezTo>
                  <a:pt x="57" y="53"/>
                  <a:pt x="57" y="54"/>
                  <a:pt x="57" y="53"/>
                </a:cubicBezTo>
                <a:close/>
                <a:moveTo>
                  <a:pt x="56" y="60"/>
                </a:moveTo>
                <a:cubicBezTo>
                  <a:pt x="56" y="60"/>
                  <a:pt x="57" y="60"/>
                  <a:pt x="57" y="60"/>
                </a:cubicBezTo>
                <a:cubicBezTo>
                  <a:pt x="57" y="61"/>
                  <a:pt x="56" y="61"/>
                  <a:pt x="56" y="60"/>
                </a:cubicBezTo>
                <a:close/>
                <a:moveTo>
                  <a:pt x="58" y="57"/>
                </a:moveTo>
                <a:cubicBezTo>
                  <a:pt x="58" y="57"/>
                  <a:pt x="58" y="57"/>
                  <a:pt x="58" y="57"/>
                </a:cubicBezTo>
                <a:cubicBezTo>
                  <a:pt x="58" y="58"/>
                  <a:pt x="58" y="58"/>
                  <a:pt x="58" y="59"/>
                </a:cubicBezTo>
                <a:cubicBezTo>
                  <a:pt x="58" y="59"/>
                  <a:pt x="58" y="58"/>
                  <a:pt x="58" y="58"/>
                </a:cubicBezTo>
                <a:cubicBezTo>
                  <a:pt x="57" y="59"/>
                  <a:pt x="57" y="59"/>
                  <a:pt x="57" y="59"/>
                </a:cubicBezTo>
                <a:cubicBezTo>
                  <a:pt x="57" y="59"/>
                  <a:pt x="57" y="59"/>
                  <a:pt x="57" y="58"/>
                </a:cubicBezTo>
                <a:cubicBezTo>
                  <a:pt x="57" y="58"/>
                  <a:pt x="57" y="57"/>
                  <a:pt x="57" y="57"/>
                </a:cubicBezTo>
                <a:cubicBezTo>
                  <a:pt x="57" y="56"/>
                  <a:pt x="59" y="56"/>
                  <a:pt x="59" y="56"/>
                </a:cubicBezTo>
                <a:cubicBezTo>
                  <a:pt x="59" y="56"/>
                  <a:pt x="59" y="56"/>
                  <a:pt x="59" y="56"/>
                </a:cubicBezTo>
                <a:cubicBezTo>
                  <a:pt x="59" y="57"/>
                  <a:pt x="58" y="56"/>
                  <a:pt x="58" y="57"/>
                </a:cubicBezTo>
                <a:cubicBezTo>
                  <a:pt x="58" y="57"/>
                  <a:pt x="58" y="57"/>
                  <a:pt x="58" y="57"/>
                </a:cubicBezTo>
                <a:close/>
                <a:moveTo>
                  <a:pt x="59" y="51"/>
                </a:moveTo>
                <a:cubicBezTo>
                  <a:pt x="59" y="51"/>
                  <a:pt x="59" y="51"/>
                  <a:pt x="59" y="51"/>
                </a:cubicBezTo>
                <a:cubicBezTo>
                  <a:pt x="59" y="51"/>
                  <a:pt x="58" y="51"/>
                  <a:pt x="58" y="51"/>
                </a:cubicBezTo>
                <a:cubicBezTo>
                  <a:pt x="58" y="50"/>
                  <a:pt x="58" y="49"/>
                  <a:pt x="58" y="49"/>
                </a:cubicBezTo>
                <a:cubicBezTo>
                  <a:pt x="59" y="49"/>
                  <a:pt x="58" y="50"/>
                  <a:pt x="58" y="50"/>
                </a:cubicBezTo>
                <a:cubicBezTo>
                  <a:pt x="58" y="51"/>
                  <a:pt x="59" y="51"/>
                  <a:pt x="59" y="51"/>
                </a:cubicBezTo>
                <a:close/>
                <a:moveTo>
                  <a:pt x="60" y="53"/>
                </a:moveTo>
                <a:cubicBezTo>
                  <a:pt x="60" y="53"/>
                  <a:pt x="60" y="54"/>
                  <a:pt x="60" y="54"/>
                </a:cubicBezTo>
                <a:cubicBezTo>
                  <a:pt x="59" y="55"/>
                  <a:pt x="59" y="54"/>
                  <a:pt x="59" y="54"/>
                </a:cubicBezTo>
                <a:cubicBezTo>
                  <a:pt x="59" y="54"/>
                  <a:pt x="58" y="54"/>
                  <a:pt x="58" y="54"/>
                </a:cubicBezTo>
                <a:cubicBezTo>
                  <a:pt x="58" y="53"/>
                  <a:pt x="59" y="54"/>
                  <a:pt x="60" y="53"/>
                </a:cubicBezTo>
                <a:close/>
                <a:moveTo>
                  <a:pt x="60" y="61"/>
                </a:moveTo>
                <a:cubicBezTo>
                  <a:pt x="59" y="61"/>
                  <a:pt x="59" y="61"/>
                  <a:pt x="59" y="61"/>
                </a:cubicBezTo>
                <a:cubicBezTo>
                  <a:pt x="59" y="60"/>
                  <a:pt x="59" y="60"/>
                  <a:pt x="60" y="61"/>
                </a:cubicBezTo>
                <a:cubicBezTo>
                  <a:pt x="60" y="61"/>
                  <a:pt x="60" y="61"/>
                  <a:pt x="60" y="61"/>
                </a:cubicBezTo>
                <a:cubicBezTo>
                  <a:pt x="60" y="61"/>
                  <a:pt x="60" y="61"/>
                  <a:pt x="60" y="61"/>
                </a:cubicBezTo>
                <a:cubicBezTo>
                  <a:pt x="60" y="61"/>
                  <a:pt x="60" y="61"/>
                  <a:pt x="60" y="61"/>
                </a:cubicBezTo>
                <a:close/>
                <a:moveTo>
                  <a:pt x="60" y="57"/>
                </a:moveTo>
                <a:cubicBezTo>
                  <a:pt x="60" y="57"/>
                  <a:pt x="60" y="57"/>
                  <a:pt x="60" y="57"/>
                </a:cubicBezTo>
                <a:cubicBezTo>
                  <a:pt x="60" y="56"/>
                  <a:pt x="60" y="56"/>
                  <a:pt x="60" y="56"/>
                </a:cubicBezTo>
                <a:cubicBezTo>
                  <a:pt x="60" y="56"/>
                  <a:pt x="60" y="56"/>
                  <a:pt x="60" y="56"/>
                </a:cubicBezTo>
                <a:cubicBezTo>
                  <a:pt x="60" y="56"/>
                  <a:pt x="60" y="56"/>
                  <a:pt x="60" y="56"/>
                </a:cubicBezTo>
                <a:cubicBezTo>
                  <a:pt x="60" y="56"/>
                  <a:pt x="60" y="56"/>
                  <a:pt x="60" y="56"/>
                </a:cubicBezTo>
                <a:cubicBezTo>
                  <a:pt x="61" y="56"/>
                  <a:pt x="61" y="57"/>
                  <a:pt x="60" y="57"/>
                </a:cubicBezTo>
                <a:close/>
                <a:moveTo>
                  <a:pt x="61" y="58"/>
                </a:moveTo>
                <a:cubicBezTo>
                  <a:pt x="60" y="58"/>
                  <a:pt x="61" y="58"/>
                  <a:pt x="61" y="58"/>
                </a:cubicBezTo>
                <a:cubicBezTo>
                  <a:pt x="61" y="58"/>
                  <a:pt x="61" y="58"/>
                  <a:pt x="61" y="58"/>
                </a:cubicBezTo>
                <a:close/>
                <a:moveTo>
                  <a:pt x="62" y="43"/>
                </a:moveTo>
                <a:cubicBezTo>
                  <a:pt x="62" y="43"/>
                  <a:pt x="62" y="43"/>
                  <a:pt x="62" y="43"/>
                </a:cubicBezTo>
                <a:cubicBezTo>
                  <a:pt x="62" y="43"/>
                  <a:pt x="61" y="42"/>
                  <a:pt x="61" y="42"/>
                </a:cubicBezTo>
                <a:cubicBezTo>
                  <a:pt x="61" y="42"/>
                  <a:pt x="62" y="42"/>
                  <a:pt x="62" y="42"/>
                </a:cubicBezTo>
                <a:cubicBezTo>
                  <a:pt x="62" y="42"/>
                  <a:pt x="62" y="44"/>
                  <a:pt x="62" y="43"/>
                </a:cubicBezTo>
                <a:close/>
                <a:moveTo>
                  <a:pt x="63" y="42"/>
                </a:moveTo>
                <a:cubicBezTo>
                  <a:pt x="63" y="42"/>
                  <a:pt x="63" y="42"/>
                  <a:pt x="63" y="42"/>
                </a:cubicBezTo>
                <a:cubicBezTo>
                  <a:pt x="63" y="42"/>
                  <a:pt x="63" y="42"/>
                  <a:pt x="63" y="42"/>
                </a:cubicBezTo>
                <a:cubicBezTo>
                  <a:pt x="64" y="42"/>
                  <a:pt x="63" y="44"/>
                  <a:pt x="63" y="42"/>
                </a:cubicBezTo>
                <a:close/>
                <a:moveTo>
                  <a:pt x="66" y="39"/>
                </a:moveTo>
                <a:cubicBezTo>
                  <a:pt x="65" y="40"/>
                  <a:pt x="66" y="40"/>
                  <a:pt x="65" y="41"/>
                </a:cubicBezTo>
                <a:cubicBezTo>
                  <a:pt x="65" y="41"/>
                  <a:pt x="65" y="41"/>
                  <a:pt x="64" y="42"/>
                </a:cubicBezTo>
                <a:cubicBezTo>
                  <a:pt x="64" y="42"/>
                  <a:pt x="64" y="42"/>
                  <a:pt x="64" y="42"/>
                </a:cubicBezTo>
                <a:cubicBezTo>
                  <a:pt x="64" y="42"/>
                  <a:pt x="64" y="42"/>
                  <a:pt x="64" y="42"/>
                </a:cubicBezTo>
                <a:cubicBezTo>
                  <a:pt x="64" y="42"/>
                  <a:pt x="64" y="42"/>
                  <a:pt x="64" y="42"/>
                </a:cubicBezTo>
                <a:cubicBezTo>
                  <a:pt x="64" y="42"/>
                  <a:pt x="64" y="42"/>
                  <a:pt x="64" y="42"/>
                </a:cubicBezTo>
                <a:cubicBezTo>
                  <a:pt x="64" y="41"/>
                  <a:pt x="63" y="42"/>
                  <a:pt x="62" y="42"/>
                </a:cubicBezTo>
                <a:cubicBezTo>
                  <a:pt x="62" y="41"/>
                  <a:pt x="63" y="41"/>
                  <a:pt x="63" y="41"/>
                </a:cubicBezTo>
                <a:cubicBezTo>
                  <a:pt x="64" y="41"/>
                  <a:pt x="64" y="41"/>
                  <a:pt x="65" y="40"/>
                </a:cubicBezTo>
                <a:cubicBezTo>
                  <a:pt x="65" y="40"/>
                  <a:pt x="65" y="39"/>
                  <a:pt x="65" y="39"/>
                </a:cubicBezTo>
                <a:cubicBezTo>
                  <a:pt x="65" y="39"/>
                  <a:pt x="66" y="38"/>
                  <a:pt x="66" y="38"/>
                </a:cubicBezTo>
                <a:cubicBezTo>
                  <a:pt x="66" y="39"/>
                  <a:pt x="66" y="39"/>
                  <a:pt x="66" y="39"/>
                </a:cubicBezTo>
                <a:close/>
                <a:moveTo>
                  <a:pt x="67" y="38"/>
                </a:moveTo>
                <a:cubicBezTo>
                  <a:pt x="66" y="38"/>
                  <a:pt x="66" y="38"/>
                  <a:pt x="66" y="38"/>
                </a:cubicBezTo>
                <a:cubicBezTo>
                  <a:pt x="66" y="38"/>
                  <a:pt x="65" y="38"/>
                  <a:pt x="65" y="38"/>
                </a:cubicBezTo>
                <a:cubicBezTo>
                  <a:pt x="65" y="38"/>
                  <a:pt x="65" y="38"/>
                  <a:pt x="66" y="37"/>
                </a:cubicBezTo>
                <a:cubicBezTo>
                  <a:pt x="66" y="37"/>
                  <a:pt x="66" y="37"/>
                  <a:pt x="66" y="36"/>
                </a:cubicBezTo>
                <a:cubicBezTo>
                  <a:pt x="66" y="37"/>
                  <a:pt x="66" y="37"/>
                  <a:pt x="67" y="37"/>
                </a:cubicBezTo>
                <a:cubicBezTo>
                  <a:pt x="67" y="37"/>
                  <a:pt x="67" y="38"/>
                  <a:pt x="67" y="38"/>
                </a:cubicBezTo>
                <a:close/>
                <a:moveTo>
                  <a:pt x="66" y="32"/>
                </a:moveTo>
                <a:cubicBezTo>
                  <a:pt x="66" y="32"/>
                  <a:pt x="66" y="33"/>
                  <a:pt x="66" y="33"/>
                </a:cubicBezTo>
                <a:cubicBezTo>
                  <a:pt x="66" y="34"/>
                  <a:pt x="67" y="34"/>
                  <a:pt x="67" y="34"/>
                </a:cubicBezTo>
                <a:cubicBezTo>
                  <a:pt x="67" y="34"/>
                  <a:pt x="66" y="34"/>
                  <a:pt x="66" y="34"/>
                </a:cubicBezTo>
                <a:cubicBezTo>
                  <a:pt x="66" y="34"/>
                  <a:pt x="66" y="34"/>
                  <a:pt x="66" y="34"/>
                </a:cubicBezTo>
                <a:cubicBezTo>
                  <a:pt x="66" y="35"/>
                  <a:pt x="66" y="35"/>
                  <a:pt x="66" y="36"/>
                </a:cubicBezTo>
                <a:cubicBezTo>
                  <a:pt x="66" y="36"/>
                  <a:pt x="66" y="35"/>
                  <a:pt x="66" y="35"/>
                </a:cubicBezTo>
                <a:cubicBezTo>
                  <a:pt x="66" y="34"/>
                  <a:pt x="66" y="34"/>
                  <a:pt x="66" y="33"/>
                </a:cubicBezTo>
                <a:cubicBezTo>
                  <a:pt x="66" y="33"/>
                  <a:pt x="66" y="32"/>
                  <a:pt x="66" y="32"/>
                </a:cubicBezTo>
                <a:close/>
                <a:moveTo>
                  <a:pt x="69" y="17"/>
                </a:moveTo>
                <a:cubicBezTo>
                  <a:pt x="69" y="17"/>
                  <a:pt x="70" y="17"/>
                  <a:pt x="70" y="18"/>
                </a:cubicBezTo>
                <a:cubicBezTo>
                  <a:pt x="69" y="19"/>
                  <a:pt x="69" y="17"/>
                  <a:pt x="68" y="17"/>
                </a:cubicBezTo>
                <a:cubicBezTo>
                  <a:pt x="69" y="17"/>
                  <a:pt x="69" y="17"/>
                  <a:pt x="69" y="17"/>
                </a:cubicBezTo>
                <a:close/>
                <a:moveTo>
                  <a:pt x="68" y="17"/>
                </a:moveTo>
                <a:cubicBezTo>
                  <a:pt x="68" y="17"/>
                  <a:pt x="68" y="18"/>
                  <a:pt x="68" y="18"/>
                </a:cubicBezTo>
                <a:cubicBezTo>
                  <a:pt x="67" y="18"/>
                  <a:pt x="67" y="17"/>
                  <a:pt x="67" y="17"/>
                </a:cubicBezTo>
                <a:cubicBezTo>
                  <a:pt x="67" y="17"/>
                  <a:pt x="68" y="17"/>
                  <a:pt x="68" y="17"/>
                </a:cubicBezTo>
                <a:close/>
                <a:moveTo>
                  <a:pt x="65" y="17"/>
                </a:moveTo>
                <a:cubicBezTo>
                  <a:pt x="65" y="17"/>
                  <a:pt x="66" y="17"/>
                  <a:pt x="66" y="17"/>
                </a:cubicBezTo>
                <a:cubicBezTo>
                  <a:pt x="66" y="17"/>
                  <a:pt x="66" y="17"/>
                  <a:pt x="66" y="17"/>
                </a:cubicBezTo>
                <a:cubicBezTo>
                  <a:pt x="67" y="17"/>
                  <a:pt x="66" y="16"/>
                  <a:pt x="67" y="17"/>
                </a:cubicBezTo>
                <a:cubicBezTo>
                  <a:pt x="67" y="17"/>
                  <a:pt x="67" y="17"/>
                  <a:pt x="67" y="17"/>
                </a:cubicBezTo>
                <a:cubicBezTo>
                  <a:pt x="67" y="17"/>
                  <a:pt x="67" y="18"/>
                  <a:pt x="67" y="17"/>
                </a:cubicBezTo>
                <a:cubicBezTo>
                  <a:pt x="66" y="18"/>
                  <a:pt x="66" y="18"/>
                  <a:pt x="65" y="18"/>
                </a:cubicBezTo>
                <a:cubicBezTo>
                  <a:pt x="65" y="18"/>
                  <a:pt x="65" y="17"/>
                  <a:pt x="65" y="17"/>
                </a:cubicBezTo>
                <a:close/>
                <a:moveTo>
                  <a:pt x="53" y="14"/>
                </a:moveTo>
                <a:cubicBezTo>
                  <a:pt x="54" y="14"/>
                  <a:pt x="54" y="15"/>
                  <a:pt x="54" y="15"/>
                </a:cubicBezTo>
                <a:cubicBezTo>
                  <a:pt x="54" y="15"/>
                  <a:pt x="53" y="15"/>
                  <a:pt x="53" y="15"/>
                </a:cubicBezTo>
                <a:cubicBezTo>
                  <a:pt x="53" y="15"/>
                  <a:pt x="53" y="15"/>
                  <a:pt x="53" y="15"/>
                </a:cubicBezTo>
                <a:cubicBezTo>
                  <a:pt x="53" y="15"/>
                  <a:pt x="53" y="15"/>
                  <a:pt x="53" y="15"/>
                </a:cubicBezTo>
                <a:cubicBezTo>
                  <a:pt x="53" y="14"/>
                  <a:pt x="53" y="14"/>
                  <a:pt x="53" y="14"/>
                </a:cubicBezTo>
                <a:close/>
                <a:moveTo>
                  <a:pt x="52" y="12"/>
                </a:moveTo>
                <a:cubicBezTo>
                  <a:pt x="52" y="13"/>
                  <a:pt x="50" y="13"/>
                  <a:pt x="50" y="13"/>
                </a:cubicBezTo>
                <a:cubicBezTo>
                  <a:pt x="50" y="13"/>
                  <a:pt x="50" y="13"/>
                  <a:pt x="50" y="13"/>
                </a:cubicBezTo>
                <a:cubicBezTo>
                  <a:pt x="50" y="12"/>
                  <a:pt x="51" y="12"/>
                  <a:pt x="52" y="12"/>
                </a:cubicBezTo>
                <a:close/>
                <a:moveTo>
                  <a:pt x="49" y="13"/>
                </a:moveTo>
                <a:cubicBezTo>
                  <a:pt x="50" y="13"/>
                  <a:pt x="51" y="13"/>
                  <a:pt x="52" y="13"/>
                </a:cubicBezTo>
                <a:cubicBezTo>
                  <a:pt x="52" y="13"/>
                  <a:pt x="52" y="13"/>
                  <a:pt x="52" y="14"/>
                </a:cubicBezTo>
                <a:cubicBezTo>
                  <a:pt x="52" y="14"/>
                  <a:pt x="52" y="14"/>
                  <a:pt x="52" y="14"/>
                </a:cubicBezTo>
                <a:cubicBezTo>
                  <a:pt x="52" y="14"/>
                  <a:pt x="52" y="14"/>
                  <a:pt x="52" y="14"/>
                </a:cubicBezTo>
                <a:cubicBezTo>
                  <a:pt x="52" y="14"/>
                  <a:pt x="52" y="14"/>
                  <a:pt x="52" y="14"/>
                </a:cubicBezTo>
                <a:cubicBezTo>
                  <a:pt x="51" y="14"/>
                  <a:pt x="51" y="14"/>
                  <a:pt x="51" y="14"/>
                </a:cubicBezTo>
                <a:cubicBezTo>
                  <a:pt x="50" y="14"/>
                  <a:pt x="50" y="14"/>
                  <a:pt x="49" y="13"/>
                </a:cubicBezTo>
                <a:cubicBezTo>
                  <a:pt x="49" y="13"/>
                  <a:pt x="49" y="13"/>
                  <a:pt x="49" y="13"/>
                </a:cubicBezTo>
                <a:close/>
                <a:moveTo>
                  <a:pt x="38" y="18"/>
                </a:moveTo>
                <a:cubicBezTo>
                  <a:pt x="38" y="17"/>
                  <a:pt x="39" y="17"/>
                  <a:pt x="39" y="17"/>
                </a:cubicBezTo>
                <a:cubicBezTo>
                  <a:pt x="39" y="17"/>
                  <a:pt x="41" y="16"/>
                  <a:pt x="42" y="16"/>
                </a:cubicBezTo>
                <a:cubicBezTo>
                  <a:pt x="42" y="17"/>
                  <a:pt x="40" y="17"/>
                  <a:pt x="40" y="18"/>
                </a:cubicBezTo>
                <a:cubicBezTo>
                  <a:pt x="39" y="18"/>
                  <a:pt x="38" y="19"/>
                  <a:pt x="37" y="19"/>
                </a:cubicBezTo>
                <a:cubicBezTo>
                  <a:pt x="37" y="18"/>
                  <a:pt x="38" y="18"/>
                  <a:pt x="38" y="18"/>
                </a:cubicBezTo>
                <a:close/>
                <a:moveTo>
                  <a:pt x="36" y="20"/>
                </a:moveTo>
                <a:cubicBezTo>
                  <a:pt x="36" y="20"/>
                  <a:pt x="36" y="19"/>
                  <a:pt x="37" y="19"/>
                </a:cubicBezTo>
                <a:cubicBezTo>
                  <a:pt x="37" y="20"/>
                  <a:pt x="37" y="21"/>
                  <a:pt x="38" y="21"/>
                </a:cubicBezTo>
                <a:cubicBezTo>
                  <a:pt x="37" y="21"/>
                  <a:pt x="37" y="21"/>
                  <a:pt x="37" y="21"/>
                </a:cubicBezTo>
                <a:cubicBezTo>
                  <a:pt x="37" y="22"/>
                  <a:pt x="37" y="21"/>
                  <a:pt x="36" y="21"/>
                </a:cubicBezTo>
                <a:cubicBezTo>
                  <a:pt x="36" y="21"/>
                  <a:pt x="36" y="21"/>
                  <a:pt x="36" y="20"/>
                </a:cubicBezTo>
                <a:cubicBezTo>
                  <a:pt x="36" y="20"/>
                  <a:pt x="36" y="20"/>
                  <a:pt x="36" y="20"/>
                </a:cubicBezTo>
                <a:cubicBezTo>
                  <a:pt x="36" y="20"/>
                  <a:pt x="36" y="20"/>
                  <a:pt x="36" y="20"/>
                </a:cubicBezTo>
                <a:close/>
                <a:moveTo>
                  <a:pt x="25" y="13"/>
                </a:moveTo>
                <a:cubicBezTo>
                  <a:pt x="25" y="13"/>
                  <a:pt x="26" y="13"/>
                  <a:pt x="26" y="13"/>
                </a:cubicBezTo>
                <a:cubicBezTo>
                  <a:pt x="26" y="13"/>
                  <a:pt x="27" y="13"/>
                  <a:pt x="27" y="13"/>
                </a:cubicBezTo>
                <a:cubicBezTo>
                  <a:pt x="27" y="14"/>
                  <a:pt x="27" y="13"/>
                  <a:pt x="28" y="13"/>
                </a:cubicBezTo>
                <a:cubicBezTo>
                  <a:pt x="28" y="13"/>
                  <a:pt x="27" y="14"/>
                  <a:pt x="27" y="14"/>
                </a:cubicBezTo>
                <a:cubicBezTo>
                  <a:pt x="27" y="14"/>
                  <a:pt x="26" y="14"/>
                  <a:pt x="26" y="14"/>
                </a:cubicBezTo>
                <a:cubicBezTo>
                  <a:pt x="26" y="14"/>
                  <a:pt x="26" y="14"/>
                  <a:pt x="26" y="14"/>
                </a:cubicBezTo>
                <a:cubicBezTo>
                  <a:pt x="26" y="14"/>
                  <a:pt x="26" y="14"/>
                  <a:pt x="26" y="14"/>
                </a:cubicBezTo>
                <a:cubicBezTo>
                  <a:pt x="26" y="14"/>
                  <a:pt x="25" y="14"/>
                  <a:pt x="25" y="13"/>
                </a:cubicBezTo>
                <a:close/>
                <a:moveTo>
                  <a:pt x="24" y="14"/>
                </a:moveTo>
                <a:cubicBezTo>
                  <a:pt x="24" y="14"/>
                  <a:pt x="24" y="14"/>
                  <a:pt x="24" y="14"/>
                </a:cubicBezTo>
                <a:cubicBezTo>
                  <a:pt x="25" y="15"/>
                  <a:pt x="27" y="14"/>
                  <a:pt x="27" y="16"/>
                </a:cubicBezTo>
                <a:cubicBezTo>
                  <a:pt x="26" y="16"/>
                  <a:pt x="26" y="15"/>
                  <a:pt x="25" y="15"/>
                </a:cubicBezTo>
                <a:cubicBezTo>
                  <a:pt x="25" y="15"/>
                  <a:pt x="24" y="15"/>
                  <a:pt x="24" y="16"/>
                </a:cubicBezTo>
                <a:cubicBezTo>
                  <a:pt x="24" y="16"/>
                  <a:pt x="24" y="16"/>
                  <a:pt x="23" y="16"/>
                </a:cubicBezTo>
                <a:cubicBezTo>
                  <a:pt x="23" y="16"/>
                  <a:pt x="23" y="15"/>
                  <a:pt x="23" y="15"/>
                </a:cubicBezTo>
                <a:cubicBezTo>
                  <a:pt x="24" y="15"/>
                  <a:pt x="24" y="15"/>
                  <a:pt x="24" y="15"/>
                </a:cubicBezTo>
                <a:cubicBezTo>
                  <a:pt x="24" y="14"/>
                  <a:pt x="23" y="15"/>
                  <a:pt x="23" y="15"/>
                </a:cubicBezTo>
                <a:cubicBezTo>
                  <a:pt x="22" y="13"/>
                  <a:pt x="23" y="14"/>
                  <a:pt x="24" y="14"/>
                </a:cubicBezTo>
                <a:close/>
                <a:moveTo>
                  <a:pt x="15" y="30"/>
                </a:moveTo>
                <a:cubicBezTo>
                  <a:pt x="15" y="30"/>
                  <a:pt x="15" y="29"/>
                  <a:pt x="16" y="30"/>
                </a:cubicBezTo>
                <a:cubicBezTo>
                  <a:pt x="16" y="30"/>
                  <a:pt x="16" y="30"/>
                  <a:pt x="16" y="30"/>
                </a:cubicBezTo>
                <a:cubicBezTo>
                  <a:pt x="16" y="31"/>
                  <a:pt x="16" y="30"/>
                  <a:pt x="16" y="30"/>
                </a:cubicBezTo>
                <a:cubicBezTo>
                  <a:pt x="16" y="31"/>
                  <a:pt x="16" y="31"/>
                  <a:pt x="16" y="31"/>
                </a:cubicBezTo>
                <a:cubicBezTo>
                  <a:pt x="16" y="31"/>
                  <a:pt x="16" y="31"/>
                  <a:pt x="16" y="31"/>
                </a:cubicBezTo>
                <a:cubicBezTo>
                  <a:pt x="16" y="32"/>
                  <a:pt x="17" y="32"/>
                  <a:pt x="17" y="33"/>
                </a:cubicBezTo>
                <a:cubicBezTo>
                  <a:pt x="17" y="34"/>
                  <a:pt x="16" y="34"/>
                  <a:pt x="16" y="35"/>
                </a:cubicBezTo>
                <a:cubicBezTo>
                  <a:pt x="15" y="34"/>
                  <a:pt x="15" y="34"/>
                  <a:pt x="15" y="34"/>
                </a:cubicBezTo>
                <a:cubicBezTo>
                  <a:pt x="15" y="33"/>
                  <a:pt x="15" y="33"/>
                  <a:pt x="15" y="33"/>
                </a:cubicBezTo>
                <a:cubicBezTo>
                  <a:pt x="15" y="33"/>
                  <a:pt x="15" y="33"/>
                  <a:pt x="16" y="33"/>
                </a:cubicBezTo>
                <a:cubicBezTo>
                  <a:pt x="16" y="32"/>
                  <a:pt x="16" y="32"/>
                  <a:pt x="16" y="32"/>
                </a:cubicBezTo>
                <a:cubicBezTo>
                  <a:pt x="15" y="32"/>
                  <a:pt x="15" y="32"/>
                  <a:pt x="15" y="31"/>
                </a:cubicBezTo>
                <a:cubicBezTo>
                  <a:pt x="15" y="31"/>
                  <a:pt x="15" y="31"/>
                  <a:pt x="15" y="30"/>
                </a:cubicBezTo>
                <a:close/>
                <a:moveTo>
                  <a:pt x="13" y="33"/>
                </a:moveTo>
                <a:cubicBezTo>
                  <a:pt x="14" y="33"/>
                  <a:pt x="14" y="32"/>
                  <a:pt x="14" y="32"/>
                </a:cubicBezTo>
                <a:cubicBezTo>
                  <a:pt x="14" y="32"/>
                  <a:pt x="15" y="32"/>
                  <a:pt x="15" y="32"/>
                </a:cubicBezTo>
                <a:cubicBezTo>
                  <a:pt x="15" y="33"/>
                  <a:pt x="15" y="33"/>
                  <a:pt x="14" y="34"/>
                </a:cubicBezTo>
                <a:cubicBezTo>
                  <a:pt x="13" y="34"/>
                  <a:pt x="13" y="34"/>
                  <a:pt x="13" y="33"/>
                </a:cubicBezTo>
                <a:close/>
                <a:moveTo>
                  <a:pt x="9" y="25"/>
                </a:moveTo>
                <a:cubicBezTo>
                  <a:pt x="10" y="26"/>
                  <a:pt x="11" y="25"/>
                  <a:pt x="11" y="25"/>
                </a:cubicBezTo>
                <a:cubicBezTo>
                  <a:pt x="12" y="25"/>
                  <a:pt x="13" y="25"/>
                  <a:pt x="12" y="26"/>
                </a:cubicBezTo>
                <a:cubicBezTo>
                  <a:pt x="12" y="26"/>
                  <a:pt x="11" y="26"/>
                  <a:pt x="11" y="27"/>
                </a:cubicBezTo>
                <a:cubicBezTo>
                  <a:pt x="11" y="26"/>
                  <a:pt x="9" y="27"/>
                  <a:pt x="10" y="26"/>
                </a:cubicBezTo>
                <a:cubicBezTo>
                  <a:pt x="9" y="26"/>
                  <a:pt x="9" y="26"/>
                  <a:pt x="9" y="26"/>
                </a:cubicBezTo>
                <a:cubicBezTo>
                  <a:pt x="9" y="26"/>
                  <a:pt x="9" y="26"/>
                  <a:pt x="9" y="25"/>
                </a:cubicBezTo>
                <a:close/>
                <a:moveTo>
                  <a:pt x="32" y="65"/>
                </a:moveTo>
                <a:cubicBezTo>
                  <a:pt x="31" y="66"/>
                  <a:pt x="31" y="67"/>
                  <a:pt x="31" y="68"/>
                </a:cubicBezTo>
                <a:cubicBezTo>
                  <a:pt x="30" y="68"/>
                  <a:pt x="29" y="66"/>
                  <a:pt x="30" y="66"/>
                </a:cubicBezTo>
                <a:cubicBezTo>
                  <a:pt x="30" y="65"/>
                  <a:pt x="30" y="65"/>
                  <a:pt x="30" y="64"/>
                </a:cubicBezTo>
                <a:cubicBezTo>
                  <a:pt x="31" y="64"/>
                  <a:pt x="31" y="63"/>
                  <a:pt x="31" y="63"/>
                </a:cubicBezTo>
                <a:cubicBezTo>
                  <a:pt x="32" y="63"/>
                  <a:pt x="32" y="62"/>
                  <a:pt x="32" y="63"/>
                </a:cubicBezTo>
                <a:cubicBezTo>
                  <a:pt x="32" y="64"/>
                  <a:pt x="32" y="64"/>
                  <a:pt x="32" y="65"/>
                </a:cubicBezTo>
                <a:close/>
                <a:moveTo>
                  <a:pt x="48" y="47"/>
                </a:moveTo>
                <a:cubicBezTo>
                  <a:pt x="47" y="48"/>
                  <a:pt x="46" y="49"/>
                  <a:pt x="45" y="50"/>
                </a:cubicBezTo>
                <a:cubicBezTo>
                  <a:pt x="44" y="51"/>
                  <a:pt x="44" y="53"/>
                  <a:pt x="43" y="54"/>
                </a:cubicBezTo>
                <a:cubicBezTo>
                  <a:pt x="43" y="54"/>
                  <a:pt x="42" y="53"/>
                  <a:pt x="42" y="52"/>
                </a:cubicBezTo>
                <a:cubicBezTo>
                  <a:pt x="41" y="52"/>
                  <a:pt x="42" y="50"/>
                  <a:pt x="41" y="49"/>
                </a:cubicBezTo>
                <a:cubicBezTo>
                  <a:pt x="41" y="49"/>
                  <a:pt x="41" y="48"/>
                  <a:pt x="41" y="48"/>
                </a:cubicBezTo>
                <a:cubicBezTo>
                  <a:pt x="41" y="48"/>
                  <a:pt x="41" y="48"/>
                  <a:pt x="40" y="48"/>
                </a:cubicBezTo>
                <a:cubicBezTo>
                  <a:pt x="40" y="48"/>
                  <a:pt x="40" y="48"/>
                  <a:pt x="40" y="48"/>
                </a:cubicBezTo>
                <a:cubicBezTo>
                  <a:pt x="40" y="48"/>
                  <a:pt x="40" y="48"/>
                  <a:pt x="40" y="48"/>
                </a:cubicBezTo>
                <a:cubicBezTo>
                  <a:pt x="40" y="47"/>
                  <a:pt x="40" y="47"/>
                  <a:pt x="40" y="47"/>
                </a:cubicBezTo>
                <a:cubicBezTo>
                  <a:pt x="40" y="47"/>
                  <a:pt x="39" y="47"/>
                  <a:pt x="39" y="47"/>
                </a:cubicBezTo>
                <a:cubicBezTo>
                  <a:pt x="39" y="47"/>
                  <a:pt x="39" y="46"/>
                  <a:pt x="39" y="46"/>
                </a:cubicBezTo>
                <a:cubicBezTo>
                  <a:pt x="38" y="46"/>
                  <a:pt x="36" y="47"/>
                  <a:pt x="36" y="45"/>
                </a:cubicBezTo>
                <a:cubicBezTo>
                  <a:pt x="35" y="46"/>
                  <a:pt x="35" y="46"/>
                  <a:pt x="35" y="46"/>
                </a:cubicBezTo>
                <a:cubicBezTo>
                  <a:pt x="34" y="46"/>
                  <a:pt x="34" y="45"/>
                  <a:pt x="34" y="45"/>
                </a:cubicBezTo>
                <a:cubicBezTo>
                  <a:pt x="34" y="45"/>
                  <a:pt x="33" y="44"/>
                  <a:pt x="33" y="44"/>
                </a:cubicBezTo>
                <a:cubicBezTo>
                  <a:pt x="33" y="45"/>
                  <a:pt x="33" y="45"/>
                  <a:pt x="33" y="45"/>
                </a:cubicBezTo>
                <a:cubicBezTo>
                  <a:pt x="34" y="46"/>
                  <a:pt x="34" y="48"/>
                  <a:pt x="35" y="47"/>
                </a:cubicBezTo>
                <a:cubicBezTo>
                  <a:pt x="35" y="47"/>
                  <a:pt x="35" y="46"/>
                  <a:pt x="36" y="46"/>
                </a:cubicBezTo>
                <a:cubicBezTo>
                  <a:pt x="36" y="46"/>
                  <a:pt x="36" y="47"/>
                  <a:pt x="36" y="47"/>
                </a:cubicBezTo>
                <a:cubicBezTo>
                  <a:pt x="36" y="47"/>
                  <a:pt x="36" y="48"/>
                  <a:pt x="37" y="48"/>
                </a:cubicBezTo>
                <a:cubicBezTo>
                  <a:pt x="36" y="48"/>
                  <a:pt x="36" y="49"/>
                  <a:pt x="36" y="50"/>
                </a:cubicBezTo>
                <a:cubicBezTo>
                  <a:pt x="35" y="50"/>
                  <a:pt x="34" y="50"/>
                  <a:pt x="34" y="50"/>
                </a:cubicBezTo>
                <a:cubicBezTo>
                  <a:pt x="33" y="51"/>
                  <a:pt x="31" y="52"/>
                  <a:pt x="30" y="51"/>
                </a:cubicBezTo>
                <a:cubicBezTo>
                  <a:pt x="30" y="51"/>
                  <a:pt x="30" y="50"/>
                  <a:pt x="30" y="50"/>
                </a:cubicBezTo>
                <a:cubicBezTo>
                  <a:pt x="30" y="50"/>
                  <a:pt x="30" y="50"/>
                  <a:pt x="30" y="49"/>
                </a:cubicBezTo>
                <a:cubicBezTo>
                  <a:pt x="30" y="49"/>
                  <a:pt x="30" y="48"/>
                  <a:pt x="29" y="48"/>
                </a:cubicBezTo>
                <a:cubicBezTo>
                  <a:pt x="29" y="47"/>
                  <a:pt x="29" y="47"/>
                  <a:pt x="29" y="46"/>
                </a:cubicBezTo>
                <a:cubicBezTo>
                  <a:pt x="28" y="46"/>
                  <a:pt x="28" y="45"/>
                  <a:pt x="28" y="44"/>
                </a:cubicBezTo>
                <a:cubicBezTo>
                  <a:pt x="28" y="45"/>
                  <a:pt x="28" y="45"/>
                  <a:pt x="28" y="45"/>
                </a:cubicBezTo>
                <a:cubicBezTo>
                  <a:pt x="27" y="45"/>
                  <a:pt x="27" y="45"/>
                  <a:pt x="27" y="45"/>
                </a:cubicBezTo>
                <a:cubicBezTo>
                  <a:pt x="27" y="45"/>
                  <a:pt x="28" y="46"/>
                  <a:pt x="28" y="47"/>
                </a:cubicBezTo>
                <a:cubicBezTo>
                  <a:pt x="28" y="47"/>
                  <a:pt x="28" y="47"/>
                  <a:pt x="29" y="48"/>
                </a:cubicBezTo>
                <a:cubicBezTo>
                  <a:pt x="29" y="49"/>
                  <a:pt x="29" y="49"/>
                  <a:pt x="29" y="50"/>
                </a:cubicBezTo>
                <a:cubicBezTo>
                  <a:pt x="30" y="51"/>
                  <a:pt x="29" y="51"/>
                  <a:pt x="30" y="52"/>
                </a:cubicBezTo>
                <a:cubicBezTo>
                  <a:pt x="30" y="52"/>
                  <a:pt x="30" y="52"/>
                  <a:pt x="30" y="52"/>
                </a:cubicBezTo>
                <a:cubicBezTo>
                  <a:pt x="30" y="52"/>
                  <a:pt x="31" y="53"/>
                  <a:pt x="31" y="53"/>
                </a:cubicBezTo>
                <a:cubicBezTo>
                  <a:pt x="31" y="53"/>
                  <a:pt x="32" y="53"/>
                  <a:pt x="32" y="53"/>
                </a:cubicBezTo>
                <a:cubicBezTo>
                  <a:pt x="32" y="53"/>
                  <a:pt x="33" y="53"/>
                  <a:pt x="33" y="52"/>
                </a:cubicBezTo>
                <a:cubicBezTo>
                  <a:pt x="33" y="53"/>
                  <a:pt x="32" y="55"/>
                  <a:pt x="31" y="56"/>
                </a:cubicBezTo>
                <a:cubicBezTo>
                  <a:pt x="31" y="56"/>
                  <a:pt x="30" y="56"/>
                  <a:pt x="30" y="57"/>
                </a:cubicBezTo>
                <a:cubicBezTo>
                  <a:pt x="30" y="57"/>
                  <a:pt x="29" y="58"/>
                  <a:pt x="29" y="58"/>
                </a:cubicBezTo>
                <a:cubicBezTo>
                  <a:pt x="28" y="60"/>
                  <a:pt x="29" y="61"/>
                  <a:pt x="29" y="63"/>
                </a:cubicBezTo>
                <a:cubicBezTo>
                  <a:pt x="29" y="63"/>
                  <a:pt x="28" y="64"/>
                  <a:pt x="28" y="64"/>
                </a:cubicBezTo>
                <a:cubicBezTo>
                  <a:pt x="27" y="65"/>
                  <a:pt x="27" y="65"/>
                  <a:pt x="26" y="65"/>
                </a:cubicBezTo>
                <a:cubicBezTo>
                  <a:pt x="27" y="66"/>
                  <a:pt x="27" y="67"/>
                  <a:pt x="27" y="68"/>
                </a:cubicBezTo>
                <a:cubicBezTo>
                  <a:pt x="26" y="68"/>
                  <a:pt x="26" y="68"/>
                  <a:pt x="26" y="68"/>
                </a:cubicBezTo>
                <a:cubicBezTo>
                  <a:pt x="26" y="68"/>
                  <a:pt x="25" y="69"/>
                  <a:pt x="25" y="69"/>
                </a:cubicBezTo>
                <a:cubicBezTo>
                  <a:pt x="24" y="69"/>
                  <a:pt x="25" y="71"/>
                  <a:pt x="24" y="71"/>
                </a:cubicBezTo>
                <a:cubicBezTo>
                  <a:pt x="24" y="72"/>
                  <a:pt x="22" y="72"/>
                  <a:pt x="21" y="72"/>
                </a:cubicBezTo>
                <a:cubicBezTo>
                  <a:pt x="21" y="72"/>
                  <a:pt x="20" y="73"/>
                  <a:pt x="20" y="72"/>
                </a:cubicBezTo>
                <a:cubicBezTo>
                  <a:pt x="20" y="72"/>
                  <a:pt x="20" y="71"/>
                  <a:pt x="20" y="70"/>
                </a:cubicBezTo>
                <a:cubicBezTo>
                  <a:pt x="19" y="70"/>
                  <a:pt x="19" y="69"/>
                  <a:pt x="19" y="69"/>
                </a:cubicBezTo>
                <a:cubicBezTo>
                  <a:pt x="20" y="68"/>
                  <a:pt x="19" y="68"/>
                  <a:pt x="19" y="68"/>
                </a:cubicBezTo>
                <a:cubicBezTo>
                  <a:pt x="19" y="67"/>
                  <a:pt x="19" y="65"/>
                  <a:pt x="18" y="65"/>
                </a:cubicBezTo>
                <a:cubicBezTo>
                  <a:pt x="18" y="64"/>
                  <a:pt x="20" y="63"/>
                  <a:pt x="19" y="62"/>
                </a:cubicBezTo>
                <a:cubicBezTo>
                  <a:pt x="19" y="61"/>
                  <a:pt x="19" y="61"/>
                  <a:pt x="19" y="60"/>
                </a:cubicBezTo>
                <a:cubicBezTo>
                  <a:pt x="19" y="60"/>
                  <a:pt x="19" y="59"/>
                  <a:pt x="19" y="59"/>
                </a:cubicBezTo>
                <a:cubicBezTo>
                  <a:pt x="18" y="59"/>
                  <a:pt x="18" y="58"/>
                  <a:pt x="18" y="58"/>
                </a:cubicBezTo>
                <a:cubicBezTo>
                  <a:pt x="18" y="58"/>
                  <a:pt x="18" y="57"/>
                  <a:pt x="18" y="56"/>
                </a:cubicBezTo>
                <a:cubicBezTo>
                  <a:pt x="18" y="55"/>
                  <a:pt x="18" y="55"/>
                  <a:pt x="17" y="56"/>
                </a:cubicBezTo>
                <a:cubicBezTo>
                  <a:pt x="17" y="55"/>
                  <a:pt x="17" y="55"/>
                  <a:pt x="16" y="55"/>
                </a:cubicBezTo>
                <a:cubicBezTo>
                  <a:pt x="15" y="54"/>
                  <a:pt x="16" y="54"/>
                  <a:pt x="15" y="53"/>
                </a:cubicBezTo>
                <a:cubicBezTo>
                  <a:pt x="15" y="53"/>
                  <a:pt x="15" y="54"/>
                  <a:pt x="14" y="54"/>
                </a:cubicBezTo>
                <a:cubicBezTo>
                  <a:pt x="15" y="54"/>
                  <a:pt x="15" y="55"/>
                  <a:pt x="15" y="55"/>
                </a:cubicBezTo>
                <a:cubicBezTo>
                  <a:pt x="14" y="55"/>
                  <a:pt x="13" y="55"/>
                  <a:pt x="13" y="55"/>
                </a:cubicBezTo>
                <a:cubicBezTo>
                  <a:pt x="12" y="55"/>
                  <a:pt x="11" y="56"/>
                  <a:pt x="11" y="55"/>
                </a:cubicBezTo>
                <a:cubicBezTo>
                  <a:pt x="10" y="55"/>
                  <a:pt x="11" y="54"/>
                  <a:pt x="10" y="54"/>
                </a:cubicBezTo>
                <a:cubicBezTo>
                  <a:pt x="10" y="53"/>
                  <a:pt x="9" y="53"/>
                  <a:pt x="9" y="53"/>
                </a:cubicBezTo>
                <a:cubicBezTo>
                  <a:pt x="9" y="52"/>
                  <a:pt x="9" y="51"/>
                  <a:pt x="9" y="50"/>
                </a:cubicBezTo>
                <a:cubicBezTo>
                  <a:pt x="9" y="50"/>
                  <a:pt x="9" y="49"/>
                  <a:pt x="9" y="49"/>
                </a:cubicBezTo>
                <a:cubicBezTo>
                  <a:pt x="9" y="47"/>
                  <a:pt x="11" y="46"/>
                  <a:pt x="12" y="45"/>
                </a:cubicBezTo>
                <a:cubicBezTo>
                  <a:pt x="12" y="45"/>
                  <a:pt x="12" y="44"/>
                  <a:pt x="13" y="44"/>
                </a:cubicBezTo>
                <a:cubicBezTo>
                  <a:pt x="13" y="43"/>
                  <a:pt x="14" y="42"/>
                  <a:pt x="14" y="42"/>
                </a:cubicBezTo>
                <a:cubicBezTo>
                  <a:pt x="14" y="44"/>
                  <a:pt x="17" y="41"/>
                  <a:pt x="18" y="42"/>
                </a:cubicBezTo>
                <a:cubicBezTo>
                  <a:pt x="18" y="41"/>
                  <a:pt x="19" y="41"/>
                  <a:pt x="19" y="41"/>
                </a:cubicBezTo>
                <a:cubicBezTo>
                  <a:pt x="20" y="41"/>
                  <a:pt x="20" y="41"/>
                  <a:pt x="20" y="42"/>
                </a:cubicBezTo>
                <a:cubicBezTo>
                  <a:pt x="20" y="42"/>
                  <a:pt x="20" y="42"/>
                  <a:pt x="20" y="42"/>
                </a:cubicBezTo>
                <a:cubicBezTo>
                  <a:pt x="19" y="43"/>
                  <a:pt x="20" y="43"/>
                  <a:pt x="20" y="43"/>
                </a:cubicBezTo>
                <a:cubicBezTo>
                  <a:pt x="20" y="43"/>
                  <a:pt x="21" y="43"/>
                  <a:pt x="21" y="44"/>
                </a:cubicBezTo>
                <a:cubicBezTo>
                  <a:pt x="22" y="44"/>
                  <a:pt x="22" y="44"/>
                  <a:pt x="23" y="44"/>
                </a:cubicBezTo>
                <a:cubicBezTo>
                  <a:pt x="23" y="44"/>
                  <a:pt x="23" y="43"/>
                  <a:pt x="23" y="43"/>
                </a:cubicBezTo>
                <a:cubicBezTo>
                  <a:pt x="24" y="43"/>
                  <a:pt x="24" y="43"/>
                  <a:pt x="25" y="44"/>
                </a:cubicBezTo>
                <a:cubicBezTo>
                  <a:pt x="26" y="44"/>
                  <a:pt x="28" y="44"/>
                  <a:pt x="28" y="43"/>
                </a:cubicBezTo>
                <a:cubicBezTo>
                  <a:pt x="28" y="43"/>
                  <a:pt x="29" y="42"/>
                  <a:pt x="29" y="41"/>
                </a:cubicBezTo>
                <a:cubicBezTo>
                  <a:pt x="28" y="41"/>
                  <a:pt x="28" y="41"/>
                  <a:pt x="28" y="41"/>
                </a:cubicBezTo>
                <a:cubicBezTo>
                  <a:pt x="27" y="41"/>
                  <a:pt x="27" y="41"/>
                  <a:pt x="26" y="41"/>
                </a:cubicBezTo>
                <a:cubicBezTo>
                  <a:pt x="26" y="41"/>
                  <a:pt x="25" y="41"/>
                  <a:pt x="26" y="40"/>
                </a:cubicBezTo>
                <a:cubicBezTo>
                  <a:pt x="26" y="40"/>
                  <a:pt x="27" y="39"/>
                  <a:pt x="27" y="39"/>
                </a:cubicBezTo>
                <a:cubicBezTo>
                  <a:pt x="27" y="39"/>
                  <a:pt x="27" y="39"/>
                  <a:pt x="28" y="39"/>
                </a:cubicBezTo>
                <a:cubicBezTo>
                  <a:pt x="28" y="38"/>
                  <a:pt x="29" y="39"/>
                  <a:pt x="30" y="39"/>
                </a:cubicBezTo>
                <a:cubicBezTo>
                  <a:pt x="30" y="39"/>
                  <a:pt x="32" y="39"/>
                  <a:pt x="31" y="38"/>
                </a:cubicBezTo>
                <a:cubicBezTo>
                  <a:pt x="30" y="38"/>
                  <a:pt x="30" y="38"/>
                  <a:pt x="30" y="37"/>
                </a:cubicBezTo>
                <a:cubicBezTo>
                  <a:pt x="30" y="37"/>
                  <a:pt x="30" y="36"/>
                  <a:pt x="30" y="36"/>
                </a:cubicBezTo>
                <a:cubicBezTo>
                  <a:pt x="30" y="36"/>
                  <a:pt x="29" y="36"/>
                  <a:pt x="28" y="37"/>
                </a:cubicBezTo>
                <a:cubicBezTo>
                  <a:pt x="29" y="37"/>
                  <a:pt x="29" y="37"/>
                  <a:pt x="29" y="37"/>
                </a:cubicBezTo>
                <a:cubicBezTo>
                  <a:pt x="28" y="37"/>
                  <a:pt x="28" y="38"/>
                  <a:pt x="28" y="37"/>
                </a:cubicBezTo>
                <a:cubicBezTo>
                  <a:pt x="28" y="37"/>
                  <a:pt x="28" y="37"/>
                  <a:pt x="28" y="37"/>
                </a:cubicBezTo>
                <a:cubicBezTo>
                  <a:pt x="28" y="36"/>
                  <a:pt x="28" y="36"/>
                  <a:pt x="28" y="36"/>
                </a:cubicBezTo>
                <a:cubicBezTo>
                  <a:pt x="27" y="36"/>
                  <a:pt x="27" y="37"/>
                  <a:pt x="27" y="37"/>
                </a:cubicBezTo>
                <a:cubicBezTo>
                  <a:pt x="27" y="37"/>
                  <a:pt x="27" y="37"/>
                  <a:pt x="27" y="37"/>
                </a:cubicBezTo>
                <a:cubicBezTo>
                  <a:pt x="27" y="37"/>
                  <a:pt x="26" y="37"/>
                  <a:pt x="26" y="37"/>
                </a:cubicBezTo>
                <a:cubicBezTo>
                  <a:pt x="25" y="37"/>
                  <a:pt x="27" y="38"/>
                  <a:pt x="26" y="38"/>
                </a:cubicBezTo>
                <a:cubicBezTo>
                  <a:pt x="26" y="39"/>
                  <a:pt x="25" y="39"/>
                  <a:pt x="25" y="39"/>
                </a:cubicBezTo>
                <a:cubicBezTo>
                  <a:pt x="24" y="40"/>
                  <a:pt x="25" y="41"/>
                  <a:pt x="24" y="41"/>
                </a:cubicBezTo>
                <a:cubicBezTo>
                  <a:pt x="23" y="42"/>
                  <a:pt x="24" y="40"/>
                  <a:pt x="24" y="40"/>
                </a:cubicBezTo>
                <a:cubicBezTo>
                  <a:pt x="24" y="39"/>
                  <a:pt x="23" y="38"/>
                  <a:pt x="22" y="37"/>
                </a:cubicBezTo>
                <a:cubicBezTo>
                  <a:pt x="22" y="37"/>
                  <a:pt x="21" y="36"/>
                  <a:pt x="21" y="37"/>
                </a:cubicBezTo>
                <a:cubicBezTo>
                  <a:pt x="20" y="37"/>
                  <a:pt x="21" y="37"/>
                  <a:pt x="21" y="38"/>
                </a:cubicBezTo>
                <a:cubicBezTo>
                  <a:pt x="21" y="38"/>
                  <a:pt x="21" y="39"/>
                  <a:pt x="22" y="39"/>
                </a:cubicBezTo>
                <a:cubicBezTo>
                  <a:pt x="22" y="39"/>
                  <a:pt x="22" y="39"/>
                  <a:pt x="23" y="39"/>
                </a:cubicBezTo>
                <a:cubicBezTo>
                  <a:pt x="23" y="39"/>
                  <a:pt x="23" y="39"/>
                  <a:pt x="23" y="39"/>
                </a:cubicBezTo>
                <a:cubicBezTo>
                  <a:pt x="22" y="39"/>
                  <a:pt x="22" y="40"/>
                  <a:pt x="22" y="41"/>
                </a:cubicBezTo>
                <a:cubicBezTo>
                  <a:pt x="22" y="41"/>
                  <a:pt x="22" y="41"/>
                  <a:pt x="22" y="41"/>
                </a:cubicBezTo>
                <a:cubicBezTo>
                  <a:pt x="22" y="40"/>
                  <a:pt x="22" y="39"/>
                  <a:pt x="21" y="39"/>
                </a:cubicBezTo>
                <a:cubicBezTo>
                  <a:pt x="20" y="39"/>
                  <a:pt x="20" y="39"/>
                  <a:pt x="20" y="39"/>
                </a:cubicBezTo>
                <a:cubicBezTo>
                  <a:pt x="19" y="38"/>
                  <a:pt x="19" y="38"/>
                  <a:pt x="20" y="38"/>
                </a:cubicBezTo>
                <a:cubicBezTo>
                  <a:pt x="20" y="38"/>
                  <a:pt x="20" y="37"/>
                  <a:pt x="20" y="37"/>
                </a:cubicBezTo>
                <a:cubicBezTo>
                  <a:pt x="20" y="38"/>
                  <a:pt x="19" y="38"/>
                  <a:pt x="19" y="38"/>
                </a:cubicBezTo>
                <a:cubicBezTo>
                  <a:pt x="19" y="38"/>
                  <a:pt x="18" y="38"/>
                  <a:pt x="17" y="38"/>
                </a:cubicBezTo>
                <a:cubicBezTo>
                  <a:pt x="17" y="38"/>
                  <a:pt x="17" y="39"/>
                  <a:pt x="17" y="39"/>
                </a:cubicBezTo>
                <a:cubicBezTo>
                  <a:pt x="17" y="39"/>
                  <a:pt x="17" y="39"/>
                  <a:pt x="16" y="39"/>
                </a:cubicBezTo>
                <a:cubicBezTo>
                  <a:pt x="16" y="39"/>
                  <a:pt x="16" y="40"/>
                  <a:pt x="16" y="40"/>
                </a:cubicBezTo>
                <a:cubicBezTo>
                  <a:pt x="16" y="40"/>
                  <a:pt x="16" y="42"/>
                  <a:pt x="15" y="41"/>
                </a:cubicBezTo>
                <a:cubicBezTo>
                  <a:pt x="14" y="41"/>
                  <a:pt x="13" y="42"/>
                  <a:pt x="14" y="41"/>
                </a:cubicBezTo>
                <a:cubicBezTo>
                  <a:pt x="12" y="41"/>
                  <a:pt x="13" y="39"/>
                  <a:pt x="13" y="38"/>
                </a:cubicBezTo>
                <a:cubicBezTo>
                  <a:pt x="14" y="38"/>
                  <a:pt x="15" y="39"/>
                  <a:pt x="16" y="38"/>
                </a:cubicBezTo>
                <a:cubicBezTo>
                  <a:pt x="16" y="37"/>
                  <a:pt x="17" y="37"/>
                  <a:pt x="17" y="36"/>
                </a:cubicBezTo>
                <a:cubicBezTo>
                  <a:pt x="16" y="35"/>
                  <a:pt x="16" y="36"/>
                  <a:pt x="15" y="35"/>
                </a:cubicBezTo>
                <a:cubicBezTo>
                  <a:pt x="15" y="36"/>
                  <a:pt x="16" y="36"/>
                  <a:pt x="16" y="35"/>
                </a:cubicBezTo>
                <a:cubicBezTo>
                  <a:pt x="16" y="35"/>
                  <a:pt x="16" y="35"/>
                  <a:pt x="16" y="35"/>
                </a:cubicBezTo>
                <a:cubicBezTo>
                  <a:pt x="16" y="35"/>
                  <a:pt x="17" y="35"/>
                  <a:pt x="17" y="34"/>
                </a:cubicBezTo>
                <a:cubicBezTo>
                  <a:pt x="17" y="34"/>
                  <a:pt x="18" y="34"/>
                  <a:pt x="18" y="34"/>
                </a:cubicBezTo>
                <a:cubicBezTo>
                  <a:pt x="18" y="34"/>
                  <a:pt x="18" y="34"/>
                  <a:pt x="18" y="33"/>
                </a:cubicBezTo>
                <a:cubicBezTo>
                  <a:pt x="18" y="33"/>
                  <a:pt x="19" y="33"/>
                  <a:pt x="19" y="33"/>
                </a:cubicBezTo>
                <a:cubicBezTo>
                  <a:pt x="19" y="33"/>
                  <a:pt x="19" y="33"/>
                  <a:pt x="19" y="33"/>
                </a:cubicBezTo>
                <a:cubicBezTo>
                  <a:pt x="20" y="32"/>
                  <a:pt x="20" y="33"/>
                  <a:pt x="20" y="32"/>
                </a:cubicBezTo>
                <a:cubicBezTo>
                  <a:pt x="20" y="32"/>
                  <a:pt x="20" y="31"/>
                  <a:pt x="20" y="31"/>
                </a:cubicBezTo>
                <a:cubicBezTo>
                  <a:pt x="20" y="30"/>
                  <a:pt x="20" y="30"/>
                  <a:pt x="21" y="30"/>
                </a:cubicBezTo>
                <a:cubicBezTo>
                  <a:pt x="21" y="31"/>
                  <a:pt x="20" y="33"/>
                  <a:pt x="21" y="32"/>
                </a:cubicBezTo>
                <a:cubicBezTo>
                  <a:pt x="22" y="32"/>
                  <a:pt x="22" y="32"/>
                  <a:pt x="22" y="33"/>
                </a:cubicBezTo>
                <a:cubicBezTo>
                  <a:pt x="22" y="32"/>
                  <a:pt x="22" y="32"/>
                  <a:pt x="23" y="32"/>
                </a:cubicBezTo>
                <a:cubicBezTo>
                  <a:pt x="23" y="32"/>
                  <a:pt x="24" y="32"/>
                  <a:pt x="24" y="32"/>
                </a:cubicBezTo>
                <a:cubicBezTo>
                  <a:pt x="24" y="31"/>
                  <a:pt x="25" y="30"/>
                  <a:pt x="25" y="30"/>
                </a:cubicBezTo>
                <a:cubicBezTo>
                  <a:pt x="25" y="29"/>
                  <a:pt x="25" y="30"/>
                  <a:pt x="25" y="31"/>
                </a:cubicBezTo>
                <a:cubicBezTo>
                  <a:pt x="26" y="30"/>
                  <a:pt x="25" y="30"/>
                  <a:pt x="26" y="29"/>
                </a:cubicBezTo>
                <a:cubicBezTo>
                  <a:pt x="26" y="29"/>
                  <a:pt x="27" y="29"/>
                  <a:pt x="27" y="29"/>
                </a:cubicBezTo>
                <a:cubicBezTo>
                  <a:pt x="28" y="28"/>
                  <a:pt x="27" y="28"/>
                  <a:pt x="26" y="28"/>
                </a:cubicBezTo>
                <a:cubicBezTo>
                  <a:pt x="26" y="29"/>
                  <a:pt x="25" y="29"/>
                  <a:pt x="25" y="29"/>
                </a:cubicBezTo>
                <a:cubicBezTo>
                  <a:pt x="25" y="28"/>
                  <a:pt x="25" y="27"/>
                  <a:pt x="26" y="26"/>
                </a:cubicBezTo>
                <a:cubicBezTo>
                  <a:pt x="27" y="25"/>
                  <a:pt x="26" y="26"/>
                  <a:pt x="26" y="24"/>
                </a:cubicBezTo>
                <a:cubicBezTo>
                  <a:pt x="26" y="25"/>
                  <a:pt x="25" y="25"/>
                  <a:pt x="25" y="25"/>
                </a:cubicBezTo>
                <a:cubicBezTo>
                  <a:pt x="25" y="25"/>
                  <a:pt x="25" y="25"/>
                  <a:pt x="25" y="26"/>
                </a:cubicBezTo>
                <a:cubicBezTo>
                  <a:pt x="25" y="26"/>
                  <a:pt x="24" y="26"/>
                  <a:pt x="24" y="26"/>
                </a:cubicBezTo>
                <a:cubicBezTo>
                  <a:pt x="23" y="27"/>
                  <a:pt x="23" y="27"/>
                  <a:pt x="23" y="28"/>
                </a:cubicBezTo>
                <a:cubicBezTo>
                  <a:pt x="23" y="28"/>
                  <a:pt x="24" y="28"/>
                  <a:pt x="24" y="29"/>
                </a:cubicBezTo>
                <a:cubicBezTo>
                  <a:pt x="23" y="29"/>
                  <a:pt x="23" y="30"/>
                  <a:pt x="23" y="31"/>
                </a:cubicBezTo>
                <a:cubicBezTo>
                  <a:pt x="23" y="31"/>
                  <a:pt x="22" y="31"/>
                  <a:pt x="22" y="31"/>
                </a:cubicBezTo>
                <a:cubicBezTo>
                  <a:pt x="22" y="31"/>
                  <a:pt x="22" y="31"/>
                  <a:pt x="22" y="31"/>
                </a:cubicBezTo>
                <a:cubicBezTo>
                  <a:pt x="22" y="31"/>
                  <a:pt x="21" y="31"/>
                  <a:pt x="21" y="30"/>
                </a:cubicBezTo>
                <a:cubicBezTo>
                  <a:pt x="21" y="30"/>
                  <a:pt x="21" y="29"/>
                  <a:pt x="21" y="29"/>
                </a:cubicBezTo>
                <a:cubicBezTo>
                  <a:pt x="20" y="29"/>
                  <a:pt x="20" y="30"/>
                  <a:pt x="20" y="30"/>
                </a:cubicBezTo>
                <a:cubicBezTo>
                  <a:pt x="19" y="30"/>
                  <a:pt x="20" y="29"/>
                  <a:pt x="20" y="29"/>
                </a:cubicBezTo>
                <a:cubicBezTo>
                  <a:pt x="20" y="29"/>
                  <a:pt x="20" y="29"/>
                  <a:pt x="19" y="29"/>
                </a:cubicBezTo>
                <a:cubicBezTo>
                  <a:pt x="19" y="29"/>
                  <a:pt x="19" y="28"/>
                  <a:pt x="19" y="28"/>
                </a:cubicBezTo>
                <a:cubicBezTo>
                  <a:pt x="19" y="28"/>
                  <a:pt x="19" y="28"/>
                  <a:pt x="19" y="27"/>
                </a:cubicBezTo>
                <a:cubicBezTo>
                  <a:pt x="20" y="27"/>
                  <a:pt x="20" y="27"/>
                  <a:pt x="21" y="27"/>
                </a:cubicBezTo>
                <a:cubicBezTo>
                  <a:pt x="21" y="27"/>
                  <a:pt x="21" y="27"/>
                  <a:pt x="21" y="27"/>
                </a:cubicBezTo>
                <a:cubicBezTo>
                  <a:pt x="21" y="26"/>
                  <a:pt x="21" y="26"/>
                  <a:pt x="22" y="26"/>
                </a:cubicBezTo>
                <a:cubicBezTo>
                  <a:pt x="22" y="26"/>
                  <a:pt x="21" y="26"/>
                  <a:pt x="21" y="26"/>
                </a:cubicBezTo>
                <a:cubicBezTo>
                  <a:pt x="21" y="26"/>
                  <a:pt x="21" y="25"/>
                  <a:pt x="22" y="25"/>
                </a:cubicBezTo>
                <a:cubicBezTo>
                  <a:pt x="22" y="25"/>
                  <a:pt x="22" y="25"/>
                  <a:pt x="22" y="25"/>
                </a:cubicBezTo>
                <a:cubicBezTo>
                  <a:pt x="23" y="25"/>
                  <a:pt x="23" y="24"/>
                  <a:pt x="24" y="23"/>
                </a:cubicBezTo>
                <a:cubicBezTo>
                  <a:pt x="24" y="23"/>
                  <a:pt x="25" y="23"/>
                  <a:pt x="25" y="22"/>
                </a:cubicBezTo>
                <a:cubicBezTo>
                  <a:pt x="26" y="22"/>
                  <a:pt x="26" y="22"/>
                  <a:pt x="26" y="22"/>
                </a:cubicBezTo>
                <a:cubicBezTo>
                  <a:pt x="27" y="21"/>
                  <a:pt x="27" y="22"/>
                  <a:pt x="27" y="22"/>
                </a:cubicBezTo>
                <a:cubicBezTo>
                  <a:pt x="27" y="22"/>
                  <a:pt x="27" y="21"/>
                  <a:pt x="28" y="21"/>
                </a:cubicBezTo>
                <a:cubicBezTo>
                  <a:pt x="28" y="22"/>
                  <a:pt x="28" y="22"/>
                  <a:pt x="28" y="22"/>
                </a:cubicBezTo>
                <a:cubicBezTo>
                  <a:pt x="28" y="22"/>
                  <a:pt x="28" y="22"/>
                  <a:pt x="29" y="22"/>
                </a:cubicBezTo>
                <a:cubicBezTo>
                  <a:pt x="28" y="23"/>
                  <a:pt x="30" y="23"/>
                  <a:pt x="30" y="23"/>
                </a:cubicBezTo>
                <a:cubicBezTo>
                  <a:pt x="31" y="23"/>
                  <a:pt x="32" y="23"/>
                  <a:pt x="32" y="24"/>
                </a:cubicBezTo>
                <a:cubicBezTo>
                  <a:pt x="31" y="24"/>
                  <a:pt x="30" y="24"/>
                  <a:pt x="29" y="24"/>
                </a:cubicBezTo>
                <a:cubicBezTo>
                  <a:pt x="29" y="25"/>
                  <a:pt x="29" y="24"/>
                  <a:pt x="29" y="25"/>
                </a:cubicBezTo>
                <a:cubicBezTo>
                  <a:pt x="30" y="25"/>
                  <a:pt x="30" y="26"/>
                  <a:pt x="30" y="26"/>
                </a:cubicBezTo>
                <a:cubicBezTo>
                  <a:pt x="30" y="26"/>
                  <a:pt x="30" y="26"/>
                  <a:pt x="30" y="26"/>
                </a:cubicBezTo>
                <a:cubicBezTo>
                  <a:pt x="30" y="26"/>
                  <a:pt x="30" y="26"/>
                  <a:pt x="30" y="25"/>
                </a:cubicBezTo>
                <a:cubicBezTo>
                  <a:pt x="31" y="25"/>
                  <a:pt x="31" y="26"/>
                  <a:pt x="32" y="26"/>
                </a:cubicBezTo>
                <a:cubicBezTo>
                  <a:pt x="31" y="25"/>
                  <a:pt x="31" y="25"/>
                  <a:pt x="31" y="25"/>
                </a:cubicBezTo>
                <a:cubicBezTo>
                  <a:pt x="32" y="24"/>
                  <a:pt x="33" y="24"/>
                  <a:pt x="33" y="25"/>
                </a:cubicBezTo>
                <a:cubicBezTo>
                  <a:pt x="33" y="24"/>
                  <a:pt x="33" y="23"/>
                  <a:pt x="33" y="23"/>
                </a:cubicBezTo>
                <a:cubicBezTo>
                  <a:pt x="33" y="23"/>
                  <a:pt x="34" y="23"/>
                  <a:pt x="34" y="23"/>
                </a:cubicBezTo>
                <a:cubicBezTo>
                  <a:pt x="34" y="23"/>
                  <a:pt x="33" y="23"/>
                  <a:pt x="33" y="23"/>
                </a:cubicBezTo>
                <a:cubicBezTo>
                  <a:pt x="33" y="25"/>
                  <a:pt x="34" y="24"/>
                  <a:pt x="34" y="24"/>
                </a:cubicBezTo>
                <a:cubicBezTo>
                  <a:pt x="35" y="23"/>
                  <a:pt x="36" y="23"/>
                  <a:pt x="36" y="23"/>
                </a:cubicBezTo>
                <a:cubicBezTo>
                  <a:pt x="36" y="23"/>
                  <a:pt x="36" y="23"/>
                  <a:pt x="36" y="23"/>
                </a:cubicBezTo>
                <a:cubicBezTo>
                  <a:pt x="36" y="24"/>
                  <a:pt x="37" y="23"/>
                  <a:pt x="38" y="23"/>
                </a:cubicBezTo>
                <a:cubicBezTo>
                  <a:pt x="38" y="23"/>
                  <a:pt x="38" y="23"/>
                  <a:pt x="38" y="23"/>
                </a:cubicBezTo>
                <a:cubicBezTo>
                  <a:pt x="38" y="23"/>
                  <a:pt x="38" y="23"/>
                  <a:pt x="38" y="23"/>
                </a:cubicBezTo>
                <a:cubicBezTo>
                  <a:pt x="38" y="23"/>
                  <a:pt x="38" y="23"/>
                  <a:pt x="38" y="22"/>
                </a:cubicBezTo>
                <a:cubicBezTo>
                  <a:pt x="38" y="23"/>
                  <a:pt x="39" y="22"/>
                  <a:pt x="40" y="22"/>
                </a:cubicBezTo>
                <a:cubicBezTo>
                  <a:pt x="40" y="23"/>
                  <a:pt x="41" y="24"/>
                  <a:pt x="41" y="23"/>
                </a:cubicBezTo>
                <a:cubicBezTo>
                  <a:pt x="42" y="22"/>
                  <a:pt x="41" y="22"/>
                  <a:pt x="41" y="22"/>
                </a:cubicBezTo>
                <a:cubicBezTo>
                  <a:pt x="40" y="21"/>
                  <a:pt x="41" y="21"/>
                  <a:pt x="41" y="20"/>
                </a:cubicBezTo>
                <a:cubicBezTo>
                  <a:pt x="42" y="20"/>
                  <a:pt x="42" y="20"/>
                  <a:pt x="42" y="20"/>
                </a:cubicBezTo>
                <a:cubicBezTo>
                  <a:pt x="43" y="20"/>
                  <a:pt x="42" y="21"/>
                  <a:pt x="42" y="21"/>
                </a:cubicBezTo>
                <a:cubicBezTo>
                  <a:pt x="42" y="21"/>
                  <a:pt x="42" y="21"/>
                  <a:pt x="42" y="21"/>
                </a:cubicBezTo>
                <a:cubicBezTo>
                  <a:pt x="42" y="21"/>
                  <a:pt x="43" y="21"/>
                  <a:pt x="43" y="22"/>
                </a:cubicBezTo>
                <a:cubicBezTo>
                  <a:pt x="43" y="22"/>
                  <a:pt x="43" y="23"/>
                  <a:pt x="43" y="23"/>
                </a:cubicBezTo>
                <a:cubicBezTo>
                  <a:pt x="43" y="23"/>
                  <a:pt x="44" y="23"/>
                  <a:pt x="44" y="23"/>
                </a:cubicBezTo>
                <a:cubicBezTo>
                  <a:pt x="44" y="23"/>
                  <a:pt x="44" y="23"/>
                  <a:pt x="44" y="22"/>
                </a:cubicBezTo>
                <a:cubicBezTo>
                  <a:pt x="44" y="22"/>
                  <a:pt x="44" y="22"/>
                  <a:pt x="43" y="22"/>
                </a:cubicBezTo>
                <a:cubicBezTo>
                  <a:pt x="43" y="21"/>
                  <a:pt x="43" y="20"/>
                  <a:pt x="44" y="20"/>
                </a:cubicBezTo>
                <a:cubicBezTo>
                  <a:pt x="44" y="20"/>
                  <a:pt x="44" y="21"/>
                  <a:pt x="44" y="21"/>
                </a:cubicBezTo>
                <a:cubicBezTo>
                  <a:pt x="44" y="21"/>
                  <a:pt x="45" y="21"/>
                  <a:pt x="45" y="21"/>
                </a:cubicBezTo>
                <a:cubicBezTo>
                  <a:pt x="45" y="21"/>
                  <a:pt x="45" y="21"/>
                  <a:pt x="44" y="20"/>
                </a:cubicBezTo>
                <a:cubicBezTo>
                  <a:pt x="44" y="20"/>
                  <a:pt x="45" y="20"/>
                  <a:pt x="46" y="20"/>
                </a:cubicBezTo>
                <a:cubicBezTo>
                  <a:pt x="46" y="20"/>
                  <a:pt x="46" y="20"/>
                  <a:pt x="46" y="20"/>
                </a:cubicBezTo>
                <a:cubicBezTo>
                  <a:pt x="46" y="21"/>
                  <a:pt x="46" y="22"/>
                  <a:pt x="47" y="21"/>
                </a:cubicBezTo>
                <a:cubicBezTo>
                  <a:pt x="47" y="21"/>
                  <a:pt x="47" y="20"/>
                  <a:pt x="47" y="20"/>
                </a:cubicBezTo>
                <a:cubicBezTo>
                  <a:pt x="46" y="20"/>
                  <a:pt x="46" y="20"/>
                  <a:pt x="46" y="19"/>
                </a:cubicBezTo>
                <a:cubicBezTo>
                  <a:pt x="46" y="19"/>
                  <a:pt x="47" y="18"/>
                  <a:pt x="48" y="18"/>
                </a:cubicBezTo>
                <a:cubicBezTo>
                  <a:pt x="48" y="19"/>
                  <a:pt x="48" y="19"/>
                  <a:pt x="48" y="19"/>
                </a:cubicBezTo>
                <a:cubicBezTo>
                  <a:pt x="48" y="19"/>
                  <a:pt x="48" y="19"/>
                  <a:pt x="48" y="18"/>
                </a:cubicBezTo>
                <a:cubicBezTo>
                  <a:pt x="48" y="17"/>
                  <a:pt x="49" y="17"/>
                  <a:pt x="50" y="17"/>
                </a:cubicBezTo>
                <a:cubicBezTo>
                  <a:pt x="50" y="17"/>
                  <a:pt x="50" y="17"/>
                  <a:pt x="50" y="17"/>
                </a:cubicBezTo>
                <a:cubicBezTo>
                  <a:pt x="50" y="17"/>
                  <a:pt x="51" y="17"/>
                  <a:pt x="51" y="17"/>
                </a:cubicBezTo>
                <a:cubicBezTo>
                  <a:pt x="52" y="17"/>
                  <a:pt x="52" y="17"/>
                  <a:pt x="53" y="17"/>
                </a:cubicBezTo>
                <a:cubicBezTo>
                  <a:pt x="53" y="17"/>
                  <a:pt x="53" y="17"/>
                  <a:pt x="53" y="16"/>
                </a:cubicBezTo>
                <a:cubicBezTo>
                  <a:pt x="53" y="17"/>
                  <a:pt x="53" y="17"/>
                  <a:pt x="54" y="17"/>
                </a:cubicBezTo>
                <a:cubicBezTo>
                  <a:pt x="54" y="16"/>
                  <a:pt x="53" y="16"/>
                  <a:pt x="53" y="16"/>
                </a:cubicBezTo>
                <a:cubicBezTo>
                  <a:pt x="53" y="16"/>
                  <a:pt x="54" y="15"/>
                  <a:pt x="54" y="15"/>
                </a:cubicBezTo>
                <a:cubicBezTo>
                  <a:pt x="54" y="16"/>
                  <a:pt x="54" y="16"/>
                  <a:pt x="55" y="16"/>
                </a:cubicBezTo>
                <a:cubicBezTo>
                  <a:pt x="55" y="16"/>
                  <a:pt x="55" y="17"/>
                  <a:pt x="55" y="17"/>
                </a:cubicBezTo>
                <a:cubicBezTo>
                  <a:pt x="55" y="16"/>
                  <a:pt x="55" y="16"/>
                  <a:pt x="55" y="16"/>
                </a:cubicBezTo>
                <a:cubicBezTo>
                  <a:pt x="56" y="16"/>
                  <a:pt x="56" y="16"/>
                  <a:pt x="57" y="16"/>
                </a:cubicBezTo>
                <a:cubicBezTo>
                  <a:pt x="57" y="17"/>
                  <a:pt x="57" y="17"/>
                  <a:pt x="56" y="17"/>
                </a:cubicBezTo>
                <a:cubicBezTo>
                  <a:pt x="56" y="18"/>
                  <a:pt x="55" y="18"/>
                  <a:pt x="55" y="18"/>
                </a:cubicBezTo>
                <a:cubicBezTo>
                  <a:pt x="54" y="19"/>
                  <a:pt x="54" y="19"/>
                  <a:pt x="54" y="20"/>
                </a:cubicBezTo>
                <a:cubicBezTo>
                  <a:pt x="55" y="19"/>
                  <a:pt x="55" y="19"/>
                  <a:pt x="56" y="19"/>
                </a:cubicBezTo>
                <a:cubicBezTo>
                  <a:pt x="56" y="18"/>
                  <a:pt x="56" y="19"/>
                  <a:pt x="57" y="19"/>
                </a:cubicBezTo>
                <a:cubicBezTo>
                  <a:pt x="57" y="19"/>
                  <a:pt x="57" y="19"/>
                  <a:pt x="57" y="19"/>
                </a:cubicBezTo>
                <a:cubicBezTo>
                  <a:pt x="58" y="18"/>
                  <a:pt x="58" y="19"/>
                  <a:pt x="59" y="19"/>
                </a:cubicBezTo>
                <a:cubicBezTo>
                  <a:pt x="59" y="19"/>
                  <a:pt x="60" y="20"/>
                  <a:pt x="60" y="20"/>
                </a:cubicBezTo>
                <a:cubicBezTo>
                  <a:pt x="60" y="19"/>
                  <a:pt x="60" y="19"/>
                  <a:pt x="60" y="19"/>
                </a:cubicBezTo>
                <a:cubicBezTo>
                  <a:pt x="61" y="19"/>
                  <a:pt x="62" y="19"/>
                  <a:pt x="62" y="19"/>
                </a:cubicBezTo>
                <a:cubicBezTo>
                  <a:pt x="62" y="19"/>
                  <a:pt x="61" y="19"/>
                  <a:pt x="61" y="19"/>
                </a:cubicBezTo>
                <a:cubicBezTo>
                  <a:pt x="61" y="20"/>
                  <a:pt x="62" y="20"/>
                  <a:pt x="63" y="20"/>
                </a:cubicBezTo>
                <a:cubicBezTo>
                  <a:pt x="63" y="21"/>
                  <a:pt x="63" y="21"/>
                  <a:pt x="63" y="21"/>
                </a:cubicBezTo>
                <a:cubicBezTo>
                  <a:pt x="63" y="21"/>
                  <a:pt x="63" y="21"/>
                  <a:pt x="64" y="21"/>
                </a:cubicBezTo>
                <a:cubicBezTo>
                  <a:pt x="64" y="20"/>
                  <a:pt x="65" y="21"/>
                  <a:pt x="65" y="20"/>
                </a:cubicBezTo>
                <a:cubicBezTo>
                  <a:pt x="65" y="20"/>
                  <a:pt x="66" y="21"/>
                  <a:pt x="66" y="20"/>
                </a:cubicBezTo>
                <a:cubicBezTo>
                  <a:pt x="66" y="20"/>
                  <a:pt x="66" y="20"/>
                  <a:pt x="66" y="20"/>
                </a:cubicBezTo>
                <a:cubicBezTo>
                  <a:pt x="67" y="20"/>
                  <a:pt x="67" y="19"/>
                  <a:pt x="68" y="20"/>
                </a:cubicBezTo>
                <a:cubicBezTo>
                  <a:pt x="67" y="20"/>
                  <a:pt x="67" y="20"/>
                  <a:pt x="67" y="20"/>
                </a:cubicBezTo>
                <a:cubicBezTo>
                  <a:pt x="67" y="20"/>
                  <a:pt x="68" y="20"/>
                  <a:pt x="68" y="20"/>
                </a:cubicBezTo>
                <a:cubicBezTo>
                  <a:pt x="68" y="20"/>
                  <a:pt x="68" y="20"/>
                  <a:pt x="68" y="20"/>
                </a:cubicBezTo>
                <a:cubicBezTo>
                  <a:pt x="68" y="20"/>
                  <a:pt x="69" y="20"/>
                  <a:pt x="69" y="20"/>
                </a:cubicBezTo>
                <a:cubicBezTo>
                  <a:pt x="69" y="20"/>
                  <a:pt x="69" y="20"/>
                  <a:pt x="69" y="20"/>
                </a:cubicBezTo>
                <a:cubicBezTo>
                  <a:pt x="69" y="20"/>
                  <a:pt x="69" y="20"/>
                  <a:pt x="69" y="20"/>
                </a:cubicBezTo>
                <a:cubicBezTo>
                  <a:pt x="70" y="20"/>
                  <a:pt x="70" y="20"/>
                  <a:pt x="70" y="20"/>
                </a:cubicBezTo>
                <a:cubicBezTo>
                  <a:pt x="70" y="21"/>
                  <a:pt x="71" y="21"/>
                  <a:pt x="71" y="21"/>
                </a:cubicBezTo>
                <a:cubicBezTo>
                  <a:pt x="72" y="21"/>
                  <a:pt x="71" y="20"/>
                  <a:pt x="71" y="20"/>
                </a:cubicBezTo>
                <a:cubicBezTo>
                  <a:pt x="72" y="21"/>
                  <a:pt x="72" y="21"/>
                  <a:pt x="73" y="21"/>
                </a:cubicBezTo>
                <a:cubicBezTo>
                  <a:pt x="73" y="21"/>
                  <a:pt x="73" y="22"/>
                  <a:pt x="73" y="22"/>
                </a:cubicBezTo>
                <a:cubicBezTo>
                  <a:pt x="73" y="22"/>
                  <a:pt x="73" y="22"/>
                  <a:pt x="73" y="22"/>
                </a:cubicBezTo>
                <a:cubicBezTo>
                  <a:pt x="73" y="21"/>
                  <a:pt x="75" y="22"/>
                  <a:pt x="75" y="22"/>
                </a:cubicBezTo>
                <a:cubicBezTo>
                  <a:pt x="76" y="22"/>
                  <a:pt x="76" y="23"/>
                  <a:pt x="76" y="23"/>
                </a:cubicBezTo>
                <a:cubicBezTo>
                  <a:pt x="76" y="22"/>
                  <a:pt x="76" y="21"/>
                  <a:pt x="76" y="21"/>
                </a:cubicBezTo>
                <a:cubicBezTo>
                  <a:pt x="76" y="21"/>
                  <a:pt x="76" y="21"/>
                  <a:pt x="76" y="21"/>
                </a:cubicBezTo>
                <a:cubicBezTo>
                  <a:pt x="77" y="21"/>
                  <a:pt x="78" y="21"/>
                  <a:pt x="78" y="22"/>
                </a:cubicBezTo>
                <a:cubicBezTo>
                  <a:pt x="79" y="21"/>
                  <a:pt x="79" y="22"/>
                  <a:pt x="80" y="22"/>
                </a:cubicBezTo>
                <a:cubicBezTo>
                  <a:pt x="80" y="22"/>
                  <a:pt x="81" y="23"/>
                  <a:pt x="81" y="23"/>
                </a:cubicBezTo>
                <a:cubicBezTo>
                  <a:pt x="81" y="23"/>
                  <a:pt x="81" y="24"/>
                  <a:pt x="82" y="24"/>
                </a:cubicBezTo>
                <a:cubicBezTo>
                  <a:pt x="82" y="24"/>
                  <a:pt x="82" y="23"/>
                  <a:pt x="82" y="23"/>
                </a:cubicBezTo>
                <a:cubicBezTo>
                  <a:pt x="82" y="23"/>
                  <a:pt x="83" y="23"/>
                  <a:pt x="83" y="24"/>
                </a:cubicBezTo>
                <a:cubicBezTo>
                  <a:pt x="82" y="24"/>
                  <a:pt x="82" y="25"/>
                  <a:pt x="82" y="25"/>
                </a:cubicBezTo>
                <a:cubicBezTo>
                  <a:pt x="82" y="26"/>
                  <a:pt x="81" y="26"/>
                  <a:pt x="81" y="25"/>
                </a:cubicBezTo>
                <a:cubicBezTo>
                  <a:pt x="81" y="25"/>
                  <a:pt x="81" y="25"/>
                  <a:pt x="80" y="25"/>
                </a:cubicBezTo>
                <a:cubicBezTo>
                  <a:pt x="80" y="24"/>
                  <a:pt x="80" y="24"/>
                  <a:pt x="79" y="24"/>
                </a:cubicBezTo>
                <a:cubicBezTo>
                  <a:pt x="80" y="24"/>
                  <a:pt x="80" y="25"/>
                  <a:pt x="80" y="25"/>
                </a:cubicBezTo>
                <a:cubicBezTo>
                  <a:pt x="79" y="25"/>
                  <a:pt x="79" y="24"/>
                  <a:pt x="78" y="24"/>
                </a:cubicBezTo>
                <a:cubicBezTo>
                  <a:pt x="78" y="25"/>
                  <a:pt x="78" y="25"/>
                  <a:pt x="78" y="25"/>
                </a:cubicBezTo>
                <a:cubicBezTo>
                  <a:pt x="78" y="26"/>
                  <a:pt x="79" y="26"/>
                  <a:pt x="79" y="26"/>
                </a:cubicBezTo>
                <a:cubicBezTo>
                  <a:pt x="79" y="26"/>
                  <a:pt x="79" y="26"/>
                  <a:pt x="79" y="26"/>
                </a:cubicBezTo>
                <a:cubicBezTo>
                  <a:pt x="77" y="25"/>
                  <a:pt x="77" y="28"/>
                  <a:pt x="75" y="28"/>
                </a:cubicBezTo>
                <a:cubicBezTo>
                  <a:pt x="75" y="28"/>
                  <a:pt x="75" y="28"/>
                  <a:pt x="75" y="28"/>
                </a:cubicBezTo>
                <a:cubicBezTo>
                  <a:pt x="75" y="28"/>
                  <a:pt x="75" y="28"/>
                  <a:pt x="75" y="28"/>
                </a:cubicBezTo>
                <a:cubicBezTo>
                  <a:pt x="74" y="28"/>
                  <a:pt x="73" y="29"/>
                  <a:pt x="73" y="29"/>
                </a:cubicBezTo>
                <a:cubicBezTo>
                  <a:pt x="73" y="29"/>
                  <a:pt x="74" y="30"/>
                  <a:pt x="74" y="30"/>
                </a:cubicBezTo>
                <a:cubicBezTo>
                  <a:pt x="74" y="31"/>
                  <a:pt x="73" y="30"/>
                  <a:pt x="73" y="31"/>
                </a:cubicBezTo>
                <a:cubicBezTo>
                  <a:pt x="73" y="31"/>
                  <a:pt x="72" y="32"/>
                  <a:pt x="72" y="32"/>
                </a:cubicBezTo>
                <a:cubicBezTo>
                  <a:pt x="72" y="32"/>
                  <a:pt x="72" y="32"/>
                  <a:pt x="72" y="32"/>
                </a:cubicBezTo>
                <a:cubicBezTo>
                  <a:pt x="72" y="33"/>
                  <a:pt x="71" y="34"/>
                  <a:pt x="71" y="33"/>
                </a:cubicBezTo>
                <a:cubicBezTo>
                  <a:pt x="71" y="33"/>
                  <a:pt x="71" y="31"/>
                  <a:pt x="71" y="31"/>
                </a:cubicBezTo>
                <a:cubicBezTo>
                  <a:pt x="71" y="30"/>
                  <a:pt x="71" y="30"/>
                  <a:pt x="72" y="30"/>
                </a:cubicBezTo>
                <a:cubicBezTo>
                  <a:pt x="72" y="29"/>
                  <a:pt x="72" y="29"/>
                  <a:pt x="73" y="28"/>
                </a:cubicBezTo>
                <a:cubicBezTo>
                  <a:pt x="73" y="28"/>
                  <a:pt x="74" y="27"/>
                  <a:pt x="74" y="27"/>
                </a:cubicBezTo>
                <a:cubicBezTo>
                  <a:pt x="74" y="26"/>
                  <a:pt x="73" y="28"/>
                  <a:pt x="72" y="28"/>
                </a:cubicBezTo>
                <a:cubicBezTo>
                  <a:pt x="72" y="27"/>
                  <a:pt x="73" y="27"/>
                  <a:pt x="73" y="27"/>
                </a:cubicBezTo>
                <a:cubicBezTo>
                  <a:pt x="73" y="27"/>
                  <a:pt x="72" y="27"/>
                  <a:pt x="72" y="27"/>
                </a:cubicBezTo>
                <a:cubicBezTo>
                  <a:pt x="72" y="27"/>
                  <a:pt x="71" y="28"/>
                  <a:pt x="71" y="28"/>
                </a:cubicBezTo>
                <a:cubicBezTo>
                  <a:pt x="71" y="29"/>
                  <a:pt x="70" y="29"/>
                  <a:pt x="70" y="29"/>
                </a:cubicBezTo>
                <a:cubicBezTo>
                  <a:pt x="70" y="28"/>
                  <a:pt x="70" y="28"/>
                  <a:pt x="70" y="28"/>
                </a:cubicBezTo>
                <a:cubicBezTo>
                  <a:pt x="69" y="28"/>
                  <a:pt x="68" y="28"/>
                  <a:pt x="68" y="29"/>
                </a:cubicBezTo>
                <a:cubicBezTo>
                  <a:pt x="68" y="29"/>
                  <a:pt x="67" y="29"/>
                  <a:pt x="67" y="29"/>
                </a:cubicBezTo>
                <a:cubicBezTo>
                  <a:pt x="66" y="29"/>
                  <a:pt x="66" y="29"/>
                  <a:pt x="66" y="30"/>
                </a:cubicBezTo>
                <a:cubicBezTo>
                  <a:pt x="65" y="30"/>
                  <a:pt x="65" y="31"/>
                  <a:pt x="64" y="31"/>
                </a:cubicBezTo>
                <a:cubicBezTo>
                  <a:pt x="64" y="31"/>
                  <a:pt x="64" y="31"/>
                  <a:pt x="64" y="32"/>
                </a:cubicBezTo>
                <a:cubicBezTo>
                  <a:pt x="65" y="32"/>
                  <a:pt x="66" y="31"/>
                  <a:pt x="66" y="32"/>
                </a:cubicBezTo>
                <a:cubicBezTo>
                  <a:pt x="66" y="33"/>
                  <a:pt x="66" y="34"/>
                  <a:pt x="66" y="34"/>
                </a:cubicBezTo>
                <a:cubicBezTo>
                  <a:pt x="65" y="35"/>
                  <a:pt x="65" y="36"/>
                  <a:pt x="64" y="36"/>
                </a:cubicBezTo>
                <a:cubicBezTo>
                  <a:pt x="64" y="37"/>
                  <a:pt x="63" y="38"/>
                  <a:pt x="63" y="38"/>
                </a:cubicBezTo>
                <a:cubicBezTo>
                  <a:pt x="63" y="38"/>
                  <a:pt x="63" y="38"/>
                  <a:pt x="63" y="38"/>
                </a:cubicBezTo>
                <a:cubicBezTo>
                  <a:pt x="62" y="38"/>
                  <a:pt x="62" y="38"/>
                  <a:pt x="62" y="39"/>
                </a:cubicBezTo>
                <a:cubicBezTo>
                  <a:pt x="61" y="39"/>
                  <a:pt x="61" y="39"/>
                  <a:pt x="61" y="39"/>
                </a:cubicBezTo>
                <a:cubicBezTo>
                  <a:pt x="61" y="40"/>
                  <a:pt x="61" y="39"/>
                  <a:pt x="61" y="40"/>
                </a:cubicBezTo>
                <a:cubicBezTo>
                  <a:pt x="61" y="40"/>
                  <a:pt x="62" y="42"/>
                  <a:pt x="60" y="42"/>
                </a:cubicBezTo>
                <a:cubicBezTo>
                  <a:pt x="61" y="41"/>
                  <a:pt x="60" y="40"/>
                  <a:pt x="60" y="40"/>
                </a:cubicBezTo>
                <a:cubicBezTo>
                  <a:pt x="60" y="40"/>
                  <a:pt x="60" y="39"/>
                  <a:pt x="60" y="39"/>
                </a:cubicBezTo>
                <a:cubicBezTo>
                  <a:pt x="59" y="40"/>
                  <a:pt x="59" y="40"/>
                  <a:pt x="59" y="39"/>
                </a:cubicBezTo>
                <a:cubicBezTo>
                  <a:pt x="59" y="39"/>
                  <a:pt x="59" y="39"/>
                  <a:pt x="59" y="39"/>
                </a:cubicBezTo>
                <a:cubicBezTo>
                  <a:pt x="59" y="39"/>
                  <a:pt x="57" y="40"/>
                  <a:pt x="58" y="40"/>
                </a:cubicBezTo>
                <a:cubicBezTo>
                  <a:pt x="58" y="41"/>
                  <a:pt x="59" y="41"/>
                  <a:pt x="59" y="41"/>
                </a:cubicBezTo>
                <a:cubicBezTo>
                  <a:pt x="59" y="41"/>
                  <a:pt x="58" y="41"/>
                  <a:pt x="58" y="42"/>
                </a:cubicBezTo>
                <a:cubicBezTo>
                  <a:pt x="59" y="43"/>
                  <a:pt x="59" y="45"/>
                  <a:pt x="58" y="46"/>
                </a:cubicBezTo>
                <a:cubicBezTo>
                  <a:pt x="57" y="46"/>
                  <a:pt x="57" y="47"/>
                  <a:pt x="56" y="47"/>
                </a:cubicBezTo>
                <a:cubicBezTo>
                  <a:pt x="56" y="48"/>
                  <a:pt x="56" y="48"/>
                  <a:pt x="55" y="48"/>
                </a:cubicBezTo>
                <a:cubicBezTo>
                  <a:pt x="55" y="48"/>
                  <a:pt x="54" y="48"/>
                  <a:pt x="54" y="48"/>
                </a:cubicBezTo>
                <a:cubicBezTo>
                  <a:pt x="54" y="48"/>
                  <a:pt x="54" y="48"/>
                  <a:pt x="54" y="47"/>
                </a:cubicBezTo>
                <a:cubicBezTo>
                  <a:pt x="53" y="49"/>
                  <a:pt x="54" y="49"/>
                  <a:pt x="54" y="51"/>
                </a:cubicBezTo>
                <a:cubicBezTo>
                  <a:pt x="54" y="51"/>
                  <a:pt x="54" y="52"/>
                  <a:pt x="54" y="52"/>
                </a:cubicBezTo>
                <a:cubicBezTo>
                  <a:pt x="53" y="53"/>
                  <a:pt x="53" y="53"/>
                  <a:pt x="52" y="53"/>
                </a:cubicBezTo>
                <a:cubicBezTo>
                  <a:pt x="52" y="53"/>
                  <a:pt x="52" y="53"/>
                  <a:pt x="52" y="52"/>
                </a:cubicBezTo>
                <a:cubicBezTo>
                  <a:pt x="52" y="52"/>
                  <a:pt x="51" y="51"/>
                  <a:pt x="50" y="51"/>
                </a:cubicBezTo>
                <a:cubicBezTo>
                  <a:pt x="50" y="52"/>
                  <a:pt x="50" y="53"/>
                  <a:pt x="50" y="53"/>
                </a:cubicBezTo>
                <a:cubicBezTo>
                  <a:pt x="51" y="53"/>
                  <a:pt x="53" y="56"/>
                  <a:pt x="52" y="57"/>
                </a:cubicBezTo>
                <a:cubicBezTo>
                  <a:pt x="52" y="56"/>
                  <a:pt x="51" y="56"/>
                  <a:pt x="51" y="55"/>
                </a:cubicBezTo>
                <a:cubicBezTo>
                  <a:pt x="51" y="54"/>
                  <a:pt x="51" y="54"/>
                  <a:pt x="50" y="53"/>
                </a:cubicBezTo>
                <a:cubicBezTo>
                  <a:pt x="50" y="52"/>
                  <a:pt x="51" y="51"/>
                  <a:pt x="50" y="50"/>
                </a:cubicBezTo>
                <a:cubicBezTo>
                  <a:pt x="50" y="50"/>
                  <a:pt x="49" y="51"/>
                  <a:pt x="49" y="50"/>
                </a:cubicBezTo>
                <a:cubicBezTo>
                  <a:pt x="49" y="50"/>
                  <a:pt x="49" y="49"/>
                  <a:pt x="49" y="49"/>
                </a:cubicBezTo>
                <a:cubicBezTo>
                  <a:pt x="49" y="49"/>
                  <a:pt x="49" y="49"/>
                  <a:pt x="49" y="48"/>
                </a:cubicBezTo>
                <a:cubicBezTo>
                  <a:pt x="49" y="48"/>
                  <a:pt x="48" y="47"/>
                  <a:pt x="48" y="47"/>
                </a:cubicBezTo>
                <a:close/>
                <a:moveTo>
                  <a:pt x="49" y="55"/>
                </a:moveTo>
                <a:cubicBezTo>
                  <a:pt x="49" y="55"/>
                  <a:pt x="49" y="55"/>
                  <a:pt x="49" y="55"/>
                </a:cubicBezTo>
                <a:cubicBezTo>
                  <a:pt x="49" y="55"/>
                  <a:pt x="49" y="55"/>
                  <a:pt x="49" y="55"/>
                </a:cubicBezTo>
                <a:cubicBezTo>
                  <a:pt x="50" y="55"/>
                  <a:pt x="50" y="56"/>
                  <a:pt x="51" y="56"/>
                </a:cubicBezTo>
                <a:cubicBezTo>
                  <a:pt x="51" y="57"/>
                  <a:pt x="52" y="58"/>
                  <a:pt x="53" y="58"/>
                </a:cubicBezTo>
                <a:cubicBezTo>
                  <a:pt x="53" y="58"/>
                  <a:pt x="52" y="59"/>
                  <a:pt x="52" y="59"/>
                </a:cubicBezTo>
                <a:cubicBezTo>
                  <a:pt x="50" y="59"/>
                  <a:pt x="51" y="56"/>
                  <a:pt x="49" y="55"/>
                </a:cubicBezTo>
                <a:close/>
                <a:moveTo>
                  <a:pt x="55" y="60"/>
                </a:moveTo>
                <a:cubicBezTo>
                  <a:pt x="55" y="62"/>
                  <a:pt x="52" y="60"/>
                  <a:pt x="52" y="60"/>
                </a:cubicBezTo>
                <a:cubicBezTo>
                  <a:pt x="53" y="59"/>
                  <a:pt x="54" y="60"/>
                  <a:pt x="55" y="60"/>
                </a:cubicBezTo>
                <a:close/>
                <a:moveTo>
                  <a:pt x="88" y="28"/>
                </a:moveTo>
                <a:cubicBezTo>
                  <a:pt x="88" y="28"/>
                  <a:pt x="88" y="28"/>
                  <a:pt x="88" y="29"/>
                </a:cubicBezTo>
                <a:cubicBezTo>
                  <a:pt x="88" y="28"/>
                  <a:pt x="88" y="28"/>
                  <a:pt x="89" y="28"/>
                </a:cubicBezTo>
                <a:cubicBezTo>
                  <a:pt x="88" y="27"/>
                  <a:pt x="89" y="27"/>
                  <a:pt x="89" y="26"/>
                </a:cubicBezTo>
                <a:cubicBezTo>
                  <a:pt x="89" y="27"/>
                  <a:pt x="88" y="28"/>
                  <a:pt x="88" y="28"/>
                </a:cubicBezTo>
                <a:close/>
                <a:moveTo>
                  <a:pt x="91" y="28"/>
                </a:moveTo>
                <a:cubicBezTo>
                  <a:pt x="91" y="28"/>
                  <a:pt x="91" y="28"/>
                  <a:pt x="91" y="28"/>
                </a:cubicBezTo>
                <a:cubicBezTo>
                  <a:pt x="91" y="27"/>
                  <a:pt x="90" y="26"/>
                  <a:pt x="90" y="28"/>
                </a:cubicBezTo>
                <a:cubicBezTo>
                  <a:pt x="90" y="27"/>
                  <a:pt x="90" y="28"/>
                  <a:pt x="90" y="28"/>
                </a:cubicBezTo>
                <a:cubicBezTo>
                  <a:pt x="90" y="28"/>
                  <a:pt x="89" y="28"/>
                  <a:pt x="89" y="28"/>
                </a:cubicBezTo>
                <a:cubicBezTo>
                  <a:pt x="90" y="28"/>
                  <a:pt x="91" y="28"/>
                  <a:pt x="91"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7" name="Freeform 210">
            <a:extLst>
              <a:ext uri="{FF2B5EF4-FFF2-40B4-BE49-F238E27FC236}">
                <a16:creationId xmlns:a16="http://schemas.microsoft.com/office/drawing/2014/main" id="{F9C9C6B7-327D-4022-9289-6FFAF2F9E743}"/>
              </a:ext>
            </a:extLst>
          </p:cNvPr>
          <p:cNvSpPr>
            <a:spLocks noEditPoints="1"/>
          </p:cNvSpPr>
          <p:nvPr/>
        </p:nvSpPr>
        <p:spPr bwMode="auto">
          <a:xfrm>
            <a:off x="10334500" y="3497580"/>
            <a:ext cx="442912" cy="322263"/>
          </a:xfrm>
          <a:custGeom>
            <a:avLst/>
            <a:gdLst>
              <a:gd name="T0" fmla="*/ 7 w 140"/>
              <a:gd name="T1" fmla="*/ 102 h 102"/>
              <a:gd name="T2" fmla="*/ 132 w 140"/>
              <a:gd name="T3" fmla="*/ 95 h 102"/>
              <a:gd name="T4" fmla="*/ 17 w 140"/>
              <a:gd name="T5" fmla="*/ 80 h 102"/>
              <a:gd name="T6" fmla="*/ 18 w 140"/>
              <a:gd name="T7" fmla="*/ 69 h 102"/>
              <a:gd name="T8" fmla="*/ 16 w 140"/>
              <a:gd name="T9" fmla="*/ 73 h 102"/>
              <a:gd name="T10" fmla="*/ 17 w 140"/>
              <a:gd name="T11" fmla="*/ 78 h 102"/>
              <a:gd name="T12" fmla="*/ 22 w 140"/>
              <a:gd name="T13" fmla="*/ 75 h 102"/>
              <a:gd name="T14" fmla="*/ 30 w 140"/>
              <a:gd name="T15" fmla="*/ 74 h 102"/>
              <a:gd name="T16" fmla="*/ 28 w 140"/>
              <a:gd name="T17" fmla="*/ 71 h 102"/>
              <a:gd name="T18" fmla="*/ 24 w 140"/>
              <a:gd name="T19" fmla="*/ 76 h 102"/>
              <a:gd name="T20" fmla="*/ 31 w 140"/>
              <a:gd name="T21" fmla="*/ 75 h 102"/>
              <a:gd name="T22" fmla="*/ 39 w 140"/>
              <a:gd name="T23" fmla="*/ 74 h 102"/>
              <a:gd name="T24" fmla="*/ 33 w 140"/>
              <a:gd name="T25" fmla="*/ 78 h 102"/>
              <a:gd name="T26" fmla="*/ 37 w 140"/>
              <a:gd name="T27" fmla="*/ 73 h 102"/>
              <a:gd name="T28" fmla="*/ 41 w 140"/>
              <a:gd name="T29" fmla="*/ 78 h 102"/>
              <a:gd name="T30" fmla="*/ 46 w 140"/>
              <a:gd name="T31" fmla="*/ 71 h 102"/>
              <a:gd name="T32" fmla="*/ 41 w 140"/>
              <a:gd name="T33" fmla="*/ 76 h 102"/>
              <a:gd name="T34" fmla="*/ 45 w 140"/>
              <a:gd name="T35" fmla="*/ 77 h 102"/>
              <a:gd name="T36" fmla="*/ 58 w 140"/>
              <a:gd name="T37" fmla="*/ 79 h 102"/>
              <a:gd name="T38" fmla="*/ 53 w 140"/>
              <a:gd name="T39" fmla="*/ 71 h 102"/>
              <a:gd name="T40" fmla="*/ 55 w 140"/>
              <a:gd name="T41" fmla="*/ 78 h 102"/>
              <a:gd name="T42" fmla="*/ 64 w 140"/>
              <a:gd name="T43" fmla="*/ 80 h 102"/>
              <a:gd name="T44" fmla="*/ 65 w 140"/>
              <a:gd name="T45" fmla="*/ 69 h 102"/>
              <a:gd name="T46" fmla="*/ 63 w 140"/>
              <a:gd name="T47" fmla="*/ 73 h 102"/>
              <a:gd name="T48" fmla="*/ 64 w 140"/>
              <a:gd name="T49" fmla="*/ 78 h 102"/>
              <a:gd name="T50" fmla="*/ 75 w 140"/>
              <a:gd name="T51" fmla="*/ 79 h 102"/>
              <a:gd name="T52" fmla="*/ 71 w 140"/>
              <a:gd name="T53" fmla="*/ 71 h 102"/>
              <a:gd name="T54" fmla="*/ 74 w 140"/>
              <a:gd name="T55" fmla="*/ 71 h 102"/>
              <a:gd name="T56" fmla="*/ 72 w 140"/>
              <a:gd name="T57" fmla="*/ 78 h 102"/>
              <a:gd name="T58" fmla="*/ 78 w 140"/>
              <a:gd name="T59" fmla="*/ 75 h 102"/>
              <a:gd name="T60" fmla="*/ 86 w 140"/>
              <a:gd name="T61" fmla="*/ 74 h 102"/>
              <a:gd name="T62" fmla="*/ 80 w 140"/>
              <a:gd name="T63" fmla="*/ 78 h 102"/>
              <a:gd name="T64" fmla="*/ 84 w 140"/>
              <a:gd name="T65" fmla="*/ 73 h 102"/>
              <a:gd name="T66" fmla="*/ 91 w 140"/>
              <a:gd name="T67" fmla="*/ 78 h 102"/>
              <a:gd name="T68" fmla="*/ 97 w 140"/>
              <a:gd name="T69" fmla="*/ 71 h 102"/>
              <a:gd name="T70" fmla="*/ 92 w 140"/>
              <a:gd name="T71" fmla="*/ 76 h 102"/>
              <a:gd name="T72" fmla="*/ 96 w 140"/>
              <a:gd name="T73" fmla="*/ 77 h 102"/>
              <a:gd name="T74" fmla="*/ 102 w 140"/>
              <a:gd name="T75" fmla="*/ 80 h 102"/>
              <a:gd name="T76" fmla="*/ 103 w 140"/>
              <a:gd name="T77" fmla="*/ 69 h 102"/>
              <a:gd name="T78" fmla="*/ 101 w 140"/>
              <a:gd name="T79" fmla="*/ 73 h 102"/>
              <a:gd name="T80" fmla="*/ 112 w 140"/>
              <a:gd name="T81" fmla="*/ 69 h 102"/>
              <a:gd name="T82" fmla="*/ 114 w 140"/>
              <a:gd name="T83" fmla="*/ 79 h 102"/>
              <a:gd name="T84" fmla="*/ 113 w 140"/>
              <a:gd name="T85" fmla="*/ 77 h 102"/>
              <a:gd name="T86" fmla="*/ 112 w 140"/>
              <a:gd name="T87" fmla="*/ 71 h 102"/>
              <a:gd name="T88" fmla="*/ 117 w 140"/>
              <a:gd name="T89" fmla="*/ 71 h 102"/>
              <a:gd name="T90" fmla="*/ 124 w 140"/>
              <a:gd name="T91" fmla="*/ 76 h 102"/>
              <a:gd name="T92" fmla="*/ 120 w 140"/>
              <a:gd name="T93" fmla="*/ 78 h 102"/>
              <a:gd name="T94" fmla="*/ 122 w 140"/>
              <a:gd name="T95" fmla="*/ 71 h 102"/>
              <a:gd name="T96" fmla="*/ 47 w 140"/>
              <a:gd name="T97" fmla="*/ 35 h 102"/>
              <a:gd name="T98" fmla="*/ 26 w 140"/>
              <a:gd name="T99" fmla="*/ 49 h 102"/>
              <a:gd name="T100" fmla="*/ 31 w 140"/>
              <a:gd name="T101" fmla="*/ 55 h 102"/>
              <a:gd name="T102" fmla="*/ 45 w 140"/>
              <a:gd name="T103" fmla="*/ 49 h 102"/>
              <a:gd name="T104" fmla="*/ 47 w 140"/>
              <a:gd name="T105" fmla="*/ 30 h 102"/>
              <a:gd name="T106" fmla="*/ 26 w 140"/>
              <a:gd name="T107" fmla="*/ 44 h 102"/>
              <a:gd name="T108" fmla="*/ 26 w 140"/>
              <a:gd name="T109" fmla="*/ 30 h 102"/>
              <a:gd name="T110" fmla="*/ 26 w 140"/>
              <a:gd name="T111" fmla="*/ 30 h 102"/>
              <a:gd name="T112" fmla="*/ 99 w 140"/>
              <a:gd name="T113" fmla="*/ 49 h 102"/>
              <a:gd name="T114" fmla="*/ 110 w 140"/>
              <a:gd name="T115"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02">
                <a:moveTo>
                  <a:pt x="133" y="0"/>
                </a:moveTo>
                <a:cubicBezTo>
                  <a:pt x="7" y="0"/>
                  <a:pt x="7" y="0"/>
                  <a:pt x="7" y="0"/>
                </a:cubicBezTo>
                <a:cubicBezTo>
                  <a:pt x="3" y="0"/>
                  <a:pt x="0" y="3"/>
                  <a:pt x="0" y="7"/>
                </a:cubicBezTo>
                <a:cubicBezTo>
                  <a:pt x="0" y="95"/>
                  <a:pt x="0" y="95"/>
                  <a:pt x="0" y="95"/>
                </a:cubicBezTo>
                <a:cubicBezTo>
                  <a:pt x="0" y="99"/>
                  <a:pt x="3" y="102"/>
                  <a:pt x="7" y="102"/>
                </a:cubicBezTo>
                <a:cubicBezTo>
                  <a:pt x="133" y="102"/>
                  <a:pt x="133" y="102"/>
                  <a:pt x="133" y="102"/>
                </a:cubicBezTo>
                <a:cubicBezTo>
                  <a:pt x="137" y="102"/>
                  <a:pt x="140" y="99"/>
                  <a:pt x="140" y="95"/>
                </a:cubicBezTo>
                <a:cubicBezTo>
                  <a:pt x="140" y="7"/>
                  <a:pt x="140" y="7"/>
                  <a:pt x="140" y="7"/>
                </a:cubicBezTo>
                <a:cubicBezTo>
                  <a:pt x="140" y="3"/>
                  <a:pt x="137" y="0"/>
                  <a:pt x="133" y="0"/>
                </a:cubicBezTo>
                <a:close/>
                <a:moveTo>
                  <a:pt x="132" y="95"/>
                </a:moveTo>
                <a:cubicBezTo>
                  <a:pt x="7" y="95"/>
                  <a:pt x="7" y="95"/>
                  <a:pt x="7" y="95"/>
                </a:cubicBezTo>
                <a:cubicBezTo>
                  <a:pt x="7" y="8"/>
                  <a:pt x="7" y="8"/>
                  <a:pt x="7" y="8"/>
                </a:cubicBezTo>
                <a:cubicBezTo>
                  <a:pt x="132" y="8"/>
                  <a:pt x="132" y="8"/>
                  <a:pt x="132" y="8"/>
                </a:cubicBezTo>
                <a:lnTo>
                  <a:pt x="132" y="95"/>
                </a:lnTo>
                <a:close/>
                <a:moveTo>
                  <a:pt x="17" y="80"/>
                </a:moveTo>
                <a:cubicBezTo>
                  <a:pt x="18" y="80"/>
                  <a:pt x="19" y="79"/>
                  <a:pt x="20" y="79"/>
                </a:cubicBezTo>
                <a:cubicBezTo>
                  <a:pt x="20" y="78"/>
                  <a:pt x="21" y="77"/>
                  <a:pt x="21" y="76"/>
                </a:cubicBezTo>
                <a:cubicBezTo>
                  <a:pt x="21" y="75"/>
                  <a:pt x="21" y="74"/>
                  <a:pt x="21" y="74"/>
                </a:cubicBezTo>
                <a:cubicBezTo>
                  <a:pt x="21" y="72"/>
                  <a:pt x="21" y="71"/>
                  <a:pt x="21" y="71"/>
                </a:cubicBezTo>
                <a:cubicBezTo>
                  <a:pt x="20" y="70"/>
                  <a:pt x="19" y="69"/>
                  <a:pt x="18" y="69"/>
                </a:cubicBezTo>
                <a:cubicBezTo>
                  <a:pt x="17" y="69"/>
                  <a:pt x="16" y="70"/>
                  <a:pt x="15" y="71"/>
                </a:cubicBezTo>
                <a:cubicBezTo>
                  <a:pt x="14" y="73"/>
                  <a:pt x="14" y="74"/>
                  <a:pt x="14" y="75"/>
                </a:cubicBezTo>
                <a:cubicBezTo>
                  <a:pt x="14" y="77"/>
                  <a:pt x="14" y="78"/>
                  <a:pt x="15" y="78"/>
                </a:cubicBezTo>
                <a:cubicBezTo>
                  <a:pt x="15" y="79"/>
                  <a:pt x="16" y="80"/>
                  <a:pt x="17" y="80"/>
                </a:cubicBezTo>
                <a:close/>
                <a:moveTo>
                  <a:pt x="16" y="73"/>
                </a:moveTo>
                <a:cubicBezTo>
                  <a:pt x="17" y="71"/>
                  <a:pt x="17" y="71"/>
                  <a:pt x="18" y="71"/>
                </a:cubicBezTo>
                <a:cubicBezTo>
                  <a:pt x="19" y="71"/>
                  <a:pt x="19" y="71"/>
                  <a:pt x="19" y="71"/>
                </a:cubicBezTo>
                <a:cubicBezTo>
                  <a:pt x="20" y="72"/>
                  <a:pt x="20" y="72"/>
                  <a:pt x="20" y="73"/>
                </a:cubicBezTo>
                <a:cubicBezTo>
                  <a:pt x="20" y="74"/>
                  <a:pt x="20" y="75"/>
                  <a:pt x="19" y="77"/>
                </a:cubicBezTo>
                <a:cubicBezTo>
                  <a:pt x="19" y="78"/>
                  <a:pt x="18" y="78"/>
                  <a:pt x="17" y="78"/>
                </a:cubicBezTo>
                <a:cubicBezTo>
                  <a:pt x="17" y="78"/>
                  <a:pt x="16" y="78"/>
                  <a:pt x="16" y="78"/>
                </a:cubicBezTo>
                <a:cubicBezTo>
                  <a:pt x="16" y="77"/>
                  <a:pt x="15" y="77"/>
                  <a:pt x="15" y="76"/>
                </a:cubicBezTo>
                <a:cubicBezTo>
                  <a:pt x="15" y="75"/>
                  <a:pt x="16" y="74"/>
                  <a:pt x="16" y="73"/>
                </a:cubicBezTo>
                <a:close/>
                <a:moveTo>
                  <a:pt x="24" y="71"/>
                </a:moveTo>
                <a:cubicBezTo>
                  <a:pt x="23" y="73"/>
                  <a:pt x="22" y="74"/>
                  <a:pt x="22" y="75"/>
                </a:cubicBezTo>
                <a:cubicBezTo>
                  <a:pt x="22" y="77"/>
                  <a:pt x="23" y="78"/>
                  <a:pt x="23" y="78"/>
                </a:cubicBezTo>
                <a:cubicBezTo>
                  <a:pt x="24" y="79"/>
                  <a:pt x="25" y="80"/>
                  <a:pt x="26" y="80"/>
                </a:cubicBezTo>
                <a:cubicBezTo>
                  <a:pt x="27" y="80"/>
                  <a:pt x="28" y="79"/>
                  <a:pt x="28" y="79"/>
                </a:cubicBezTo>
                <a:cubicBezTo>
                  <a:pt x="29" y="78"/>
                  <a:pt x="30" y="77"/>
                  <a:pt x="30" y="76"/>
                </a:cubicBezTo>
                <a:cubicBezTo>
                  <a:pt x="30" y="75"/>
                  <a:pt x="30" y="74"/>
                  <a:pt x="30" y="74"/>
                </a:cubicBezTo>
                <a:cubicBezTo>
                  <a:pt x="30" y="72"/>
                  <a:pt x="30" y="71"/>
                  <a:pt x="29" y="71"/>
                </a:cubicBezTo>
                <a:cubicBezTo>
                  <a:pt x="29" y="70"/>
                  <a:pt x="28" y="69"/>
                  <a:pt x="27" y="69"/>
                </a:cubicBezTo>
                <a:cubicBezTo>
                  <a:pt x="25" y="69"/>
                  <a:pt x="24" y="70"/>
                  <a:pt x="24" y="71"/>
                </a:cubicBezTo>
                <a:close/>
                <a:moveTo>
                  <a:pt x="27" y="71"/>
                </a:moveTo>
                <a:cubicBezTo>
                  <a:pt x="27" y="71"/>
                  <a:pt x="28" y="71"/>
                  <a:pt x="28" y="71"/>
                </a:cubicBezTo>
                <a:cubicBezTo>
                  <a:pt x="28" y="72"/>
                  <a:pt x="28" y="72"/>
                  <a:pt x="28" y="73"/>
                </a:cubicBezTo>
                <a:cubicBezTo>
                  <a:pt x="28" y="74"/>
                  <a:pt x="28" y="75"/>
                  <a:pt x="28" y="77"/>
                </a:cubicBezTo>
                <a:cubicBezTo>
                  <a:pt x="27" y="78"/>
                  <a:pt x="27" y="78"/>
                  <a:pt x="26" y="78"/>
                </a:cubicBezTo>
                <a:cubicBezTo>
                  <a:pt x="25" y="78"/>
                  <a:pt x="25" y="78"/>
                  <a:pt x="25" y="78"/>
                </a:cubicBezTo>
                <a:cubicBezTo>
                  <a:pt x="24" y="77"/>
                  <a:pt x="24" y="77"/>
                  <a:pt x="24" y="76"/>
                </a:cubicBezTo>
                <a:cubicBezTo>
                  <a:pt x="24" y="75"/>
                  <a:pt x="24" y="74"/>
                  <a:pt x="25" y="73"/>
                </a:cubicBezTo>
                <a:cubicBezTo>
                  <a:pt x="25" y="71"/>
                  <a:pt x="26" y="71"/>
                  <a:pt x="27" y="71"/>
                </a:cubicBezTo>
                <a:close/>
                <a:moveTo>
                  <a:pt x="36" y="69"/>
                </a:moveTo>
                <a:cubicBezTo>
                  <a:pt x="34" y="69"/>
                  <a:pt x="33" y="70"/>
                  <a:pt x="32" y="71"/>
                </a:cubicBezTo>
                <a:cubicBezTo>
                  <a:pt x="31" y="73"/>
                  <a:pt x="31" y="74"/>
                  <a:pt x="31" y="75"/>
                </a:cubicBezTo>
                <a:cubicBezTo>
                  <a:pt x="31" y="77"/>
                  <a:pt x="31" y="78"/>
                  <a:pt x="32" y="78"/>
                </a:cubicBezTo>
                <a:cubicBezTo>
                  <a:pt x="32" y="79"/>
                  <a:pt x="33" y="80"/>
                  <a:pt x="34" y="80"/>
                </a:cubicBezTo>
                <a:cubicBezTo>
                  <a:pt x="35" y="80"/>
                  <a:pt x="36" y="79"/>
                  <a:pt x="37" y="79"/>
                </a:cubicBezTo>
                <a:cubicBezTo>
                  <a:pt x="38" y="78"/>
                  <a:pt x="38" y="77"/>
                  <a:pt x="38" y="76"/>
                </a:cubicBezTo>
                <a:cubicBezTo>
                  <a:pt x="39" y="75"/>
                  <a:pt x="39" y="74"/>
                  <a:pt x="39" y="74"/>
                </a:cubicBezTo>
                <a:cubicBezTo>
                  <a:pt x="39" y="72"/>
                  <a:pt x="38" y="71"/>
                  <a:pt x="38" y="71"/>
                </a:cubicBezTo>
                <a:cubicBezTo>
                  <a:pt x="37" y="70"/>
                  <a:pt x="36" y="69"/>
                  <a:pt x="36" y="69"/>
                </a:cubicBezTo>
                <a:close/>
                <a:moveTo>
                  <a:pt x="36" y="77"/>
                </a:moveTo>
                <a:cubicBezTo>
                  <a:pt x="36" y="78"/>
                  <a:pt x="35" y="78"/>
                  <a:pt x="34" y="78"/>
                </a:cubicBezTo>
                <a:cubicBezTo>
                  <a:pt x="34" y="78"/>
                  <a:pt x="34" y="78"/>
                  <a:pt x="33" y="78"/>
                </a:cubicBezTo>
                <a:cubicBezTo>
                  <a:pt x="33" y="77"/>
                  <a:pt x="33" y="77"/>
                  <a:pt x="33" y="76"/>
                </a:cubicBezTo>
                <a:cubicBezTo>
                  <a:pt x="33" y="75"/>
                  <a:pt x="33" y="74"/>
                  <a:pt x="33" y="73"/>
                </a:cubicBezTo>
                <a:cubicBezTo>
                  <a:pt x="34" y="71"/>
                  <a:pt x="35" y="71"/>
                  <a:pt x="35" y="71"/>
                </a:cubicBezTo>
                <a:cubicBezTo>
                  <a:pt x="36" y="71"/>
                  <a:pt x="36" y="71"/>
                  <a:pt x="37" y="71"/>
                </a:cubicBezTo>
                <a:cubicBezTo>
                  <a:pt x="37" y="72"/>
                  <a:pt x="37" y="72"/>
                  <a:pt x="37" y="73"/>
                </a:cubicBezTo>
                <a:cubicBezTo>
                  <a:pt x="37" y="74"/>
                  <a:pt x="37" y="75"/>
                  <a:pt x="36" y="77"/>
                </a:cubicBezTo>
                <a:close/>
                <a:moveTo>
                  <a:pt x="44" y="69"/>
                </a:moveTo>
                <a:cubicBezTo>
                  <a:pt x="43" y="69"/>
                  <a:pt x="42" y="70"/>
                  <a:pt x="41" y="71"/>
                </a:cubicBezTo>
                <a:cubicBezTo>
                  <a:pt x="40" y="73"/>
                  <a:pt x="40" y="74"/>
                  <a:pt x="40" y="75"/>
                </a:cubicBezTo>
                <a:cubicBezTo>
                  <a:pt x="40" y="77"/>
                  <a:pt x="40" y="78"/>
                  <a:pt x="41" y="78"/>
                </a:cubicBezTo>
                <a:cubicBezTo>
                  <a:pt x="41" y="79"/>
                  <a:pt x="42" y="80"/>
                  <a:pt x="43" y="80"/>
                </a:cubicBezTo>
                <a:cubicBezTo>
                  <a:pt x="44" y="80"/>
                  <a:pt x="45" y="79"/>
                  <a:pt x="46" y="79"/>
                </a:cubicBezTo>
                <a:cubicBezTo>
                  <a:pt x="46" y="78"/>
                  <a:pt x="47" y="77"/>
                  <a:pt x="47" y="76"/>
                </a:cubicBezTo>
                <a:cubicBezTo>
                  <a:pt x="47" y="75"/>
                  <a:pt x="47" y="74"/>
                  <a:pt x="47" y="74"/>
                </a:cubicBezTo>
                <a:cubicBezTo>
                  <a:pt x="47" y="72"/>
                  <a:pt x="47" y="71"/>
                  <a:pt x="46" y="71"/>
                </a:cubicBezTo>
                <a:cubicBezTo>
                  <a:pt x="46" y="70"/>
                  <a:pt x="45" y="69"/>
                  <a:pt x="44" y="69"/>
                </a:cubicBezTo>
                <a:close/>
                <a:moveTo>
                  <a:pt x="45" y="77"/>
                </a:moveTo>
                <a:cubicBezTo>
                  <a:pt x="45" y="78"/>
                  <a:pt x="44" y="78"/>
                  <a:pt x="43" y="78"/>
                </a:cubicBezTo>
                <a:cubicBezTo>
                  <a:pt x="43" y="78"/>
                  <a:pt x="42" y="78"/>
                  <a:pt x="42" y="78"/>
                </a:cubicBezTo>
                <a:cubicBezTo>
                  <a:pt x="42" y="77"/>
                  <a:pt x="41" y="77"/>
                  <a:pt x="41" y="76"/>
                </a:cubicBezTo>
                <a:cubicBezTo>
                  <a:pt x="41" y="75"/>
                  <a:pt x="42" y="74"/>
                  <a:pt x="42" y="73"/>
                </a:cubicBezTo>
                <a:cubicBezTo>
                  <a:pt x="43" y="71"/>
                  <a:pt x="43" y="71"/>
                  <a:pt x="44" y="71"/>
                </a:cubicBezTo>
                <a:cubicBezTo>
                  <a:pt x="45" y="71"/>
                  <a:pt x="45" y="71"/>
                  <a:pt x="45" y="71"/>
                </a:cubicBezTo>
                <a:cubicBezTo>
                  <a:pt x="46" y="72"/>
                  <a:pt x="46" y="72"/>
                  <a:pt x="46" y="73"/>
                </a:cubicBezTo>
                <a:cubicBezTo>
                  <a:pt x="46" y="74"/>
                  <a:pt x="46" y="75"/>
                  <a:pt x="45" y="77"/>
                </a:cubicBezTo>
                <a:close/>
                <a:moveTo>
                  <a:pt x="53" y="71"/>
                </a:moveTo>
                <a:cubicBezTo>
                  <a:pt x="52" y="73"/>
                  <a:pt x="52" y="74"/>
                  <a:pt x="52" y="75"/>
                </a:cubicBezTo>
                <a:cubicBezTo>
                  <a:pt x="52" y="77"/>
                  <a:pt x="52" y="78"/>
                  <a:pt x="53" y="78"/>
                </a:cubicBezTo>
                <a:cubicBezTo>
                  <a:pt x="53" y="79"/>
                  <a:pt x="54" y="80"/>
                  <a:pt x="55" y="80"/>
                </a:cubicBezTo>
                <a:cubicBezTo>
                  <a:pt x="56" y="80"/>
                  <a:pt x="57" y="79"/>
                  <a:pt x="58" y="79"/>
                </a:cubicBezTo>
                <a:cubicBezTo>
                  <a:pt x="59" y="78"/>
                  <a:pt x="59" y="77"/>
                  <a:pt x="59" y="76"/>
                </a:cubicBezTo>
                <a:cubicBezTo>
                  <a:pt x="60" y="75"/>
                  <a:pt x="60" y="74"/>
                  <a:pt x="60" y="74"/>
                </a:cubicBezTo>
                <a:cubicBezTo>
                  <a:pt x="60" y="72"/>
                  <a:pt x="59" y="71"/>
                  <a:pt x="59" y="71"/>
                </a:cubicBezTo>
                <a:cubicBezTo>
                  <a:pt x="58" y="70"/>
                  <a:pt x="57" y="69"/>
                  <a:pt x="57" y="69"/>
                </a:cubicBezTo>
                <a:cubicBezTo>
                  <a:pt x="55" y="69"/>
                  <a:pt x="54" y="70"/>
                  <a:pt x="53" y="71"/>
                </a:cubicBezTo>
                <a:close/>
                <a:moveTo>
                  <a:pt x="56" y="71"/>
                </a:moveTo>
                <a:cubicBezTo>
                  <a:pt x="57" y="71"/>
                  <a:pt x="57" y="71"/>
                  <a:pt x="58" y="71"/>
                </a:cubicBezTo>
                <a:cubicBezTo>
                  <a:pt x="58" y="72"/>
                  <a:pt x="58" y="72"/>
                  <a:pt x="58" y="73"/>
                </a:cubicBezTo>
                <a:cubicBezTo>
                  <a:pt x="58" y="74"/>
                  <a:pt x="58" y="75"/>
                  <a:pt x="57" y="77"/>
                </a:cubicBezTo>
                <a:cubicBezTo>
                  <a:pt x="57" y="78"/>
                  <a:pt x="56" y="78"/>
                  <a:pt x="55" y="78"/>
                </a:cubicBezTo>
                <a:cubicBezTo>
                  <a:pt x="55" y="78"/>
                  <a:pt x="55" y="78"/>
                  <a:pt x="54" y="78"/>
                </a:cubicBezTo>
                <a:cubicBezTo>
                  <a:pt x="54" y="77"/>
                  <a:pt x="54" y="77"/>
                  <a:pt x="54" y="76"/>
                </a:cubicBezTo>
                <a:cubicBezTo>
                  <a:pt x="54" y="75"/>
                  <a:pt x="54" y="74"/>
                  <a:pt x="54" y="73"/>
                </a:cubicBezTo>
                <a:cubicBezTo>
                  <a:pt x="55" y="71"/>
                  <a:pt x="55" y="71"/>
                  <a:pt x="56" y="71"/>
                </a:cubicBezTo>
                <a:close/>
                <a:moveTo>
                  <a:pt x="64" y="80"/>
                </a:moveTo>
                <a:cubicBezTo>
                  <a:pt x="65" y="80"/>
                  <a:pt x="66" y="79"/>
                  <a:pt x="67" y="79"/>
                </a:cubicBezTo>
                <a:cubicBezTo>
                  <a:pt x="67" y="78"/>
                  <a:pt x="68" y="77"/>
                  <a:pt x="68" y="76"/>
                </a:cubicBezTo>
                <a:cubicBezTo>
                  <a:pt x="68" y="75"/>
                  <a:pt x="68" y="74"/>
                  <a:pt x="68" y="74"/>
                </a:cubicBezTo>
                <a:cubicBezTo>
                  <a:pt x="68" y="72"/>
                  <a:pt x="68" y="71"/>
                  <a:pt x="67" y="71"/>
                </a:cubicBezTo>
                <a:cubicBezTo>
                  <a:pt x="67" y="70"/>
                  <a:pt x="66" y="69"/>
                  <a:pt x="65" y="69"/>
                </a:cubicBezTo>
                <a:cubicBezTo>
                  <a:pt x="64" y="69"/>
                  <a:pt x="63" y="70"/>
                  <a:pt x="62" y="71"/>
                </a:cubicBezTo>
                <a:cubicBezTo>
                  <a:pt x="61" y="73"/>
                  <a:pt x="61" y="74"/>
                  <a:pt x="61" y="75"/>
                </a:cubicBezTo>
                <a:cubicBezTo>
                  <a:pt x="61" y="77"/>
                  <a:pt x="61" y="78"/>
                  <a:pt x="62" y="78"/>
                </a:cubicBezTo>
                <a:cubicBezTo>
                  <a:pt x="62" y="79"/>
                  <a:pt x="63" y="80"/>
                  <a:pt x="64" y="80"/>
                </a:cubicBezTo>
                <a:close/>
                <a:moveTo>
                  <a:pt x="63" y="73"/>
                </a:moveTo>
                <a:cubicBezTo>
                  <a:pt x="63" y="71"/>
                  <a:pt x="64" y="71"/>
                  <a:pt x="65" y="71"/>
                </a:cubicBezTo>
                <a:cubicBezTo>
                  <a:pt x="66" y="71"/>
                  <a:pt x="66" y="71"/>
                  <a:pt x="66" y="71"/>
                </a:cubicBezTo>
                <a:cubicBezTo>
                  <a:pt x="67" y="72"/>
                  <a:pt x="67" y="72"/>
                  <a:pt x="67" y="73"/>
                </a:cubicBezTo>
                <a:cubicBezTo>
                  <a:pt x="67" y="74"/>
                  <a:pt x="67" y="75"/>
                  <a:pt x="66" y="77"/>
                </a:cubicBezTo>
                <a:cubicBezTo>
                  <a:pt x="66" y="78"/>
                  <a:pt x="65" y="78"/>
                  <a:pt x="64" y="78"/>
                </a:cubicBezTo>
                <a:cubicBezTo>
                  <a:pt x="64" y="78"/>
                  <a:pt x="63" y="78"/>
                  <a:pt x="63" y="78"/>
                </a:cubicBezTo>
                <a:cubicBezTo>
                  <a:pt x="63" y="77"/>
                  <a:pt x="62" y="77"/>
                  <a:pt x="62" y="76"/>
                </a:cubicBezTo>
                <a:cubicBezTo>
                  <a:pt x="62" y="75"/>
                  <a:pt x="63" y="74"/>
                  <a:pt x="63" y="73"/>
                </a:cubicBezTo>
                <a:close/>
                <a:moveTo>
                  <a:pt x="73" y="80"/>
                </a:moveTo>
                <a:cubicBezTo>
                  <a:pt x="74" y="80"/>
                  <a:pt x="75" y="79"/>
                  <a:pt x="75" y="79"/>
                </a:cubicBezTo>
                <a:cubicBezTo>
                  <a:pt x="76" y="78"/>
                  <a:pt x="76" y="77"/>
                  <a:pt x="77" y="76"/>
                </a:cubicBezTo>
                <a:cubicBezTo>
                  <a:pt x="77" y="75"/>
                  <a:pt x="77" y="74"/>
                  <a:pt x="77" y="74"/>
                </a:cubicBezTo>
                <a:cubicBezTo>
                  <a:pt x="77" y="72"/>
                  <a:pt x="77" y="71"/>
                  <a:pt x="76" y="71"/>
                </a:cubicBezTo>
                <a:cubicBezTo>
                  <a:pt x="75" y="70"/>
                  <a:pt x="75" y="69"/>
                  <a:pt x="74" y="69"/>
                </a:cubicBezTo>
                <a:cubicBezTo>
                  <a:pt x="72" y="69"/>
                  <a:pt x="71" y="70"/>
                  <a:pt x="71" y="71"/>
                </a:cubicBezTo>
                <a:cubicBezTo>
                  <a:pt x="70" y="73"/>
                  <a:pt x="69" y="74"/>
                  <a:pt x="69" y="75"/>
                </a:cubicBezTo>
                <a:cubicBezTo>
                  <a:pt x="69" y="77"/>
                  <a:pt x="70" y="78"/>
                  <a:pt x="70" y="78"/>
                </a:cubicBezTo>
                <a:cubicBezTo>
                  <a:pt x="71" y="79"/>
                  <a:pt x="72" y="80"/>
                  <a:pt x="73" y="80"/>
                </a:cubicBezTo>
                <a:close/>
                <a:moveTo>
                  <a:pt x="72" y="73"/>
                </a:moveTo>
                <a:cubicBezTo>
                  <a:pt x="72" y="71"/>
                  <a:pt x="73" y="71"/>
                  <a:pt x="74" y="71"/>
                </a:cubicBezTo>
                <a:cubicBezTo>
                  <a:pt x="74" y="71"/>
                  <a:pt x="75" y="71"/>
                  <a:pt x="75" y="71"/>
                </a:cubicBezTo>
                <a:cubicBezTo>
                  <a:pt x="75" y="72"/>
                  <a:pt x="75" y="72"/>
                  <a:pt x="75" y="73"/>
                </a:cubicBezTo>
                <a:cubicBezTo>
                  <a:pt x="75" y="74"/>
                  <a:pt x="75" y="75"/>
                  <a:pt x="75" y="77"/>
                </a:cubicBezTo>
                <a:cubicBezTo>
                  <a:pt x="74" y="78"/>
                  <a:pt x="74" y="78"/>
                  <a:pt x="73" y="78"/>
                </a:cubicBezTo>
                <a:cubicBezTo>
                  <a:pt x="72" y="78"/>
                  <a:pt x="72" y="78"/>
                  <a:pt x="72" y="78"/>
                </a:cubicBezTo>
                <a:cubicBezTo>
                  <a:pt x="71" y="77"/>
                  <a:pt x="71" y="77"/>
                  <a:pt x="71" y="76"/>
                </a:cubicBezTo>
                <a:cubicBezTo>
                  <a:pt x="71" y="75"/>
                  <a:pt x="71" y="74"/>
                  <a:pt x="72" y="73"/>
                </a:cubicBezTo>
                <a:close/>
                <a:moveTo>
                  <a:pt x="82" y="69"/>
                </a:moveTo>
                <a:cubicBezTo>
                  <a:pt x="81" y="69"/>
                  <a:pt x="80" y="70"/>
                  <a:pt x="79" y="71"/>
                </a:cubicBezTo>
                <a:cubicBezTo>
                  <a:pt x="78" y="73"/>
                  <a:pt x="78" y="74"/>
                  <a:pt x="78" y="75"/>
                </a:cubicBezTo>
                <a:cubicBezTo>
                  <a:pt x="78" y="77"/>
                  <a:pt x="78" y="78"/>
                  <a:pt x="79" y="78"/>
                </a:cubicBezTo>
                <a:cubicBezTo>
                  <a:pt x="79" y="79"/>
                  <a:pt x="80" y="80"/>
                  <a:pt x="81" y="80"/>
                </a:cubicBezTo>
                <a:cubicBezTo>
                  <a:pt x="82" y="80"/>
                  <a:pt x="83" y="79"/>
                  <a:pt x="84" y="79"/>
                </a:cubicBezTo>
                <a:cubicBezTo>
                  <a:pt x="85" y="78"/>
                  <a:pt x="85" y="77"/>
                  <a:pt x="85" y="76"/>
                </a:cubicBezTo>
                <a:cubicBezTo>
                  <a:pt x="86" y="75"/>
                  <a:pt x="86" y="74"/>
                  <a:pt x="86" y="74"/>
                </a:cubicBezTo>
                <a:cubicBezTo>
                  <a:pt x="86" y="72"/>
                  <a:pt x="85" y="71"/>
                  <a:pt x="85" y="71"/>
                </a:cubicBezTo>
                <a:cubicBezTo>
                  <a:pt x="84" y="70"/>
                  <a:pt x="83" y="69"/>
                  <a:pt x="82" y="69"/>
                </a:cubicBezTo>
                <a:close/>
                <a:moveTo>
                  <a:pt x="83" y="77"/>
                </a:moveTo>
                <a:cubicBezTo>
                  <a:pt x="83" y="78"/>
                  <a:pt x="82" y="78"/>
                  <a:pt x="81" y="78"/>
                </a:cubicBezTo>
                <a:cubicBezTo>
                  <a:pt x="81" y="78"/>
                  <a:pt x="80" y="78"/>
                  <a:pt x="80" y="78"/>
                </a:cubicBezTo>
                <a:cubicBezTo>
                  <a:pt x="80" y="77"/>
                  <a:pt x="80" y="77"/>
                  <a:pt x="80" y="76"/>
                </a:cubicBezTo>
                <a:cubicBezTo>
                  <a:pt x="80" y="75"/>
                  <a:pt x="80" y="74"/>
                  <a:pt x="80" y="73"/>
                </a:cubicBezTo>
                <a:cubicBezTo>
                  <a:pt x="81" y="71"/>
                  <a:pt x="81" y="71"/>
                  <a:pt x="82" y="71"/>
                </a:cubicBezTo>
                <a:cubicBezTo>
                  <a:pt x="83" y="71"/>
                  <a:pt x="83" y="71"/>
                  <a:pt x="84" y="71"/>
                </a:cubicBezTo>
                <a:cubicBezTo>
                  <a:pt x="84" y="72"/>
                  <a:pt x="84" y="72"/>
                  <a:pt x="84" y="73"/>
                </a:cubicBezTo>
                <a:cubicBezTo>
                  <a:pt x="84" y="74"/>
                  <a:pt x="84" y="75"/>
                  <a:pt x="83" y="77"/>
                </a:cubicBezTo>
                <a:close/>
                <a:moveTo>
                  <a:pt x="95" y="69"/>
                </a:moveTo>
                <a:cubicBezTo>
                  <a:pt x="93" y="69"/>
                  <a:pt x="92" y="70"/>
                  <a:pt x="92" y="71"/>
                </a:cubicBezTo>
                <a:cubicBezTo>
                  <a:pt x="91" y="73"/>
                  <a:pt x="90" y="74"/>
                  <a:pt x="90" y="75"/>
                </a:cubicBezTo>
                <a:cubicBezTo>
                  <a:pt x="90" y="77"/>
                  <a:pt x="91" y="78"/>
                  <a:pt x="91" y="78"/>
                </a:cubicBezTo>
                <a:cubicBezTo>
                  <a:pt x="92" y="79"/>
                  <a:pt x="93" y="80"/>
                  <a:pt x="94" y="80"/>
                </a:cubicBezTo>
                <a:cubicBezTo>
                  <a:pt x="95" y="80"/>
                  <a:pt x="96" y="79"/>
                  <a:pt x="96" y="79"/>
                </a:cubicBezTo>
                <a:cubicBezTo>
                  <a:pt x="97" y="78"/>
                  <a:pt x="97" y="77"/>
                  <a:pt x="98" y="76"/>
                </a:cubicBezTo>
                <a:cubicBezTo>
                  <a:pt x="98" y="75"/>
                  <a:pt x="98" y="74"/>
                  <a:pt x="98" y="74"/>
                </a:cubicBezTo>
                <a:cubicBezTo>
                  <a:pt x="98" y="72"/>
                  <a:pt x="98" y="71"/>
                  <a:pt x="97" y="71"/>
                </a:cubicBezTo>
                <a:cubicBezTo>
                  <a:pt x="96" y="70"/>
                  <a:pt x="96" y="69"/>
                  <a:pt x="95" y="69"/>
                </a:cubicBezTo>
                <a:close/>
                <a:moveTo>
                  <a:pt x="96" y="77"/>
                </a:moveTo>
                <a:cubicBezTo>
                  <a:pt x="95" y="78"/>
                  <a:pt x="95" y="78"/>
                  <a:pt x="94" y="78"/>
                </a:cubicBezTo>
                <a:cubicBezTo>
                  <a:pt x="93" y="78"/>
                  <a:pt x="93" y="78"/>
                  <a:pt x="93" y="78"/>
                </a:cubicBezTo>
                <a:cubicBezTo>
                  <a:pt x="92" y="77"/>
                  <a:pt x="92" y="77"/>
                  <a:pt x="92" y="76"/>
                </a:cubicBezTo>
                <a:cubicBezTo>
                  <a:pt x="92" y="75"/>
                  <a:pt x="92" y="74"/>
                  <a:pt x="93" y="73"/>
                </a:cubicBezTo>
                <a:cubicBezTo>
                  <a:pt x="93" y="71"/>
                  <a:pt x="94" y="71"/>
                  <a:pt x="95" y="71"/>
                </a:cubicBezTo>
                <a:cubicBezTo>
                  <a:pt x="95" y="71"/>
                  <a:pt x="96" y="71"/>
                  <a:pt x="96" y="71"/>
                </a:cubicBezTo>
                <a:cubicBezTo>
                  <a:pt x="96" y="72"/>
                  <a:pt x="96" y="72"/>
                  <a:pt x="96" y="73"/>
                </a:cubicBezTo>
                <a:cubicBezTo>
                  <a:pt x="96" y="74"/>
                  <a:pt x="96" y="75"/>
                  <a:pt x="96" y="77"/>
                </a:cubicBezTo>
                <a:close/>
                <a:moveTo>
                  <a:pt x="103" y="69"/>
                </a:moveTo>
                <a:cubicBezTo>
                  <a:pt x="102" y="69"/>
                  <a:pt x="101" y="70"/>
                  <a:pt x="100" y="71"/>
                </a:cubicBezTo>
                <a:cubicBezTo>
                  <a:pt x="99" y="73"/>
                  <a:pt x="99" y="74"/>
                  <a:pt x="99" y="75"/>
                </a:cubicBezTo>
                <a:cubicBezTo>
                  <a:pt x="99" y="77"/>
                  <a:pt x="99" y="78"/>
                  <a:pt x="100" y="78"/>
                </a:cubicBezTo>
                <a:cubicBezTo>
                  <a:pt x="100" y="79"/>
                  <a:pt x="101" y="80"/>
                  <a:pt x="102" y="80"/>
                </a:cubicBezTo>
                <a:cubicBezTo>
                  <a:pt x="103" y="80"/>
                  <a:pt x="104" y="79"/>
                  <a:pt x="105" y="79"/>
                </a:cubicBezTo>
                <a:cubicBezTo>
                  <a:pt x="106" y="78"/>
                  <a:pt x="106" y="77"/>
                  <a:pt x="106" y="76"/>
                </a:cubicBezTo>
                <a:cubicBezTo>
                  <a:pt x="107" y="75"/>
                  <a:pt x="107" y="74"/>
                  <a:pt x="107" y="74"/>
                </a:cubicBezTo>
                <a:cubicBezTo>
                  <a:pt x="107" y="72"/>
                  <a:pt x="106" y="71"/>
                  <a:pt x="106" y="71"/>
                </a:cubicBezTo>
                <a:cubicBezTo>
                  <a:pt x="105" y="70"/>
                  <a:pt x="104" y="69"/>
                  <a:pt x="103" y="69"/>
                </a:cubicBezTo>
                <a:close/>
                <a:moveTo>
                  <a:pt x="104" y="77"/>
                </a:moveTo>
                <a:cubicBezTo>
                  <a:pt x="104" y="78"/>
                  <a:pt x="103" y="78"/>
                  <a:pt x="102" y="78"/>
                </a:cubicBezTo>
                <a:cubicBezTo>
                  <a:pt x="102" y="78"/>
                  <a:pt x="101" y="78"/>
                  <a:pt x="101" y="78"/>
                </a:cubicBezTo>
                <a:cubicBezTo>
                  <a:pt x="101" y="77"/>
                  <a:pt x="101" y="77"/>
                  <a:pt x="101" y="76"/>
                </a:cubicBezTo>
                <a:cubicBezTo>
                  <a:pt x="101" y="75"/>
                  <a:pt x="101" y="74"/>
                  <a:pt x="101" y="73"/>
                </a:cubicBezTo>
                <a:cubicBezTo>
                  <a:pt x="102" y="71"/>
                  <a:pt x="102" y="71"/>
                  <a:pt x="103" y="71"/>
                </a:cubicBezTo>
                <a:cubicBezTo>
                  <a:pt x="104" y="71"/>
                  <a:pt x="104" y="71"/>
                  <a:pt x="105" y="71"/>
                </a:cubicBezTo>
                <a:cubicBezTo>
                  <a:pt x="105" y="72"/>
                  <a:pt x="105" y="72"/>
                  <a:pt x="105" y="73"/>
                </a:cubicBezTo>
                <a:cubicBezTo>
                  <a:pt x="105" y="74"/>
                  <a:pt x="105" y="75"/>
                  <a:pt x="104" y="77"/>
                </a:cubicBezTo>
                <a:close/>
                <a:moveTo>
                  <a:pt x="112" y="69"/>
                </a:moveTo>
                <a:cubicBezTo>
                  <a:pt x="111" y="69"/>
                  <a:pt x="110" y="70"/>
                  <a:pt x="109" y="71"/>
                </a:cubicBezTo>
                <a:cubicBezTo>
                  <a:pt x="108" y="73"/>
                  <a:pt x="108" y="74"/>
                  <a:pt x="108" y="75"/>
                </a:cubicBezTo>
                <a:cubicBezTo>
                  <a:pt x="108" y="77"/>
                  <a:pt x="108" y="78"/>
                  <a:pt x="108" y="78"/>
                </a:cubicBezTo>
                <a:cubicBezTo>
                  <a:pt x="109" y="79"/>
                  <a:pt x="110" y="80"/>
                  <a:pt x="111" y="80"/>
                </a:cubicBezTo>
                <a:cubicBezTo>
                  <a:pt x="112" y="80"/>
                  <a:pt x="113" y="79"/>
                  <a:pt x="114" y="79"/>
                </a:cubicBezTo>
                <a:cubicBezTo>
                  <a:pt x="114" y="78"/>
                  <a:pt x="115" y="77"/>
                  <a:pt x="115" y="76"/>
                </a:cubicBezTo>
                <a:cubicBezTo>
                  <a:pt x="115" y="75"/>
                  <a:pt x="115" y="74"/>
                  <a:pt x="115" y="74"/>
                </a:cubicBezTo>
                <a:cubicBezTo>
                  <a:pt x="115" y="72"/>
                  <a:pt x="115" y="71"/>
                  <a:pt x="114" y="71"/>
                </a:cubicBezTo>
                <a:cubicBezTo>
                  <a:pt x="114" y="70"/>
                  <a:pt x="113" y="69"/>
                  <a:pt x="112" y="69"/>
                </a:cubicBezTo>
                <a:close/>
                <a:moveTo>
                  <a:pt x="113" y="77"/>
                </a:moveTo>
                <a:cubicBezTo>
                  <a:pt x="113" y="78"/>
                  <a:pt x="112" y="78"/>
                  <a:pt x="111" y="78"/>
                </a:cubicBezTo>
                <a:cubicBezTo>
                  <a:pt x="111" y="78"/>
                  <a:pt x="110" y="78"/>
                  <a:pt x="110" y="78"/>
                </a:cubicBezTo>
                <a:cubicBezTo>
                  <a:pt x="110" y="77"/>
                  <a:pt x="109" y="77"/>
                  <a:pt x="109" y="76"/>
                </a:cubicBezTo>
                <a:cubicBezTo>
                  <a:pt x="109" y="75"/>
                  <a:pt x="110" y="74"/>
                  <a:pt x="110" y="73"/>
                </a:cubicBezTo>
                <a:cubicBezTo>
                  <a:pt x="110" y="71"/>
                  <a:pt x="111" y="71"/>
                  <a:pt x="112" y="71"/>
                </a:cubicBezTo>
                <a:cubicBezTo>
                  <a:pt x="112" y="71"/>
                  <a:pt x="113" y="71"/>
                  <a:pt x="113" y="71"/>
                </a:cubicBezTo>
                <a:cubicBezTo>
                  <a:pt x="114" y="72"/>
                  <a:pt x="114" y="72"/>
                  <a:pt x="114" y="73"/>
                </a:cubicBezTo>
                <a:cubicBezTo>
                  <a:pt x="114" y="74"/>
                  <a:pt x="113" y="75"/>
                  <a:pt x="113" y="77"/>
                </a:cubicBezTo>
                <a:close/>
                <a:moveTo>
                  <a:pt x="121" y="69"/>
                </a:moveTo>
                <a:cubicBezTo>
                  <a:pt x="119" y="69"/>
                  <a:pt x="118" y="70"/>
                  <a:pt x="117" y="71"/>
                </a:cubicBezTo>
                <a:cubicBezTo>
                  <a:pt x="117" y="73"/>
                  <a:pt x="116" y="74"/>
                  <a:pt x="116" y="75"/>
                </a:cubicBezTo>
                <a:cubicBezTo>
                  <a:pt x="116" y="77"/>
                  <a:pt x="117" y="78"/>
                  <a:pt x="117" y="78"/>
                </a:cubicBezTo>
                <a:cubicBezTo>
                  <a:pt x="118" y="79"/>
                  <a:pt x="119" y="80"/>
                  <a:pt x="120" y="80"/>
                </a:cubicBezTo>
                <a:cubicBezTo>
                  <a:pt x="121" y="80"/>
                  <a:pt x="122" y="79"/>
                  <a:pt x="122" y="79"/>
                </a:cubicBezTo>
                <a:cubicBezTo>
                  <a:pt x="123" y="78"/>
                  <a:pt x="123" y="77"/>
                  <a:pt x="124" y="76"/>
                </a:cubicBezTo>
                <a:cubicBezTo>
                  <a:pt x="124" y="75"/>
                  <a:pt x="124" y="74"/>
                  <a:pt x="124" y="74"/>
                </a:cubicBezTo>
                <a:cubicBezTo>
                  <a:pt x="124" y="72"/>
                  <a:pt x="124" y="71"/>
                  <a:pt x="123" y="71"/>
                </a:cubicBezTo>
                <a:cubicBezTo>
                  <a:pt x="122" y="70"/>
                  <a:pt x="122" y="69"/>
                  <a:pt x="121" y="69"/>
                </a:cubicBezTo>
                <a:close/>
                <a:moveTo>
                  <a:pt x="122" y="77"/>
                </a:moveTo>
                <a:cubicBezTo>
                  <a:pt x="121" y="78"/>
                  <a:pt x="121" y="78"/>
                  <a:pt x="120" y="78"/>
                </a:cubicBezTo>
                <a:cubicBezTo>
                  <a:pt x="119" y="78"/>
                  <a:pt x="119" y="78"/>
                  <a:pt x="118" y="78"/>
                </a:cubicBezTo>
                <a:cubicBezTo>
                  <a:pt x="118" y="77"/>
                  <a:pt x="118" y="77"/>
                  <a:pt x="118" y="76"/>
                </a:cubicBezTo>
                <a:cubicBezTo>
                  <a:pt x="118" y="75"/>
                  <a:pt x="118" y="74"/>
                  <a:pt x="119" y="73"/>
                </a:cubicBezTo>
                <a:cubicBezTo>
                  <a:pt x="119" y="71"/>
                  <a:pt x="120" y="71"/>
                  <a:pt x="121" y="71"/>
                </a:cubicBezTo>
                <a:cubicBezTo>
                  <a:pt x="121" y="71"/>
                  <a:pt x="122" y="71"/>
                  <a:pt x="122" y="71"/>
                </a:cubicBezTo>
                <a:cubicBezTo>
                  <a:pt x="122" y="72"/>
                  <a:pt x="122" y="72"/>
                  <a:pt x="122" y="73"/>
                </a:cubicBezTo>
                <a:cubicBezTo>
                  <a:pt x="122" y="74"/>
                  <a:pt x="122" y="75"/>
                  <a:pt x="122" y="77"/>
                </a:cubicBezTo>
                <a:close/>
                <a:moveTo>
                  <a:pt x="56" y="44"/>
                </a:moveTo>
                <a:cubicBezTo>
                  <a:pt x="47" y="44"/>
                  <a:pt x="47" y="44"/>
                  <a:pt x="47" y="44"/>
                </a:cubicBezTo>
                <a:cubicBezTo>
                  <a:pt x="47" y="35"/>
                  <a:pt x="47" y="35"/>
                  <a:pt x="47" y="35"/>
                </a:cubicBezTo>
                <a:cubicBezTo>
                  <a:pt x="56" y="35"/>
                  <a:pt x="56" y="35"/>
                  <a:pt x="56" y="35"/>
                </a:cubicBezTo>
                <a:lnTo>
                  <a:pt x="56" y="44"/>
                </a:lnTo>
                <a:close/>
                <a:moveTo>
                  <a:pt x="15" y="51"/>
                </a:moveTo>
                <a:cubicBezTo>
                  <a:pt x="15" y="49"/>
                  <a:pt x="15" y="49"/>
                  <a:pt x="15" y="49"/>
                </a:cubicBezTo>
                <a:cubicBezTo>
                  <a:pt x="26" y="49"/>
                  <a:pt x="26" y="49"/>
                  <a:pt x="26" y="49"/>
                </a:cubicBezTo>
                <a:cubicBezTo>
                  <a:pt x="26" y="55"/>
                  <a:pt x="26" y="55"/>
                  <a:pt x="26" y="55"/>
                </a:cubicBezTo>
                <a:cubicBezTo>
                  <a:pt x="19" y="55"/>
                  <a:pt x="19" y="55"/>
                  <a:pt x="19" y="55"/>
                </a:cubicBezTo>
                <a:cubicBezTo>
                  <a:pt x="17" y="55"/>
                  <a:pt x="15" y="53"/>
                  <a:pt x="15" y="51"/>
                </a:cubicBezTo>
                <a:close/>
                <a:moveTo>
                  <a:pt x="51" y="55"/>
                </a:moveTo>
                <a:cubicBezTo>
                  <a:pt x="31" y="55"/>
                  <a:pt x="31" y="55"/>
                  <a:pt x="31" y="55"/>
                </a:cubicBezTo>
                <a:cubicBezTo>
                  <a:pt x="31" y="22"/>
                  <a:pt x="31" y="22"/>
                  <a:pt x="31" y="22"/>
                </a:cubicBezTo>
                <a:cubicBezTo>
                  <a:pt x="42" y="22"/>
                  <a:pt x="42" y="22"/>
                  <a:pt x="42" y="22"/>
                </a:cubicBezTo>
                <a:cubicBezTo>
                  <a:pt x="42" y="33"/>
                  <a:pt x="42" y="33"/>
                  <a:pt x="42" y="33"/>
                </a:cubicBezTo>
                <a:cubicBezTo>
                  <a:pt x="42" y="46"/>
                  <a:pt x="42" y="46"/>
                  <a:pt x="42" y="46"/>
                </a:cubicBezTo>
                <a:cubicBezTo>
                  <a:pt x="42" y="48"/>
                  <a:pt x="43" y="49"/>
                  <a:pt x="45" y="49"/>
                </a:cubicBezTo>
                <a:cubicBezTo>
                  <a:pt x="56" y="49"/>
                  <a:pt x="56" y="49"/>
                  <a:pt x="56" y="49"/>
                </a:cubicBezTo>
                <a:cubicBezTo>
                  <a:pt x="56" y="51"/>
                  <a:pt x="56" y="51"/>
                  <a:pt x="56" y="51"/>
                </a:cubicBezTo>
                <a:cubicBezTo>
                  <a:pt x="56" y="53"/>
                  <a:pt x="54" y="55"/>
                  <a:pt x="51" y="55"/>
                </a:cubicBezTo>
                <a:close/>
                <a:moveTo>
                  <a:pt x="56" y="30"/>
                </a:moveTo>
                <a:cubicBezTo>
                  <a:pt x="47" y="30"/>
                  <a:pt x="47" y="30"/>
                  <a:pt x="47" y="30"/>
                </a:cubicBezTo>
                <a:cubicBezTo>
                  <a:pt x="47" y="22"/>
                  <a:pt x="47" y="22"/>
                  <a:pt x="47" y="22"/>
                </a:cubicBezTo>
                <a:cubicBezTo>
                  <a:pt x="51" y="22"/>
                  <a:pt x="51" y="22"/>
                  <a:pt x="51" y="22"/>
                </a:cubicBezTo>
                <a:cubicBezTo>
                  <a:pt x="54" y="22"/>
                  <a:pt x="56" y="24"/>
                  <a:pt x="56" y="27"/>
                </a:cubicBezTo>
                <a:lnTo>
                  <a:pt x="56" y="30"/>
                </a:lnTo>
                <a:close/>
                <a:moveTo>
                  <a:pt x="26" y="44"/>
                </a:moveTo>
                <a:cubicBezTo>
                  <a:pt x="15" y="44"/>
                  <a:pt x="15" y="44"/>
                  <a:pt x="15" y="44"/>
                </a:cubicBezTo>
                <a:cubicBezTo>
                  <a:pt x="15" y="35"/>
                  <a:pt x="15" y="35"/>
                  <a:pt x="15" y="35"/>
                </a:cubicBezTo>
                <a:cubicBezTo>
                  <a:pt x="26" y="35"/>
                  <a:pt x="26" y="35"/>
                  <a:pt x="26" y="35"/>
                </a:cubicBezTo>
                <a:lnTo>
                  <a:pt x="26" y="44"/>
                </a:lnTo>
                <a:close/>
                <a:moveTo>
                  <a:pt x="26" y="30"/>
                </a:moveTo>
                <a:cubicBezTo>
                  <a:pt x="15" y="30"/>
                  <a:pt x="15" y="30"/>
                  <a:pt x="15" y="30"/>
                </a:cubicBezTo>
                <a:cubicBezTo>
                  <a:pt x="15" y="27"/>
                  <a:pt x="15" y="27"/>
                  <a:pt x="15" y="27"/>
                </a:cubicBezTo>
                <a:cubicBezTo>
                  <a:pt x="15" y="24"/>
                  <a:pt x="17" y="22"/>
                  <a:pt x="19" y="22"/>
                </a:cubicBezTo>
                <a:cubicBezTo>
                  <a:pt x="26" y="22"/>
                  <a:pt x="26" y="22"/>
                  <a:pt x="26" y="22"/>
                </a:cubicBezTo>
                <a:lnTo>
                  <a:pt x="26" y="30"/>
                </a:lnTo>
                <a:close/>
                <a:moveTo>
                  <a:pt x="71" y="39"/>
                </a:moveTo>
                <a:cubicBezTo>
                  <a:pt x="71" y="30"/>
                  <a:pt x="78" y="23"/>
                  <a:pt x="87" y="23"/>
                </a:cubicBezTo>
                <a:cubicBezTo>
                  <a:pt x="92" y="23"/>
                  <a:pt x="96" y="25"/>
                  <a:pt x="99" y="29"/>
                </a:cubicBezTo>
                <a:cubicBezTo>
                  <a:pt x="96" y="31"/>
                  <a:pt x="95" y="35"/>
                  <a:pt x="95" y="39"/>
                </a:cubicBezTo>
                <a:cubicBezTo>
                  <a:pt x="95" y="43"/>
                  <a:pt x="96" y="46"/>
                  <a:pt x="99" y="49"/>
                </a:cubicBezTo>
                <a:cubicBezTo>
                  <a:pt x="96" y="52"/>
                  <a:pt x="92" y="54"/>
                  <a:pt x="87" y="54"/>
                </a:cubicBezTo>
                <a:cubicBezTo>
                  <a:pt x="78" y="54"/>
                  <a:pt x="71" y="47"/>
                  <a:pt x="71" y="39"/>
                </a:cubicBezTo>
                <a:close/>
                <a:moveTo>
                  <a:pt x="102" y="39"/>
                </a:moveTo>
                <a:cubicBezTo>
                  <a:pt x="102" y="35"/>
                  <a:pt x="101" y="31"/>
                  <a:pt x="99" y="29"/>
                </a:cubicBezTo>
                <a:cubicBezTo>
                  <a:pt x="101" y="25"/>
                  <a:pt x="106" y="23"/>
                  <a:pt x="110" y="23"/>
                </a:cubicBezTo>
                <a:cubicBezTo>
                  <a:pt x="119" y="23"/>
                  <a:pt x="126" y="30"/>
                  <a:pt x="126" y="39"/>
                </a:cubicBezTo>
                <a:cubicBezTo>
                  <a:pt x="126" y="47"/>
                  <a:pt x="119" y="54"/>
                  <a:pt x="110" y="54"/>
                </a:cubicBezTo>
                <a:cubicBezTo>
                  <a:pt x="106" y="54"/>
                  <a:pt x="101" y="52"/>
                  <a:pt x="99" y="49"/>
                </a:cubicBezTo>
                <a:cubicBezTo>
                  <a:pt x="101" y="46"/>
                  <a:pt x="102" y="43"/>
                  <a:pt x="102" y="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8" name="Freeform 211">
            <a:extLst>
              <a:ext uri="{FF2B5EF4-FFF2-40B4-BE49-F238E27FC236}">
                <a16:creationId xmlns:a16="http://schemas.microsoft.com/office/drawing/2014/main" id="{6DC7E94D-8C7A-41DA-8110-A0BFD829FC42}"/>
              </a:ext>
            </a:extLst>
          </p:cNvPr>
          <p:cNvSpPr>
            <a:spLocks noEditPoints="1"/>
          </p:cNvSpPr>
          <p:nvPr/>
        </p:nvSpPr>
        <p:spPr bwMode="auto">
          <a:xfrm>
            <a:off x="457271" y="1670568"/>
            <a:ext cx="441325" cy="354013"/>
          </a:xfrm>
          <a:custGeom>
            <a:avLst/>
            <a:gdLst>
              <a:gd name="T0" fmla="*/ 0 w 140"/>
              <a:gd name="T1" fmla="*/ 9 h 112"/>
              <a:gd name="T2" fmla="*/ 131 w 140"/>
              <a:gd name="T3" fmla="*/ 112 h 112"/>
              <a:gd name="T4" fmla="*/ 131 w 140"/>
              <a:gd name="T5" fmla="*/ 0 h 112"/>
              <a:gd name="T6" fmla="*/ 14 w 140"/>
              <a:gd name="T7" fmla="*/ 101 h 112"/>
              <a:gd name="T8" fmla="*/ 14 w 140"/>
              <a:gd name="T9" fmla="*/ 92 h 112"/>
              <a:gd name="T10" fmla="*/ 71 w 140"/>
              <a:gd name="T11" fmla="*/ 99 h 112"/>
              <a:gd name="T12" fmla="*/ 16 w 140"/>
              <a:gd name="T13" fmla="*/ 62 h 112"/>
              <a:gd name="T14" fmla="*/ 16 w 140"/>
              <a:gd name="T15" fmla="*/ 11 h 112"/>
              <a:gd name="T16" fmla="*/ 71 w 140"/>
              <a:gd name="T17" fmla="*/ 57 h 112"/>
              <a:gd name="T18" fmla="*/ 86 w 140"/>
              <a:gd name="T19" fmla="*/ 98 h 112"/>
              <a:gd name="T20" fmla="*/ 87 w 140"/>
              <a:gd name="T21" fmla="*/ 87 h 112"/>
              <a:gd name="T22" fmla="*/ 92 w 140"/>
              <a:gd name="T23" fmla="*/ 101 h 112"/>
              <a:gd name="T24" fmla="*/ 95 w 140"/>
              <a:gd name="T25" fmla="*/ 51 h 112"/>
              <a:gd name="T26" fmla="*/ 85 w 140"/>
              <a:gd name="T27" fmla="*/ 61 h 112"/>
              <a:gd name="T28" fmla="*/ 85 w 140"/>
              <a:gd name="T29" fmla="*/ 49 h 112"/>
              <a:gd name="T30" fmla="*/ 85 w 140"/>
              <a:gd name="T31" fmla="*/ 32 h 112"/>
              <a:gd name="T32" fmla="*/ 95 w 140"/>
              <a:gd name="T33" fmla="*/ 42 h 112"/>
              <a:gd name="T34" fmla="*/ 84 w 140"/>
              <a:gd name="T35" fmla="*/ 42 h 112"/>
              <a:gd name="T36" fmla="*/ 95 w 140"/>
              <a:gd name="T37" fmla="*/ 68 h 112"/>
              <a:gd name="T38" fmla="*/ 85 w 140"/>
              <a:gd name="T39" fmla="*/ 78 h 112"/>
              <a:gd name="T40" fmla="*/ 85 w 140"/>
              <a:gd name="T41" fmla="*/ 66 h 112"/>
              <a:gd name="T42" fmla="*/ 105 w 140"/>
              <a:gd name="T43" fmla="*/ 101 h 112"/>
              <a:gd name="T44" fmla="*/ 98 w 140"/>
              <a:gd name="T45" fmla="*/ 90 h 112"/>
              <a:gd name="T46" fmla="*/ 109 w 140"/>
              <a:gd name="T47" fmla="*/ 90 h 112"/>
              <a:gd name="T48" fmla="*/ 102 w 140"/>
              <a:gd name="T49" fmla="*/ 78 h 112"/>
              <a:gd name="T50" fmla="*/ 102 w 140"/>
              <a:gd name="T51" fmla="*/ 66 h 112"/>
              <a:gd name="T52" fmla="*/ 112 w 140"/>
              <a:gd name="T53" fmla="*/ 76 h 112"/>
              <a:gd name="T54" fmla="*/ 102 w 140"/>
              <a:gd name="T55" fmla="*/ 61 h 112"/>
              <a:gd name="T56" fmla="*/ 102 w 140"/>
              <a:gd name="T57" fmla="*/ 49 h 112"/>
              <a:gd name="T58" fmla="*/ 112 w 140"/>
              <a:gd name="T59" fmla="*/ 59 h 112"/>
              <a:gd name="T60" fmla="*/ 102 w 140"/>
              <a:gd name="T61" fmla="*/ 44 h 112"/>
              <a:gd name="T62" fmla="*/ 102 w 140"/>
              <a:gd name="T63" fmla="*/ 32 h 112"/>
              <a:gd name="T64" fmla="*/ 112 w 140"/>
              <a:gd name="T65" fmla="*/ 42 h 112"/>
              <a:gd name="T66" fmla="*/ 124 w 140"/>
              <a:gd name="T67" fmla="*/ 90 h 112"/>
              <a:gd name="T68" fmla="*/ 116 w 140"/>
              <a:gd name="T69" fmla="*/ 90 h 112"/>
              <a:gd name="T70" fmla="*/ 113 w 140"/>
              <a:gd name="T71" fmla="*/ 87 h 112"/>
              <a:gd name="T72" fmla="*/ 123 w 140"/>
              <a:gd name="T73" fmla="*/ 87 h 112"/>
              <a:gd name="T74" fmla="*/ 129 w 140"/>
              <a:gd name="T75" fmla="*/ 76 h 112"/>
              <a:gd name="T76" fmla="*/ 118 w 140"/>
              <a:gd name="T77" fmla="*/ 76 h 112"/>
              <a:gd name="T78" fmla="*/ 127 w 140"/>
              <a:gd name="T79" fmla="*/ 66 h 112"/>
              <a:gd name="T80" fmla="*/ 129 w 140"/>
              <a:gd name="T81" fmla="*/ 59 h 112"/>
              <a:gd name="T82" fmla="*/ 118 w 140"/>
              <a:gd name="T83" fmla="*/ 59 h 112"/>
              <a:gd name="T84" fmla="*/ 127 w 140"/>
              <a:gd name="T85" fmla="*/ 49 h 112"/>
              <a:gd name="T86" fmla="*/ 129 w 140"/>
              <a:gd name="T87" fmla="*/ 42 h 112"/>
              <a:gd name="T88" fmla="*/ 118 w 140"/>
              <a:gd name="T89" fmla="*/ 42 h 112"/>
              <a:gd name="T90" fmla="*/ 127 w 140"/>
              <a:gd name="T91" fmla="*/ 32 h 112"/>
              <a:gd name="T92" fmla="*/ 129 w 140"/>
              <a:gd name="T93" fmla="*/ 18 h 112"/>
              <a:gd name="T94" fmla="*/ 84 w 140"/>
              <a:gd name="T95" fmla="*/ 18 h 112"/>
              <a:gd name="T96" fmla="*/ 127 w 140"/>
              <a:gd name="T97" fmla="*/ 11 h 112"/>
              <a:gd name="T98" fmla="*/ 88 w 140"/>
              <a:gd name="T99" fmla="*/ 91 h 112"/>
              <a:gd name="T100" fmla="*/ 88 w 140"/>
              <a:gd name="T101"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12">
                <a:moveTo>
                  <a:pt x="131" y="0"/>
                </a:moveTo>
                <a:cubicBezTo>
                  <a:pt x="9" y="0"/>
                  <a:pt x="9" y="0"/>
                  <a:pt x="9" y="0"/>
                </a:cubicBezTo>
                <a:cubicBezTo>
                  <a:pt x="4" y="0"/>
                  <a:pt x="0" y="4"/>
                  <a:pt x="0" y="9"/>
                </a:cubicBezTo>
                <a:cubicBezTo>
                  <a:pt x="0" y="103"/>
                  <a:pt x="0" y="103"/>
                  <a:pt x="0" y="103"/>
                </a:cubicBezTo>
                <a:cubicBezTo>
                  <a:pt x="0" y="108"/>
                  <a:pt x="4" y="112"/>
                  <a:pt x="9" y="112"/>
                </a:cubicBezTo>
                <a:cubicBezTo>
                  <a:pt x="131" y="112"/>
                  <a:pt x="131" y="112"/>
                  <a:pt x="131" y="112"/>
                </a:cubicBezTo>
                <a:cubicBezTo>
                  <a:pt x="136" y="112"/>
                  <a:pt x="140" y="108"/>
                  <a:pt x="140" y="103"/>
                </a:cubicBezTo>
                <a:cubicBezTo>
                  <a:pt x="140" y="9"/>
                  <a:pt x="140" y="9"/>
                  <a:pt x="140" y="9"/>
                </a:cubicBezTo>
                <a:cubicBezTo>
                  <a:pt x="140" y="4"/>
                  <a:pt x="136" y="0"/>
                  <a:pt x="131" y="0"/>
                </a:cubicBezTo>
                <a:close/>
                <a:moveTo>
                  <a:pt x="71" y="99"/>
                </a:moveTo>
                <a:cubicBezTo>
                  <a:pt x="71" y="100"/>
                  <a:pt x="69" y="101"/>
                  <a:pt x="67" y="101"/>
                </a:cubicBezTo>
                <a:cubicBezTo>
                  <a:pt x="14" y="101"/>
                  <a:pt x="14" y="101"/>
                  <a:pt x="14" y="101"/>
                </a:cubicBezTo>
                <a:cubicBezTo>
                  <a:pt x="12" y="101"/>
                  <a:pt x="11" y="100"/>
                  <a:pt x="11" y="99"/>
                </a:cubicBezTo>
                <a:cubicBezTo>
                  <a:pt x="11" y="94"/>
                  <a:pt x="11" y="94"/>
                  <a:pt x="11" y="94"/>
                </a:cubicBezTo>
                <a:cubicBezTo>
                  <a:pt x="11" y="93"/>
                  <a:pt x="12" y="92"/>
                  <a:pt x="14" y="92"/>
                </a:cubicBezTo>
                <a:cubicBezTo>
                  <a:pt x="67" y="92"/>
                  <a:pt x="67" y="92"/>
                  <a:pt x="67" y="92"/>
                </a:cubicBezTo>
                <a:cubicBezTo>
                  <a:pt x="69" y="92"/>
                  <a:pt x="71" y="93"/>
                  <a:pt x="71" y="94"/>
                </a:cubicBezTo>
                <a:lnTo>
                  <a:pt x="71" y="99"/>
                </a:lnTo>
                <a:close/>
                <a:moveTo>
                  <a:pt x="71" y="57"/>
                </a:moveTo>
                <a:cubicBezTo>
                  <a:pt x="71" y="60"/>
                  <a:pt x="68" y="62"/>
                  <a:pt x="66" y="62"/>
                </a:cubicBezTo>
                <a:cubicBezTo>
                  <a:pt x="16" y="62"/>
                  <a:pt x="16" y="62"/>
                  <a:pt x="16" y="62"/>
                </a:cubicBezTo>
                <a:cubicBezTo>
                  <a:pt x="13" y="62"/>
                  <a:pt x="11" y="60"/>
                  <a:pt x="11" y="57"/>
                </a:cubicBezTo>
                <a:cubicBezTo>
                  <a:pt x="11" y="15"/>
                  <a:pt x="11" y="15"/>
                  <a:pt x="11" y="15"/>
                </a:cubicBezTo>
                <a:cubicBezTo>
                  <a:pt x="11" y="13"/>
                  <a:pt x="13" y="11"/>
                  <a:pt x="16" y="11"/>
                </a:cubicBezTo>
                <a:cubicBezTo>
                  <a:pt x="66" y="11"/>
                  <a:pt x="66" y="11"/>
                  <a:pt x="66" y="11"/>
                </a:cubicBezTo>
                <a:cubicBezTo>
                  <a:pt x="68" y="11"/>
                  <a:pt x="71" y="13"/>
                  <a:pt x="71" y="15"/>
                </a:cubicBezTo>
                <a:lnTo>
                  <a:pt x="71" y="57"/>
                </a:lnTo>
                <a:close/>
                <a:moveTo>
                  <a:pt x="92" y="101"/>
                </a:moveTo>
                <a:cubicBezTo>
                  <a:pt x="91" y="98"/>
                  <a:pt x="91" y="98"/>
                  <a:pt x="91" y="98"/>
                </a:cubicBezTo>
                <a:cubicBezTo>
                  <a:pt x="86" y="98"/>
                  <a:pt x="86" y="98"/>
                  <a:pt x="86" y="98"/>
                </a:cubicBezTo>
                <a:cubicBezTo>
                  <a:pt x="84" y="101"/>
                  <a:pt x="84" y="101"/>
                  <a:pt x="84" y="101"/>
                </a:cubicBezTo>
                <a:cubicBezTo>
                  <a:pt x="81" y="101"/>
                  <a:pt x="81" y="101"/>
                  <a:pt x="81" y="101"/>
                </a:cubicBezTo>
                <a:cubicBezTo>
                  <a:pt x="87" y="87"/>
                  <a:pt x="87" y="87"/>
                  <a:pt x="87" y="87"/>
                </a:cubicBezTo>
                <a:cubicBezTo>
                  <a:pt x="90" y="87"/>
                  <a:pt x="90" y="87"/>
                  <a:pt x="90" y="87"/>
                </a:cubicBezTo>
                <a:cubicBezTo>
                  <a:pt x="96" y="101"/>
                  <a:pt x="96" y="101"/>
                  <a:pt x="96" y="101"/>
                </a:cubicBezTo>
                <a:lnTo>
                  <a:pt x="92" y="101"/>
                </a:lnTo>
                <a:close/>
                <a:moveTo>
                  <a:pt x="85" y="49"/>
                </a:moveTo>
                <a:cubicBezTo>
                  <a:pt x="93" y="49"/>
                  <a:pt x="93" y="49"/>
                  <a:pt x="93" y="49"/>
                </a:cubicBezTo>
                <a:cubicBezTo>
                  <a:pt x="94" y="49"/>
                  <a:pt x="95" y="50"/>
                  <a:pt x="95" y="51"/>
                </a:cubicBezTo>
                <a:cubicBezTo>
                  <a:pt x="95" y="59"/>
                  <a:pt x="95" y="59"/>
                  <a:pt x="95" y="59"/>
                </a:cubicBezTo>
                <a:cubicBezTo>
                  <a:pt x="95" y="60"/>
                  <a:pt x="94" y="61"/>
                  <a:pt x="93" y="61"/>
                </a:cubicBezTo>
                <a:cubicBezTo>
                  <a:pt x="85" y="61"/>
                  <a:pt x="85" y="61"/>
                  <a:pt x="85" y="61"/>
                </a:cubicBezTo>
                <a:cubicBezTo>
                  <a:pt x="84" y="61"/>
                  <a:pt x="84" y="60"/>
                  <a:pt x="84" y="59"/>
                </a:cubicBezTo>
                <a:cubicBezTo>
                  <a:pt x="84" y="51"/>
                  <a:pt x="84" y="51"/>
                  <a:pt x="84" y="51"/>
                </a:cubicBezTo>
                <a:cubicBezTo>
                  <a:pt x="84" y="50"/>
                  <a:pt x="84" y="49"/>
                  <a:pt x="85" y="49"/>
                </a:cubicBezTo>
                <a:close/>
                <a:moveTo>
                  <a:pt x="84" y="42"/>
                </a:moveTo>
                <a:cubicBezTo>
                  <a:pt x="84" y="34"/>
                  <a:pt x="84" y="34"/>
                  <a:pt x="84" y="34"/>
                </a:cubicBezTo>
                <a:cubicBezTo>
                  <a:pt x="84" y="33"/>
                  <a:pt x="84" y="32"/>
                  <a:pt x="85" y="32"/>
                </a:cubicBezTo>
                <a:cubicBezTo>
                  <a:pt x="93" y="32"/>
                  <a:pt x="93" y="32"/>
                  <a:pt x="93" y="32"/>
                </a:cubicBezTo>
                <a:cubicBezTo>
                  <a:pt x="94" y="32"/>
                  <a:pt x="95" y="33"/>
                  <a:pt x="95" y="34"/>
                </a:cubicBezTo>
                <a:cubicBezTo>
                  <a:pt x="95" y="42"/>
                  <a:pt x="95" y="42"/>
                  <a:pt x="95" y="42"/>
                </a:cubicBezTo>
                <a:cubicBezTo>
                  <a:pt x="95" y="43"/>
                  <a:pt x="94" y="44"/>
                  <a:pt x="93" y="44"/>
                </a:cubicBezTo>
                <a:cubicBezTo>
                  <a:pt x="85" y="44"/>
                  <a:pt x="85" y="44"/>
                  <a:pt x="85" y="44"/>
                </a:cubicBezTo>
                <a:cubicBezTo>
                  <a:pt x="84" y="44"/>
                  <a:pt x="84" y="43"/>
                  <a:pt x="84" y="42"/>
                </a:cubicBezTo>
                <a:close/>
                <a:moveTo>
                  <a:pt x="85" y="66"/>
                </a:moveTo>
                <a:cubicBezTo>
                  <a:pt x="93" y="66"/>
                  <a:pt x="93" y="66"/>
                  <a:pt x="93" y="66"/>
                </a:cubicBezTo>
                <a:cubicBezTo>
                  <a:pt x="94" y="66"/>
                  <a:pt x="95" y="67"/>
                  <a:pt x="95" y="68"/>
                </a:cubicBezTo>
                <a:cubicBezTo>
                  <a:pt x="95" y="76"/>
                  <a:pt x="95" y="76"/>
                  <a:pt x="95" y="76"/>
                </a:cubicBezTo>
                <a:cubicBezTo>
                  <a:pt x="95" y="77"/>
                  <a:pt x="94" y="78"/>
                  <a:pt x="93" y="78"/>
                </a:cubicBezTo>
                <a:cubicBezTo>
                  <a:pt x="85" y="78"/>
                  <a:pt x="85" y="78"/>
                  <a:pt x="85" y="78"/>
                </a:cubicBezTo>
                <a:cubicBezTo>
                  <a:pt x="84" y="78"/>
                  <a:pt x="84" y="77"/>
                  <a:pt x="84" y="76"/>
                </a:cubicBezTo>
                <a:cubicBezTo>
                  <a:pt x="84" y="68"/>
                  <a:pt x="84" y="68"/>
                  <a:pt x="84" y="68"/>
                </a:cubicBezTo>
                <a:cubicBezTo>
                  <a:pt x="84" y="67"/>
                  <a:pt x="84" y="66"/>
                  <a:pt x="85" y="66"/>
                </a:cubicBezTo>
                <a:close/>
                <a:moveTo>
                  <a:pt x="109" y="90"/>
                </a:moveTo>
                <a:cubicBezTo>
                  <a:pt x="105" y="90"/>
                  <a:pt x="105" y="90"/>
                  <a:pt x="105" y="90"/>
                </a:cubicBezTo>
                <a:cubicBezTo>
                  <a:pt x="105" y="101"/>
                  <a:pt x="105" y="101"/>
                  <a:pt x="105" y="101"/>
                </a:cubicBezTo>
                <a:cubicBezTo>
                  <a:pt x="102" y="101"/>
                  <a:pt x="102" y="101"/>
                  <a:pt x="102" y="101"/>
                </a:cubicBezTo>
                <a:cubicBezTo>
                  <a:pt x="102" y="90"/>
                  <a:pt x="102" y="90"/>
                  <a:pt x="102" y="90"/>
                </a:cubicBezTo>
                <a:cubicBezTo>
                  <a:pt x="98" y="90"/>
                  <a:pt x="98" y="90"/>
                  <a:pt x="98" y="90"/>
                </a:cubicBezTo>
                <a:cubicBezTo>
                  <a:pt x="98" y="87"/>
                  <a:pt x="98" y="87"/>
                  <a:pt x="98" y="87"/>
                </a:cubicBezTo>
                <a:cubicBezTo>
                  <a:pt x="109" y="87"/>
                  <a:pt x="109" y="87"/>
                  <a:pt x="109" y="87"/>
                </a:cubicBezTo>
                <a:lnTo>
                  <a:pt x="109" y="90"/>
                </a:lnTo>
                <a:close/>
                <a:moveTo>
                  <a:pt x="112" y="76"/>
                </a:moveTo>
                <a:cubicBezTo>
                  <a:pt x="112" y="77"/>
                  <a:pt x="111" y="78"/>
                  <a:pt x="110" y="78"/>
                </a:cubicBezTo>
                <a:cubicBezTo>
                  <a:pt x="102" y="78"/>
                  <a:pt x="102" y="78"/>
                  <a:pt x="102" y="78"/>
                </a:cubicBezTo>
                <a:cubicBezTo>
                  <a:pt x="101" y="78"/>
                  <a:pt x="101" y="77"/>
                  <a:pt x="101" y="76"/>
                </a:cubicBezTo>
                <a:cubicBezTo>
                  <a:pt x="101" y="68"/>
                  <a:pt x="101" y="68"/>
                  <a:pt x="101" y="68"/>
                </a:cubicBezTo>
                <a:cubicBezTo>
                  <a:pt x="101" y="67"/>
                  <a:pt x="101" y="66"/>
                  <a:pt x="102" y="66"/>
                </a:cubicBezTo>
                <a:cubicBezTo>
                  <a:pt x="110" y="66"/>
                  <a:pt x="110" y="66"/>
                  <a:pt x="110" y="66"/>
                </a:cubicBezTo>
                <a:cubicBezTo>
                  <a:pt x="111" y="66"/>
                  <a:pt x="112" y="67"/>
                  <a:pt x="112" y="68"/>
                </a:cubicBezTo>
                <a:lnTo>
                  <a:pt x="112" y="76"/>
                </a:lnTo>
                <a:close/>
                <a:moveTo>
                  <a:pt x="112" y="59"/>
                </a:moveTo>
                <a:cubicBezTo>
                  <a:pt x="112" y="60"/>
                  <a:pt x="111" y="61"/>
                  <a:pt x="110" y="61"/>
                </a:cubicBezTo>
                <a:cubicBezTo>
                  <a:pt x="102" y="61"/>
                  <a:pt x="102" y="61"/>
                  <a:pt x="102" y="61"/>
                </a:cubicBezTo>
                <a:cubicBezTo>
                  <a:pt x="101" y="61"/>
                  <a:pt x="101" y="60"/>
                  <a:pt x="101" y="59"/>
                </a:cubicBezTo>
                <a:cubicBezTo>
                  <a:pt x="101" y="51"/>
                  <a:pt x="101" y="51"/>
                  <a:pt x="101" y="51"/>
                </a:cubicBezTo>
                <a:cubicBezTo>
                  <a:pt x="101" y="50"/>
                  <a:pt x="101" y="49"/>
                  <a:pt x="102" y="49"/>
                </a:cubicBezTo>
                <a:cubicBezTo>
                  <a:pt x="110" y="49"/>
                  <a:pt x="110" y="49"/>
                  <a:pt x="110" y="49"/>
                </a:cubicBezTo>
                <a:cubicBezTo>
                  <a:pt x="111" y="49"/>
                  <a:pt x="112" y="50"/>
                  <a:pt x="112" y="51"/>
                </a:cubicBezTo>
                <a:lnTo>
                  <a:pt x="112" y="59"/>
                </a:lnTo>
                <a:close/>
                <a:moveTo>
                  <a:pt x="112" y="42"/>
                </a:moveTo>
                <a:cubicBezTo>
                  <a:pt x="112" y="43"/>
                  <a:pt x="111" y="44"/>
                  <a:pt x="110" y="44"/>
                </a:cubicBezTo>
                <a:cubicBezTo>
                  <a:pt x="102" y="44"/>
                  <a:pt x="102" y="44"/>
                  <a:pt x="102" y="44"/>
                </a:cubicBezTo>
                <a:cubicBezTo>
                  <a:pt x="101" y="44"/>
                  <a:pt x="101" y="43"/>
                  <a:pt x="101" y="42"/>
                </a:cubicBezTo>
                <a:cubicBezTo>
                  <a:pt x="101" y="34"/>
                  <a:pt x="101" y="34"/>
                  <a:pt x="101" y="34"/>
                </a:cubicBezTo>
                <a:cubicBezTo>
                  <a:pt x="101" y="33"/>
                  <a:pt x="101" y="32"/>
                  <a:pt x="102" y="32"/>
                </a:cubicBezTo>
                <a:cubicBezTo>
                  <a:pt x="110" y="32"/>
                  <a:pt x="110" y="32"/>
                  <a:pt x="110" y="32"/>
                </a:cubicBezTo>
                <a:cubicBezTo>
                  <a:pt x="111" y="32"/>
                  <a:pt x="112" y="33"/>
                  <a:pt x="112" y="34"/>
                </a:cubicBezTo>
                <a:lnTo>
                  <a:pt x="112" y="42"/>
                </a:lnTo>
                <a:close/>
                <a:moveTo>
                  <a:pt x="127" y="101"/>
                </a:moveTo>
                <a:cubicBezTo>
                  <a:pt x="124" y="101"/>
                  <a:pt x="124" y="101"/>
                  <a:pt x="124" y="101"/>
                </a:cubicBezTo>
                <a:cubicBezTo>
                  <a:pt x="124" y="90"/>
                  <a:pt x="124" y="90"/>
                  <a:pt x="124" y="90"/>
                </a:cubicBezTo>
                <a:cubicBezTo>
                  <a:pt x="122" y="101"/>
                  <a:pt x="122" y="101"/>
                  <a:pt x="122" y="101"/>
                </a:cubicBezTo>
                <a:cubicBezTo>
                  <a:pt x="119" y="101"/>
                  <a:pt x="119" y="101"/>
                  <a:pt x="119" y="101"/>
                </a:cubicBezTo>
                <a:cubicBezTo>
                  <a:pt x="116" y="90"/>
                  <a:pt x="116" y="90"/>
                  <a:pt x="116" y="90"/>
                </a:cubicBezTo>
                <a:cubicBezTo>
                  <a:pt x="116" y="101"/>
                  <a:pt x="116" y="101"/>
                  <a:pt x="116" y="101"/>
                </a:cubicBezTo>
                <a:cubicBezTo>
                  <a:pt x="113" y="101"/>
                  <a:pt x="113" y="101"/>
                  <a:pt x="113" y="101"/>
                </a:cubicBezTo>
                <a:cubicBezTo>
                  <a:pt x="113" y="87"/>
                  <a:pt x="113" y="87"/>
                  <a:pt x="113" y="87"/>
                </a:cubicBezTo>
                <a:cubicBezTo>
                  <a:pt x="118" y="87"/>
                  <a:pt x="118" y="87"/>
                  <a:pt x="118" y="87"/>
                </a:cubicBezTo>
                <a:cubicBezTo>
                  <a:pt x="120" y="97"/>
                  <a:pt x="120" y="97"/>
                  <a:pt x="120" y="97"/>
                </a:cubicBezTo>
                <a:cubicBezTo>
                  <a:pt x="123" y="87"/>
                  <a:pt x="123" y="87"/>
                  <a:pt x="123" y="87"/>
                </a:cubicBezTo>
                <a:cubicBezTo>
                  <a:pt x="127" y="87"/>
                  <a:pt x="127" y="87"/>
                  <a:pt x="127" y="87"/>
                </a:cubicBezTo>
                <a:lnTo>
                  <a:pt x="127" y="101"/>
                </a:lnTo>
                <a:close/>
                <a:moveTo>
                  <a:pt x="129" y="76"/>
                </a:moveTo>
                <a:cubicBezTo>
                  <a:pt x="129" y="77"/>
                  <a:pt x="128" y="78"/>
                  <a:pt x="127" y="78"/>
                </a:cubicBezTo>
                <a:cubicBezTo>
                  <a:pt x="119" y="78"/>
                  <a:pt x="119" y="78"/>
                  <a:pt x="119" y="78"/>
                </a:cubicBezTo>
                <a:cubicBezTo>
                  <a:pt x="118" y="78"/>
                  <a:pt x="118" y="77"/>
                  <a:pt x="118" y="76"/>
                </a:cubicBezTo>
                <a:cubicBezTo>
                  <a:pt x="118" y="68"/>
                  <a:pt x="118" y="68"/>
                  <a:pt x="118" y="68"/>
                </a:cubicBezTo>
                <a:cubicBezTo>
                  <a:pt x="118" y="67"/>
                  <a:pt x="118" y="66"/>
                  <a:pt x="119" y="66"/>
                </a:cubicBezTo>
                <a:cubicBezTo>
                  <a:pt x="127" y="66"/>
                  <a:pt x="127" y="66"/>
                  <a:pt x="127" y="66"/>
                </a:cubicBezTo>
                <a:cubicBezTo>
                  <a:pt x="128" y="66"/>
                  <a:pt x="129" y="67"/>
                  <a:pt x="129" y="68"/>
                </a:cubicBezTo>
                <a:lnTo>
                  <a:pt x="129" y="76"/>
                </a:lnTo>
                <a:close/>
                <a:moveTo>
                  <a:pt x="129" y="59"/>
                </a:moveTo>
                <a:cubicBezTo>
                  <a:pt x="129" y="60"/>
                  <a:pt x="128" y="61"/>
                  <a:pt x="127" y="61"/>
                </a:cubicBezTo>
                <a:cubicBezTo>
                  <a:pt x="119" y="61"/>
                  <a:pt x="119" y="61"/>
                  <a:pt x="119" y="61"/>
                </a:cubicBezTo>
                <a:cubicBezTo>
                  <a:pt x="118" y="61"/>
                  <a:pt x="118" y="60"/>
                  <a:pt x="118" y="59"/>
                </a:cubicBezTo>
                <a:cubicBezTo>
                  <a:pt x="118" y="51"/>
                  <a:pt x="118" y="51"/>
                  <a:pt x="118" y="51"/>
                </a:cubicBezTo>
                <a:cubicBezTo>
                  <a:pt x="118" y="50"/>
                  <a:pt x="118" y="49"/>
                  <a:pt x="119" y="49"/>
                </a:cubicBezTo>
                <a:cubicBezTo>
                  <a:pt x="127" y="49"/>
                  <a:pt x="127" y="49"/>
                  <a:pt x="127" y="49"/>
                </a:cubicBezTo>
                <a:cubicBezTo>
                  <a:pt x="128" y="49"/>
                  <a:pt x="129" y="50"/>
                  <a:pt x="129" y="51"/>
                </a:cubicBezTo>
                <a:lnTo>
                  <a:pt x="129" y="59"/>
                </a:lnTo>
                <a:close/>
                <a:moveTo>
                  <a:pt x="129" y="42"/>
                </a:moveTo>
                <a:cubicBezTo>
                  <a:pt x="129" y="43"/>
                  <a:pt x="128" y="44"/>
                  <a:pt x="127" y="44"/>
                </a:cubicBezTo>
                <a:cubicBezTo>
                  <a:pt x="119" y="44"/>
                  <a:pt x="119" y="44"/>
                  <a:pt x="119" y="44"/>
                </a:cubicBezTo>
                <a:cubicBezTo>
                  <a:pt x="118" y="44"/>
                  <a:pt x="118" y="43"/>
                  <a:pt x="118" y="42"/>
                </a:cubicBezTo>
                <a:cubicBezTo>
                  <a:pt x="118" y="34"/>
                  <a:pt x="118" y="34"/>
                  <a:pt x="118" y="34"/>
                </a:cubicBezTo>
                <a:cubicBezTo>
                  <a:pt x="118" y="33"/>
                  <a:pt x="118" y="32"/>
                  <a:pt x="119" y="32"/>
                </a:cubicBezTo>
                <a:cubicBezTo>
                  <a:pt x="127" y="32"/>
                  <a:pt x="127" y="32"/>
                  <a:pt x="127" y="32"/>
                </a:cubicBezTo>
                <a:cubicBezTo>
                  <a:pt x="128" y="32"/>
                  <a:pt x="129" y="33"/>
                  <a:pt x="129" y="34"/>
                </a:cubicBezTo>
                <a:lnTo>
                  <a:pt x="129" y="42"/>
                </a:lnTo>
                <a:close/>
                <a:moveTo>
                  <a:pt x="129" y="18"/>
                </a:moveTo>
                <a:cubicBezTo>
                  <a:pt x="129" y="19"/>
                  <a:pt x="128" y="20"/>
                  <a:pt x="127" y="20"/>
                </a:cubicBezTo>
                <a:cubicBezTo>
                  <a:pt x="86" y="20"/>
                  <a:pt x="86" y="20"/>
                  <a:pt x="86" y="20"/>
                </a:cubicBezTo>
                <a:cubicBezTo>
                  <a:pt x="85" y="20"/>
                  <a:pt x="84" y="19"/>
                  <a:pt x="84" y="18"/>
                </a:cubicBezTo>
                <a:cubicBezTo>
                  <a:pt x="84" y="13"/>
                  <a:pt x="84" y="13"/>
                  <a:pt x="84" y="13"/>
                </a:cubicBezTo>
                <a:cubicBezTo>
                  <a:pt x="84" y="12"/>
                  <a:pt x="85" y="11"/>
                  <a:pt x="86" y="11"/>
                </a:cubicBezTo>
                <a:cubicBezTo>
                  <a:pt x="127" y="11"/>
                  <a:pt x="127" y="11"/>
                  <a:pt x="127" y="11"/>
                </a:cubicBezTo>
                <a:cubicBezTo>
                  <a:pt x="128" y="11"/>
                  <a:pt x="129" y="12"/>
                  <a:pt x="129" y="13"/>
                </a:cubicBezTo>
                <a:lnTo>
                  <a:pt x="129" y="18"/>
                </a:lnTo>
                <a:close/>
                <a:moveTo>
                  <a:pt x="88" y="91"/>
                </a:moveTo>
                <a:cubicBezTo>
                  <a:pt x="90" y="96"/>
                  <a:pt x="90" y="96"/>
                  <a:pt x="90" y="96"/>
                </a:cubicBezTo>
                <a:cubicBezTo>
                  <a:pt x="87" y="96"/>
                  <a:pt x="87" y="96"/>
                  <a:pt x="87" y="96"/>
                </a:cubicBezTo>
                <a:lnTo>
                  <a:pt x="88" y="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9" name="Freeform 212">
            <a:extLst>
              <a:ext uri="{FF2B5EF4-FFF2-40B4-BE49-F238E27FC236}">
                <a16:creationId xmlns:a16="http://schemas.microsoft.com/office/drawing/2014/main" id="{E753C4B8-16AD-4969-83ED-F17D5C438FFF}"/>
              </a:ext>
            </a:extLst>
          </p:cNvPr>
          <p:cNvSpPr>
            <a:spLocks noEditPoints="1"/>
          </p:cNvSpPr>
          <p:nvPr/>
        </p:nvSpPr>
        <p:spPr bwMode="auto">
          <a:xfrm>
            <a:off x="8551738" y="2551430"/>
            <a:ext cx="388937" cy="379413"/>
          </a:xfrm>
          <a:custGeom>
            <a:avLst/>
            <a:gdLst>
              <a:gd name="T0" fmla="*/ 3 w 123"/>
              <a:gd name="T1" fmla="*/ 25 h 120"/>
              <a:gd name="T2" fmla="*/ 22 w 123"/>
              <a:gd name="T3" fmla="*/ 33 h 120"/>
              <a:gd name="T4" fmla="*/ 0 w 123"/>
              <a:gd name="T5" fmla="*/ 33 h 120"/>
              <a:gd name="T6" fmla="*/ 19 w 123"/>
              <a:gd name="T7" fmla="*/ 83 h 120"/>
              <a:gd name="T8" fmla="*/ 0 w 123"/>
              <a:gd name="T9" fmla="*/ 91 h 120"/>
              <a:gd name="T10" fmla="*/ 22 w 123"/>
              <a:gd name="T11" fmla="*/ 91 h 120"/>
              <a:gd name="T12" fmla="*/ 3 w 123"/>
              <a:gd name="T13" fmla="*/ 40 h 120"/>
              <a:gd name="T14" fmla="*/ 112 w 123"/>
              <a:gd name="T15" fmla="*/ 0 h 120"/>
              <a:gd name="T16" fmla="*/ 3 w 123"/>
              <a:gd name="T17" fmla="*/ 22 h 120"/>
              <a:gd name="T18" fmla="*/ 19 w 123"/>
              <a:gd name="T19" fmla="*/ 6 h 120"/>
              <a:gd name="T20" fmla="*/ 117 w 123"/>
              <a:gd name="T21" fmla="*/ 104 h 120"/>
              <a:gd name="T22" fmla="*/ 9 w 123"/>
              <a:gd name="T23" fmla="*/ 104 h 120"/>
              <a:gd name="T24" fmla="*/ 3 w 123"/>
              <a:gd name="T25" fmla="*/ 109 h 120"/>
              <a:gd name="T26" fmla="*/ 123 w 123"/>
              <a:gd name="T27" fmla="*/ 109 h 120"/>
              <a:gd name="T28" fmla="*/ 26 w 123"/>
              <a:gd name="T29" fmla="*/ 91 h 120"/>
              <a:gd name="T30" fmla="*/ 13 w 123"/>
              <a:gd name="T31" fmla="*/ 80 h 120"/>
              <a:gd name="T32" fmla="*/ 26 w 123"/>
              <a:gd name="T33" fmla="*/ 33 h 120"/>
              <a:gd name="T34" fmla="*/ 13 w 123"/>
              <a:gd name="T35" fmla="*/ 22 h 120"/>
              <a:gd name="T36" fmla="*/ 103 w 123"/>
              <a:gd name="T37" fmla="*/ 10 h 120"/>
              <a:gd name="T38" fmla="*/ 103 w 123"/>
              <a:gd name="T39" fmla="*/ 110 h 120"/>
              <a:gd name="T40" fmla="*/ 13 w 123"/>
              <a:gd name="T41" fmla="*/ 98 h 120"/>
              <a:gd name="T42" fmla="*/ 101 w 123"/>
              <a:gd name="T43" fmla="*/ 77 h 120"/>
              <a:gd name="T44" fmla="*/ 107 w 123"/>
              <a:gd name="T45" fmla="*/ 77 h 120"/>
              <a:gd name="T46" fmla="*/ 104 w 123"/>
              <a:gd name="T47" fmla="*/ 40 h 120"/>
              <a:gd name="T48" fmla="*/ 75 w 123"/>
              <a:gd name="T49" fmla="*/ 51 h 120"/>
              <a:gd name="T50" fmla="*/ 75 w 123"/>
              <a:gd name="T51" fmla="*/ 44 h 120"/>
              <a:gd name="T52" fmla="*/ 83 w 123"/>
              <a:gd name="T53" fmla="*/ 64 h 120"/>
              <a:gd name="T54" fmla="*/ 75 w 123"/>
              <a:gd name="T55" fmla="*/ 64 h 120"/>
              <a:gd name="T56" fmla="*/ 83 w 123"/>
              <a:gd name="T57" fmla="*/ 69 h 120"/>
              <a:gd name="T58" fmla="*/ 63 w 123"/>
              <a:gd name="T59" fmla="*/ 51 h 120"/>
              <a:gd name="T60" fmla="*/ 63 w 123"/>
              <a:gd name="T61" fmla="*/ 44 h 120"/>
              <a:gd name="T62" fmla="*/ 71 w 123"/>
              <a:gd name="T63" fmla="*/ 64 h 120"/>
              <a:gd name="T64" fmla="*/ 63 w 123"/>
              <a:gd name="T65" fmla="*/ 64 h 120"/>
              <a:gd name="T66" fmla="*/ 71 w 123"/>
              <a:gd name="T67" fmla="*/ 69 h 120"/>
              <a:gd name="T68" fmla="*/ 52 w 123"/>
              <a:gd name="T69" fmla="*/ 51 h 120"/>
              <a:gd name="T70" fmla="*/ 52 w 123"/>
              <a:gd name="T71" fmla="*/ 44 h 120"/>
              <a:gd name="T72" fmla="*/ 59 w 123"/>
              <a:gd name="T73" fmla="*/ 64 h 120"/>
              <a:gd name="T74" fmla="*/ 52 w 123"/>
              <a:gd name="T75" fmla="*/ 64 h 120"/>
              <a:gd name="T76" fmla="*/ 59 w 123"/>
              <a:gd name="T77" fmla="*/ 69 h 120"/>
              <a:gd name="T78" fmla="*/ 40 w 123"/>
              <a:gd name="T79" fmla="*/ 51 h 120"/>
              <a:gd name="T80" fmla="*/ 40 w 123"/>
              <a:gd name="T81" fmla="*/ 44 h 120"/>
              <a:gd name="T82" fmla="*/ 48 w 123"/>
              <a:gd name="T83" fmla="*/ 64 h 120"/>
              <a:gd name="T84" fmla="*/ 40 w 123"/>
              <a:gd name="T85" fmla="*/ 64 h 120"/>
              <a:gd name="T86" fmla="*/ 48 w 123"/>
              <a:gd name="T87" fmla="*/ 6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3" h="120">
                <a:moveTo>
                  <a:pt x="0" y="33"/>
                </a:moveTo>
                <a:cubicBezTo>
                  <a:pt x="0" y="28"/>
                  <a:pt x="0" y="28"/>
                  <a:pt x="0" y="28"/>
                </a:cubicBezTo>
                <a:cubicBezTo>
                  <a:pt x="0" y="26"/>
                  <a:pt x="1" y="25"/>
                  <a:pt x="3" y="25"/>
                </a:cubicBezTo>
                <a:cubicBezTo>
                  <a:pt x="19" y="25"/>
                  <a:pt x="19" y="25"/>
                  <a:pt x="19" y="25"/>
                </a:cubicBezTo>
                <a:cubicBezTo>
                  <a:pt x="21" y="25"/>
                  <a:pt x="22" y="26"/>
                  <a:pt x="22" y="28"/>
                </a:cubicBezTo>
                <a:cubicBezTo>
                  <a:pt x="22" y="33"/>
                  <a:pt x="22" y="33"/>
                  <a:pt x="22" y="33"/>
                </a:cubicBezTo>
                <a:cubicBezTo>
                  <a:pt x="22" y="35"/>
                  <a:pt x="21" y="37"/>
                  <a:pt x="19" y="37"/>
                </a:cubicBezTo>
                <a:cubicBezTo>
                  <a:pt x="3" y="37"/>
                  <a:pt x="3" y="37"/>
                  <a:pt x="3" y="37"/>
                </a:cubicBezTo>
                <a:cubicBezTo>
                  <a:pt x="1" y="37"/>
                  <a:pt x="0" y="35"/>
                  <a:pt x="0" y="33"/>
                </a:cubicBezTo>
                <a:close/>
                <a:moveTo>
                  <a:pt x="22" y="91"/>
                </a:moveTo>
                <a:cubicBezTo>
                  <a:pt x="22" y="86"/>
                  <a:pt x="22" y="86"/>
                  <a:pt x="22" y="86"/>
                </a:cubicBezTo>
                <a:cubicBezTo>
                  <a:pt x="22" y="84"/>
                  <a:pt x="21" y="83"/>
                  <a:pt x="19" y="83"/>
                </a:cubicBezTo>
                <a:cubicBezTo>
                  <a:pt x="3" y="83"/>
                  <a:pt x="3" y="83"/>
                  <a:pt x="3" y="83"/>
                </a:cubicBezTo>
                <a:cubicBezTo>
                  <a:pt x="1" y="83"/>
                  <a:pt x="0" y="84"/>
                  <a:pt x="0" y="86"/>
                </a:cubicBezTo>
                <a:cubicBezTo>
                  <a:pt x="0" y="91"/>
                  <a:pt x="0" y="91"/>
                  <a:pt x="0" y="91"/>
                </a:cubicBezTo>
                <a:cubicBezTo>
                  <a:pt x="0" y="93"/>
                  <a:pt x="1" y="95"/>
                  <a:pt x="3" y="95"/>
                </a:cubicBezTo>
                <a:cubicBezTo>
                  <a:pt x="19" y="95"/>
                  <a:pt x="19" y="95"/>
                  <a:pt x="19" y="95"/>
                </a:cubicBezTo>
                <a:cubicBezTo>
                  <a:pt x="21" y="95"/>
                  <a:pt x="22" y="93"/>
                  <a:pt x="22" y="91"/>
                </a:cubicBezTo>
                <a:close/>
                <a:moveTo>
                  <a:pt x="9" y="80"/>
                </a:moveTo>
                <a:cubicBezTo>
                  <a:pt x="9" y="40"/>
                  <a:pt x="9" y="40"/>
                  <a:pt x="9" y="40"/>
                </a:cubicBezTo>
                <a:cubicBezTo>
                  <a:pt x="3" y="40"/>
                  <a:pt x="3" y="40"/>
                  <a:pt x="3" y="40"/>
                </a:cubicBezTo>
                <a:cubicBezTo>
                  <a:pt x="3" y="80"/>
                  <a:pt x="3" y="80"/>
                  <a:pt x="3" y="80"/>
                </a:cubicBezTo>
                <a:lnTo>
                  <a:pt x="9" y="80"/>
                </a:lnTo>
                <a:close/>
                <a:moveTo>
                  <a:pt x="112" y="0"/>
                </a:moveTo>
                <a:cubicBezTo>
                  <a:pt x="15" y="0"/>
                  <a:pt x="15" y="0"/>
                  <a:pt x="15" y="0"/>
                </a:cubicBezTo>
                <a:cubicBezTo>
                  <a:pt x="8" y="0"/>
                  <a:pt x="3" y="5"/>
                  <a:pt x="3" y="11"/>
                </a:cubicBezTo>
                <a:cubicBezTo>
                  <a:pt x="3" y="22"/>
                  <a:pt x="3" y="22"/>
                  <a:pt x="3" y="22"/>
                </a:cubicBezTo>
                <a:cubicBezTo>
                  <a:pt x="9" y="22"/>
                  <a:pt x="9" y="22"/>
                  <a:pt x="9" y="22"/>
                </a:cubicBezTo>
                <a:cubicBezTo>
                  <a:pt x="9" y="16"/>
                  <a:pt x="9" y="16"/>
                  <a:pt x="9" y="16"/>
                </a:cubicBezTo>
                <a:cubicBezTo>
                  <a:pt x="9" y="10"/>
                  <a:pt x="14" y="6"/>
                  <a:pt x="19" y="6"/>
                </a:cubicBezTo>
                <a:cubicBezTo>
                  <a:pt x="107" y="6"/>
                  <a:pt x="107" y="6"/>
                  <a:pt x="107" y="6"/>
                </a:cubicBezTo>
                <a:cubicBezTo>
                  <a:pt x="113" y="6"/>
                  <a:pt x="117" y="10"/>
                  <a:pt x="117" y="16"/>
                </a:cubicBezTo>
                <a:cubicBezTo>
                  <a:pt x="117" y="104"/>
                  <a:pt x="117" y="104"/>
                  <a:pt x="117" y="104"/>
                </a:cubicBezTo>
                <a:cubicBezTo>
                  <a:pt x="117" y="110"/>
                  <a:pt x="113" y="114"/>
                  <a:pt x="107" y="114"/>
                </a:cubicBezTo>
                <a:cubicBezTo>
                  <a:pt x="19" y="114"/>
                  <a:pt x="19" y="114"/>
                  <a:pt x="19" y="114"/>
                </a:cubicBezTo>
                <a:cubicBezTo>
                  <a:pt x="14" y="114"/>
                  <a:pt x="9" y="110"/>
                  <a:pt x="9" y="104"/>
                </a:cubicBezTo>
                <a:cubicBezTo>
                  <a:pt x="9" y="98"/>
                  <a:pt x="9" y="98"/>
                  <a:pt x="9" y="98"/>
                </a:cubicBezTo>
                <a:cubicBezTo>
                  <a:pt x="3" y="98"/>
                  <a:pt x="3" y="98"/>
                  <a:pt x="3" y="98"/>
                </a:cubicBezTo>
                <a:cubicBezTo>
                  <a:pt x="3" y="109"/>
                  <a:pt x="3" y="109"/>
                  <a:pt x="3" y="109"/>
                </a:cubicBezTo>
                <a:cubicBezTo>
                  <a:pt x="3" y="115"/>
                  <a:pt x="8" y="120"/>
                  <a:pt x="15" y="120"/>
                </a:cubicBezTo>
                <a:cubicBezTo>
                  <a:pt x="112" y="120"/>
                  <a:pt x="112" y="120"/>
                  <a:pt x="112" y="120"/>
                </a:cubicBezTo>
                <a:cubicBezTo>
                  <a:pt x="118" y="120"/>
                  <a:pt x="123" y="115"/>
                  <a:pt x="123" y="109"/>
                </a:cubicBezTo>
                <a:cubicBezTo>
                  <a:pt x="123" y="11"/>
                  <a:pt x="123" y="11"/>
                  <a:pt x="123" y="11"/>
                </a:cubicBezTo>
                <a:cubicBezTo>
                  <a:pt x="123" y="5"/>
                  <a:pt x="118" y="0"/>
                  <a:pt x="112" y="0"/>
                </a:cubicBezTo>
                <a:close/>
                <a:moveTo>
                  <a:pt x="26" y="91"/>
                </a:moveTo>
                <a:cubicBezTo>
                  <a:pt x="26" y="86"/>
                  <a:pt x="26" y="86"/>
                  <a:pt x="26" y="86"/>
                </a:cubicBezTo>
                <a:cubicBezTo>
                  <a:pt x="26" y="83"/>
                  <a:pt x="23" y="80"/>
                  <a:pt x="19" y="80"/>
                </a:cubicBezTo>
                <a:cubicBezTo>
                  <a:pt x="13" y="80"/>
                  <a:pt x="13" y="80"/>
                  <a:pt x="13" y="80"/>
                </a:cubicBezTo>
                <a:cubicBezTo>
                  <a:pt x="13" y="40"/>
                  <a:pt x="13" y="40"/>
                  <a:pt x="13" y="40"/>
                </a:cubicBezTo>
                <a:cubicBezTo>
                  <a:pt x="19" y="40"/>
                  <a:pt x="19" y="40"/>
                  <a:pt x="19" y="40"/>
                </a:cubicBezTo>
                <a:cubicBezTo>
                  <a:pt x="23" y="40"/>
                  <a:pt x="26" y="37"/>
                  <a:pt x="26" y="33"/>
                </a:cubicBezTo>
                <a:cubicBezTo>
                  <a:pt x="26" y="28"/>
                  <a:pt x="26" y="28"/>
                  <a:pt x="26" y="28"/>
                </a:cubicBezTo>
                <a:cubicBezTo>
                  <a:pt x="26" y="25"/>
                  <a:pt x="23" y="22"/>
                  <a:pt x="19" y="22"/>
                </a:cubicBezTo>
                <a:cubicBezTo>
                  <a:pt x="13" y="22"/>
                  <a:pt x="13" y="22"/>
                  <a:pt x="13" y="22"/>
                </a:cubicBezTo>
                <a:cubicBezTo>
                  <a:pt x="13" y="20"/>
                  <a:pt x="13" y="20"/>
                  <a:pt x="13" y="20"/>
                </a:cubicBezTo>
                <a:cubicBezTo>
                  <a:pt x="13" y="15"/>
                  <a:pt x="18" y="10"/>
                  <a:pt x="23" y="10"/>
                </a:cubicBezTo>
                <a:cubicBezTo>
                  <a:pt x="103" y="10"/>
                  <a:pt x="103" y="10"/>
                  <a:pt x="103" y="10"/>
                </a:cubicBezTo>
                <a:cubicBezTo>
                  <a:pt x="109" y="10"/>
                  <a:pt x="113" y="15"/>
                  <a:pt x="113" y="20"/>
                </a:cubicBezTo>
                <a:cubicBezTo>
                  <a:pt x="113" y="100"/>
                  <a:pt x="113" y="100"/>
                  <a:pt x="113" y="100"/>
                </a:cubicBezTo>
                <a:cubicBezTo>
                  <a:pt x="113" y="105"/>
                  <a:pt x="109" y="110"/>
                  <a:pt x="103" y="110"/>
                </a:cubicBezTo>
                <a:cubicBezTo>
                  <a:pt x="23" y="110"/>
                  <a:pt x="23" y="110"/>
                  <a:pt x="23" y="110"/>
                </a:cubicBezTo>
                <a:cubicBezTo>
                  <a:pt x="18" y="110"/>
                  <a:pt x="13" y="105"/>
                  <a:pt x="13" y="100"/>
                </a:cubicBezTo>
                <a:cubicBezTo>
                  <a:pt x="13" y="98"/>
                  <a:pt x="13" y="98"/>
                  <a:pt x="13" y="98"/>
                </a:cubicBezTo>
                <a:cubicBezTo>
                  <a:pt x="19" y="98"/>
                  <a:pt x="19" y="98"/>
                  <a:pt x="19" y="98"/>
                </a:cubicBezTo>
                <a:cubicBezTo>
                  <a:pt x="23" y="98"/>
                  <a:pt x="26" y="95"/>
                  <a:pt x="26" y="91"/>
                </a:cubicBezTo>
                <a:close/>
                <a:moveTo>
                  <a:pt x="101" y="77"/>
                </a:moveTo>
                <a:cubicBezTo>
                  <a:pt x="101" y="79"/>
                  <a:pt x="102" y="80"/>
                  <a:pt x="104" y="80"/>
                </a:cubicBezTo>
                <a:cubicBezTo>
                  <a:pt x="104" y="80"/>
                  <a:pt x="104" y="80"/>
                  <a:pt x="104" y="80"/>
                </a:cubicBezTo>
                <a:cubicBezTo>
                  <a:pt x="106" y="80"/>
                  <a:pt x="107" y="79"/>
                  <a:pt x="107" y="77"/>
                </a:cubicBezTo>
                <a:cubicBezTo>
                  <a:pt x="107" y="43"/>
                  <a:pt x="107" y="43"/>
                  <a:pt x="107" y="43"/>
                </a:cubicBezTo>
                <a:cubicBezTo>
                  <a:pt x="107" y="41"/>
                  <a:pt x="106" y="40"/>
                  <a:pt x="104" y="40"/>
                </a:cubicBezTo>
                <a:cubicBezTo>
                  <a:pt x="104" y="40"/>
                  <a:pt x="104" y="40"/>
                  <a:pt x="104" y="40"/>
                </a:cubicBezTo>
                <a:cubicBezTo>
                  <a:pt x="102" y="40"/>
                  <a:pt x="101" y="41"/>
                  <a:pt x="101" y="43"/>
                </a:cubicBezTo>
                <a:lnTo>
                  <a:pt x="101" y="77"/>
                </a:lnTo>
                <a:close/>
                <a:moveTo>
                  <a:pt x="75" y="51"/>
                </a:moveTo>
                <a:cubicBezTo>
                  <a:pt x="83" y="51"/>
                  <a:pt x="83" y="51"/>
                  <a:pt x="83" y="51"/>
                </a:cubicBezTo>
                <a:cubicBezTo>
                  <a:pt x="83" y="44"/>
                  <a:pt x="83" y="44"/>
                  <a:pt x="83" y="44"/>
                </a:cubicBezTo>
                <a:cubicBezTo>
                  <a:pt x="75" y="44"/>
                  <a:pt x="75" y="44"/>
                  <a:pt x="75" y="44"/>
                </a:cubicBezTo>
                <a:lnTo>
                  <a:pt x="75" y="51"/>
                </a:lnTo>
                <a:close/>
                <a:moveTo>
                  <a:pt x="75" y="64"/>
                </a:moveTo>
                <a:cubicBezTo>
                  <a:pt x="78" y="64"/>
                  <a:pt x="80" y="64"/>
                  <a:pt x="83" y="64"/>
                </a:cubicBezTo>
                <a:cubicBezTo>
                  <a:pt x="83" y="61"/>
                  <a:pt x="83" y="59"/>
                  <a:pt x="83" y="56"/>
                </a:cubicBezTo>
                <a:cubicBezTo>
                  <a:pt x="80" y="56"/>
                  <a:pt x="78" y="56"/>
                  <a:pt x="75" y="56"/>
                </a:cubicBezTo>
                <a:cubicBezTo>
                  <a:pt x="75" y="59"/>
                  <a:pt x="75" y="61"/>
                  <a:pt x="75" y="64"/>
                </a:cubicBezTo>
                <a:close/>
                <a:moveTo>
                  <a:pt x="75" y="76"/>
                </a:moveTo>
                <a:cubicBezTo>
                  <a:pt x="83" y="76"/>
                  <a:pt x="83" y="76"/>
                  <a:pt x="83" y="76"/>
                </a:cubicBezTo>
                <a:cubicBezTo>
                  <a:pt x="83" y="69"/>
                  <a:pt x="83" y="69"/>
                  <a:pt x="83" y="69"/>
                </a:cubicBezTo>
                <a:cubicBezTo>
                  <a:pt x="75" y="69"/>
                  <a:pt x="75" y="69"/>
                  <a:pt x="75" y="69"/>
                </a:cubicBezTo>
                <a:lnTo>
                  <a:pt x="75" y="76"/>
                </a:lnTo>
                <a:close/>
                <a:moveTo>
                  <a:pt x="63" y="51"/>
                </a:moveTo>
                <a:cubicBezTo>
                  <a:pt x="66" y="51"/>
                  <a:pt x="68" y="51"/>
                  <a:pt x="71" y="51"/>
                </a:cubicBezTo>
                <a:cubicBezTo>
                  <a:pt x="71" y="49"/>
                  <a:pt x="71" y="46"/>
                  <a:pt x="71" y="44"/>
                </a:cubicBezTo>
                <a:cubicBezTo>
                  <a:pt x="68" y="44"/>
                  <a:pt x="66" y="44"/>
                  <a:pt x="63" y="44"/>
                </a:cubicBezTo>
                <a:cubicBezTo>
                  <a:pt x="63" y="46"/>
                  <a:pt x="63" y="49"/>
                  <a:pt x="63" y="51"/>
                </a:cubicBezTo>
                <a:close/>
                <a:moveTo>
                  <a:pt x="63" y="64"/>
                </a:moveTo>
                <a:cubicBezTo>
                  <a:pt x="66" y="64"/>
                  <a:pt x="68" y="64"/>
                  <a:pt x="71" y="64"/>
                </a:cubicBezTo>
                <a:cubicBezTo>
                  <a:pt x="71" y="61"/>
                  <a:pt x="71" y="59"/>
                  <a:pt x="71" y="56"/>
                </a:cubicBezTo>
                <a:cubicBezTo>
                  <a:pt x="68" y="56"/>
                  <a:pt x="66" y="56"/>
                  <a:pt x="63" y="56"/>
                </a:cubicBezTo>
                <a:cubicBezTo>
                  <a:pt x="63" y="59"/>
                  <a:pt x="63" y="61"/>
                  <a:pt x="63" y="64"/>
                </a:cubicBezTo>
                <a:close/>
                <a:moveTo>
                  <a:pt x="63" y="76"/>
                </a:moveTo>
                <a:cubicBezTo>
                  <a:pt x="66" y="76"/>
                  <a:pt x="68" y="76"/>
                  <a:pt x="71" y="76"/>
                </a:cubicBezTo>
                <a:cubicBezTo>
                  <a:pt x="71" y="74"/>
                  <a:pt x="71" y="71"/>
                  <a:pt x="71" y="69"/>
                </a:cubicBezTo>
                <a:cubicBezTo>
                  <a:pt x="68" y="69"/>
                  <a:pt x="66" y="69"/>
                  <a:pt x="63" y="69"/>
                </a:cubicBezTo>
                <a:cubicBezTo>
                  <a:pt x="63" y="71"/>
                  <a:pt x="63" y="74"/>
                  <a:pt x="63" y="76"/>
                </a:cubicBezTo>
                <a:close/>
                <a:moveTo>
                  <a:pt x="52" y="51"/>
                </a:moveTo>
                <a:cubicBezTo>
                  <a:pt x="54" y="51"/>
                  <a:pt x="57" y="51"/>
                  <a:pt x="59" y="51"/>
                </a:cubicBezTo>
                <a:cubicBezTo>
                  <a:pt x="59" y="49"/>
                  <a:pt x="59" y="46"/>
                  <a:pt x="59" y="44"/>
                </a:cubicBezTo>
                <a:cubicBezTo>
                  <a:pt x="57" y="44"/>
                  <a:pt x="54" y="44"/>
                  <a:pt x="52" y="44"/>
                </a:cubicBezTo>
                <a:cubicBezTo>
                  <a:pt x="52" y="46"/>
                  <a:pt x="52" y="49"/>
                  <a:pt x="52" y="51"/>
                </a:cubicBezTo>
                <a:close/>
                <a:moveTo>
                  <a:pt x="52" y="64"/>
                </a:moveTo>
                <a:cubicBezTo>
                  <a:pt x="54" y="64"/>
                  <a:pt x="57" y="64"/>
                  <a:pt x="59" y="64"/>
                </a:cubicBezTo>
                <a:cubicBezTo>
                  <a:pt x="59" y="61"/>
                  <a:pt x="59" y="59"/>
                  <a:pt x="59" y="56"/>
                </a:cubicBezTo>
                <a:cubicBezTo>
                  <a:pt x="57" y="56"/>
                  <a:pt x="54" y="56"/>
                  <a:pt x="52" y="56"/>
                </a:cubicBezTo>
                <a:cubicBezTo>
                  <a:pt x="52" y="59"/>
                  <a:pt x="52" y="61"/>
                  <a:pt x="52" y="64"/>
                </a:cubicBezTo>
                <a:close/>
                <a:moveTo>
                  <a:pt x="52" y="76"/>
                </a:moveTo>
                <a:cubicBezTo>
                  <a:pt x="54" y="76"/>
                  <a:pt x="57" y="76"/>
                  <a:pt x="59" y="76"/>
                </a:cubicBezTo>
                <a:cubicBezTo>
                  <a:pt x="59" y="74"/>
                  <a:pt x="59" y="71"/>
                  <a:pt x="59" y="69"/>
                </a:cubicBezTo>
                <a:cubicBezTo>
                  <a:pt x="57" y="69"/>
                  <a:pt x="54" y="69"/>
                  <a:pt x="52" y="69"/>
                </a:cubicBezTo>
                <a:cubicBezTo>
                  <a:pt x="52" y="71"/>
                  <a:pt x="52" y="74"/>
                  <a:pt x="52" y="76"/>
                </a:cubicBezTo>
                <a:close/>
                <a:moveTo>
                  <a:pt x="40" y="51"/>
                </a:moveTo>
                <a:cubicBezTo>
                  <a:pt x="48" y="51"/>
                  <a:pt x="48" y="51"/>
                  <a:pt x="48" y="51"/>
                </a:cubicBezTo>
                <a:cubicBezTo>
                  <a:pt x="48" y="44"/>
                  <a:pt x="48" y="44"/>
                  <a:pt x="48" y="44"/>
                </a:cubicBezTo>
                <a:cubicBezTo>
                  <a:pt x="40" y="44"/>
                  <a:pt x="40" y="44"/>
                  <a:pt x="40" y="44"/>
                </a:cubicBezTo>
                <a:lnTo>
                  <a:pt x="40" y="51"/>
                </a:lnTo>
                <a:close/>
                <a:moveTo>
                  <a:pt x="40" y="64"/>
                </a:moveTo>
                <a:cubicBezTo>
                  <a:pt x="43" y="64"/>
                  <a:pt x="45" y="64"/>
                  <a:pt x="48" y="64"/>
                </a:cubicBezTo>
                <a:cubicBezTo>
                  <a:pt x="48" y="61"/>
                  <a:pt x="48" y="59"/>
                  <a:pt x="48" y="56"/>
                </a:cubicBezTo>
                <a:cubicBezTo>
                  <a:pt x="45" y="56"/>
                  <a:pt x="43" y="56"/>
                  <a:pt x="40" y="56"/>
                </a:cubicBezTo>
                <a:cubicBezTo>
                  <a:pt x="40" y="59"/>
                  <a:pt x="40" y="61"/>
                  <a:pt x="40" y="64"/>
                </a:cubicBezTo>
                <a:close/>
                <a:moveTo>
                  <a:pt x="40" y="76"/>
                </a:moveTo>
                <a:cubicBezTo>
                  <a:pt x="48" y="76"/>
                  <a:pt x="48" y="76"/>
                  <a:pt x="48" y="76"/>
                </a:cubicBezTo>
                <a:cubicBezTo>
                  <a:pt x="48" y="69"/>
                  <a:pt x="48" y="69"/>
                  <a:pt x="48" y="69"/>
                </a:cubicBezTo>
                <a:cubicBezTo>
                  <a:pt x="40" y="69"/>
                  <a:pt x="40" y="69"/>
                  <a:pt x="40" y="69"/>
                </a:cubicBezTo>
                <a:lnTo>
                  <a:pt x="40"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0" name="Freeform 213">
            <a:extLst>
              <a:ext uri="{FF2B5EF4-FFF2-40B4-BE49-F238E27FC236}">
                <a16:creationId xmlns:a16="http://schemas.microsoft.com/office/drawing/2014/main" id="{204D7BBF-8CB5-4FEC-8036-69ECA3D4FA1D}"/>
              </a:ext>
            </a:extLst>
          </p:cNvPr>
          <p:cNvSpPr>
            <a:spLocks noEditPoints="1"/>
          </p:cNvSpPr>
          <p:nvPr/>
        </p:nvSpPr>
        <p:spPr bwMode="auto">
          <a:xfrm>
            <a:off x="4919538" y="4354830"/>
            <a:ext cx="414337" cy="442913"/>
          </a:xfrm>
          <a:custGeom>
            <a:avLst/>
            <a:gdLst>
              <a:gd name="T0" fmla="*/ 15 w 131"/>
              <a:gd name="T1" fmla="*/ 76 h 140"/>
              <a:gd name="T2" fmla="*/ 24 w 131"/>
              <a:gd name="T3" fmla="*/ 51 h 140"/>
              <a:gd name="T4" fmla="*/ 37 w 131"/>
              <a:gd name="T5" fmla="*/ 72 h 140"/>
              <a:gd name="T6" fmla="*/ 50 w 131"/>
              <a:gd name="T7" fmla="*/ 52 h 140"/>
              <a:gd name="T8" fmla="*/ 62 w 131"/>
              <a:gd name="T9" fmla="*/ 71 h 140"/>
              <a:gd name="T10" fmla="*/ 71 w 131"/>
              <a:gd name="T11" fmla="*/ 43 h 140"/>
              <a:gd name="T12" fmla="*/ 74 w 131"/>
              <a:gd name="T13" fmla="*/ 42 h 140"/>
              <a:gd name="T14" fmla="*/ 75 w 131"/>
              <a:gd name="T15" fmla="*/ 44 h 140"/>
              <a:gd name="T16" fmla="*/ 63 w 131"/>
              <a:gd name="T17" fmla="*/ 82 h 140"/>
              <a:gd name="T18" fmla="*/ 50 w 131"/>
              <a:gd name="T19" fmla="*/ 60 h 140"/>
              <a:gd name="T20" fmla="*/ 38 w 131"/>
              <a:gd name="T21" fmla="*/ 81 h 140"/>
              <a:gd name="T22" fmla="*/ 25 w 131"/>
              <a:gd name="T23" fmla="*/ 61 h 140"/>
              <a:gd name="T24" fmla="*/ 19 w 131"/>
              <a:gd name="T25" fmla="*/ 77 h 140"/>
              <a:gd name="T26" fmla="*/ 17 w 131"/>
              <a:gd name="T27" fmla="*/ 79 h 140"/>
              <a:gd name="T28" fmla="*/ 15 w 131"/>
              <a:gd name="T29" fmla="*/ 76 h 140"/>
              <a:gd name="T30" fmla="*/ 131 w 131"/>
              <a:gd name="T31" fmla="*/ 9 h 140"/>
              <a:gd name="T32" fmla="*/ 131 w 131"/>
              <a:gd name="T33" fmla="*/ 20 h 140"/>
              <a:gd name="T34" fmla="*/ 131 w 131"/>
              <a:gd name="T35" fmla="*/ 26 h 140"/>
              <a:gd name="T36" fmla="*/ 131 w 131"/>
              <a:gd name="T37" fmla="*/ 96 h 140"/>
              <a:gd name="T38" fmla="*/ 79 w 131"/>
              <a:gd name="T39" fmla="*/ 96 h 140"/>
              <a:gd name="T40" fmla="*/ 79 w 131"/>
              <a:gd name="T41" fmla="*/ 113 h 140"/>
              <a:gd name="T42" fmla="*/ 113 w 131"/>
              <a:gd name="T43" fmla="*/ 140 h 140"/>
              <a:gd name="T44" fmla="*/ 105 w 131"/>
              <a:gd name="T45" fmla="*/ 140 h 140"/>
              <a:gd name="T46" fmla="*/ 79 w 131"/>
              <a:gd name="T47" fmla="*/ 122 h 140"/>
              <a:gd name="T48" fmla="*/ 79 w 131"/>
              <a:gd name="T49" fmla="*/ 123 h 140"/>
              <a:gd name="T50" fmla="*/ 61 w 131"/>
              <a:gd name="T51" fmla="*/ 123 h 140"/>
              <a:gd name="T52" fmla="*/ 61 w 131"/>
              <a:gd name="T53" fmla="*/ 122 h 140"/>
              <a:gd name="T54" fmla="*/ 35 w 131"/>
              <a:gd name="T55" fmla="*/ 140 h 140"/>
              <a:gd name="T56" fmla="*/ 26 w 131"/>
              <a:gd name="T57" fmla="*/ 140 h 140"/>
              <a:gd name="T58" fmla="*/ 61 w 131"/>
              <a:gd name="T59" fmla="*/ 113 h 140"/>
              <a:gd name="T60" fmla="*/ 61 w 131"/>
              <a:gd name="T61" fmla="*/ 96 h 140"/>
              <a:gd name="T62" fmla="*/ 0 w 131"/>
              <a:gd name="T63" fmla="*/ 96 h 140"/>
              <a:gd name="T64" fmla="*/ 0 w 131"/>
              <a:gd name="T65" fmla="*/ 26 h 140"/>
              <a:gd name="T66" fmla="*/ 0 w 131"/>
              <a:gd name="T67" fmla="*/ 20 h 140"/>
              <a:gd name="T68" fmla="*/ 0 w 131"/>
              <a:gd name="T69" fmla="*/ 9 h 140"/>
              <a:gd name="T70" fmla="*/ 61 w 131"/>
              <a:gd name="T71" fmla="*/ 9 h 140"/>
              <a:gd name="T72" fmla="*/ 61 w 131"/>
              <a:gd name="T73" fmla="*/ 0 h 140"/>
              <a:gd name="T74" fmla="*/ 79 w 131"/>
              <a:gd name="T75" fmla="*/ 0 h 140"/>
              <a:gd name="T76" fmla="*/ 79 w 131"/>
              <a:gd name="T77" fmla="*/ 9 h 140"/>
              <a:gd name="T78" fmla="*/ 131 w 131"/>
              <a:gd name="T79" fmla="*/ 9 h 140"/>
              <a:gd name="T80" fmla="*/ 122 w 131"/>
              <a:gd name="T81" fmla="*/ 28 h 140"/>
              <a:gd name="T82" fmla="*/ 9 w 131"/>
              <a:gd name="T83" fmla="*/ 28 h 140"/>
              <a:gd name="T84" fmla="*/ 9 w 131"/>
              <a:gd name="T85" fmla="*/ 88 h 140"/>
              <a:gd name="T86" fmla="*/ 61 w 131"/>
              <a:gd name="T87" fmla="*/ 88 h 140"/>
              <a:gd name="T88" fmla="*/ 79 w 131"/>
              <a:gd name="T89" fmla="*/ 88 h 140"/>
              <a:gd name="T90" fmla="*/ 122 w 131"/>
              <a:gd name="T91" fmla="*/ 88 h 140"/>
              <a:gd name="T92" fmla="*/ 122 w 131"/>
              <a:gd name="T93" fmla="*/ 28 h 140"/>
              <a:gd name="T94" fmla="*/ 99 w 131"/>
              <a:gd name="T95" fmla="*/ 62 h 140"/>
              <a:gd name="T96" fmla="*/ 110 w 131"/>
              <a:gd name="T97" fmla="*/ 51 h 140"/>
              <a:gd name="T98" fmla="*/ 99 w 131"/>
              <a:gd name="T99" fmla="*/ 39 h 140"/>
              <a:gd name="T100" fmla="*/ 87 w 131"/>
              <a:gd name="T101" fmla="*/ 51 h 140"/>
              <a:gd name="T102" fmla="*/ 99 w 131"/>
              <a:gd name="T103" fmla="*/ 62 h 140"/>
              <a:gd name="T104" fmla="*/ 96 w 131"/>
              <a:gd name="T105" fmla="*/ 70 h 140"/>
              <a:gd name="T106" fmla="*/ 87 w 131"/>
              <a:gd name="T107" fmla="*/ 70 h 140"/>
              <a:gd name="T108" fmla="*/ 87 w 131"/>
              <a:gd name="T109" fmla="*/ 79 h 140"/>
              <a:gd name="T110" fmla="*/ 96 w 131"/>
              <a:gd name="T111" fmla="*/ 79 h 140"/>
              <a:gd name="T112" fmla="*/ 96 w 131"/>
              <a:gd name="T113" fmla="*/ 70 h 140"/>
              <a:gd name="T114" fmla="*/ 105 w 131"/>
              <a:gd name="T115" fmla="*/ 79 h 140"/>
              <a:gd name="T116" fmla="*/ 114 w 131"/>
              <a:gd name="T117" fmla="*/ 79 h 140"/>
              <a:gd name="T118" fmla="*/ 114 w 131"/>
              <a:gd name="T119" fmla="*/ 70 h 140"/>
              <a:gd name="T120" fmla="*/ 105 w 131"/>
              <a:gd name="T121" fmla="*/ 70 h 140"/>
              <a:gd name="T122" fmla="*/ 105 w 131"/>
              <a:gd name="T123" fmla="*/ 7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40">
                <a:moveTo>
                  <a:pt x="15" y="76"/>
                </a:moveTo>
                <a:cubicBezTo>
                  <a:pt x="24" y="51"/>
                  <a:pt x="24" y="51"/>
                  <a:pt x="24" y="51"/>
                </a:cubicBezTo>
                <a:cubicBezTo>
                  <a:pt x="37" y="72"/>
                  <a:pt x="37" y="72"/>
                  <a:pt x="37" y="72"/>
                </a:cubicBezTo>
                <a:cubicBezTo>
                  <a:pt x="50" y="52"/>
                  <a:pt x="50" y="52"/>
                  <a:pt x="50" y="52"/>
                </a:cubicBezTo>
                <a:cubicBezTo>
                  <a:pt x="62" y="71"/>
                  <a:pt x="62" y="71"/>
                  <a:pt x="62" y="71"/>
                </a:cubicBezTo>
                <a:cubicBezTo>
                  <a:pt x="71" y="43"/>
                  <a:pt x="71" y="43"/>
                  <a:pt x="71" y="43"/>
                </a:cubicBezTo>
                <a:cubicBezTo>
                  <a:pt x="72" y="42"/>
                  <a:pt x="73" y="41"/>
                  <a:pt x="74" y="42"/>
                </a:cubicBezTo>
                <a:cubicBezTo>
                  <a:pt x="75" y="42"/>
                  <a:pt x="76" y="43"/>
                  <a:pt x="75" y="44"/>
                </a:cubicBezTo>
                <a:cubicBezTo>
                  <a:pt x="63" y="82"/>
                  <a:pt x="63" y="82"/>
                  <a:pt x="63" y="82"/>
                </a:cubicBezTo>
                <a:cubicBezTo>
                  <a:pt x="50" y="60"/>
                  <a:pt x="50" y="60"/>
                  <a:pt x="50" y="60"/>
                </a:cubicBezTo>
                <a:cubicBezTo>
                  <a:pt x="38" y="81"/>
                  <a:pt x="38" y="81"/>
                  <a:pt x="38" y="81"/>
                </a:cubicBezTo>
                <a:cubicBezTo>
                  <a:pt x="25" y="61"/>
                  <a:pt x="25" y="61"/>
                  <a:pt x="25" y="61"/>
                </a:cubicBezTo>
                <a:cubicBezTo>
                  <a:pt x="19" y="77"/>
                  <a:pt x="19" y="77"/>
                  <a:pt x="19" y="77"/>
                </a:cubicBezTo>
                <a:cubicBezTo>
                  <a:pt x="19" y="78"/>
                  <a:pt x="18" y="79"/>
                  <a:pt x="17" y="79"/>
                </a:cubicBezTo>
                <a:cubicBezTo>
                  <a:pt x="15" y="78"/>
                  <a:pt x="15" y="77"/>
                  <a:pt x="15" y="76"/>
                </a:cubicBezTo>
                <a:close/>
                <a:moveTo>
                  <a:pt x="131" y="9"/>
                </a:moveTo>
                <a:cubicBezTo>
                  <a:pt x="131" y="20"/>
                  <a:pt x="131" y="20"/>
                  <a:pt x="131" y="20"/>
                </a:cubicBezTo>
                <a:cubicBezTo>
                  <a:pt x="131" y="26"/>
                  <a:pt x="131" y="26"/>
                  <a:pt x="131" y="26"/>
                </a:cubicBezTo>
                <a:cubicBezTo>
                  <a:pt x="131" y="96"/>
                  <a:pt x="131" y="96"/>
                  <a:pt x="131" y="96"/>
                </a:cubicBezTo>
                <a:cubicBezTo>
                  <a:pt x="79" y="96"/>
                  <a:pt x="79" y="96"/>
                  <a:pt x="79" y="96"/>
                </a:cubicBezTo>
                <a:cubicBezTo>
                  <a:pt x="79" y="113"/>
                  <a:pt x="79" y="113"/>
                  <a:pt x="79" y="113"/>
                </a:cubicBezTo>
                <a:cubicBezTo>
                  <a:pt x="113" y="140"/>
                  <a:pt x="113" y="140"/>
                  <a:pt x="113" y="140"/>
                </a:cubicBezTo>
                <a:cubicBezTo>
                  <a:pt x="105" y="140"/>
                  <a:pt x="105" y="140"/>
                  <a:pt x="105" y="140"/>
                </a:cubicBezTo>
                <a:cubicBezTo>
                  <a:pt x="79" y="122"/>
                  <a:pt x="79" y="122"/>
                  <a:pt x="79" y="122"/>
                </a:cubicBezTo>
                <a:cubicBezTo>
                  <a:pt x="79" y="123"/>
                  <a:pt x="79" y="123"/>
                  <a:pt x="79" y="123"/>
                </a:cubicBezTo>
                <a:cubicBezTo>
                  <a:pt x="61" y="123"/>
                  <a:pt x="61" y="123"/>
                  <a:pt x="61" y="123"/>
                </a:cubicBezTo>
                <a:cubicBezTo>
                  <a:pt x="61" y="122"/>
                  <a:pt x="61" y="122"/>
                  <a:pt x="61" y="122"/>
                </a:cubicBezTo>
                <a:cubicBezTo>
                  <a:pt x="35" y="140"/>
                  <a:pt x="35" y="140"/>
                  <a:pt x="35" y="140"/>
                </a:cubicBezTo>
                <a:cubicBezTo>
                  <a:pt x="26" y="140"/>
                  <a:pt x="26" y="140"/>
                  <a:pt x="26" y="140"/>
                </a:cubicBezTo>
                <a:cubicBezTo>
                  <a:pt x="61" y="113"/>
                  <a:pt x="61" y="113"/>
                  <a:pt x="61" y="113"/>
                </a:cubicBezTo>
                <a:cubicBezTo>
                  <a:pt x="61" y="96"/>
                  <a:pt x="61" y="96"/>
                  <a:pt x="61" y="96"/>
                </a:cubicBezTo>
                <a:cubicBezTo>
                  <a:pt x="0" y="96"/>
                  <a:pt x="0" y="96"/>
                  <a:pt x="0" y="96"/>
                </a:cubicBezTo>
                <a:cubicBezTo>
                  <a:pt x="0" y="26"/>
                  <a:pt x="0" y="26"/>
                  <a:pt x="0" y="26"/>
                </a:cubicBezTo>
                <a:cubicBezTo>
                  <a:pt x="0" y="20"/>
                  <a:pt x="0" y="20"/>
                  <a:pt x="0" y="20"/>
                </a:cubicBezTo>
                <a:cubicBezTo>
                  <a:pt x="0" y="9"/>
                  <a:pt x="0" y="9"/>
                  <a:pt x="0" y="9"/>
                </a:cubicBezTo>
                <a:cubicBezTo>
                  <a:pt x="61" y="9"/>
                  <a:pt x="61" y="9"/>
                  <a:pt x="61" y="9"/>
                </a:cubicBezTo>
                <a:cubicBezTo>
                  <a:pt x="61" y="0"/>
                  <a:pt x="61" y="0"/>
                  <a:pt x="61" y="0"/>
                </a:cubicBezTo>
                <a:cubicBezTo>
                  <a:pt x="79" y="0"/>
                  <a:pt x="79" y="0"/>
                  <a:pt x="79" y="0"/>
                </a:cubicBezTo>
                <a:cubicBezTo>
                  <a:pt x="79" y="9"/>
                  <a:pt x="79" y="9"/>
                  <a:pt x="79" y="9"/>
                </a:cubicBezTo>
                <a:lnTo>
                  <a:pt x="131" y="9"/>
                </a:lnTo>
                <a:close/>
                <a:moveTo>
                  <a:pt x="122" y="28"/>
                </a:moveTo>
                <a:cubicBezTo>
                  <a:pt x="9" y="28"/>
                  <a:pt x="9" y="28"/>
                  <a:pt x="9" y="28"/>
                </a:cubicBezTo>
                <a:cubicBezTo>
                  <a:pt x="9" y="88"/>
                  <a:pt x="9" y="88"/>
                  <a:pt x="9" y="88"/>
                </a:cubicBezTo>
                <a:cubicBezTo>
                  <a:pt x="61" y="88"/>
                  <a:pt x="61" y="88"/>
                  <a:pt x="61" y="88"/>
                </a:cubicBezTo>
                <a:cubicBezTo>
                  <a:pt x="79" y="88"/>
                  <a:pt x="79" y="88"/>
                  <a:pt x="79" y="88"/>
                </a:cubicBezTo>
                <a:cubicBezTo>
                  <a:pt x="122" y="88"/>
                  <a:pt x="122" y="88"/>
                  <a:pt x="122" y="88"/>
                </a:cubicBezTo>
                <a:lnTo>
                  <a:pt x="122" y="28"/>
                </a:lnTo>
                <a:close/>
                <a:moveTo>
                  <a:pt x="99" y="62"/>
                </a:moveTo>
                <a:cubicBezTo>
                  <a:pt x="105" y="62"/>
                  <a:pt x="110" y="57"/>
                  <a:pt x="110" y="51"/>
                </a:cubicBezTo>
                <a:cubicBezTo>
                  <a:pt x="110" y="45"/>
                  <a:pt x="105" y="39"/>
                  <a:pt x="99" y="39"/>
                </a:cubicBezTo>
                <a:cubicBezTo>
                  <a:pt x="93" y="39"/>
                  <a:pt x="87" y="45"/>
                  <a:pt x="87" y="51"/>
                </a:cubicBezTo>
                <a:cubicBezTo>
                  <a:pt x="87" y="57"/>
                  <a:pt x="93" y="62"/>
                  <a:pt x="99" y="62"/>
                </a:cubicBezTo>
                <a:close/>
                <a:moveTo>
                  <a:pt x="96" y="70"/>
                </a:moveTo>
                <a:cubicBezTo>
                  <a:pt x="87" y="70"/>
                  <a:pt x="87" y="70"/>
                  <a:pt x="87" y="70"/>
                </a:cubicBezTo>
                <a:cubicBezTo>
                  <a:pt x="87" y="79"/>
                  <a:pt x="87" y="79"/>
                  <a:pt x="87" y="79"/>
                </a:cubicBezTo>
                <a:cubicBezTo>
                  <a:pt x="96" y="79"/>
                  <a:pt x="96" y="79"/>
                  <a:pt x="96" y="79"/>
                </a:cubicBezTo>
                <a:lnTo>
                  <a:pt x="96" y="70"/>
                </a:lnTo>
                <a:close/>
                <a:moveTo>
                  <a:pt x="105" y="79"/>
                </a:moveTo>
                <a:cubicBezTo>
                  <a:pt x="114" y="79"/>
                  <a:pt x="114" y="79"/>
                  <a:pt x="114" y="79"/>
                </a:cubicBezTo>
                <a:cubicBezTo>
                  <a:pt x="114" y="70"/>
                  <a:pt x="114" y="70"/>
                  <a:pt x="114" y="70"/>
                </a:cubicBezTo>
                <a:cubicBezTo>
                  <a:pt x="105" y="70"/>
                  <a:pt x="105" y="70"/>
                  <a:pt x="105" y="70"/>
                </a:cubicBezTo>
                <a:lnTo>
                  <a:pt x="105"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1" name="Freeform 214">
            <a:extLst>
              <a:ext uri="{FF2B5EF4-FFF2-40B4-BE49-F238E27FC236}">
                <a16:creationId xmlns:a16="http://schemas.microsoft.com/office/drawing/2014/main" id="{35F74B44-6E43-456B-A65C-6B911E5382D8}"/>
              </a:ext>
            </a:extLst>
          </p:cNvPr>
          <p:cNvSpPr>
            <a:spLocks noEditPoints="1"/>
          </p:cNvSpPr>
          <p:nvPr/>
        </p:nvSpPr>
        <p:spPr bwMode="auto">
          <a:xfrm>
            <a:off x="5811713" y="2495868"/>
            <a:ext cx="442912" cy="441325"/>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2" name="Freeform 215">
            <a:extLst>
              <a:ext uri="{FF2B5EF4-FFF2-40B4-BE49-F238E27FC236}">
                <a16:creationId xmlns:a16="http://schemas.microsoft.com/office/drawing/2014/main" id="{B340194F-2D3F-4796-91CE-663CF186671B}"/>
              </a:ext>
            </a:extLst>
          </p:cNvPr>
          <p:cNvSpPr>
            <a:spLocks noEditPoints="1"/>
          </p:cNvSpPr>
          <p:nvPr/>
        </p:nvSpPr>
        <p:spPr bwMode="auto">
          <a:xfrm>
            <a:off x="10363075" y="4354830"/>
            <a:ext cx="385762" cy="442913"/>
          </a:xfrm>
          <a:custGeom>
            <a:avLst/>
            <a:gdLst>
              <a:gd name="T0" fmla="*/ 61 w 122"/>
              <a:gd name="T1" fmla="*/ 55 h 140"/>
              <a:gd name="T2" fmla="*/ 61 w 122"/>
              <a:gd name="T3" fmla="*/ 69 h 140"/>
              <a:gd name="T4" fmla="*/ 12 w 122"/>
              <a:gd name="T5" fmla="*/ 69 h 140"/>
              <a:gd name="T6" fmla="*/ 10 w 122"/>
              <a:gd name="T7" fmla="*/ 55 h 140"/>
              <a:gd name="T8" fmla="*/ 10 w 122"/>
              <a:gd name="T9" fmla="*/ 34 h 140"/>
              <a:gd name="T10" fmla="*/ 61 w 122"/>
              <a:gd name="T11" fmla="*/ 10 h 140"/>
              <a:gd name="T12" fmla="*/ 61 w 122"/>
              <a:gd name="T13" fmla="*/ 55 h 140"/>
              <a:gd name="T14" fmla="*/ 61 w 122"/>
              <a:gd name="T15" fmla="*/ 129 h 140"/>
              <a:gd name="T16" fmla="*/ 109 w 122"/>
              <a:gd name="T17" fmla="*/ 69 h 140"/>
              <a:gd name="T18" fmla="*/ 61 w 122"/>
              <a:gd name="T19" fmla="*/ 69 h 140"/>
              <a:gd name="T20" fmla="*/ 61 w 122"/>
              <a:gd name="T21" fmla="*/ 129 h 140"/>
              <a:gd name="T22" fmla="*/ 122 w 122"/>
              <a:gd name="T23" fmla="*/ 28 h 140"/>
              <a:gd name="T24" fmla="*/ 122 w 122"/>
              <a:gd name="T25" fmla="*/ 34 h 140"/>
              <a:gd name="T26" fmla="*/ 122 w 122"/>
              <a:gd name="T27" fmla="*/ 55 h 140"/>
              <a:gd name="T28" fmla="*/ 119 w 122"/>
              <a:gd name="T29" fmla="*/ 71 h 140"/>
              <a:gd name="T30" fmla="*/ 64 w 122"/>
              <a:gd name="T31" fmla="*/ 139 h 140"/>
              <a:gd name="T32" fmla="*/ 62 w 122"/>
              <a:gd name="T33" fmla="*/ 140 h 140"/>
              <a:gd name="T34" fmla="*/ 61 w 122"/>
              <a:gd name="T35" fmla="*/ 140 h 140"/>
              <a:gd name="T36" fmla="*/ 60 w 122"/>
              <a:gd name="T37" fmla="*/ 140 h 140"/>
              <a:gd name="T38" fmla="*/ 57 w 122"/>
              <a:gd name="T39" fmla="*/ 139 h 140"/>
              <a:gd name="T40" fmla="*/ 2 w 122"/>
              <a:gd name="T41" fmla="*/ 71 h 140"/>
              <a:gd name="T42" fmla="*/ 0 w 122"/>
              <a:gd name="T43" fmla="*/ 55 h 140"/>
              <a:gd name="T44" fmla="*/ 0 w 122"/>
              <a:gd name="T45" fmla="*/ 34 h 140"/>
              <a:gd name="T46" fmla="*/ 0 w 122"/>
              <a:gd name="T47" fmla="*/ 28 h 140"/>
              <a:gd name="T48" fmla="*/ 1 w 122"/>
              <a:gd name="T49" fmla="*/ 26 h 140"/>
              <a:gd name="T50" fmla="*/ 7 w 122"/>
              <a:gd name="T51" fmla="*/ 25 h 140"/>
              <a:gd name="T52" fmla="*/ 35 w 122"/>
              <a:gd name="T53" fmla="*/ 11 h 140"/>
              <a:gd name="T54" fmla="*/ 61 w 122"/>
              <a:gd name="T55" fmla="*/ 0 h 140"/>
              <a:gd name="T56" fmla="*/ 86 w 122"/>
              <a:gd name="T57" fmla="*/ 11 h 140"/>
              <a:gd name="T58" fmla="*/ 114 w 122"/>
              <a:gd name="T59" fmla="*/ 25 h 140"/>
              <a:gd name="T60" fmla="*/ 120 w 122"/>
              <a:gd name="T61" fmla="*/ 26 h 140"/>
              <a:gd name="T62" fmla="*/ 122 w 122"/>
              <a:gd name="T63" fmla="*/ 28 h 140"/>
              <a:gd name="T64" fmla="*/ 117 w 122"/>
              <a:gd name="T65" fmla="*/ 30 h 140"/>
              <a:gd name="T66" fmla="*/ 113 w 122"/>
              <a:gd name="T67" fmla="*/ 29 h 140"/>
              <a:gd name="T68" fmla="*/ 84 w 122"/>
              <a:gd name="T69" fmla="*/ 14 h 140"/>
              <a:gd name="T70" fmla="*/ 61 w 122"/>
              <a:gd name="T71" fmla="*/ 4 h 140"/>
              <a:gd name="T72" fmla="*/ 38 w 122"/>
              <a:gd name="T73" fmla="*/ 14 h 140"/>
              <a:gd name="T74" fmla="*/ 8 w 122"/>
              <a:gd name="T75" fmla="*/ 29 h 140"/>
              <a:gd name="T76" fmla="*/ 4 w 122"/>
              <a:gd name="T77" fmla="*/ 30 h 140"/>
              <a:gd name="T78" fmla="*/ 4 w 122"/>
              <a:gd name="T79" fmla="*/ 34 h 140"/>
              <a:gd name="T80" fmla="*/ 4 w 122"/>
              <a:gd name="T81" fmla="*/ 55 h 140"/>
              <a:gd name="T82" fmla="*/ 7 w 122"/>
              <a:gd name="T83" fmla="*/ 70 h 140"/>
              <a:gd name="T84" fmla="*/ 59 w 122"/>
              <a:gd name="T85" fmla="*/ 135 h 140"/>
              <a:gd name="T86" fmla="*/ 61 w 122"/>
              <a:gd name="T87" fmla="*/ 135 h 140"/>
              <a:gd name="T88" fmla="*/ 63 w 122"/>
              <a:gd name="T89" fmla="*/ 135 h 140"/>
              <a:gd name="T90" fmla="*/ 115 w 122"/>
              <a:gd name="T91" fmla="*/ 70 h 140"/>
              <a:gd name="T92" fmla="*/ 117 w 122"/>
              <a:gd name="T93" fmla="*/ 55 h 140"/>
              <a:gd name="T94" fmla="*/ 117 w 122"/>
              <a:gd name="T95" fmla="*/ 34 h 140"/>
              <a:gd name="T96" fmla="*/ 117 w 122"/>
              <a:gd name="T97" fmla="*/ 3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 h="140">
                <a:moveTo>
                  <a:pt x="61" y="55"/>
                </a:moveTo>
                <a:cubicBezTo>
                  <a:pt x="61" y="69"/>
                  <a:pt x="61" y="69"/>
                  <a:pt x="61" y="69"/>
                </a:cubicBezTo>
                <a:cubicBezTo>
                  <a:pt x="12" y="69"/>
                  <a:pt x="12" y="69"/>
                  <a:pt x="12" y="69"/>
                </a:cubicBezTo>
                <a:cubicBezTo>
                  <a:pt x="11" y="65"/>
                  <a:pt x="11" y="60"/>
                  <a:pt x="10" y="55"/>
                </a:cubicBezTo>
                <a:cubicBezTo>
                  <a:pt x="10" y="52"/>
                  <a:pt x="10" y="37"/>
                  <a:pt x="10" y="34"/>
                </a:cubicBezTo>
                <a:cubicBezTo>
                  <a:pt x="35" y="27"/>
                  <a:pt x="48" y="10"/>
                  <a:pt x="61" y="10"/>
                </a:cubicBezTo>
                <a:lnTo>
                  <a:pt x="61" y="55"/>
                </a:lnTo>
                <a:close/>
                <a:moveTo>
                  <a:pt x="61" y="129"/>
                </a:moveTo>
                <a:cubicBezTo>
                  <a:pt x="61" y="129"/>
                  <a:pt x="99" y="115"/>
                  <a:pt x="109" y="69"/>
                </a:cubicBezTo>
                <a:cubicBezTo>
                  <a:pt x="61" y="69"/>
                  <a:pt x="61" y="69"/>
                  <a:pt x="61" y="69"/>
                </a:cubicBezTo>
                <a:lnTo>
                  <a:pt x="61" y="129"/>
                </a:lnTo>
                <a:close/>
                <a:moveTo>
                  <a:pt x="122" y="28"/>
                </a:moveTo>
                <a:cubicBezTo>
                  <a:pt x="122" y="34"/>
                  <a:pt x="122" y="34"/>
                  <a:pt x="122" y="34"/>
                </a:cubicBezTo>
                <a:cubicBezTo>
                  <a:pt x="122" y="36"/>
                  <a:pt x="122" y="52"/>
                  <a:pt x="122" y="55"/>
                </a:cubicBezTo>
                <a:cubicBezTo>
                  <a:pt x="121" y="61"/>
                  <a:pt x="120" y="66"/>
                  <a:pt x="119" y="71"/>
                </a:cubicBezTo>
                <a:cubicBezTo>
                  <a:pt x="108" y="122"/>
                  <a:pt x="66" y="138"/>
                  <a:pt x="64" y="139"/>
                </a:cubicBezTo>
                <a:cubicBezTo>
                  <a:pt x="62" y="140"/>
                  <a:pt x="62" y="140"/>
                  <a:pt x="62" y="140"/>
                </a:cubicBezTo>
                <a:cubicBezTo>
                  <a:pt x="61" y="140"/>
                  <a:pt x="61" y="140"/>
                  <a:pt x="61" y="140"/>
                </a:cubicBezTo>
                <a:cubicBezTo>
                  <a:pt x="61" y="140"/>
                  <a:pt x="60" y="140"/>
                  <a:pt x="60" y="140"/>
                </a:cubicBezTo>
                <a:cubicBezTo>
                  <a:pt x="57" y="139"/>
                  <a:pt x="57" y="139"/>
                  <a:pt x="57" y="139"/>
                </a:cubicBezTo>
                <a:cubicBezTo>
                  <a:pt x="55" y="138"/>
                  <a:pt x="13" y="122"/>
                  <a:pt x="2" y="71"/>
                </a:cubicBezTo>
                <a:cubicBezTo>
                  <a:pt x="1" y="66"/>
                  <a:pt x="0" y="61"/>
                  <a:pt x="0" y="55"/>
                </a:cubicBezTo>
                <a:cubicBezTo>
                  <a:pt x="0" y="52"/>
                  <a:pt x="0" y="36"/>
                  <a:pt x="0" y="34"/>
                </a:cubicBezTo>
                <a:cubicBezTo>
                  <a:pt x="0" y="28"/>
                  <a:pt x="0" y="28"/>
                  <a:pt x="0" y="28"/>
                </a:cubicBezTo>
                <a:cubicBezTo>
                  <a:pt x="0" y="27"/>
                  <a:pt x="0" y="27"/>
                  <a:pt x="1" y="26"/>
                </a:cubicBezTo>
                <a:cubicBezTo>
                  <a:pt x="7" y="25"/>
                  <a:pt x="7" y="25"/>
                  <a:pt x="7" y="25"/>
                </a:cubicBezTo>
                <a:cubicBezTo>
                  <a:pt x="19" y="21"/>
                  <a:pt x="28" y="16"/>
                  <a:pt x="35" y="11"/>
                </a:cubicBezTo>
                <a:cubicBezTo>
                  <a:pt x="44" y="5"/>
                  <a:pt x="52" y="0"/>
                  <a:pt x="61" y="0"/>
                </a:cubicBezTo>
                <a:cubicBezTo>
                  <a:pt x="70" y="0"/>
                  <a:pt x="77" y="5"/>
                  <a:pt x="86" y="11"/>
                </a:cubicBezTo>
                <a:cubicBezTo>
                  <a:pt x="94" y="16"/>
                  <a:pt x="103" y="21"/>
                  <a:pt x="114" y="25"/>
                </a:cubicBezTo>
                <a:cubicBezTo>
                  <a:pt x="120" y="26"/>
                  <a:pt x="120" y="26"/>
                  <a:pt x="120" y="26"/>
                </a:cubicBezTo>
                <a:cubicBezTo>
                  <a:pt x="121" y="27"/>
                  <a:pt x="122" y="27"/>
                  <a:pt x="122" y="28"/>
                </a:cubicBezTo>
                <a:close/>
                <a:moveTo>
                  <a:pt x="117" y="30"/>
                </a:moveTo>
                <a:cubicBezTo>
                  <a:pt x="113" y="29"/>
                  <a:pt x="113" y="29"/>
                  <a:pt x="113" y="29"/>
                </a:cubicBezTo>
                <a:cubicBezTo>
                  <a:pt x="101" y="25"/>
                  <a:pt x="92" y="19"/>
                  <a:pt x="84" y="14"/>
                </a:cubicBezTo>
                <a:cubicBezTo>
                  <a:pt x="76" y="9"/>
                  <a:pt x="69" y="4"/>
                  <a:pt x="61" y="4"/>
                </a:cubicBezTo>
                <a:cubicBezTo>
                  <a:pt x="53" y="4"/>
                  <a:pt x="46" y="9"/>
                  <a:pt x="38" y="14"/>
                </a:cubicBezTo>
                <a:cubicBezTo>
                  <a:pt x="30" y="19"/>
                  <a:pt x="21" y="25"/>
                  <a:pt x="8" y="29"/>
                </a:cubicBezTo>
                <a:cubicBezTo>
                  <a:pt x="4" y="30"/>
                  <a:pt x="4" y="30"/>
                  <a:pt x="4" y="30"/>
                </a:cubicBezTo>
                <a:cubicBezTo>
                  <a:pt x="4" y="34"/>
                  <a:pt x="4" y="34"/>
                  <a:pt x="4" y="34"/>
                </a:cubicBezTo>
                <a:cubicBezTo>
                  <a:pt x="4" y="37"/>
                  <a:pt x="4" y="52"/>
                  <a:pt x="4" y="55"/>
                </a:cubicBezTo>
                <a:cubicBezTo>
                  <a:pt x="5" y="60"/>
                  <a:pt x="6" y="65"/>
                  <a:pt x="7" y="70"/>
                </a:cubicBezTo>
                <a:cubicBezTo>
                  <a:pt x="17" y="118"/>
                  <a:pt x="57" y="134"/>
                  <a:pt x="59" y="135"/>
                </a:cubicBezTo>
                <a:cubicBezTo>
                  <a:pt x="61" y="135"/>
                  <a:pt x="61" y="135"/>
                  <a:pt x="61" y="135"/>
                </a:cubicBezTo>
                <a:cubicBezTo>
                  <a:pt x="63" y="135"/>
                  <a:pt x="63" y="135"/>
                  <a:pt x="63" y="135"/>
                </a:cubicBezTo>
                <a:cubicBezTo>
                  <a:pt x="65" y="134"/>
                  <a:pt x="105" y="118"/>
                  <a:pt x="115" y="70"/>
                </a:cubicBezTo>
                <a:cubicBezTo>
                  <a:pt x="116" y="65"/>
                  <a:pt x="117" y="60"/>
                  <a:pt x="117" y="55"/>
                </a:cubicBezTo>
                <a:cubicBezTo>
                  <a:pt x="117" y="52"/>
                  <a:pt x="117" y="37"/>
                  <a:pt x="117" y="34"/>
                </a:cubicBezTo>
                <a:lnTo>
                  <a:pt x="117" y="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Tree>
    <p:extLst>
      <p:ext uri="{BB962C8B-B14F-4D97-AF65-F5344CB8AC3E}">
        <p14:creationId xmlns:p14="http://schemas.microsoft.com/office/powerpoint/2010/main" val="3665454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A626514-82FF-4016-930F-A9E5465DD755}"/>
              </a:ext>
            </a:extLst>
          </p:cNvPr>
          <p:cNvGrpSpPr/>
          <p:nvPr/>
        </p:nvGrpSpPr>
        <p:grpSpPr>
          <a:xfrm>
            <a:off x="389055" y="765749"/>
            <a:ext cx="11343730" cy="5350025"/>
            <a:chOff x="389055" y="1305575"/>
            <a:chExt cx="11343730" cy="5350025"/>
          </a:xfrm>
          <a:solidFill>
            <a:srgbClr val="D79575"/>
          </a:solidFill>
        </p:grpSpPr>
        <p:sp>
          <p:nvSpPr>
            <p:cNvPr id="3" name="Freeform 36">
              <a:extLst>
                <a:ext uri="{FF2B5EF4-FFF2-40B4-BE49-F238E27FC236}">
                  <a16:creationId xmlns:a16="http://schemas.microsoft.com/office/drawing/2014/main" id="{A7CA45C4-15A9-4D6C-A6D7-5BC5751DEE13}"/>
                </a:ext>
              </a:extLst>
            </p:cNvPr>
            <p:cNvSpPr>
              <a:spLocks/>
            </p:cNvSpPr>
            <p:nvPr/>
          </p:nvSpPr>
          <p:spPr bwMode="auto">
            <a:xfrm>
              <a:off x="4762768" y="3650879"/>
              <a:ext cx="239214" cy="258199"/>
            </a:xfrm>
            <a:custGeom>
              <a:avLst/>
              <a:gdLst>
                <a:gd name="T0" fmla="*/ 42 w 149"/>
                <a:gd name="T1" fmla="*/ 46 h 161"/>
                <a:gd name="T2" fmla="*/ 38 w 149"/>
                <a:gd name="T3" fmla="*/ 45 h 161"/>
                <a:gd name="T4" fmla="*/ 34 w 149"/>
                <a:gd name="T5" fmla="*/ 44 h 161"/>
                <a:gd name="T6" fmla="*/ 29 w 149"/>
                <a:gd name="T7" fmla="*/ 45 h 161"/>
                <a:gd name="T8" fmla="*/ 9 w 149"/>
                <a:gd name="T9" fmla="*/ 45 h 161"/>
                <a:gd name="T10" fmla="*/ 0 w 149"/>
                <a:gd name="T11" fmla="*/ 57 h 161"/>
                <a:gd name="T12" fmla="*/ 0 w 149"/>
                <a:gd name="T13" fmla="*/ 94 h 161"/>
                <a:gd name="T14" fmla="*/ 9 w 149"/>
                <a:gd name="T15" fmla="*/ 106 h 161"/>
                <a:gd name="T16" fmla="*/ 20 w 149"/>
                <a:gd name="T17" fmla="*/ 106 h 161"/>
                <a:gd name="T18" fmla="*/ 21 w 149"/>
                <a:gd name="T19" fmla="*/ 122 h 161"/>
                <a:gd name="T20" fmla="*/ 25 w 149"/>
                <a:gd name="T21" fmla="*/ 121 h 161"/>
                <a:gd name="T22" fmla="*/ 34 w 149"/>
                <a:gd name="T23" fmla="*/ 149 h 161"/>
                <a:gd name="T24" fmla="*/ 53 w 149"/>
                <a:gd name="T25" fmla="*/ 159 h 161"/>
                <a:gd name="T26" fmla="*/ 63 w 149"/>
                <a:gd name="T27" fmla="*/ 139 h 161"/>
                <a:gd name="T28" fmla="*/ 62 w 149"/>
                <a:gd name="T29" fmla="*/ 137 h 161"/>
                <a:gd name="T30" fmla="*/ 62 w 149"/>
                <a:gd name="T31" fmla="*/ 137 h 161"/>
                <a:gd name="T32" fmla="*/ 54 w 149"/>
                <a:gd name="T33" fmla="*/ 111 h 161"/>
                <a:gd name="T34" fmla="*/ 69 w 149"/>
                <a:gd name="T35" fmla="*/ 107 h 161"/>
                <a:gd name="T36" fmla="*/ 70 w 149"/>
                <a:gd name="T37" fmla="*/ 107 h 161"/>
                <a:gd name="T38" fmla="*/ 149 w 149"/>
                <a:gd name="T39" fmla="*/ 138 h 161"/>
                <a:gd name="T40" fmla="*/ 149 w 149"/>
                <a:gd name="T41" fmla="*/ 0 h 161"/>
                <a:gd name="T42" fmla="*/ 42 w 149"/>
                <a:gd name="T43" fmla="*/ 4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9" h="161">
                  <a:moveTo>
                    <a:pt x="42" y="46"/>
                  </a:moveTo>
                  <a:cubicBezTo>
                    <a:pt x="40" y="46"/>
                    <a:pt x="39" y="45"/>
                    <a:pt x="38" y="45"/>
                  </a:cubicBezTo>
                  <a:cubicBezTo>
                    <a:pt x="36" y="44"/>
                    <a:pt x="35" y="44"/>
                    <a:pt x="34" y="44"/>
                  </a:cubicBezTo>
                  <a:cubicBezTo>
                    <a:pt x="32" y="44"/>
                    <a:pt x="30" y="44"/>
                    <a:pt x="29" y="45"/>
                  </a:cubicBezTo>
                  <a:cubicBezTo>
                    <a:pt x="9" y="45"/>
                    <a:pt x="9" y="45"/>
                    <a:pt x="9" y="45"/>
                  </a:cubicBezTo>
                  <a:cubicBezTo>
                    <a:pt x="4" y="45"/>
                    <a:pt x="0" y="50"/>
                    <a:pt x="0" y="57"/>
                  </a:cubicBezTo>
                  <a:cubicBezTo>
                    <a:pt x="0" y="94"/>
                    <a:pt x="0" y="94"/>
                    <a:pt x="0" y="94"/>
                  </a:cubicBezTo>
                  <a:cubicBezTo>
                    <a:pt x="0" y="101"/>
                    <a:pt x="4" y="106"/>
                    <a:pt x="9" y="106"/>
                  </a:cubicBezTo>
                  <a:cubicBezTo>
                    <a:pt x="20" y="106"/>
                    <a:pt x="20" y="106"/>
                    <a:pt x="20" y="106"/>
                  </a:cubicBezTo>
                  <a:cubicBezTo>
                    <a:pt x="21" y="122"/>
                    <a:pt x="21" y="122"/>
                    <a:pt x="21" y="122"/>
                  </a:cubicBezTo>
                  <a:cubicBezTo>
                    <a:pt x="25" y="121"/>
                    <a:pt x="25" y="121"/>
                    <a:pt x="25" y="121"/>
                  </a:cubicBezTo>
                  <a:cubicBezTo>
                    <a:pt x="34" y="149"/>
                    <a:pt x="34" y="149"/>
                    <a:pt x="34" y="149"/>
                  </a:cubicBezTo>
                  <a:cubicBezTo>
                    <a:pt x="36" y="157"/>
                    <a:pt x="45" y="161"/>
                    <a:pt x="53" y="159"/>
                  </a:cubicBezTo>
                  <a:cubicBezTo>
                    <a:pt x="61" y="156"/>
                    <a:pt x="66" y="147"/>
                    <a:pt x="63" y="139"/>
                  </a:cubicBezTo>
                  <a:cubicBezTo>
                    <a:pt x="62" y="137"/>
                    <a:pt x="62" y="137"/>
                    <a:pt x="62" y="137"/>
                  </a:cubicBezTo>
                  <a:cubicBezTo>
                    <a:pt x="62" y="137"/>
                    <a:pt x="62" y="137"/>
                    <a:pt x="62" y="137"/>
                  </a:cubicBezTo>
                  <a:cubicBezTo>
                    <a:pt x="54" y="111"/>
                    <a:pt x="54" y="111"/>
                    <a:pt x="54" y="111"/>
                  </a:cubicBezTo>
                  <a:cubicBezTo>
                    <a:pt x="69" y="107"/>
                    <a:pt x="69" y="107"/>
                    <a:pt x="69" y="107"/>
                  </a:cubicBezTo>
                  <a:cubicBezTo>
                    <a:pt x="69" y="107"/>
                    <a:pt x="70" y="107"/>
                    <a:pt x="70" y="107"/>
                  </a:cubicBezTo>
                  <a:cubicBezTo>
                    <a:pt x="115" y="116"/>
                    <a:pt x="149" y="138"/>
                    <a:pt x="149" y="138"/>
                  </a:cubicBezTo>
                  <a:cubicBezTo>
                    <a:pt x="149" y="0"/>
                    <a:pt x="149" y="0"/>
                    <a:pt x="149" y="0"/>
                  </a:cubicBezTo>
                  <a:cubicBezTo>
                    <a:pt x="126" y="30"/>
                    <a:pt x="66" y="42"/>
                    <a:pt x="4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 name="Rectangle 37">
              <a:extLst>
                <a:ext uri="{FF2B5EF4-FFF2-40B4-BE49-F238E27FC236}">
                  <a16:creationId xmlns:a16="http://schemas.microsoft.com/office/drawing/2014/main" id="{DCBC9AA5-8478-46B0-B48C-7AA8B2F5E130}"/>
                </a:ext>
              </a:extLst>
            </p:cNvPr>
            <p:cNvSpPr>
              <a:spLocks noChangeArrowheads="1"/>
            </p:cNvSpPr>
            <p:nvPr/>
          </p:nvSpPr>
          <p:spPr bwMode="auto">
            <a:xfrm>
              <a:off x="5009575" y="3648348"/>
              <a:ext cx="13923" cy="234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 name="Freeform 38">
              <a:extLst>
                <a:ext uri="{FF2B5EF4-FFF2-40B4-BE49-F238E27FC236}">
                  <a16:creationId xmlns:a16="http://schemas.microsoft.com/office/drawing/2014/main" id="{474300C6-C040-447A-91C4-7B9527A47927}"/>
                </a:ext>
              </a:extLst>
            </p:cNvPr>
            <p:cNvSpPr>
              <a:spLocks/>
            </p:cNvSpPr>
            <p:nvPr/>
          </p:nvSpPr>
          <p:spPr bwMode="auto">
            <a:xfrm>
              <a:off x="4710875" y="3729352"/>
              <a:ext cx="45564" cy="83535"/>
            </a:xfrm>
            <a:custGeom>
              <a:avLst/>
              <a:gdLst>
                <a:gd name="T0" fmla="*/ 26 w 28"/>
                <a:gd name="T1" fmla="*/ 7 h 52"/>
                <a:gd name="T2" fmla="*/ 27 w 28"/>
                <a:gd name="T3" fmla="*/ 0 h 52"/>
                <a:gd name="T4" fmla="*/ 19 w 28"/>
                <a:gd name="T5" fmla="*/ 0 h 52"/>
                <a:gd name="T6" fmla="*/ 1 w 28"/>
                <a:gd name="T7" fmla="*/ 13 h 52"/>
                <a:gd name="T8" fmla="*/ 12 w 28"/>
                <a:gd name="T9" fmla="*/ 13 h 52"/>
                <a:gd name="T10" fmla="*/ 15 w 28"/>
                <a:gd name="T11" fmla="*/ 16 h 52"/>
                <a:gd name="T12" fmla="*/ 15 w 28"/>
                <a:gd name="T13" fmla="*/ 16 h 52"/>
                <a:gd name="T14" fmla="*/ 15 w 28"/>
                <a:gd name="T15" fmla="*/ 16 h 52"/>
                <a:gd name="T16" fmla="*/ 12 w 28"/>
                <a:gd name="T17" fmla="*/ 19 h 52"/>
                <a:gd name="T18" fmla="*/ 0 w 28"/>
                <a:gd name="T19" fmla="*/ 19 h 52"/>
                <a:gd name="T20" fmla="*/ 0 w 28"/>
                <a:gd name="T21" fmla="*/ 23 h 52"/>
                <a:gd name="T22" fmla="*/ 12 w 28"/>
                <a:gd name="T23" fmla="*/ 23 h 52"/>
                <a:gd name="T24" fmla="*/ 15 w 28"/>
                <a:gd name="T25" fmla="*/ 26 h 52"/>
                <a:gd name="T26" fmla="*/ 15 w 28"/>
                <a:gd name="T27" fmla="*/ 26 h 52"/>
                <a:gd name="T28" fmla="*/ 15 w 28"/>
                <a:gd name="T29" fmla="*/ 26 h 52"/>
                <a:gd name="T30" fmla="*/ 12 w 28"/>
                <a:gd name="T31" fmla="*/ 30 h 52"/>
                <a:gd name="T32" fmla="*/ 0 w 28"/>
                <a:gd name="T33" fmla="*/ 30 h 52"/>
                <a:gd name="T34" fmla="*/ 0 w 28"/>
                <a:gd name="T35" fmla="*/ 33 h 52"/>
                <a:gd name="T36" fmla="*/ 12 w 28"/>
                <a:gd name="T37" fmla="*/ 33 h 52"/>
                <a:gd name="T38" fmla="*/ 15 w 28"/>
                <a:gd name="T39" fmla="*/ 36 h 52"/>
                <a:gd name="T40" fmla="*/ 15 w 28"/>
                <a:gd name="T41" fmla="*/ 36 h 52"/>
                <a:gd name="T42" fmla="*/ 15 w 28"/>
                <a:gd name="T43" fmla="*/ 37 h 52"/>
                <a:gd name="T44" fmla="*/ 12 w 28"/>
                <a:gd name="T45" fmla="*/ 40 h 52"/>
                <a:gd name="T46" fmla="*/ 1 w 28"/>
                <a:gd name="T47" fmla="*/ 40 h 52"/>
                <a:gd name="T48" fmla="*/ 19 w 28"/>
                <a:gd name="T49" fmla="*/ 52 h 52"/>
                <a:gd name="T50" fmla="*/ 28 w 28"/>
                <a:gd name="T51" fmla="*/ 52 h 52"/>
                <a:gd name="T52" fmla="*/ 26 w 28"/>
                <a:gd name="T53" fmla="*/ 44 h 52"/>
                <a:gd name="T54" fmla="*/ 26 w 28"/>
                <a:gd name="T55"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52">
                  <a:moveTo>
                    <a:pt x="26" y="7"/>
                  </a:moveTo>
                  <a:cubicBezTo>
                    <a:pt x="26" y="4"/>
                    <a:pt x="26" y="2"/>
                    <a:pt x="27" y="0"/>
                  </a:cubicBezTo>
                  <a:cubicBezTo>
                    <a:pt x="19" y="0"/>
                    <a:pt x="19" y="0"/>
                    <a:pt x="19" y="0"/>
                  </a:cubicBezTo>
                  <a:cubicBezTo>
                    <a:pt x="11" y="0"/>
                    <a:pt x="4" y="6"/>
                    <a:pt x="1" y="13"/>
                  </a:cubicBezTo>
                  <a:cubicBezTo>
                    <a:pt x="12" y="13"/>
                    <a:pt x="12" y="13"/>
                    <a:pt x="12" y="13"/>
                  </a:cubicBezTo>
                  <a:cubicBezTo>
                    <a:pt x="14" y="13"/>
                    <a:pt x="15" y="14"/>
                    <a:pt x="15" y="16"/>
                  </a:cubicBezTo>
                  <a:cubicBezTo>
                    <a:pt x="15" y="16"/>
                    <a:pt x="15" y="16"/>
                    <a:pt x="15" y="16"/>
                  </a:cubicBezTo>
                  <a:cubicBezTo>
                    <a:pt x="15" y="16"/>
                    <a:pt x="15" y="16"/>
                    <a:pt x="15" y="16"/>
                  </a:cubicBezTo>
                  <a:cubicBezTo>
                    <a:pt x="15" y="18"/>
                    <a:pt x="14" y="19"/>
                    <a:pt x="12" y="19"/>
                  </a:cubicBezTo>
                  <a:cubicBezTo>
                    <a:pt x="0" y="19"/>
                    <a:pt x="0" y="19"/>
                    <a:pt x="0" y="19"/>
                  </a:cubicBezTo>
                  <a:cubicBezTo>
                    <a:pt x="0" y="23"/>
                    <a:pt x="0" y="23"/>
                    <a:pt x="0" y="23"/>
                  </a:cubicBezTo>
                  <a:cubicBezTo>
                    <a:pt x="12" y="23"/>
                    <a:pt x="12" y="23"/>
                    <a:pt x="12" y="23"/>
                  </a:cubicBezTo>
                  <a:cubicBezTo>
                    <a:pt x="14" y="23"/>
                    <a:pt x="15" y="24"/>
                    <a:pt x="15" y="26"/>
                  </a:cubicBezTo>
                  <a:cubicBezTo>
                    <a:pt x="15" y="26"/>
                    <a:pt x="15" y="26"/>
                    <a:pt x="15" y="26"/>
                  </a:cubicBezTo>
                  <a:cubicBezTo>
                    <a:pt x="15" y="26"/>
                    <a:pt x="15" y="26"/>
                    <a:pt x="15" y="26"/>
                  </a:cubicBezTo>
                  <a:cubicBezTo>
                    <a:pt x="15" y="28"/>
                    <a:pt x="14" y="30"/>
                    <a:pt x="12" y="30"/>
                  </a:cubicBezTo>
                  <a:cubicBezTo>
                    <a:pt x="0" y="30"/>
                    <a:pt x="0" y="30"/>
                    <a:pt x="0" y="30"/>
                  </a:cubicBezTo>
                  <a:cubicBezTo>
                    <a:pt x="0" y="33"/>
                    <a:pt x="0" y="33"/>
                    <a:pt x="0" y="33"/>
                  </a:cubicBezTo>
                  <a:cubicBezTo>
                    <a:pt x="12" y="33"/>
                    <a:pt x="12" y="33"/>
                    <a:pt x="12" y="33"/>
                  </a:cubicBezTo>
                  <a:cubicBezTo>
                    <a:pt x="14" y="33"/>
                    <a:pt x="15" y="34"/>
                    <a:pt x="15" y="36"/>
                  </a:cubicBezTo>
                  <a:cubicBezTo>
                    <a:pt x="15" y="36"/>
                    <a:pt x="15" y="36"/>
                    <a:pt x="15" y="36"/>
                  </a:cubicBezTo>
                  <a:cubicBezTo>
                    <a:pt x="15" y="36"/>
                    <a:pt x="15" y="37"/>
                    <a:pt x="15" y="37"/>
                  </a:cubicBezTo>
                  <a:cubicBezTo>
                    <a:pt x="15" y="38"/>
                    <a:pt x="14" y="40"/>
                    <a:pt x="12" y="40"/>
                  </a:cubicBezTo>
                  <a:cubicBezTo>
                    <a:pt x="1" y="40"/>
                    <a:pt x="1" y="40"/>
                    <a:pt x="1" y="40"/>
                  </a:cubicBezTo>
                  <a:cubicBezTo>
                    <a:pt x="3" y="47"/>
                    <a:pt x="11" y="52"/>
                    <a:pt x="19" y="52"/>
                  </a:cubicBezTo>
                  <a:cubicBezTo>
                    <a:pt x="28" y="52"/>
                    <a:pt x="28" y="52"/>
                    <a:pt x="28" y="52"/>
                  </a:cubicBezTo>
                  <a:cubicBezTo>
                    <a:pt x="26" y="50"/>
                    <a:pt x="26" y="47"/>
                    <a:pt x="26" y="44"/>
                  </a:cubicBezTo>
                  <a:lnTo>
                    <a:pt x="2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 name="Freeform 59">
              <a:extLst>
                <a:ext uri="{FF2B5EF4-FFF2-40B4-BE49-F238E27FC236}">
                  <a16:creationId xmlns:a16="http://schemas.microsoft.com/office/drawing/2014/main" id="{6F4D4D06-EA35-4125-8145-213BC0D31C4E}"/>
                </a:ext>
              </a:extLst>
            </p:cNvPr>
            <p:cNvSpPr>
              <a:spLocks noEditPoints="1"/>
            </p:cNvSpPr>
            <p:nvPr/>
          </p:nvSpPr>
          <p:spPr bwMode="auto">
            <a:xfrm>
              <a:off x="4747580" y="4076148"/>
              <a:ext cx="231620" cy="299966"/>
            </a:xfrm>
            <a:custGeom>
              <a:avLst/>
              <a:gdLst>
                <a:gd name="T0" fmla="*/ 144 w 144"/>
                <a:gd name="T1" fmla="*/ 46 h 187"/>
                <a:gd name="T2" fmla="*/ 144 w 144"/>
                <a:gd name="T3" fmla="*/ 45 h 187"/>
                <a:gd name="T4" fmla="*/ 41 w 144"/>
                <a:gd name="T5" fmla="*/ 0 h 187"/>
                <a:gd name="T6" fmla="*/ 41 w 144"/>
                <a:gd name="T7" fmla="*/ 74 h 187"/>
                <a:gd name="T8" fmla="*/ 15 w 144"/>
                <a:gd name="T9" fmla="*/ 29 h 187"/>
                <a:gd name="T10" fmla="*/ 3 w 144"/>
                <a:gd name="T11" fmla="*/ 34 h 187"/>
                <a:gd name="T12" fmla="*/ 34 w 144"/>
                <a:gd name="T13" fmla="*/ 90 h 187"/>
                <a:gd name="T14" fmla="*/ 0 w 144"/>
                <a:gd name="T15" fmla="*/ 148 h 187"/>
                <a:gd name="T16" fmla="*/ 11 w 144"/>
                <a:gd name="T17" fmla="*/ 156 h 187"/>
                <a:gd name="T18" fmla="*/ 41 w 144"/>
                <a:gd name="T19" fmla="*/ 104 h 187"/>
                <a:gd name="T20" fmla="*/ 41 w 144"/>
                <a:gd name="T21" fmla="*/ 187 h 187"/>
                <a:gd name="T22" fmla="*/ 140 w 144"/>
                <a:gd name="T23" fmla="*/ 140 h 187"/>
                <a:gd name="T24" fmla="*/ 140 w 144"/>
                <a:gd name="T25" fmla="*/ 139 h 187"/>
                <a:gd name="T26" fmla="*/ 79 w 144"/>
                <a:gd name="T27" fmla="*/ 91 h 187"/>
                <a:gd name="T28" fmla="*/ 144 w 144"/>
                <a:gd name="T29" fmla="*/ 46 h 187"/>
                <a:gd name="T30" fmla="*/ 95 w 144"/>
                <a:gd name="T31" fmla="*/ 135 h 187"/>
                <a:gd name="T32" fmla="*/ 66 w 144"/>
                <a:gd name="T33" fmla="*/ 147 h 187"/>
                <a:gd name="T34" fmla="*/ 66 w 144"/>
                <a:gd name="T35" fmla="*/ 109 h 187"/>
                <a:gd name="T36" fmla="*/ 95 w 144"/>
                <a:gd name="T37" fmla="*/ 135 h 187"/>
                <a:gd name="T38" fmla="*/ 66 w 144"/>
                <a:gd name="T39" fmla="*/ 72 h 187"/>
                <a:gd name="T40" fmla="*/ 66 w 144"/>
                <a:gd name="T41" fmla="*/ 40 h 187"/>
                <a:gd name="T42" fmla="*/ 96 w 144"/>
                <a:gd name="T43" fmla="*/ 48 h 187"/>
                <a:gd name="T44" fmla="*/ 66 w 144"/>
                <a:gd name="T45" fmla="*/ 7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7">
                  <a:moveTo>
                    <a:pt x="144" y="46"/>
                  </a:moveTo>
                  <a:cubicBezTo>
                    <a:pt x="144" y="45"/>
                    <a:pt x="144" y="45"/>
                    <a:pt x="144" y="45"/>
                  </a:cubicBezTo>
                  <a:cubicBezTo>
                    <a:pt x="41" y="0"/>
                    <a:pt x="41" y="0"/>
                    <a:pt x="41" y="0"/>
                  </a:cubicBezTo>
                  <a:cubicBezTo>
                    <a:pt x="41" y="74"/>
                    <a:pt x="41" y="74"/>
                    <a:pt x="41" y="74"/>
                  </a:cubicBezTo>
                  <a:cubicBezTo>
                    <a:pt x="40" y="72"/>
                    <a:pt x="20" y="37"/>
                    <a:pt x="15" y="29"/>
                  </a:cubicBezTo>
                  <a:cubicBezTo>
                    <a:pt x="3" y="34"/>
                    <a:pt x="3" y="34"/>
                    <a:pt x="3" y="34"/>
                  </a:cubicBezTo>
                  <a:cubicBezTo>
                    <a:pt x="34" y="90"/>
                    <a:pt x="34" y="90"/>
                    <a:pt x="34" y="90"/>
                  </a:cubicBezTo>
                  <a:cubicBezTo>
                    <a:pt x="0" y="148"/>
                    <a:pt x="0" y="148"/>
                    <a:pt x="0" y="148"/>
                  </a:cubicBezTo>
                  <a:cubicBezTo>
                    <a:pt x="11" y="156"/>
                    <a:pt x="11" y="156"/>
                    <a:pt x="11" y="156"/>
                  </a:cubicBezTo>
                  <a:cubicBezTo>
                    <a:pt x="41" y="104"/>
                    <a:pt x="41" y="104"/>
                    <a:pt x="41" y="104"/>
                  </a:cubicBezTo>
                  <a:cubicBezTo>
                    <a:pt x="41" y="187"/>
                    <a:pt x="41" y="187"/>
                    <a:pt x="41" y="187"/>
                  </a:cubicBezTo>
                  <a:cubicBezTo>
                    <a:pt x="140" y="140"/>
                    <a:pt x="140" y="140"/>
                    <a:pt x="140" y="140"/>
                  </a:cubicBezTo>
                  <a:cubicBezTo>
                    <a:pt x="140" y="139"/>
                    <a:pt x="140" y="139"/>
                    <a:pt x="140" y="139"/>
                  </a:cubicBezTo>
                  <a:cubicBezTo>
                    <a:pt x="138" y="138"/>
                    <a:pt x="79" y="91"/>
                    <a:pt x="79" y="91"/>
                  </a:cubicBezTo>
                  <a:lnTo>
                    <a:pt x="144" y="46"/>
                  </a:lnTo>
                  <a:close/>
                  <a:moveTo>
                    <a:pt x="95" y="135"/>
                  </a:moveTo>
                  <a:cubicBezTo>
                    <a:pt x="93" y="136"/>
                    <a:pt x="66" y="147"/>
                    <a:pt x="66" y="147"/>
                  </a:cubicBezTo>
                  <a:cubicBezTo>
                    <a:pt x="66" y="109"/>
                    <a:pt x="66" y="109"/>
                    <a:pt x="66" y="109"/>
                  </a:cubicBezTo>
                  <a:lnTo>
                    <a:pt x="95" y="135"/>
                  </a:lnTo>
                  <a:close/>
                  <a:moveTo>
                    <a:pt x="66" y="72"/>
                  </a:moveTo>
                  <a:cubicBezTo>
                    <a:pt x="66" y="40"/>
                    <a:pt x="66" y="40"/>
                    <a:pt x="66" y="40"/>
                  </a:cubicBezTo>
                  <a:cubicBezTo>
                    <a:pt x="96" y="48"/>
                    <a:pt x="96" y="48"/>
                    <a:pt x="96" y="48"/>
                  </a:cubicBezTo>
                  <a:lnTo>
                    <a:pt x="6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 name="Freeform 71">
              <a:extLst>
                <a:ext uri="{FF2B5EF4-FFF2-40B4-BE49-F238E27FC236}">
                  <a16:creationId xmlns:a16="http://schemas.microsoft.com/office/drawing/2014/main" id="{BAFF2F86-9E9C-44A0-B395-503BA25DBF9B}"/>
                </a:ext>
              </a:extLst>
            </p:cNvPr>
            <p:cNvSpPr>
              <a:spLocks noEditPoints="1"/>
            </p:cNvSpPr>
            <p:nvPr/>
          </p:nvSpPr>
          <p:spPr bwMode="auto">
            <a:xfrm>
              <a:off x="4710875" y="1835896"/>
              <a:ext cx="86066" cy="143022"/>
            </a:xfrm>
            <a:custGeom>
              <a:avLst/>
              <a:gdLst>
                <a:gd name="T0" fmla="*/ 0 w 53"/>
                <a:gd name="T1" fmla="*/ 89 h 89"/>
                <a:gd name="T2" fmla="*/ 53 w 53"/>
                <a:gd name="T3" fmla="*/ 89 h 89"/>
                <a:gd name="T4" fmla="*/ 53 w 53"/>
                <a:gd name="T5" fmla="*/ 0 h 89"/>
                <a:gd name="T6" fmla="*/ 0 w 53"/>
                <a:gd name="T7" fmla="*/ 0 h 89"/>
                <a:gd name="T8" fmla="*/ 0 w 53"/>
                <a:gd name="T9" fmla="*/ 89 h 89"/>
                <a:gd name="T10" fmla="*/ 42 w 53"/>
                <a:gd name="T11" fmla="*/ 3 h 89"/>
                <a:gd name="T12" fmla="*/ 48 w 53"/>
                <a:gd name="T13" fmla="*/ 9 h 89"/>
                <a:gd name="T14" fmla="*/ 42 w 53"/>
                <a:gd name="T15" fmla="*/ 15 h 89"/>
                <a:gd name="T16" fmla="*/ 36 w 53"/>
                <a:gd name="T17" fmla="*/ 9 h 89"/>
                <a:gd name="T18" fmla="*/ 42 w 53"/>
                <a:gd name="T19"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89">
                  <a:moveTo>
                    <a:pt x="0" y="89"/>
                  </a:moveTo>
                  <a:cubicBezTo>
                    <a:pt x="53" y="89"/>
                    <a:pt x="53" y="89"/>
                    <a:pt x="53" y="89"/>
                  </a:cubicBezTo>
                  <a:cubicBezTo>
                    <a:pt x="53" y="0"/>
                    <a:pt x="53" y="0"/>
                    <a:pt x="53" y="0"/>
                  </a:cubicBezTo>
                  <a:cubicBezTo>
                    <a:pt x="0" y="0"/>
                    <a:pt x="0" y="0"/>
                    <a:pt x="0" y="0"/>
                  </a:cubicBezTo>
                  <a:lnTo>
                    <a:pt x="0" y="89"/>
                  </a:lnTo>
                  <a:close/>
                  <a:moveTo>
                    <a:pt x="42" y="3"/>
                  </a:moveTo>
                  <a:cubicBezTo>
                    <a:pt x="45" y="3"/>
                    <a:pt x="48" y="5"/>
                    <a:pt x="48" y="9"/>
                  </a:cubicBezTo>
                  <a:cubicBezTo>
                    <a:pt x="48" y="12"/>
                    <a:pt x="45" y="15"/>
                    <a:pt x="42" y="15"/>
                  </a:cubicBezTo>
                  <a:cubicBezTo>
                    <a:pt x="39" y="15"/>
                    <a:pt x="36" y="12"/>
                    <a:pt x="36" y="9"/>
                  </a:cubicBezTo>
                  <a:cubicBezTo>
                    <a:pt x="36" y="5"/>
                    <a:pt x="39" y="3"/>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 name="Freeform 72">
              <a:extLst>
                <a:ext uri="{FF2B5EF4-FFF2-40B4-BE49-F238E27FC236}">
                  <a16:creationId xmlns:a16="http://schemas.microsoft.com/office/drawing/2014/main" id="{45E16949-CFB5-4F55-8976-8F682647DD99}"/>
                </a:ext>
              </a:extLst>
            </p:cNvPr>
            <p:cNvSpPr>
              <a:spLocks noEditPoints="1"/>
            </p:cNvSpPr>
            <p:nvPr/>
          </p:nvSpPr>
          <p:spPr bwMode="auto">
            <a:xfrm>
              <a:off x="4810864" y="1816910"/>
              <a:ext cx="229088" cy="317686"/>
            </a:xfrm>
            <a:custGeom>
              <a:avLst/>
              <a:gdLst>
                <a:gd name="T0" fmla="*/ 125 w 143"/>
                <a:gd name="T1" fmla="*/ 92 h 198"/>
                <a:gd name="T2" fmla="*/ 123 w 143"/>
                <a:gd name="T3" fmla="*/ 67 h 198"/>
                <a:gd name="T4" fmla="*/ 123 w 143"/>
                <a:gd name="T5" fmla="*/ 67 h 198"/>
                <a:gd name="T6" fmla="*/ 118 w 143"/>
                <a:gd name="T7" fmla="*/ 42 h 198"/>
                <a:gd name="T8" fmla="*/ 118 w 143"/>
                <a:gd name="T9" fmla="*/ 41 h 198"/>
                <a:gd name="T10" fmla="*/ 117 w 143"/>
                <a:gd name="T11" fmla="*/ 41 h 198"/>
                <a:gd name="T12" fmla="*/ 108 w 143"/>
                <a:gd name="T13" fmla="*/ 19 h 198"/>
                <a:gd name="T14" fmla="*/ 21 w 143"/>
                <a:gd name="T15" fmla="*/ 17 h 198"/>
                <a:gd name="T16" fmla="*/ 0 w 143"/>
                <a:gd name="T17" fmla="*/ 23 h 198"/>
                <a:gd name="T18" fmla="*/ 0 w 143"/>
                <a:gd name="T19" fmla="*/ 94 h 198"/>
                <a:gd name="T20" fmla="*/ 28 w 143"/>
                <a:gd name="T21" fmla="*/ 120 h 198"/>
                <a:gd name="T22" fmla="*/ 41 w 143"/>
                <a:gd name="T23" fmla="*/ 157 h 198"/>
                <a:gd name="T24" fmla="*/ 68 w 143"/>
                <a:gd name="T25" fmla="*/ 166 h 198"/>
                <a:gd name="T26" fmla="*/ 59 w 143"/>
                <a:gd name="T27" fmla="*/ 113 h 198"/>
                <a:gd name="T28" fmla="*/ 115 w 143"/>
                <a:gd name="T29" fmla="*/ 116 h 198"/>
                <a:gd name="T30" fmla="*/ 125 w 143"/>
                <a:gd name="T31" fmla="*/ 92 h 198"/>
                <a:gd name="T32" fmla="*/ 55 w 143"/>
                <a:gd name="T33" fmla="*/ 173 h 198"/>
                <a:gd name="T34" fmla="*/ 51 w 143"/>
                <a:gd name="T35" fmla="*/ 174 h 198"/>
                <a:gd name="T36" fmla="*/ 46 w 143"/>
                <a:gd name="T37" fmla="*/ 171 h 198"/>
                <a:gd name="T38" fmla="*/ 45 w 143"/>
                <a:gd name="T39" fmla="*/ 170 h 198"/>
                <a:gd name="T40" fmla="*/ 44 w 143"/>
                <a:gd name="T41" fmla="*/ 165 h 198"/>
                <a:gd name="T42" fmla="*/ 48 w 143"/>
                <a:gd name="T43" fmla="*/ 159 h 198"/>
                <a:gd name="T44" fmla="*/ 53 w 143"/>
                <a:gd name="T45" fmla="*/ 158 h 198"/>
                <a:gd name="T46" fmla="*/ 58 w 143"/>
                <a:gd name="T47" fmla="*/ 162 h 198"/>
                <a:gd name="T48" fmla="*/ 59 w 143"/>
                <a:gd name="T49" fmla="*/ 168 h 198"/>
                <a:gd name="T50" fmla="*/ 59 w 143"/>
                <a:gd name="T51" fmla="*/ 168 h 198"/>
                <a:gd name="T52" fmla="*/ 55 w 143"/>
                <a:gd name="T53"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3" h="198">
                  <a:moveTo>
                    <a:pt x="125" y="92"/>
                  </a:moveTo>
                  <a:cubicBezTo>
                    <a:pt x="132" y="89"/>
                    <a:pt x="134" y="73"/>
                    <a:pt x="123" y="67"/>
                  </a:cubicBezTo>
                  <a:cubicBezTo>
                    <a:pt x="123" y="67"/>
                    <a:pt x="123" y="67"/>
                    <a:pt x="123" y="67"/>
                  </a:cubicBezTo>
                  <a:cubicBezTo>
                    <a:pt x="129" y="62"/>
                    <a:pt x="131" y="48"/>
                    <a:pt x="118" y="42"/>
                  </a:cubicBezTo>
                  <a:cubicBezTo>
                    <a:pt x="118" y="42"/>
                    <a:pt x="118" y="41"/>
                    <a:pt x="118" y="41"/>
                  </a:cubicBezTo>
                  <a:cubicBezTo>
                    <a:pt x="118" y="41"/>
                    <a:pt x="118" y="41"/>
                    <a:pt x="117" y="41"/>
                  </a:cubicBezTo>
                  <a:cubicBezTo>
                    <a:pt x="119" y="37"/>
                    <a:pt x="125" y="22"/>
                    <a:pt x="108" y="19"/>
                  </a:cubicBezTo>
                  <a:cubicBezTo>
                    <a:pt x="108" y="19"/>
                    <a:pt x="56" y="0"/>
                    <a:pt x="21" y="17"/>
                  </a:cubicBezTo>
                  <a:cubicBezTo>
                    <a:pt x="16" y="18"/>
                    <a:pt x="11" y="22"/>
                    <a:pt x="0" y="23"/>
                  </a:cubicBezTo>
                  <a:cubicBezTo>
                    <a:pt x="0" y="49"/>
                    <a:pt x="0" y="94"/>
                    <a:pt x="0" y="94"/>
                  </a:cubicBezTo>
                  <a:cubicBezTo>
                    <a:pt x="0" y="94"/>
                    <a:pt x="15" y="102"/>
                    <a:pt x="28" y="120"/>
                  </a:cubicBezTo>
                  <a:cubicBezTo>
                    <a:pt x="35" y="130"/>
                    <a:pt x="38" y="144"/>
                    <a:pt x="41" y="157"/>
                  </a:cubicBezTo>
                  <a:cubicBezTo>
                    <a:pt x="43" y="198"/>
                    <a:pt x="67" y="176"/>
                    <a:pt x="68" y="166"/>
                  </a:cubicBezTo>
                  <a:cubicBezTo>
                    <a:pt x="71" y="162"/>
                    <a:pt x="70" y="143"/>
                    <a:pt x="59" y="113"/>
                  </a:cubicBezTo>
                  <a:cubicBezTo>
                    <a:pt x="59" y="113"/>
                    <a:pt x="99" y="120"/>
                    <a:pt x="115" y="116"/>
                  </a:cubicBezTo>
                  <a:cubicBezTo>
                    <a:pt x="143" y="112"/>
                    <a:pt x="133" y="93"/>
                    <a:pt x="125" y="92"/>
                  </a:cubicBezTo>
                  <a:close/>
                  <a:moveTo>
                    <a:pt x="55" y="173"/>
                  </a:moveTo>
                  <a:cubicBezTo>
                    <a:pt x="51" y="174"/>
                    <a:pt x="51" y="174"/>
                    <a:pt x="51" y="174"/>
                  </a:cubicBezTo>
                  <a:cubicBezTo>
                    <a:pt x="49" y="174"/>
                    <a:pt x="47" y="173"/>
                    <a:pt x="46" y="171"/>
                  </a:cubicBezTo>
                  <a:cubicBezTo>
                    <a:pt x="45" y="171"/>
                    <a:pt x="45" y="170"/>
                    <a:pt x="45" y="170"/>
                  </a:cubicBezTo>
                  <a:cubicBezTo>
                    <a:pt x="44" y="165"/>
                    <a:pt x="44" y="165"/>
                    <a:pt x="44" y="165"/>
                  </a:cubicBezTo>
                  <a:cubicBezTo>
                    <a:pt x="44" y="162"/>
                    <a:pt x="46" y="159"/>
                    <a:pt x="48" y="159"/>
                  </a:cubicBezTo>
                  <a:cubicBezTo>
                    <a:pt x="53" y="158"/>
                    <a:pt x="53" y="158"/>
                    <a:pt x="53" y="158"/>
                  </a:cubicBezTo>
                  <a:cubicBezTo>
                    <a:pt x="55" y="158"/>
                    <a:pt x="58" y="159"/>
                    <a:pt x="58" y="162"/>
                  </a:cubicBezTo>
                  <a:cubicBezTo>
                    <a:pt x="59" y="168"/>
                    <a:pt x="59" y="168"/>
                    <a:pt x="59" y="168"/>
                  </a:cubicBezTo>
                  <a:cubicBezTo>
                    <a:pt x="59" y="168"/>
                    <a:pt x="59" y="168"/>
                    <a:pt x="59" y="168"/>
                  </a:cubicBezTo>
                  <a:cubicBezTo>
                    <a:pt x="59" y="171"/>
                    <a:pt x="58" y="173"/>
                    <a:pt x="55"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 name="Rectangle 75">
              <a:extLst>
                <a:ext uri="{FF2B5EF4-FFF2-40B4-BE49-F238E27FC236}">
                  <a16:creationId xmlns:a16="http://schemas.microsoft.com/office/drawing/2014/main" id="{28586BA0-5305-4817-AA6C-DB1D145F3088}"/>
                </a:ext>
              </a:extLst>
            </p:cNvPr>
            <p:cNvSpPr>
              <a:spLocks noChangeArrowheads="1"/>
            </p:cNvSpPr>
            <p:nvPr/>
          </p:nvSpPr>
          <p:spPr bwMode="auto">
            <a:xfrm>
              <a:off x="4762768" y="3212954"/>
              <a:ext cx="212634" cy="2164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 name="Freeform 101">
              <a:extLst>
                <a:ext uri="{FF2B5EF4-FFF2-40B4-BE49-F238E27FC236}">
                  <a16:creationId xmlns:a16="http://schemas.microsoft.com/office/drawing/2014/main" id="{692D0DA0-3C0B-4B09-BED5-4E1A60FA03A3}"/>
                </a:ext>
              </a:extLst>
            </p:cNvPr>
            <p:cNvSpPr>
              <a:spLocks/>
            </p:cNvSpPr>
            <p:nvPr/>
          </p:nvSpPr>
          <p:spPr bwMode="auto">
            <a:xfrm>
              <a:off x="4751377" y="6415123"/>
              <a:ext cx="234151" cy="203775"/>
            </a:xfrm>
            <a:custGeom>
              <a:avLst/>
              <a:gdLst>
                <a:gd name="T0" fmla="*/ 94 w 185"/>
                <a:gd name="T1" fmla="*/ 161 h 161"/>
                <a:gd name="T2" fmla="*/ 185 w 185"/>
                <a:gd name="T3" fmla="*/ 56 h 161"/>
                <a:gd name="T4" fmla="*/ 128 w 185"/>
                <a:gd name="T5" fmla="*/ 56 h 161"/>
                <a:gd name="T6" fmla="*/ 128 w 185"/>
                <a:gd name="T7" fmla="*/ 0 h 161"/>
                <a:gd name="T8" fmla="*/ 57 w 185"/>
                <a:gd name="T9" fmla="*/ 0 h 161"/>
                <a:gd name="T10" fmla="*/ 57 w 185"/>
                <a:gd name="T11" fmla="*/ 56 h 161"/>
                <a:gd name="T12" fmla="*/ 0 w 185"/>
                <a:gd name="T13" fmla="*/ 56 h 161"/>
                <a:gd name="T14" fmla="*/ 94 w 185"/>
                <a:gd name="T15" fmla="*/ 161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161">
                  <a:moveTo>
                    <a:pt x="94" y="161"/>
                  </a:moveTo>
                  <a:lnTo>
                    <a:pt x="185" y="56"/>
                  </a:lnTo>
                  <a:lnTo>
                    <a:pt x="128" y="56"/>
                  </a:lnTo>
                  <a:lnTo>
                    <a:pt x="128" y="0"/>
                  </a:lnTo>
                  <a:lnTo>
                    <a:pt x="57" y="0"/>
                  </a:lnTo>
                  <a:lnTo>
                    <a:pt x="57" y="56"/>
                  </a:lnTo>
                  <a:lnTo>
                    <a:pt x="0" y="56"/>
                  </a:lnTo>
                  <a:lnTo>
                    <a:pt x="94"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 name="Rectangle 102">
              <a:extLst>
                <a:ext uri="{FF2B5EF4-FFF2-40B4-BE49-F238E27FC236}">
                  <a16:creationId xmlns:a16="http://schemas.microsoft.com/office/drawing/2014/main" id="{3A14784B-DEE5-490B-BB47-8A95786E7FFF}"/>
                </a:ext>
              </a:extLst>
            </p:cNvPr>
            <p:cNvSpPr>
              <a:spLocks noChangeArrowheads="1"/>
            </p:cNvSpPr>
            <p:nvPr/>
          </p:nvSpPr>
          <p:spPr bwMode="auto">
            <a:xfrm>
              <a:off x="4781753" y="6373355"/>
              <a:ext cx="172132" cy="240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 name="Freeform 141">
              <a:extLst>
                <a:ext uri="{FF2B5EF4-FFF2-40B4-BE49-F238E27FC236}">
                  <a16:creationId xmlns:a16="http://schemas.microsoft.com/office/drawing/2014/main" id="{396FE815-1EEA-440B-8E48-8B831CEBC81D}"/>
                </a:ext>
              </a:extLst>
            </p:cNvPr>
            <p:cNvSpPr>
              <a:spLocks/>
            </p:cNvSpPr>
            <p:nvPr/>
          </p:nvSpPr>
          <p:spPr bwMode="auto">
            <a:xfrm>
              <a:off x="4758971" y="2769967"/>
              <a:ext cx="216432" cy="220228"/>
            </a:xfrm>
            <a:custGeom>
              <a:avLst/>
              <a:gdLst>
                <a:gd name="T0" fmla="*/ 156 w 171"/>
                <a:gd name="T1" fmla="*/ 25 h 174"/>
                <a:gd name="T2" fmla="*/ 111 w 171"/>
                <a:gd name="T3" fmla="*/ 70 h 174"/>
                <a:gd name="T4" fmla="*/ 171 w 171"/>
                <a:gd name="T5" fmla="*/ 131 h 174"/>
                <a:gd name="T6" fmla="*/ 127 w 171"/>
                <a:gd name="T7" fmla="*/ 174 h 174"/>
                <a:gd name="T8" fmla="*/ 68 w 171"/>
                <a:gd name="T9" fmla="*/ 114 h 174"/>
                <a:gd name="T10" fmla="*/ 22 w 171"/>
                <a:gd name="T11" fmla="*/ 159 h 174"/>
                <a:gd name="T12" fmla="*/ 0 w 171"/>
                <a:gd name="T13" fmla="*/ 0 h 174"/>
                <a:gd name="T14" fmla="*/ 156 w 171"/>
                <a:gd name="T15" fmla="*/ 25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74">
                  <a:moveTo>
                    <a:pt x="156" y="25"/>
                  </a:moveTo>
                  <a:lnTo>
                    <a:pt x="111" y="70"/>
                  </a:lnTo>
                  <a:lnTo>
                    <a:pt x="171" y="131"/>
                  </a:lnTo>
                  <a:lnTo>
                    <a:pt x="127" y="174"/>
                  </a:lnTo>
                  <a:lnTo>
                    <a:pt x="68" y="114"/>
                  </a:lnTo>
                  <a:lnTo>
                    <a:pt x="22" y="159"/>
                  </a:lnTo>
                  <a:lnTo>
                    <a:pt x="0" y="0"/>
                  </a:lnTo>
                  <a:lnTo>
                    <a:pt x="156"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 name="Freeform 153">
              <a:extLst>
                <a:ext uri="{FF2B5EF4-FFF2-40B4-BE49-F238E27FC236}">
                  <a16:creationId xmlns:a16="http://schemas.microsoft.com/office/drawing/2014/main" id="{91B57C3D-4D98-4186-8F14-37B974098C81}"/>
                </a:ext>
              </a:extLst>
            </p:cNvPr>
            <p:cNvSpPr>
              <a:spLocks noEditPoints="1"/>
            </p:cNvSpPr>
            <p:nvPr/>
          </p:nvSpPr>
          <p:spPr bwMode="auto">
            <a:xfrm>
              <a:off x="4708343" y="5048189"/>
              <a:ext cx="330343" cy="179726"/>
            </a:xfrm>
            <a:custGeom>
              <a:avLst/>
              <a:gdLst>
                <a:gd name="T0" fmla="*/ 185 w 206"/>
                <a:gd name="T1" fmla="*/ 3 h 112"/>
                <a:gd name="T2" fmla="*/ 90 w 206"/>
                <a:gd name="T3" fmla="*/ 3 h 112"/>
                <a:gd name="T4" fmla="*/ 88 w 206"/>
                <a:gd name="T5" fmla="*/ 4 h 112"/>
                <a:gd name="T6" fmla="*/ 88 w 206"/>
                <a:gd name="T7" fmla="*/ 8 h 112"/>
                <a:gd name="T8" fmla="*/ 85 w 206"/>
                <a:gd name="T9" fmla="*/ 10 h 112"/>
                <a:gd name="T10" fmla="*/ 81 w 206"/>
                <a:gd name="T11" fmla="*/ 8 h 112"/>
                <a:gd name="T12" fmla="*/ 77 w 206"/>
                <a:gd name="T13" fmla="*/ 2 h 112"/>
                <a:gd name="T14" fmla="*/ 64 w 206"/>
                <a:gd name="T15" fmla="*/ 1 h 112"/>
                <a:gd name="T16" fmla="*/ 65 w 206"/>
                <a:gd name="T17" fmla="*/ 3 h 112"/>
                <a:gd name="T18" fmla="*/ 66 w 206"/>
                <a:gd name="T19" fmla="*/ 8 h 112"/>
                <a:gd name="T20" fmla="*/ 63 w 206"/>
                <a:gd name="T21" fmla="*/ 15 h 112"/>
                <a:gd name="T22" fmla="*/ 53 w 206"/>
                <a:gd name="T23" fmla="*/ 18 h 112"/>
                <a:gd name="T24" fmla="*/ 44 w 206"/>
                <a:gd name="T25" fmla="*/ 19 h 112"/>
                <a:gd name="T26" fmla="*/ 39 w 206"/>
                <a:gd name="T27" fmla="*/ 19 h 112"/>
                <a:gd name="T28" fmla="*/ 39 w 206"/>
                <a:gd name="T29" fmla="*/ 24 h 112"/>
                <a:gd name="T30" fmla="*/ 1 w 206"/>
                <a:gd name="T31" fmla="*/ 103 h 112"/>
                <a:gd name="T32" fmla="*/ 42 w 206"/>
                <a:gd name="T33" fmla="*/ 103 h 112"/>
                <a:gd name="T34" fmla="*/ 43 w 206"/>
                <a:gd name="T35" fmla="*/ 97 h 112"/>
                <a:gd name="T36" fmla="*/ 45 w 206"/>
                <a:gd name="T37" fmla="*/ 82 h 112"/>
                <a:gd name="T38" fmla="*/ 49 w 206"/>
                <a:gd name="T39" fmla="*/ 67 h 112"/>
                <a:gd name="T40" fmla="*/ 54 w 206"/>
                <a:gd name="T41" fmla="*/ 58 h 112"/>
                <a:gd name="T42" fmla="*/ 64 w 206"/>
                <a:gd name="T43" fmla="*/ 53 h 112"/>
                <a:gd name="T44" fmla="*/ 69 w 206"/>
                <a:gd name="T45" fmla="*/ 53 h 112"/>
                <a:gd name="T46" fmla="*/ 89 w 206"/>
                <a:gd name="T47" fmla="*/ 67 h 112"/>
                <a:gd name="T48" fmla="*/ 102 w 206"/>
                <a:gd name="T49" fmla="*/ 48 h 112"/>
                <a:gd name="T50" fmla="*/ 107 w 206"/>
                <a:gd name="T51" fmla="*/ 45 h 112"/>
                <a:gd name="T52" fmla="*/ 112 w 206"/>
                <a:gd name="T53" fmla="*/ 32 h 112"/>
                <a:gd name="T54" fmla="*/ 119 w 206"/>
                <a:gd name="T55" fmla="*/ 24 h 112"/>
                <a:gd name="T56" fmla="*/ 185 w 206"/>
                <a:gd name="T57" fmla="*/ 23 h 112"/>
                <a:gd name="T58" fmla="*/ 185 w 206"/>
                <a:gd name="T59" fmla="*/ 3 h 112"/>
                <a:gd name="T60" fmla="*/ 95 w 206"/>
                <a:gd name="T61" fmla="*/ 56 h 112"/>
                <a:gd name="T62" fmla="*/ 88 w 206"/>
                <a:gd name="T63" fmla="*/ 63 h 112"/>
                <a:gd name="T64" fmla="*/ 78 w 206"/>
                <a:gd name="T65" fmla="*/ 59 h 112"/>
                <a:gd name="T66" fmla="*/ 76 w 206"/>
                <a:gd name="T67" fmla="*/ 49 h 112"/>
                <a:gd name="T68" fmla="*/ 79 w 206"/>
                <a:gd name="T69" fmla="*/ 45 h 112"/>
                <a:gd name="T70" fmla="*/ 79 w 206"/>
                <a:gd name="T71" fmla="*/ 53 h 112"/>
                <a:gd name="T72" fmla="*/ 85 w 206"/>
                <a:gd name="T73" fmla="*/ 58 h 112"/>
                <a:gd name="T74" fmla="*/ 82 w 206"/>
                <a:gd name="T75" fmla="*/ 49 h 112"/>
                <a:gd name="T76" fmla="*/ 84 w 206"/>
                <a:gd name="T77" fmla="*/ 43 h 112"/>
                <a:gd name="T78" fmla="*/ 94 w 206"/>
                <a:gd name="T79" fmla="*/ 47 h 112"/>
                <a:gd name="T80" fmla="*/ 95 w 206"/>
                <a:gd name="T81"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6" h="112">
                  <a:moveTo>
                    <a:pt x="185" y="3"/>
                  </a:moveTo>
                  <a:cubicBezTo>
                    <a:pt x="159" y="2"/>
                    <a:pt x="90" y="3"/>
                    <a:pt x="90" y="3"/>
                  </a:cubicBezTo>
                  <a:cubicBezTo>
                    <a:pt x="89" y="3"/>
                    <a:pt x="88" y="3"/>
                    <a:pt x="88" y="4"/>
                  </a:cubicBezTo>
                  <a:cubicBezTo>
                    <a:pt x="88" y="5"/>
                    <a:pt x="88" y="6"/>
                    <a:pt x="88" y="8"/>
                  </a:cubicBezTo>
                  <a:cubicBezTo>
                    <a:pt x="88" y="8"/>
                    <a:pt x="87" y="9"/>
                    <a:pt x="85" y="10"/>
                  </a:cubicBezTo>
                  <a:cubicBezTo>
                    <a:pt x="84" y="11"/>
                    <a:pt x="82" y="10"/>
                    <a:pt x="81" y="8"/>
                  </a:cubicBezTo>
                  <a:cubicBezTo>
                    <a:pt x="80" y="6"/>
                    <a:pt x="79" y="4"/>
                    <a:pt x="77" y="2"/>
                  </a:cubicBezTo>
                  <a:cubicBezTo>
                    <a:pt x="76" y="0"/>
                    <a:pt x="71" y="0"/>
                    <a:pt x="64" y="1"/>
                  </a:cubicBezTo>
                  <a:cubicBezTo>
                    <a:pt x="65" y="2"/>
                    <a:pt x="65" y="3"/>
                    <a:pt x="65" y="3"/>
                  </a:cubicBezTo>
                  <a:cubicBezTo>
                    <a:pt x="66" y="4"/>
                    <a:pt x="66" y="5"/>
                    <a:pt x="66" y="8"/>
                  </a:cubicBezTo>
                  <a:cubicBezTo>
                    <a:pt x="67" y="12"/>
                    <a:pt x="66" y="14"/>
                    <a:pt x="63" y="15"/>
                  </a:cubicBezTo>
                  <a:cubicBezTo>
                    <a:pt x="60" y="17"/>
                    <a:pt x="57" y="18"/>
                    <a:pt x="53" y="18"/>
                  </a:cubicBezTo>
                  <a:cubicBezTo>
                    <a:pt x="50" y="19"/>
                    <a:pt x="47" y="19"/>
                    <a:pt x="44" y="19"/>
                  </a:cubicBezTo>
                  <a:cubicBezTo>
                    <a:pt x="41" y="19"/>
                    <a:pt x="39" y="19"/>
                    <a:pt x="39" y="19"/>
                  </a:cubicBezTo>
                  <a:cubicBezTo>
                    <a:pt x="39" y="24"/>
                    <a:pt x="39" y="24"/>
                    <a:pt x="39" y="24"/>
                  </a:cubicBezTo>
                  <a:cubicBezTo>
                    <a:pt x="24" y="34"/>
                    <a:pt x="0" y="73"/>
                    <a:pt x="1" y="103"/>
                  </a:cubicBezTo>
                  <a:cubicBezTo>
                    <a:pt x="7" y="112"/>
                    <a:pt x="34" y="110"/>
                    <a:pt x="42" y="103"/>
                  </a:cubicBezTo>
                  <a:cubicBezTo>
                    <a:pt x="43" y="102"/>
                    <a:pt x="42" y="101"/>
                    <a:pt x="43" y="97"/>
                  </a:cubicBezTo>
                  <a:cubicBezTo>
                    <a:pt x="43" y="93"/>
                    <a:pt x="44" y="88"/>
                    <a:pt x="45" y="82"/>
                  </a:cubicBezTo>
                  <a:cubicBezTo>
                    <a:pt x="46" y="77"/>
                    <a:pt x="48" y="72"/>
                    <a:pt x="49" y="67"/>
                  </a:cubicBezTo>
                  <a:cubicBezTo>
                    <a:pt x="51" y="62"/>
                    <a:pt x="52" y="59"/>
                    <a:pt x="54" y="58"/>
                  </a:cubicBezTo>
                  <a:cubicBezTo>
                    <a:pt x="58" y="54"/>
                    <a:pt x="61" y="52"/>
                    <a:pt x="64" y="53"/>
                  </a:cubicBezTo>
                  <a:cubicBezTo>
                    <a:pt x="68" y="53"/>
                    <a:pt x="69" y="53"/>
                    <a:pt x="69" y="53"/>
                  </a:cubicBezTo>
                  <a:cubicBezTo>
                    <a:pt x="74" y="66"/>
                    <a:pt x="80" y="70"/>
                    <a:pt x="89" y="67"/>
                  </a:cubicBezTo>
                  <a:cubicBezTo>
                    <a:pt x="97" y="64"/>
                    <a:pt x="101" y="58"/>
                    <a:pt x="102" y="48"/>
                  </a:cubicBezTo>
                  <a:cubicBezTo>
                    <a:pt x="102" y="47"/>
                    <a:pt x="104" y="46"/>
                    <a:pt x="107" y="45"/>
                  </a:cubicBezTo>
                  <a:cubicBezTo>
                    <a:pt x="110" y="44"/>
                    <a:pt x="112" y="40"/>
                    <a:pt x="112" y="32"/>
                  </a:cubicBezTo>
                  <a:cubicBezTo>
                    <a:pt x="115" y="30"/>
                    <a:pt x="117" y="27"/>
                    <a:pt x="119" y="24"/>
                  </a:cubicBezTo>
                  <a:cubicBezTo>
                    <a:pt x="119" y="24"/>
                    <a:pt x="162" y="25"/>
                    <a:pt x="185" y="23"/>
                  </a:cubicBezTo>
                  <a:cubicBezTo>
                    <a:pt x="190" y="21"/>
                    <a:pt x="206" y="13"/>
                    <a:pt x="185" y="3"/>
                  </a:cubicBezTo>
                  <a:close/>
                  <a:moveTo>
                    <a:pt x="95" y="56"/>
                  </a:moveTo>
                  <a:cubicBezTo>
                    <a:pt x="94" y="59"/>
                    <a:pt x="92" y="61"/>
                    <a:pt x="88" y="63"/>
                  </a:cubicBezTo>
                  <a:cubicBezTo>
                    <a:pt x="85" y="65"/>
                    <a:pt x="81" y="64"/>
                    <a:pt x="78" y="59"/>
                  </a:cubicBezTo>
                  <a:cubicBezTo>
                    <a:pt x="75" y="55"/>
                    <a:pt x="74" y="52"/>
                    <a:pt x="76" y="49"/>
                  </a:cubicBezTo>
                  <a:cubicBezTo>
                    <a:pt x="78" y="47"/>
                    <a:pt x="79" y="45"/>
                    <a:pt x="79" y="45"/>
                  </a:cubicBezTo>
                  <a:cubicBezTo>
                    <a:pt x="78" y="48"/>
                    <a:pt x="79" y="51"/>
                    <a:pt x="79" y="53"/>
                  </a:cubicBezTo>
                  <a:cubicBezTo>
                    <a:pt x="79" y="56"/>
                    <a:pt x="81" y="57"/>
                    <a:pt x="85" y="58"/>
                  </a:cubicBezTo>
                  <a:cubicBezTo>
                    <a:pt x="83" y="56"/>
                    <a:pt x="82" y="53"/>
                    <a:pt x="82" y="49"/>
                  </a:cubicBezTo>
                  <a:cubicBezTo>
                    <a:pt x="83" y="45"/>
                    <a:pt x="84" y="43"/>
                    <a:pt x="84" y="43"/>
                  </a:cubicBezTo>
                  <a:cubicBezTo>
                    <a:pt x="89" y="42"/>
                    <a:pt x="92" y="44"/>
                    <a:pt x="94" y="47"/>
                  </a:cubicBezTo>
                  <a:cubicBezTo>
                    <a:pt x="96" y="50"/>
                    <a:pt x="96" y="53"/>
                    <a:pt x="9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 name="Freeform 154">
              <a:extLst>
                <a:ext uri="{FF2B5EF4-FFF2-40B4-BE49-F238E27FC236}">
                  <a16:creationId xmlns:a16="http://schemas.microsoft.com/office/drawing/2014/main" id="{3ADD6F6C-735B-462E-939B-B4D9693F31A8}"/>
                </a:ext>
              </a:extLst>
            </p:cNvPr>
            <p:cNvSpPr>
              <a:spLocks noEditPoints="1"/>
            </p:cNvSpPr>
            <p:nvPr/>
          </p:nvSpPr>
          <p:spPr bwMode="auto">
            <a:xfrm>
              <a:off x="4775425" y="4524198"/>
              <a:ext cx="174664" cy="305029"/>
            </a:xfrm>
            <a:custGeom>
              <a:avLst/>
              <a:gdLst>
                <a:gd name="T0" fmla="*/ 93 w 109"/>
                <a:gd name="T1" fmla="*/ 0 h 190"/>
                <a:gd name="T2" fmla="*/ 17 w 109"/>
                <a:gd name="T3" fmla="*/ 0 h 190"/>
                <a:gd name="T4" fmla="*/ 0 w 109"/>
                <a:gd name="T5" fmla="*/ 18 h 190"/>
                <a:gd name="T6" fmla="*/ 0 w 109"/>
                <a:gd name="T7" fmla="*/ 173 h 190"/>
                <a:gd name="T8" fmla="*/ 17 w 109"/>
                <a:gd name="T9" fmla="*/ 190 h 190"/>
                <a:gd name="T10" fmla="*/ 93 w 109"/>
                <a:gd name="T11" fmla="*/ 190 h 190"/>
                <a:gd name="T12" fmla="*/ 109 w 109"/>
                <a:gd name="T13" fmla="*/ 173 h 190"/>
                <a:gd name="T14" fmla="*/ 109 w 109"/>
                <a:gd name="T15" fmla="*/ 18 h 190"/>
                <a:gd name="T16" fmla="*/ 93 w 109"/>
                <a:gd name="T17" fmla="*/ 0 h 190"/>
                <a:gd name="T18" fmla="*/ 20 w 109"/>
                <a:gd name="T19" fmla="*/ 155 h 190"/>
                <a:gd name="T20" fmla="*/ 20 w 109"/>
                <a:gd name="T21" fmla="*/ 149 h 190"/>
                <a:gd name="T22" fmla="*/ 14 w 109"/>
                <a:gd name="T23" fmla="*/ 155 h 190"/>
                <a:gd name="T24" fmla="*/ 14 w 109"/>
                <a:gd name="T25" fmla="*/ 133 h 190"/>
                <a:gd name="T26" fmla="*/ 20 w 109"/>
                <a:gd name="T27" fmla="*/ 139 h 190"/>
                <a:gd name="T28" fmla="*/ 20 w 109"/>
                <a:gd name="T29" fmla="*/ 134 h 190"/>
                <a:gd name="T30" fmla="*/ 30 w 109"/>
                <a:gd name="T31" fmla="*/ 144 h 190"/>
                <a:gd name="T32" fmla="*/ 20 w 109"/>
                <a:gd name="T33" fmla="*/ 155 h 190"/>
                <a:gd name="T34" fmla="*/ 54 w 109"/>
                <a:gd name="T35" fmla="*/ 177 h 190"/>
                <a:gd name="T36" fmla="*/ 52 w 109"/>
                <a:gd name="T37" fmla="*/ 179 h 190"/>
                <a:gd name="T38" fmla="*/ 50 w 109"/>
                <a:gd name="T39" fmla="*/ 177 h 190"/>
                <a:gd name="T40" fmla="*/ 50 w 109"/>
                <a:gd name="T41" fmla="*/ 163 h 190"/>
                <a:gd name="T42" fmla="*/ 52 w 109"/>
                <a:gd name="T43" fmla="*/ 160 h 190"/>
                <a:gd name="T44" fmla="*/ 54 w 109"/>
                <a:gd name="T45" fmla="*/ 163 h 190"/>
                <a:gd name="T46" fmla="*/ 54 w 109"/>
                <a:gd name="T47" fmla="*/ 177 h 190"/>
                <a:gd name="T48" fmla="*/ 45 w 109"/>
                <a:gd name="T49" fmla="*/ 126 h 190"/>
                <a:gd name="T50" fmla="*/ 45 w 109"/>
                <a:gd name="T51" fmla="*/ 103 h 190"/>
                <a:gd name="T52" fmla="*/ 55 w 109"/>
                <a:gd name="T53" fmla="*/ 113 h 190"/>
                <a:gd name="T54" fmla="*/ 55 w 109"/>
                <a:gd name="T55" fmla="*/ 105 h 190"/>
                <a:gd name="T56" fmla="*/ 58 w 109"/>
                <a:gd name="T57" fmla="*/ 105 h 190"/>
                <a:gd name="T58" fmla="*/ 58 w 109"/>
                <a:gd name="T59" fmla="*/ 124 h 190"/>
                <a:gd name="T60" fmla="*/ 55 w 109"/>
                <a:gd name="T61" fmla="*/ 124 h 190"/>
                <a:gd name="T62" fmla="*/ 55 w 109"/>
                <a:gd name="T63" fmla="*/ 116 h 190"/>
                <a:gd name="T64" fmla="*/ 45 w 109"/>
                <a:gd name="T65" fmla="*/ 126 h 190"/>
                <a:gd name="T66" fmla="*/ 60 w 109"/>
                <a:gd name="T67" fmla="*/ 177 h 190"/>
                <a:gd name="T68" fmla="*/ 58 w 109"/>
                <a:gd name="T69" fmla="*/ 179 h 190"/>
                <a:gd name="T70" fmla="*/ 56 w 109"/>
                <a:gd name="T71" fmla="*/ 177 h 190"/>
                <a:gd name="T72" fmla="*/ 56 w 109"/>
                <a:gd name="T73" fmla="*/ 163 h 190"/>
                <a:gd name="T74" fmla="*/ 58 w 109"/>
                <a:gd name="T75" fmla="*/ 160 h 190"/>
                <a:gd name="T76" fmla="*/ 60 w 109"/>
                <a:gd name="T77" fmla="*/ 163 h 190"/>
                <a:gd name="T78" fmla="*/ 60 w 109"/>
                <a:gd name="T79" fmla="*/ 177 h 190"/>
                <a:gd name="T80" fmla="*/ 63 w 109"/>
                <a:gd name="T81" fmla="*/ 124 h 190"/>
                <a:gd name="T82" fmla="*/ 60 w 109"/>
                <a:gd name="T83" fmla="*/ 124 h 190"/>
                <a:gd name="T84" fmla="*/ 60 w 109"/>
                <a:gd name="T85" fmla="*/ 105 h 190"/>
                <a:gd name="T86" fmla="*/ 63 w 109"/>
                <a:gd name="T87" fmla="*/ 105 h 190"/>
                <a:gd name="T88" fmla="*/ 63 w 109"/>
                <a:gd name="T89" fmla="*/ 124 h 190"/>
                <a:gd name="T90" fmla="*/ 93 w 109"/>
                <a:gd name="T91" fmla="*/ 154 h 190"/>
                <a:gd name="T92" fmla="*/ 87 w 109"/>
                <a:gd name="T93" fmla="*/ 148 h 190"/>
                <a:gd name="T94" fmla="*/ 87 w 109"/>
                <a:gd name="T95" fmla="*/ 155 h 190"/>
                <a:gd name="T96" fmla="*/ 76 w 109"/>
                <a:gd name="T97" fmla="*/ 144 h 190"/>
                <a:gd name="T98" fmla="*/ 87 w 109"/>
                <a:gd name="T99" fmla="*/ 133 h 190"/>
                <a:gd name="T100" fmla="*/ 87 w 109"/>
                <a:gd name="T101" fmla="*/ 138 h 190"/>
                <a:gd name="T102" fmla="*/ 93 w 109"/>
                <a:gd name="T103" fmla="*/ 132 h 190"/>
                <a:gd name="T104" fmla="*/ 93 w 109"/>
                <a:gd name="T105" fmla="*/ 154 h 190"/>
                <a:gd name="T106" fmla="*/ 99 w 109"/>
                <a:gd name="T107" fmla="*/ 80 h 190"/>
                <a:gd name="T108" fmla="*/ 89 w 109"/>
                <a:gd name="T109" fmla="*/ 89 h 190"/>
                <a:gd name="T110" fmla="*/ 19 w 109"/>
                <a:gd name="T111" fmla="*/ 89 h 190"/>
                <a:gd name="T112" fmla="*/ 10 w 109"/>
                <a:gd name="T113" fmla="*/ 80 h 190"/>
                <a:gd name="T114" fmla="*/ 10 w 109"/>
                <a:gd name="T115" fmla="*/ 21 h 190"/>
                <a:gd name="T116" fmla="*/ 19 w 109"/>
                <a:gd name="T117" fmla="*/ 13 h 190"/>
                <a:gd name="T118" fmla="*/ 89 w 109"/>
                <a:gd name="T119" fmla="*/ 13 h 190"/>
                <a:gd name="T120" fmla="*/ 99 w 109"/>
                <a:gd name="T121" fmla="*/ 21 h 190"/>
                <a:gd name="T122" fmla="*/ 99 w 109"/>
                <a:gd name="T123" fmla="*/ 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90">
                  <a:moveTo>
                    <a:pt x="93" y="0"/>
                  </a:moveTo>
                  <a:cubicBezTo>
                    <a:pt x="17" y="0"/>
                    <a:pt x="17" y="0"/>
                    <a:pt x="17" y="0"/>
                  </a:cubicBezTo>
                  <a:cubicBezTo>
                    <a:pt x="8" y="0"/>
                    <a:pt x="0" y="8"/>
                    <a:pt x="0" y="18"/>
                  </a:cubicBezTo>
                  <a:cubicBezTo>
                    <a:pt x="0" y="173"/>
                    <a:pt x="0" y="173"/>
                    <a:pt x="0" y="173"/>
                  </a:cubicBezTo>
                  <a:cubicBezTo>
                    <a:pt x="0" y="182"/>
                    <a:pt x="8" y="190"/>
                    <a:pt x="17" y="190"/>
                  </a:cubicBezTo>
                  <a:cubicBezTo>
                    <a:pt x="93" y="190"/>
                    <a:pt x="93" y="190"/>
                    <a:pt x="93" y="190"/>
                  </a:cubicBezTo>
                  <a:cubicBezTo>
                    <a:pt x="102" y="190"/>
                    <a:pt x="109" y="182"/>
                    <a:pt x="109" y="173"/>
                  </a:cubicBezTo>
                  <a:cubicBezTo>
                    <a:pt x="109" y="18"/>
                    <a:pt x="109" y="18"/>
                    <a:pt x="109" y="18"/>
                  </a:cubicBezTo>
                  <a:cubicBezTo>
                    <a:pt x="109" y="8"/>
                    <a:pt x="102" y="0"/>
                    <a:pt x="93" y="0"/>
                  </a:cubicBezTo>
                  <a:close/>
                  <a:moveTo>
                    <a:pt x="20" y="155"/>
                  </a:moveTo>
                  <a:cubicBezTo>
                    <a:pt x="20" y="149"/>
                    <a:pt x="20" y="149"/>
                    <a:pt x="20" y="149"/>
                  </a:cubicBezTo>
                  <a:cubicBezTo>
                    <a:pt x="14" y="155"/>
                    <a:pt x="14" y="155"/>
                    <a:pt x="14" y="155"/>
                  </a:cubicBezTo>
                  <a:cubicBezTo>
                    <a:pt x="14" y="133"/>
                    <a:pt x="14" y="133"/>
                    <a:pt x="14" y="133"/>
                  </a:cubicBezTo>
                  <a:cubicBezTo>
                    <a:pt x="20" y="139"/>
                    <a:pt x="20" y="139"/>
                    <a:pt x="20" y="139"/>
                  </a:cubicBezTo>
                  <a:cubicBezTo>
                    <a:pt x="20" y="134"/>
                    <a:pt x="20" y="134"/>
                    <a:pt x="20" y="134"/>
                  </a:cubicBezTo>
                  <a:cubicBezTo>
                    <a:pt x="30" y="144"/>
                    <a:pt x="30" y="144"/>
                    <a:pt x="30" y="144"/>
                  </a:cubicBezTo>
                  <a:lnTo>
                    <a:pt x="20" y="155"/>
                  </a:lnTo>
                  <a:close/>
                  <a:moveTo>
                    <a:pt x="54" y="177"/>
                  </a:moveTo>
                  <a:cubicBezTo>
                    <a:pt x="54" y="178"/>
                    <a:pt x="53" y="179"/>
                    <a:pt x="52" y="179"/>
                  </a:cubicBezTo>
                  <a:cubicBezTo>
                    <a:pt x="51" y="179"/>
                    <a:pt x="50" y="178"/>
                    <a:pt x="50" y="177"/>
                  </a:cubicBezTo>
                  <a:cubicBezTo>
                    <a:pt x="50" y="163"/>
                    <a:pt x="50" y="163"/>
                    <a:pt x="50" y="163"/>
                  </a:cubicBezTo>
                  <a:cubicBezTo>
                    <a:pt x="50" y="161"/>
                    <a:pt x="51" y="160"/>
                    <a:pt x="52" y="160"/>
                  </a:cubicBezTo>
                  <a:cubicBezTo>
                    <a:pt x="53" y="160"/>
                    <a:pt x="54" y="161"/>
                    <a:pt x="54" y="163"/>
                  </a:cubicBezTo>
                  <a:lnTo>
                    <a:pt x="54" y="177"/>
                  </a:lnTo>
                  <a:close/>
                  <a:moveTo>
                    <a:pt x="45" y="126"/>
                  </a:moveTo>
                  <a:cubicBezTo>
                    <a:pt x="45" y="103"/>
                    <a:pt x="45" y="103"/>
                    <a:pt x="45" y="103"/>
                  </a:cubicBezTo>
                  <a:cubicBezTo>
                    <a:pt x="55" y="113"/>
                    <a:pt x="55" y="113"/>
                    <a:pt x="55" y="113"/>
                  </a:cubicBezTo>
                  <a:cubicBezTo>
                    <a:pt x="55" y="105"/>
                    <a:pt x="55" y="105"/>
                    <a:pt x="55" y="105"/>
                  </a:cubicBezTo>
                  <a:cubicBezTo>
                    <a:pt x="58" y="105"/>
                    <a:pt x="58" y="105"/>
                    <a:pt x="58" y="105"/>
                  </a:cubicBezTo>
                  <a:cubicBezTo>
                    <a:pt x="58" y="124"/>
                    <a:pt x="58" y="124"/>
                    <a:pt x="58" y="124"/>
                  </a:cubicBezTo>
                  <a:cubicBezTo>
                    <a:pt x="55" y="124"/>
                    <a:pt x="55" y="124"/>
                    <a:pt x="55" y="124"/>
                  </a:cubicBezTo>
                  <a:cubicBezTo>
                    <a:pt x="55" y="116"/>
                    <a:pt x="55" y="116"/>
                    <a:pt x="55" y="116"/>
                  </a:cubicBezTo>
                  <a:lnTo>
                    <a:pt x="45" y="126"/>
                  </a:lnTo>
                  <a:close/>
                  <a:moveTo>
                    <a:pt x="60" y="177"/>
                  </a:moveTo>
                  <a:cubicBezTo>
                    <a:pt x="60" y="178"/>
                    <a:pt x="60" y="179"/>
                    <a:pt x="58" y="179"/>
                  </a:cubicBezTo>
                  <a:cubicBezTo>
                    <a:pt x="57" y="179"/>
                    <a:pt x="56" y="178"/>
                    <a:pt x="56" y="177"/>
                  </a:cubicBezTo>
                  <a:cubicBezTo>
                    <a:pt x="56" y="163"/>
                    <a:pt x="56" y="163"/>
                    <a:pt x="56" y="163"/>
                  </a:cubicBezTo>
                  <a:cubicBezTo>
                    <a:pt x="56" y="161"/>
                    <a:pt x="57" y="160"/>
                    <a:pt x="58" y="160"/>
                  </a:cubicBezTo>
                  <a:cubicBezTo>
                    <a:pt x="60" y="160"/>
                    <a:pt x="60" y="161"/>
                    <a:pt x="60" y="163"/>
                  </a:cubicBezTo>
                  <a:lnTo>
                    <a:pt x="60" y="177"/>
                  </a:lnTo>
                  <a:close/>
                  <a:moveTo>
                    <a:pt x="63" y="124"/>
                  </a:moveTo>
                  <a:cubicBezTo>
                    <a:pt x="60" y="124"/>
                    <a:pt x="60" y="124"/>
                    <a:pt x="60" y="124"/>
                  </a:cubicBezTo>
                  <a:cubicBezTo>
                    <a:pt x="60" y="105"/>
                    <a:pt x="60" y="105"/>
                    <a:pt x="60" y="105"/>
                  </a:cubicBezTo>
                  <a:cubicBezTo>
                    <a:pt x="63" y="105"/>
                    <a:pt x="63" y="105"/>
                    <a:pt x="63" y="105"/>
                  </a:cubicBezTo>
                  <a:lnTo>
                    <a:pt x="63" y="124"/>
                  </a:lnTo>
                  <a:close/>
                  <a:moveTo>
                    <a:pt x="93" y="154"/>
                  </a:moveTo>
                  <a:cubicBezTo>
                    <a:pt x="87" y="148"/>
                    <a:pt x="87" y="148"/>
                    <a:pt x="87" y="148"/>
                  </a:cubicBezTo>
                  <a:cubicBezTo>
                    <a:pt x="87" y="155"/>
                    <a:pt x="87" y="155"/>
                    <a:pt x="87" y="155"/>
                  </a:cubicBezTo>
                  <a:cubicBezTo>
                    <a:pt x="76" y="144"/>
                    <a:pt x="76" y="144"/>
                    <a:pt x="76" y="144"/>
                  </a:cubicBezTo>
                  <a:cubicBezTo>
                    <a:pt x="87" y="133"/>
                    <a:pt x="87" y="133"/>
                    <a:pt x="87" y="133"/>
                  </a:cubicBezTo>
                  <a:cubicBezTo>
                    <a:pt x="87" y="138"/>
                    <a:pt x="87" y="138"/>
                    <a:pt x="87" y="138"/>
                  </a:cubicBezTo>
                  <a:cubicBezTo>
                    <a:pt x="93" y="132"/>
                    <a:pt x="93" y="132"/>
                    <a:pt x="93" y="132"/>
                  </a:cubicBezTo>
                  <a:lnTo>
                    <a:pt x="93" y="154"/>
                  </a:lnTo>
                  <a:close/>
                  <a:moveTo>
                    <a:pt x="99" y="80"/>
                  </a:moveTo>
                  <a:cubicBezTo>
                    <a:pt x="99" y="85"/>
                    <a:pt x="95" y="89"/>
                    <a:pt x="89" y="89"/>
                  </a:cubicBezTo>
                  <a:cubicBezTo>
                    <a:pt x="19" y="89"/>
                    <a:pt x="19" y="89"/>
                    <a:pt x="19" y="89"/>
                  </a:cubicBezTo>
                  <a:cubicBezTo>
                    <a:pt x="14" y="89"/>
                    <a:pt x="10" y="85"/>
                    <a:pt x="10" y="80"/>
                  </a:cubicBezTo>
                  <a:cubicBezTo>
                    <a:pt x="10" y="21"/>
                    <a:pt x="10" y="21"/>
                    <a:pt x="10" y="21"/>
                  </a:cubicBezTo>
                  <a:cubicBezTo>
                    <a:pt x="10" y="16"/>
                    <a:pt x="14" y="13"/>
                    <a:pt x="19" y="13"/>
                  </a:cubicBezTo>
                  <a:cubicBezTo>
                    <a:pt x="89" y="13"/>
                    <a:pt x="89" y="13"/>
                    <a:pt x="89" y="13"/>
                  </a:cubicBezTo>
                  <a:cubicBezTo>
                    <a:pt x="95" y="13"/>
                    <a:pt x="99" y="16"/>
                    <a:pt x="99" y="21"/>
                  </a:cubicBezTo>
                  <a:lnTo>
                    <a:pt x="9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 name="Freeform 195">
              <a:extLst>
                <a:ext uri="{FF2B5EF4-FFF2-40B4-BE49-F238E27FC236}">
                  <a16:creationId xmlns:a16="http://schemas.microsoft.com/office/drawing/2014/main" id="{E99146B5-814F-47DB-82EE-875440B652AB}"/>
                </a:ext>
              </a:extLst>
            </p:cNvPr>
            <p:cNvSpPr>
              <a:spLocks noEditPoints="1"/>
            </p:cNvSpPr>
            <p:nvPr/>
          </p:nvSpPr>
          <p:spPr bwMode="auto">
            <a:xfrm>
              <a:off x="4708343" y="2266226"/>
              <a:ext cx="317686" cy="278449"/>
            </a:xfrm>
            <a:custGeom>
              <a:avLst/>
              <a:gdLst>
                <a:gd name="T0" fmla="*/ 193 w 198"/>
                <a:gd name="T1" fmla="*/ 157 h 174"/>
                <a:gd name="T2" fmla="*/ 107 w 198"/>
                <a:gd name="T3" fmla="*/ 9 h 174"/>
                <a:gd name="T4" fmla="*/ 97 w 198"/>
                <a:gd name="T5" fmla="*/ 2 h 174"/>
                <a:gd name="T6" fmla="*/ 90 w 198"/>
                <a:gd name="T7" fmla="*/ 12 h 174"/>
                <a:gd name="T8" fmla="*/ 12 w 198"/>
                <a:gd name="T9" fmla="*/ 147 h 174"/>
                <a:gd name="T10" fmla="*/ 2 w 198"/>
                <a:gd name="T11" fmla="*/ 169 h 174"/>
                <a:gd name="T12" fmla="*/ 24 w 198"/>
                <a:gd name="T13" fmla="*/ 172 h 174"/>
                <a:gd name="T14" fmla="*/ 175 w 198"/>
                <a:gd name="T15" fmla="*/ 172 h 174"/>
                <a:gd name="T16" fmla="*/ 196 w 198"/>
                <a:gd name="T17" fmla="*/ 169 h 174"/>
                <a:gd name="T18" fmla="*/ 193 w 198"/>
                <a:gd name="T19" fmla="*/ 157 h 174"/>
                <a:gd name="T20" fmla="*/ 21 w 198"/>
                <a:gd name="T21" fmla="*/ 157 h 174"/>
                <a:gd name="T22" fmla="*/ 99 w 198"/>
                <a:gd name="T23" fmla="*/ 20 h 174"/>
                <a:gd name="T24" fmla="*/ 177 w 198"/>
                <a:gd name="T25" fmla="*/ 157 h 174"/>
                <a:gd name="T26" fmla="*/ 21 w 198"/>
                <a:gd name="T27" fmla="*/ 15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174">
                  <a:moveTo>
                    <a:pt x="193" y="157"/>
                  </a:moveTo>
                  <a:cubicBezTo>
                    <a:pt x="164" y="107"/>
                    <a:pt x="136" y="59"/>
                    <a:pt x="107" y="9"/>
                  </a:cubicBezTo>
                  <a:cubicBezTo>
                    <a:pt x="105" y="6"/>
                    <a:pt x="103" y="0"/>
                    <a:pt x="97" y="2"/>
                  </a:cubicBezTo>
                  <a:cubicBezTo>
                    <a:pt x="94" y="2"/>
                    <a:pt x="92" y="8"/>
                    <a:pt x="90" y="12"/>
                  </a:cubicBezTo>
                  <a:cubicBezTo>
                    <a:pt x="63" y="57"/>
                    <a:pt x="39" y="101"/>
                    <a:pt x="12" y="147"/>
                  </a:cubicBezTo>
                  <a:cubicBezTo>
                    <a:pt x="10" y="151"/>
                    <a:pt x="0" y="163"/>
                    <a:pt x="2" y="169"/>
                  </a:cubicBezTo>
                  <a:cubicBezTo>
                    <a:pt x="4" y="174"/>
                    <a:pt x="16" y="172"/>
                    <a:pt x="24" y="172"/>
                  </a:cubicBezTo>
                  <a:cubicBezTo>
                    <a:pt x="77" y="172"/>
                    <a:pt x="122" y="172"/>
                    <a:pt x="175" y="172"/>
                  </a:cubicBezTo>
                  <a:cubicBezTo>
                    <a:pt x="183" y="172"/>
                    <a:pt x="195" y="174"/>
                    <a:pt x="196" y="169"/>
                  </a:cubicBezTo>
                  <a:cubicBezTo>
                    <a:pt x="198" y="165"/>
                    <a:pt x="195" y="161"/>
                    <a:pt x="193" y="157"/>
                  </a:cubicBezTo>
                  <a:close/>
                  <a:moveTo>
                    <a:pt x="21" y="157"/>
                  </a:moveTo>
                  <a:cubicBezTo>
                    <a:pt x="47" y="111"/>
                    <a:pt x="73" y="66"/>
                    <a:pt x="99" y="20"/>
                  </a:cubicBezTo>
                  <a:cubicBezTo>
                    <a:pt x="126" y="65"/>
                    <a:pt x="151" y="111"/>
                    <a:pt x="177" y="157"/>
                  </a:cubicBezTo>
                  <a:cubicBezTo>
                    <a:pt x="125" y="157"/>
                    <a:pt x="73" y="157"/>
                    <a:pt x="21"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 name="Freeform 196">
              <a:extLst>
                <a:ext uri="{FF2B5EF4-FFF2-40B4-BE49-F238E27FC236}">
                  <a16:creationId xmlns:a16="http://schemas.microsoft.com/office/drawing/2014/main" id="{D284CF87-3441-4A8D-B153-BDABC668BE7F}"/>
                </a:ext>
              </a:extLst>
            </p:cNvPr>
            <p:cNvSpPr>
              <a:spLocks/>
            </p:cNvSpPr>
            <p:nvPr/>
          </p:nvSpPr>
          <p:spPr bwMode="auto">
            <a:xfrm>
              <a:off x="4794410" y="2448484"/>
              <a:ext cx="146819" cy="56956"/>
            </a:xfrm>
            <a:custGeom>
              <a:avLst/>
              <a:gdLst>
                <a:gd name="T0" fmla="*/ 41 w 91"/>
                <a:gd name="T1" fmla="*/ 13 h 35"/>
                <a:gd name="T2" fmla="*/ 54 w 91"/>
                <a:gd name="T3" fmla="*/ 6 h 35"/>
                <a:gd name="T4" fmla="*/ 42 w 91"/>
                <a:gd name="T5" fmla="*/ 7 h 35"/>
                <a:gd name="T6" fmla="*/ 33 w 91"/>
                <a:gd name="T7" fmla="*/ 12 h 35"/>
                <a:gd name="T8" fmla="*/ 24 w 91"/>
                <a:gd name="T9" fmla="*/ 12 h 35"/>
                <a:gd name="T10" fmla="*/ 9 w 91"/>
                <a:gd name="T11" fmla="*/ 8 h 35"/>
                <a:gd name="T12" fmla="*/ 16 w 91"/>
                <a:gd name="T13" fmla="*/ 2 h 35"/>
                <a:gd name="T14" fmla="*/ 18 w 91"/>
                <a:gd name="T15" fmla="*/ 0 h 35"/>
                <a:gd name="T16" fmla="*/ 7 w 91"/>
                <a:gd name="T17" fmla="*/ 3 h 35"/>
                <a:gd name="T18" fmla="*/ 0 w 91"/>
                <a:gd name="T19" fmla="*/ 8 h 35"/>
                <a:gd name="T20" fmla="*/ 5 w 91"/>
                <a:gd name="T21" fmla="*/ 13 h 35"/>
                <a:gd name="T22" fmla="*/ 23 w 91"/>
                <a:gd name="T23" fmla="*/ 17 h 35"/>
                <a:gd name="T24" fmla="*/ 32 w 91"/>
                <a:gd name="T25" fmla="*/ 19 h 35"/>
                <a:gd name="T26" fmla="*/ 36 w 91"/>
                <a:gd name="T27" fmla="*/ 21 h 35"/>
                <a:gd name="T28" fmla="*/ 49 w 91"/>
                <a:gd name="T29" fmla="*/ 28 h 35"/>
                <a:gd name="T30" fmla="*/ 47 w 91"/>
                <a:gd name="T31" fmla="*/ 34 h 35"/>
                <a:gd name="T32" fmla="*/ 59 w 91"/>
                <a:gd name="T33" fmla="*/ 35 h 35"/>
                <a:gd name="T34" fmla="*/ 61 w 91"/>
                <a:gd name="T35" fmla="*/ 26 h 35"/>
                <a:gd name="T36" fmla="*/ 45 w 91"/>
                <a:gd name="T37" fmla="*/ 19 h 35"/>
                <a:gd name="T38" fmla="*/ 71 w 91"/>
                <a:gd name="T39" fmla="*/ 19 h 35"/>
                <a:gd name="T40" fmla="*/ 78 w 91"/>
                <a:gd name="T41" fmla="*/ 19 h 35"/>
                <a:gd name="T42" fmla="*/ 79 w 91"/>
                <a:gd name="T43" fmla="*/ 33 h 35"/>
                <a:gd name="T44" fmla="*/ 90 w 91"/>
                <a:gd name="T45" fmla="*/ 33 h 35"/>
                <a:gd name="T46" fmla="*/ 89 w 91"/>
                <a:gd name="T47" fmla="*/ 18 h 35"/>
                <a:gd name="T48" fmla="*/ 79 w 91"/>
                <a:gd name="T49" fmla="*/ 14 h 35"/>
                <a:gd name="T50" fmla="*/ 41 w 91"/>
                <a:gd name="T5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35">
                  <a:moveTo>
                    <a:pt x="41" y="13"/>
                  </a:moveTo>
                  <a:cubicBezTo>
                    <a:pt x="44" y="9"/>
                    <a:pt x="49" y="9"/>
                    <a:pt x="54" y="6"/>
                  </a:cubicBezTo>
                  <a:cubicBezTo>
                    <a:pt x="49" y="7"/>
                    <a:pt x="46" y="6"/>
                    <a:pt x="42" y="7"/>
                  </a:cubicBezTo>
                  <a:cubicBezTo>
                    <a:pt x="38" y="8"/>
                    <a:pt x="36" y="12"/>
                    <a:pt x="33" y="12"/>
                  </a:cubicBezTo>
                  <a:cubicBezTo>
                    <a:pt x="30" y="13"/>
                    <a:pt x="27" y="12"/>
                    <a:pt x="24" y="12"/>
                  </a:cubicBezTo>
                  <a:cubicBezTo>
                    <a:pt x="18" y="12"/>
                    <a:pt x="13" y="10"/>
                    <a:pt x="9" y="8"/>
                  </a:cubicBezTo>
                  <a:cubicBezTo>
                    <a:pt x="10" y="5"/>
                    <a:pt x="13" y="3"/>
                    <a:pt x="16" y="2"/>
                  </a:cubicBezTo>
                  <a:cubicBezTo>
                    <a:pt x="17" y="2"/>
                    <a:pt x="18" y="1"/>
                    <a:pt x="18" y="0"/>
                  </a:cubicBezTo>
                  <a:cubicBezTo>
                    <a:pt x="14" y="1"/>
                    <a:pt x="10" y="1"/>
                    <a:pt x="7" y="3"/>
                  </a:cubicBezTo>
                  <a:cubicBezTo>
                    <a:pt x="4" y="4"/>
                    <a:pt x="0" y="6"/>
                    <a:pt x="0" y="8"/>
                  </a:cubicBezTo>
                  <a:cubicBezTo>
                    <a:pt x="0" y="11"/>
                    <a:pt x="3" y="13"/>
                    <a:pt x="5" y="13"/>
                  </a:cubicBezTo>
                  <a:cubicBezTo>
                    <a:pt x="11" y="16"/>
                    <a:pt x="16" y="17"/>
                    <a:pt x="23" y="17"/>
                  </a:cubicBezTo>
                  <a:cubicBezTo>
                    <a:pt x="26" y="18"/>
                    <a:pt x="30" y="18"/>
                    <a:pt x="32" y="19"/>
                  </a:cubicBezTo>
                  <a:cubicBezTo>
                    <a:pt x="34" y="19"/>
                    <a:pt x="35" y="20"/>
                    <a:pt x="36" y="21"/>
                  </a:cubicBezTo>
                  <a:cubicBezTo>
                    <a:pt x="40" y="24"/>
                    <a:pt x="46" y="26"/>
                    <a:pt x="49" y="28"/>
                  </a:cubicBezTo>
                  <a:cubicBezTo>
                    <a:pt x="49" y="30"/>
                    <a:pt x="47" y="32"/>
                    <a:pt x="47" y="34"/>
                  </a:cubicBezTo>
                  <a:cubicBezTo>
                    <a:pt x="51" y="34"/>
                    <a:pt x="55" y="35"/>
                    <a:pt x="59" y="35"/>
                  </a:cubicBezTo>
                  <a:cubicBezTo>
                    <a:pt x="59" y="32"/>
                    <a:pt x="60" y="29"/>
                    <a:pt x="61" y="26"/>
                  </a:cubicBezTo>
                  <a:cubicBezTo>
                    <a:pt x="56" y="24"/>
                    <a:pt x="50" y="21"/>
                    <a:pt x="45" y="19"/>
                  </a:cubicBezTo>
                  <a:cubicBezTo>
                    <a:pt x="53" y="19"/>
                    <a:pt x="62" y="19"/>
                    <a:pt x="71" y="19"/>
                  </a:cubicBezTo>
                  <a:cubicBezTo>
                    <a:pt x="73" y="19"/>
                    <a:pt x="77" y="19"/>
                    <a:pt x="78" y="19"/>
                  </a:cubicBezTo>
                  <a:cubicBezTo>
                    <a:pt x="83" y="21"/>
                    <a:pt x="79" y="29"/>
                    <a:pt x="79" y="33"/>
                  </a:cubicBezTo>
                  <a:cubicBezTo>
                    <a:pt x="82" y="33"/>
                    <a:pt x="86" y="33"/>
                    <a:pt x="90" y="33"/>
                  </a:cubicBezTo>
                  <a:cubicBezTo>
                    <a:pt x="90" y="28"/>
                    <a:pt x="91" y="21"/>
                    <a:pt x="89" y="18"/>
                  </a:cubicBezTo>
                  <a:cubicBezTo>
                    <a:pt x="87" y="16"/>
                    <a:pt x="83" y="15"/>
                    <a:pt x="79" y="14"/>
                  </a:cubicBezTo>
                  <a:cubicBezTo>
                    <a:pt x="68" y="13"/>
                    <a:pt x="52" y="14"/>
                    <a:pt x="4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 name="Freeform 197">
              <a:extLst>
                <a:ext uri="{FF2B5EF4-FFF2-40B4-BE49-F238E27FC236}">
                  <a16:creationId xmlns:a16="http://schemas.microsoft.com/office/drawing/2014/main" id="{485A00F9-012E-4E4A-B92A-4262907B377F}"/>
                </a:ext>
              </a:extLst>
            </p:cNvPr>
            <p:cNvSpPr>
              <a:spLocks/>
            </p:cNvSpPr>
            <p:nvPr/>
          </p:nvSpPr>
          <p:spPr bwMode="auto">
            <a:xfrm>
              <a:off x="4822255" y="2391528"/>
              <a:ext cx="79738" cy="65815"/>
            </a:xfrm>
            <a:custGeom>
              <a:avLst/>
              <a:gdLst>
                <a:gd name="T0" fmla="*/ 0 w 50"/>
                <a:gd name="T1" fmla="*/ 20 h 41"/>
                <a:gd name="T2" fmla="*/ 2 w 50"/>
                <a:gd name="T3" fmla="*/ 35 h 41"/>
                <a:gd name="T4" fmla="*/ 7 w 50"/>
                <a:gd name="T5" fmla="*/ 35 h 41"/>
                <a:gd name="T6" fmla="*/ 9 w 50"/>
                <a:gd name="T7" fmla="*/ 29 h 41"/>
                <a:gd name="T8" fmla="*/ 36 w 50"/>
                <a:gd name="T9" fmla="*/ 34 h 41"/>
                <a:gd name="T10" fmla="*/ 37 w 50"/>
                <a:gd name="T11" fmla="*/ 41 h 41"/>
                <a:gd name="T12" fmla="*/ 44 w 50"/>
                <a:gd name="T13" fmla="*/ 41 h 41"/>
                <a:gd name="T14" fmla="*/ 49 w 50"/>
                <a:gd name="T15" fmla="*/ 24 h 41"/>
                <a:gd name="T16" fmla="*/ 45 w 50"/>
                <a:gd name="T17" fmla="*/ 6 h 41"/>
                <a:gd name="T18" fmla="*/ 28 w 50"/>
                <a:gd name="T19" fmla="*/ 0 h 41"/>
                <a:gd name="T20" fmla="*/ 10 w 50"/>
                <a:gd name="T21" fmla="*/ 0 h 41"/>
                <a:gd name="T22" fmla="*/ 0 w 50"/>
                <a:gd name="T2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1">
                  <a:moveTo>
                    <a:pt x="0" y="20"/>
                  </a:moveTo>
                  <a:cubicBezTo>
                    <a:pt x="0" y="25"/>
                    <a:pt x="1" y="30"/>
                    <a:pt x="2" y="35"/>
                  </a:cubicBezTo>
                  <a:cubicBezTo>
                    <a:pt x="4" y="35"/>
                    <a:pt x="5" y="35"/>
                    <a:pt x="7" y="35"/>
                  </a:cubicBezTo>
                  <a:cubicBezTo>
                    <a:pt x="8" y="33"/>
                    <a:pt x="8" y="31"/>
                    <a:pt x="9" y="29"/>
                  </a:cubicBezTo>
                  <a:cubicBezTo>
                    <a:pt x="19" y="30"/>
                    <a:pt x="27" y="32"/>
                    <a:pt x="36" y="34"/>
                  </a:cubicBezTo>
                  <a:cubicBezTo>
                    <a:pt x="36" y="36"/>
                    <a:pt x="37" y="38"/>
                    <a:pt x="37" y="41"/>
                  </a:cubicBezTo>
                  <a:cubicBezTo>
                    <a:pt x="39" y="41"/>
                    <a:pt x="42" y="41"/>
                    <a:pt x="44" y="41"/>
                  </a:cubicBezTo>
                  <a:cubicBezTo>
                    <a:pt x="45" y="35"/>
                    <a:pt x="49" y="30"/>
                    <a:pt x="49" y="24"/>
                  </a:cubicBezTo>
                  <a:cubicBezTo>
                    <a:pt x="50" y="18"/>
                    <a:pt x="48" y="10"/>
                    <a:pt x="45" y="6"/>
                  </a:cubicBezTo>
                  <a:cubicBezTo>
                    <a:pt x="43" y="2"/>
                    <a:pt x="35" y="1"/>
                    <a:pt x="28" y="0"/>
                  </a:cubicBezTo>
                  <a:cubicBezTo>
                    <a:pt x="22" y="0"/>
                    <a:pt x="16" y="0"/>
                    <a:pt x="10" y="0"/>
                  </a:cubicBezTo>
                  <a:cubicBezTo>
                    <a:pt x="6" y="5"/>
                    <a:pt x="0"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 name="Freeform 222">
              <a:extLst>
                <a:ext uri="{FF2B5EF4-FFF2-40B4-BE49-F238E27FC236}">
                  <a16:creationId xmlns:a16="http://schemas.microsoft.com/office/drawing/2014/main" id="{1DE4D73F-C1E3-4E20-9E9A-1FB2B445880E}"/>
                </a:ext>
              </a:extLst>
            </p:cNvPr>
            <p:cNvSpPr>
              <a:spLocks noEditPoints="1"/>
            </p:cNvSpPr>
            <p:nvPr/>
          </p:nvSpPr>
          <p:spPr bwMode="auto">
            <a:xfrm>
              <a:off x="4717204" y="5432955"/>
              <a:ext cx="302498" cy="301232"/>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51 w 188"/>
                <a:gd name="T11" fmla="*/ 107 h 188"/>
                <a:gd name="T12" fmla="*/ 37 w 188"/>
                <a:gd name="T13" fmla="*/ 107 h 188"/>
                <a:gd name="T14" fmla="*/ 37 w 188"/>
                <a:gd name="T15" fmla="*/ 84 h 188"/>
                <a:gd name="T16" fmla="*/ 151 w 188"/>
                <a:gd name="T17" fmla="*/ 84 h 188"/>
                <a:gd name="T18" fmla="*/ 151 w 188"/>
                <a:gd name="T19"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51" y="107"/>
                  </a:moveTo>
                  <a:cubicBezTo>
                    <a:pt x="37" y="107"/>
                    <a:pt x="37" y="107"/>
                    <a:pt x="37" y="107"/>
                  </a:cubicBezTo>
                  <a:cubicBezTo>
                    <a:pt x="37" y="84"/>
                    <a:pt x="37" y="84"/>
                    <a:pt x="37" y="84"/>
                  </a:cubicBezTo>
                  <a:cubicBezTo>
                    <a:pt x="151" y="84"/>
                    <a:pt x="151" y="84"/>
                    <a:pt x="151" y="84"/>
                  </a:cubicBezTo>
                  <a:lnTo>
                    <a:pt x="151"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Freeform 290">
              <a:extLst>
                <a:ext uri="{FF2B5EF4-FFF2-40B4-BE49-F238E27FC236}">
                  <a16:creationId xmlns:a16="http://schemas.microsoft.com/office/drawing/2014/main" id="{A5F18A93-B4B3-453E-8A29-CA3AF899A0D1}"/>
                </a:ext>
              </a:extLst>
            </p:cNvPr>
            <p:cNvSpPr>
              <a:spLocks/>
            </p:cNvSpPr>
            <p:nvPr/>
          </p:nvSpPr>
          <p:spPr bwMode="auto">
            <a:xfrm>
              <a:off x="4710876" y="5973400"/>
              <a:ext cx="102520" cy="153147"/>
            </a:xfrm>
            <a:custGeom>
              <a:avLst/>
              <a:gdLst>
                <a:gd name="T0" fmla="*/ 0 w 81"/>
                <a:gd name="T1" fmla="*/ 0 h 121"/>
                <a:gd name="T2" fmla="*/ 81 w 81"/>
                <a:gd name="T3" fmla="*/ 64 h 121"/>
                <a:gd name="T4" fmla="*/ 0 w 81"/>
                <a:gd name="T5" fmla="*/ 121 h 121"/>
                <a:gd name="T6" fmla="*/ 0 w 81"/>
                <a:gd name="T7" fmla="*/ 0 h 121"/>
              </a:gdLst>
              <a:ahLst/>
              <a:cxnLst>
                <a:cxn ang="0">
                  <a:pos x="T0" y="T1"/>
                </a:cxn>
                <a:cxn ang="0">
                  <a:pos x="T2" y="T3"/>
                </a:cxn>
                <a:cxn ang="0">
                  <a:pos x="T4" y="T5"/>
                </a:cxn>
                <a:cxn ang="0">
                  <a:pos x="T6" y="T7"/>
                </a:cxn>
              </a:cxnLst>
              <a:rect l="0" t="0" r="r" b="b"/>
              <a:pathLst>
                <a:path w="81" h="121">
                  <a:moveTo>
                    <a:pt x="0" y="0"/>
                  </a:moveTo>
                  <a:lnTo>
                    <a:pt x="81" y="64"/>
                  </a:lnTo>
                  <a:lnTo>
                    <a:pt x="0" y="1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 name="Freeform 291">
              <a:extLst>
                <a:ext uri="{FF2B5EF4-FFF2-40B4-BE49-F238E27FC236}">
                  <a16:creationId xmlns:a16="http://schemas.microsoft.com/office/drawing/2014/main" id="{87870CE8-0D41-44B7-9FF0-BEBED0BB90B5}"/>
                </a:ext>
              </a:extLst>
            </p:cNvPr>
            <p:cNvSpPr>
              <a:spLocks/>
            </p:cNvSpPr>
            <p:nvPr/>
          </p:nvSpPr>
          <p:spPr bwMode="auto">
            <a:xfrm>
              <a:off x="4722266" y="6063263"/>
              <a:ext cx="258199" cy="70878"/>
            </a:xfrm>
            <a:custGeom>
              <a:avLst/>
              <a:gdLst>
                <a:gd name="T0" fmla="*/ 0 w 204"/>
                <a:gd name="T1" fmla="*/ 56 h 56"/>
                <a:gd name="T2" fmla="*/ 80 w 204"/>
                <a:gd name="T3" fmla="*/ 0 h 56"/>
                <a:gd name="T4" fmla="*/ 104 w 204"/>
                <a:gd name="T5" fmla="*/ 19 h 56"/>
                <a:gd name="T6" fmla="*/ 126 w 204"/>
                <a:gd name="T7" fmla="*/ 2 h 56"/>
                <a:gd name="T8" fmla="*/ 204 w 204"/>
                <a:gd name="T9" fmla="*/ 56 h 56"/>
                <a:gd name="T10" fmla="*/ 0 w 204"/>
                <a:gd name="T11" fmla="*/ 56 h 56"/>
              </a:gdLst>
              <a:ahLst/>
              <a:cxnLst>
                <a:cxn ang="0">
                  <a:pos x="T0" y="T1"/>
                </a:cxn>
                <a:cxn ang="0">
                  <a:pos x="T2" y="T3"/>
                </a:cxn>
                <a:cxn ang="0">
                  <a:pos x="T4" y="T5"/>
                </a:cxn>
                <a:cxn ang="0">
                  <a:pos x="T6" y="T7"/>
                </a:cxn>
                <a:cxn ang="0">
                  <a:pos x="T8" y="T9"/>
                </a:cxn>
                <a:cxn ang="0">
                  <a:pos x="T10" y="T11"/>
                </a:cxn>
              </a:cxnLst>
              <a:rect l="0" t="0" r="r" b="b"/>
              <a:pathLst>
                <a:path w="204" h="56">
                  <a:moveTo>
                    <a:pt x="0" y="56"/>
                  </a:moveTo>
                  <a:lnTo>
                    <a:pt x="80" y="0"/>
                  </a:lnTo>
                  <a:lnTo>
                    <a:pt x="104" y="19"/>
                  </a:lnTo>
                  <a:lnTo>
                    <a:pt x="126" y="2"/>
                  </a:lnTo>
                  <a:lnTo>
                    <a:pt x="204"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 name="Freeform 292">
              <a:extLst>
                <a:ext uri="{FF2B5EF4-FFF2-40B4-BE49-F238E27FC236}">
                  <a16:creationId xmlns:a16="http://schemas.microsoft.com/office/drawing/2014/main" id="{26304B44-999E-4BEC-8048-61533D955EBE}"/>
                </a:ext>
              </a:extLst>
            </p:cNvPr>
            <p:cNvSpPr>
              <a:spLocks/>
            </p:cNvSpPr>
            <p:nvPr/>
          </p:nvSpPr>
          <p:spPr bwMode="auto">
            <a:xfrm>
              <a:off x="4723532" y="5967071"/>
              <a:ext cx="232885" cy="105051"/>
            </a:xfrm>
            <a:custGeom>
              <a:avLst/>
              <a:gdLst>
                <a:gd name="T0" fmla="*/ 142 w 145"/>
                <a:gd name="T1" fmla="*/ 0 h 65"/>
                <a:gd name="T2" fmla="*/ 0 w 145"/>
                <a:gd name="T3" fmla="*/ 0 h 65"/>
                <a:gd name="T4" fmla="*/ 81 w 145"/>
                <a:gd name="T5" fmla="*/ 65 h 65"/>
                <a:gd name="T6" fmla="*/ 145 w 145"/>
                <a:gd name="T7" fmla="*/ 14 h 65"/>
                <a:gd name="T8" fmla="*/ 142 w 145"/>
                <a:gd name="T9" fmla="*/ 4 h 65"/>
                <a:gd name="T10" fmla="*/ 142 w 145"/>
                <a:gd name="T11" fmla="*/ 0 h 65"/>
              </a:gdLst>
              <a:ahLst/>
              <a:cxnLst>
                <a:cxn ang="0">
                  <a:pos x="T0" y="T1"/>
                </a:cxn>
                <a:cxn ang="0">
                  <a:pos x="T2" y="T3"/>
                </a:cxn>
                <a:cxn ang="0">
                  <a:pos x="T4" y="T5"/>
                </a:cxn>
                <a:cxn ang="0">
                  <a:pos x="T6" y="T7"/>
                </a:cxn>
                <a:cxn ang="0">
                  <a:pos x="T8" y="T9"/>
                </a:cxn>
                <a:cxn ang="0">
                  <a:pos x="T10" y="T11"/>
                </a:cxn>
              </a:cxnLst>
              <a:rect l="0" t="0" r="r" b="b"/>
              <a:pathLst>
                <a:path w="145" h="65">
                  <a:moveTo>
                    <a:pt x="142" y="0"/>
                  </a:moveTo>
                  <a:cubicBezTo>
                    <a:pt x="0" y="0"/>
                    <a:pt x="0" y="0"/>
                    <a:pt x="0" y="0"/>
                  </a:cubicBezTo>
                  <a:cubicBezTo>
                    <a:pt x="81" y="65"/>
                    <a:pt x="81" y="65"/>
                    <a:pt x="81" y="65"/>
                  </a:cubicBezTo>
                  <a:cubicBezTo>
                    <a:pt x="145" y="14"/>
                    <a:pt x="145" y="14"/>
                    <a:pt x="145" y="14"/>
                  </a:cubicBezTo>
                  <a:cubicBezTo>
                    <a:pt x="143" y="11"/>
                    <a:pt x="142" y="8"/>
                    <a:pt x="142" y="4"/>
                  </a:cubicBezTo>
                  <a:cubicBezTo>
                    <a:pt x="142" y="2"/>
                    <a:pt x="142" y="1"/>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 name="Freeform 293">
              <a:extLst>
                <a:ext uri="{FF2B5EF4-FFF2-40B4-BE49-F238E27FC236}">
                  <a16:creationId xmlns:a16="http://schemas.microsoft.com/office/drawing/2014/main" id="{3B644F45-7214-43A5-89B5-36CC59B31FA1}"/>
                </a:ext>
              </a:extLst>
            </p:cNvPr>
            <p:cNvSpPr>
              <a:spLocks/>
            </p:cNvSpPr>
            <p:nvPr/>
          </p:nvSpPr>
          <p:spPr bwMode="auto">
            <a:xfrm>
              <a:off x="4893133" y="5999979"/>
              <a:ext cx="105052" cy="131631"/>
            </a:xfrm>
            <a:custGeom>
              <a:avLst/>
              <a:gdLst>
                <a:gd name="T0" fmla="*/ 45 w 66"/>
                <a:gd name="T1" fmla="*/ 0 h 82"/>
                <a:gd name="T2" fmla="*/ 0 w 66"/>
                <a:gd name="T3" fmla="*/ 36 h 82"/>
                <a:gd name="T4" fmla="*/ 66 w 66"/>
                <a:gd name="T5" fmla="*/ 82 h 82"/>
                <a:gd name="T6" fmla="*/ 66 w 66"/>
                <a:gd name="T7" fmla="*/ 6 h 82"/>
                <a:gd name="T8" fmla="*/ 60 w 66"/>
                <a:gd name="T9" fmla="*/ 6 h 82"/>
                <a:gd name="T10" fmla="*/ 45 w 66"/>
                <a:gd name="T11" fmla="*/ 0 h 82"/>
              </a:gdLst>
              <a:ahLst/>
              <a:cxnLst>
                <a:cxn ang="0">
                  <a:pos x="T0" y="T1"/>
                </a:cxn>
                <a:cxn ang="0">
                  <a:pos x="T2" y="T3"/>
                </a:cxn>
                <a:cxn ang="0">
                  <a:pos x="T4" y="T5"/>
                </a:cxn>
                <a:cxn ang="0">
                  <a:pos x="T6" y="T7"/>
                </a:cxn>
                <a:cxn ang="0">
                  <a:pos x="T8" y="T9"/>
                </a:cxn>
                <a:cxn ang="0">
                  <a:pos x="T10" y="T11"/>
                </a:cxn>
              </a:cxnLst>
              <a:rect l="0" t="0" r="r" b="b"/>
              <a:pathLst>
                <a:path w="66" h="82">
                  <a:moveTo>
                    <a:pt x="45" y="0"/>
                  </a:moveTo>
                  <a:cubicBezTo>
                    <a:pt x="0" y="36"/>
                    <a:pt x="0" y="36"/>
                    <a:pt x="0" y="36"/>
                  </a:cubicBezTo>
                  <a:cubicBezTo>
                    <a:pt x="66" y="82"/>
                    <a:pt x="66" y="82"/>
                    <a:pt x="66" y="82"/>
                  </a:cubicBezTo>
                  <a:cubicBezTo>
                    <a:pt x="66" y="6"/>
                    <a:pt x="66" y="6"/>
                    <a:pt x="66" y="6"/>
                  </a:cubicBezTo>
                  <a:cubicBezTo>
                    <a:pt x="64" y="6"/>
                    <a:pt x="62" y="6"/>
                    <a:pt x="60" y="6"/>
                  </a:cubicBezTo>
                  <a:cubicBezTo>
                    <a:pt x="54" y="6"/>
                    <a:pt x="49"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 name="Freeform 294">
              <a:extLst>
                <a:ext uri="{FF2B5EF4-FFF2-40B4-BE49-F238E27FC236}">
                  <a16:creationId xmlns:a16="http://schemas.microsoft.com/office/drawing/2014/main" id="{8631F2CA-0EF8-4ADC-98C1-ED5FFD94D6EA}"/>
                </a:ext>
              </a:extLst>
            </p:cNvPr>
            <p:cNvSpPr>
              <a:spLocks noEditPoints="1"/>
            </p:cNvSpPr>
            <p:nvPr/>
          </p:nvSpPr>
          <p:spPr bwMode="auto">
            <a:xfrm>
              <a:off x="4960214" y="5937961"/>
              <a:ext cx="63284" cy="63284"/>
            </a:xfrm>
            <a:custGeom>
              <a:avLst/>
              <a:gdLst>
                <a:gd name="T0" fmla="*/ 20 w 40"/>
                <a:gd name="T1" fmla="*/ 0 h 39"/>
                <a:gd name="T2" fmla="*/ 0 w 40"/>
                <a:gd name="T3" fmla="*/ 20 h 39"/>
                <a:gd name="T4" fmla="*/ 20 w 40"/>
                <a:gd name="T5" fmla="*/ 39 h 39"/>
                <a:gd name="T6" fmla="*/ 40 w 40"/>
                <a:gd name="T7" fmla="*/ 20 h 39"/>
                <a:gd name="T8" fmla="*/ 20 w 40"/>
                <a:gd name="T9" fmla="*/ 0 h 39"/>
                <a:gd name="T10" fmla="*/ 24 w 40"/>
                <a:gd name="T11" fmla="*/ 23 h 39"/>
                <a:gd name="T12" fmla="*/ 24 w 40"/>
                <a:gd name="T13" fmla="*/ 34 h 39"/>
                <a:gd name="T14" fmla="*/ 16 w 40"/>
                <a:gd name="T15" fmla="*/ 34 h 39"/>
                <a:gd name="T16" fmla="*/ 16 w 40"/>
                <a:gd name="T17" fmla="*/ 23 h 39"/>
                <a:gd name="T18" fmla="*/ 5 w 40"/>
                <a:gd name="T19" fmla="*/ 23 h 39"/>
                <a:gd name="T20" fmla="*/ 5 w 40"/>
                <a:gd name="T21" fmla="*/ 16 h 39"/>
                <a:gd name="T22" fmla="*/ 16 w 40"/>
                <a:gd name="T23" fmla="*/ 16 h 39"/>
                <a:gd name="T24" fmla="*/ 16 w 40"/>
                <a:gd name="T25" fmla="*/ 5 h 39"/>
                <a:gd name="T26" fmla="*/ 24 w 40"/>
                <a:gd name="T27" fmla="*/ 5 h 39"/>
                <a:gd name="T28" fmla="*/ 24 w 40"/>
                <a:gd name="T29" fmla="*/ 16 h 39"/>
                <a:gd name="T30" fmla="*/ 35 w 40"/>
                <a:gd name="T31" fmla="*/ 16 h 39"/>
                <a:gd name="T32" fmla="*/ 35 w 40"/>
                <a:gd name="T33" fmla="*/ 23 h 39"/>
                <a:gd name="T34" fmla="*/ 24 w 40"/>
                <a:gd name="T35"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39">
                  <a:moveTo>
                    <a:pt x="20" y="0"/>
                  </a:moveTo>
                  <a:cubicBezTo>
                    <a:pt x="9" y="0"/>
                    <a:pt x="0" y="9"/>
                    <a:pt x="0" y="20"/>
                  </a:cubicBezTo>
                  <a:cubicBezTo>
                    <a:pt x="0" y="30"/>
                    <a:pt x="9" y="39"/>
                    <a:pt x="20" y="39"/>
                  </a:cubicBezTo>
                  <a:cubicBezTo>
                    <a:pt x="31" y="39"/>
                    <a:pt x="40" y="30"/>
                    <a:pt x="40" y="20"/>
                  </a:cubicBezTo>
                  <a:cubicBezTo>
                    <a:pt x="40" y="9"/>
                    <a:pt x="31" y="0"/>
                    <a:pt x="20" y="0"/>
                  </a:cubicBezTo>
                  <a:close/>
                  <a:moveTo>
                    <a:pt x="24" y="23"/>
                  </a:moveTo>
                  <a:cubicBezTo>
                    <a:pt x="24" y="34"/>
                    <a:pt x="24" y="34"/>
                    <a:pt x="24" y="34"/>
                  </a:cubicBezTo>
                  <a:cubicBezTo>
                    <a:pt x="16" y="34"/>
                    <a:pt x="16" y="34"/>
                    <a:pt x="16" y="34"/>
                  </a:cubicBezTo>
                  <a:cubicBezTo>
                    <a:pt x="16" y="23"/>
                    <a:pt x="16" y="23"/>
                    <a:pt x="16" y="23"/>
                  </a:cubicBezTo>
                  <a:cubicBezTo>
                    <a:pt x="5" y="23"/>
                    <a:pt x="5" y="23"/>
                    <a:pt x="5" y="23"/>
                  </a:cubicBezTo>
                  <a:cubicBezTo>
                    <a:pt x="5" y="16"/>
                    <a:pt x="5" y="16"/>
                    <a:pt x="5" y="16"/>
                  </a:cubicBezTo>
                  <a:cubicBezTo>
                    <a:pt x="16" y="16"/>
                    <a:pt x="16" y="16"/>
                    <a:pt x="16" y="16"/>
                  </a:cubicBezTo>
                  <a:cubicBezTo>
                    <a:pt x="16" y="5"/>
                    <a:pt x="16" y="5"/>
                    <a:pt x="16" y="5"/>
                  </a:cubicBezTo>
                  <a:cubicBezTo>
                    <a:pt x="24" y="5"/>
                    <a:pt x="24" y="5"/>
                    <a:pt x="24" y="5"/>
                  </a:cubicBezTo>
                  <a:cubicBezTo>
                    <a:pt x="24" y="16"/>
                    <a:pt x="24" y="16"/>
                    <a:pt x="24" y="16"/>
                  </a:cubicBezTo>
                  <a:cubicBezTo>
                    <a:pt x="35" y="16"/>
                    <a:pt x="35" y="16"/>
                    <a:pt x="35" y="16"/>
                  </a:cubicBezTo>
                  <a:cubicBezTo>
                    <a:pt x="35" y="23"/>
                    <a:pt x="35" y="23"/>
                    <a:pt x="35" y="23"/>
                  </a:cubicBezTo>
                  <a:lnTo>
                    <a:pt x="2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 name="Freeform 319">
              <a:extLst>
                <a:ext uri="{FF2B5EF4-FFF2-40B4-BE49-F238E27FC236}">
                  <a16:creationId xmlns:a16="http://schemas.microsoft.com/office/drawing/2014/main" id="{E0E3F3A7-963A-456B-B279-346FE5A87E26}"/>
                </a:ext>
              </a:extLst>
            </p:cNvPr>
            <p:cNvSpPr>
              <a:spLocks/>
            </p:cNvSpPr>
            <p:nvPr/>
          </p:nvSpPr>
          <p:spPr bwMode="auto">
            <a:xfrm>
              <a:off x="4704547" y="1352405"/>
              <a:ext cx="287310" cy="322748"/>
            </a:xfrm>
            <a:custGeom>
              <a:avLst/>
              <a:gdLst>
                <a:gd name="T0" fmla="*/ 155 w 179"/>
                <a:gd name="T1" fmla="*/ 150 h 201"/>
                <a:gd name="T2" fmla="*/ 177 w 179"/>
                <a:gd name="T3" fmla="*/ 124 h 201"/>
                <a:gd name="T4" fmla="*/ 118 w 179"/>
                <a:gd name="T5" fmla="*/ 96 h 201"/>
                <a:gd name="T6" fmla="*/ 110 w 179"/>
                <a:gd name="T7" fmla="*/ 88 h 201"/>
                <a:gd name="T8" fmla="*/ 111 w 179"/>
                <a:gd name="T9" fmla="*/ 87 h 201"/>
                <a:gd name="T10" fmla="*/ 126 w 179"/>
                <a:gd name="T11" fmla="*/ 57 h 201"/>
                <a:gd name="T12" fmla="*/ 128 w 179"/>
                <a:gd name="T13" fmla="*/ 56 h 201"/>
                <a:gd name="T14" fmla="*/ 129 w 179"/>
                <a:gd name="T15" fmla="*/ 41 h 201"/>
                <a:gd name="T16" fmla="*/ 129 w 179"/>
                <a:gd name="T17" fmla="*/ 32 h 201"/>
                <a:gd name="T18" fmla="*/ 105 w 179"/>
                <a:gd name="T19" fmla="*/ 5 h 201"/>
                <a:gd name="T20" fmla="*/ 77 w 179"/>
                <a:gd name="T21" fmla="*/ 7 h 201"/>
                <a:gd name="T22" fmla="*/ 62 w 179"/>
                <a:gd name="T23" fmla="*/ 23 h 201"/>
                <a:gd name="T24" fmla="*/ 59 w 179"/>
                <a:gd name="T25" fmla="*/ 39 h 201"/>
                <a:gd name="T26" fmla="*/ 60 w 179"/>
                <a:gd name="T27" fmla="*/ 54 h 201"/>
                <a:gd name="T28" fmla="*/ 62 w 179"/>
                <a:gd name="T29" fmla="*/ 56 h 201"/>
                <a:gd name="T30" fmla="*/ 78 w 179"/>
                <a:gd name="T31" fmla="*/ 88 h 201"/>
                <a:gd name="T32" fmla="*/ 74 w 179"/>
                <a:gd name="T33" fmla="*/ 95 h 201"/>
                <a:gd name="T34" fmla="*/ 45 w 179"/>
                <a:gd name="T35" fmla="*/ 109 h 201"/>
                <a:gd name="T36" fmla="*/ 17 w 179"/>
                <a:gd name="T37" fmla="*/ 125 h 201"/>
                <a:gd name="T38" fmla="*/ 7 w 179"/>
                <a:gd name="T39" fmla="*/ 170 h 201"/>
                <a:gd name="T40" fmla="*/ 179 w 179"/>
                <a:gd name="T41" fmla="*/ 176 h 201"/>
                <a:gd name="T42" fmla="*/ 155 w 179"/>
                <a:gd name="T43" fmla="*/ 15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201">
                  <a:moveTo>
                    <a:pt x="155" y="150"/>
                  </a:moveTo>
                  <a:cubicBezTo>
                    <a:pt x="155" y="137"/>
                    <a:pt x="164" y="126"/>
                    <a:pt x="177" y="124"/>
                  </a:cubicBezTo>
                  <a:cubicBezTo>
                    <a:pt x="159" y="110"/>
                    <a:pt x="121" y="97"/>
                    <a:pt x="118" y="96"/>
                  </a:cubicBezTo>
                  <a:cubicBezTo>
                    <a:pt x="117" y="96"/>
                    <a:pt x="106" y="93"/>
                    <a:pt x="110" y="88"/>
                  </a:cubicBezTo>
                  <a:cubicBezTo>
                    <a:pt x="110" y="88"/>
                    <a:pt x="111" y="88"/>
                    <a:pt x="111" y="87"/>
                  </a:cubicBezTo>
                  <a:cubicBezTo>
                    <a:pt x="120" y="79"/>
                    <a:pt x="126" y="68"/>
                    <a:pt x="126" y="57"/>
                  </a:cubicBezTo>
                  <a:cubicBezTo>
                    <a:pt x="127" y="57"/>
                    <a:pt x="127" y="56"/>
                    <a:pt x="128" y="56"/>
                  </a:cubicBezTo>
                  <a:cubicBezTo>
                    <a:pt x="128" y="56"/>
                    <a:pt x="130" y="50"/>
                    <a:pt x="129" y="41"/>
                  </a:cubicBezTo>
                  <a:cubicBezTo>
                    <a:pt x="129" y="38"/>
                    <a:pt x="129" y="35"/>
                    <a:pt x="129" y="32"/>
                  </a:cubicBezTo>
                  <a:cubicBezTo>
                    <a:pt x="129" y="32"/>
                    <a:pt x="125" y="8"/>
                    <a:pt x="105" y="5"/>
                  </a:cubicBezTo>
                  <a:cubicBezTo>
                    <a:pt x="105" y="5"/>
                    <a:pt x="88" y="0"/>
                    <a:pt x="77" y="7"/>
                  </a:cubicBezTo>
                  <a:cubicBezTo>
                    <a:pt x="64" y="12"/>
                    <a:pt x="62" y="23"/>
                    <a:pt x="62" y="23"/>
                  </a:cubicBezTo>
                  <a:cubicBezTo>
                    <a:pt x="59" y="28"/>
                    <a:pt x="58" y="34"/>
                    <a:pt x="59" y="39"/>
                  </a:cubicBezTo>
                  <a:cubicBezTo>
                    <a:pt x="58" y="47"/>
                    <a:pt x="60" y="54"/>
                    <a:pt x="60" y="54"/>
                  </a:cubicBezTo>
                  <a:cubicBezTo>
                    <a:pt x="61" y="54"/>
                    <a:pt x="62" y="55"/>
                    <a:pt x="62" y="56"/>
                  </a:cubicBezTo>
                  <a:cubicBezTo>
                    <a:pt x="62" y="68"/>
                    <a:pt x="69" y="81"/>
                    <a:pt x="78" y="88"/>
                  </a:cubicBezTo>
                  <a:cubicBezTo>
                    <a:pt x="79" y="90"/>
                    <a:pt x="79" y="92"/>
                    <a:pt x="74" y="95"/>
                  </a:cubicBezTo>
                  <a:cubicBezTo>
                    <a:pt x="70" y="97"/>
                    <a:pt x="57" y="102"/>
                    <a:pt x="45" y="109"/>
                  </a:cubicBezTo>
                  <a:cubicBezTo>
                    <a:pt x="34" y="114"/>
                    <a:pt x="22" y="120"/>
                    <a:pt x="17" y="125"/>
                  </a:cubicBezTo>
                  <a:cubicBezTo>
                    <a:pt x="8" y="133"/>
                    <a:pt x="0" y="159"/>
                    <a:pt x="7" y="170"/>
                  </a:cubicBezTo>
                  <a:cubicBezTo>
                    <a:pt x="52" y="192"/>
                    <a:pt x="121" y="201"/>
                    <a:pt x="179" y="176"/>
                  </a:cubicBezTo>
                  <a:cubicBezTo>
                    <a:pt x="166" y="175"/>
                    <a:pt x="155" y="164"/>
                    <a:pt x="15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 name="Freeform 320">
              <a:extLst>
                <a:ext uri="{FF2B5EF4-FFF2-40B4-BE49-F238E27FC236}">
                  <a16:creationId xmlns:a16="http://schemas.microsoft.com/office/drawing/2014/main" id="{FC872E0F-0D16-4749-A551-93AB3A8DA97E}"/>
                </a:ext>
              </a:extLst>
            </p:cNvPr>
            <p:cNvSpPr>
              <a:spLocks noEditPoints="1"/>
            </p:cNvSpPr>
            <p:nvPr/>
          </p:nvSpPr>
          <p:spPr bwMode="auto">
            <a:xfrm>
              <a:off x="4962745" y="1561243"/>
              <a:ext cx="63284" cy="64549"/>
            </a:xfrm>
            <a:custGeom>
              <a:avLst/>
              <a:gdLst>
                <a:gd name="T0" fmla="*/ 19 w 39"/>
                <a:gd name="T1" fmla="*/ 0 h 40"/>
                <a:gd name="T2" fmla="*/ 0 w 39"/>
                <a:gd name="T3" fmla="*/ 20 h 40"/>
                <a:gd name="T4" fmla="*/ 19 w 39"/>
                <a:gd name="T5" fmla="*/ 40 h 40"/>
                <a:gd name="T6" fmla="*/ 39 w 39"/>
                <a:gd name="T7" fmla="*/ 20 h 40"/>
                <a:gd name="T8" fmla="*/ 19 w 39"/>
                <a:gd name="T9" fmla="*/ 0 h 40"/>
                <a:gd name="T10" fmla="*/ 23 w 39"/>
                <a:gd name="T11" fmla="*/ 23 h 40"/>
                <a:gd name="T12" fmla="*/ 23 w 39"/>
                <a:gd name="T13" fmla="*/ 35 h 40"/>
                <a:gd name="T14" fmla="*/ 15 w 39"/>
                <a:gd name="T15" fmla="*/ 35 h 40"/>
                <a:gd name="T16" fmla="*/ 15 w 39"/>
                <a:gd name="T17" fmla="*/ 23 h 40"/>
                <a:gd name="T18" fmla="*/ 5 w 39"/>
                <a:gd name="T19" fmla="*/ 23 h 40"/>
                <a:gd name="T20" fmla="*/ 5 w 39"/>
                <a:gd name="T21" fmla="*/ 16 h 40"/>
                <a:gd name="T22" fmla="*/ 15 w 39"/>
                <a:gd name="T23" fmla="*/ 16 h 40"/>
                <a:gd name="T24" fmla="*/ 15 w 39"/>
                <a:gd name="T25" fmla="*/ 5 h 40"/>
                <a:gd name="T26" fmla="*/ 23 w 39"/>
                <a:gd name="T27" fmla="*/ 5 h 40"/>
                <a:gd name="T28" fmla="*/ 23 w 39"/>
                <a:gd name="T29" fmla="*/ 16 h 40"/>
                <a:gd name="T30" fmla="*/ 34 w 39"/>
                <a:gd name="T31" fmla="*/ 16 h 40"/>
                <a:gd name="T32" fmla="*/ 34 w 39"/>
                <a:gd name="T33" fmla="*/ 23 h 40"/>
                <a:gd name="T34" fmla="*/ 23 w 39"/>
                <a:gd name="T3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0">
                  <a:moveTo>
                    <a:pt x="19" y="0"/>
                  </a:moveTo>
                  <a:cubicBezTo>
                    <a:pt x="8" y="0"/>
                    <a:pt x="0" y="9"/>
                    <a:pt x="0" y="20"/>
                  </a:cubicBezTo>
                  <a:cubicBezTo>
                    <a:pt x="0" y="31"/>
                    <a:pt x="8" y="40"/>
                    <a:pt x="19" y="40"/>
                  </a:cubicBezTo>
                  <a:cubicBezTo>
                    <a:pt x="30" y="40"/>
                    <a:pt x="39" y="31"/>
                    <a:pt x="39" y="20"/>
                  </a:cubicBezTo>
                  <a:cubicBezTo>
                    <a:pt x="39" y="9"/>
                    <a:pt x="30" y="0"/>
                    <a:pt x="19" y="0"/>
                  </a:cubicBezTo>
                  <a:close/>
                  <a:moveTo>
                    <a:pt x="23" y="23"/>
                  </a:moveTo>
                  <a:cubicBezTo>
                    <a:pt x="23" y="35"/>
                    <a:pt x="23" y="35"/>
                    <a:pt x="23" y="35"/>
                  </a:cubicBezTo>
                  <a:cubicBezTo>
                    <a:pt x="15" y="35"/>
                    <a:pt x="15" y="35"/>
                    <a:pt x="15" y="35"/>
                  </a:cubicBezTo>
                  <a:cubicBezTo>
                    <a:pt x="15" y="23"/>
                    <a:pt x="15" y="23"/>
                    <a:pt x="15" y="23"/>
                  </a:cubicBezTo>
                  <a:cubicBezTo>
                    <a:pt x="5" y="23"/>
                    <a:pt x="5" y="23"/>
                    <a:pt x="5" y="23"/>
                  </a:cubicBezTo>
                  <a:cubicBezTo>
                    <a:pt x="5" y="16"/>
                    <a:pt x="5" y="16"/>
                    <a:pt x="5" y="16"/>
                  </a:cubicBezTo>
                  <a:cubicBezTo>
                    <a:pt x="15" y="16"/>
                    <a:pt x="15" y="16"/>
                    <a:pt x="15" y="16"/>
                  </a:cubicBezTo>
                  <a:cubicBezTo>
                    <a:pt x="15" y="5"/>
                    <a:pt x="15" y="5"/>
                    <a:pt x="15" y="5"/>
                  </a:cubicBezTo>
                  <a:cubicBezTo>
                    <a:pt x="23" y="5"/>
                    <a:pt x="23" y="5"/>
                    <a:pt x="23" y="5"/>
                  </a:cubicBezTo>
                  <a:cubicBezTo>
                    <a:pt x="23" y="16"/>
                    <a:pt x="23" y="16"/>
                    <a:pt x="23" y="16"/>
                  </a:cubicBezTo>
                  <a:cubicBezTo>
                    <a:pt x="34" y="16"/>
                    <a:pt x="34" y="16"/>
                    <a:pt x="34" y="16"/>
                  </a:cubicBezTo>
                  <a:cubicBezTo>
                    <a:pt x="34" y="23"/>
                    <a:pt x="34" y="23"/>
                    <a:pt x="34" y="23"/>
                  </a:cubicBezTo>
                  <a:lnTo>
                    <a:pt x="2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 name="Freeform 11">
              <a:extLst>
                <a:ext uri="{FF2B5EF4-FFF2-40B4-BE49-F238E27FC236}">
                  <a16:creationId xmlns:a16="http://schemas.microsoft.com/office/drawing/2014/main" id="{96A77D12-83BF-486F-9920-CD3134283646}"/>
                </a:ext>
              </a:extLst>
            </p:cNvPr>
            <p:cNvSpPr>
              <a:spLocks/>
            </p:cNvSpPr>
            <p:nvPr/>
          </p:nvSpPr>
          <p:spPr bwMode="auto">
            <a:xfrm>
              <a:off x="3982556" y="5953149"/>
              <a:ext cx="111380" cy="172132"/>
            </a:xfrm>
            <a:custGeom>
              <a:avLst/>
              <a:gdLst>
                <a:gd name="T0" fmla="*/ 0 w 88"/>
                <a:gd name="T1" fmla="*/ 0 h 136"/>
                <a:gd name="T2" fmla="*/ 88 w 88"/>
                <a:gd name="T3" fmla="*/ 72 h 136"/>
                <a:gd name="T4" fmla="*/ 0 w 88"/>
                <a:gd name="T5" fmla="*/ 136 h 136"/>
                <a:gd name="T6" fmla="*/ 0 w 88"/>
                <a:gd name="T7" fmla="*/ 0 h 136"/>
              </a:gdLst>
              <a:ahLst/>
              <a:cxnLst>
                <a:cxn ang="0">
                  <a:pos x="T0" y="T1"/>
                </a:cxn>
                <a:cxn ang="0">
                  <a:pos x="T2" y="T3"/>
                </a:cxn>
                <a:cxn ang="0">
                  <a:pos x="T4" y="T5"/>
                </a:cxn>
                <a:cxn ang="0">
                  <a:pos x="T6" y="T7"/>
                </a:cxn>
              </a:cxnLst>
              <a:rect l="0" t="0" r="r" b="b"/>
              <a:pathLst>
                <a:path w="88" h="136">
                  <a:moveTo>
                    <a:pt x="0" y="0"/>
                  </a:moveTo>
                  <a:lnTo>
                    <a:pt x="88" y="72"/>
                  </a:lnTo>
                  <a:lnTo>
                    <a:pt x="0" y="1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 name="Freeform 12">
              <a:extLst>
                <a:ext uri="{FF2B5EF4-FFF2-40B4-BE49-F238E27FC236}">
                  <a16:creationId xmlns:a16="http://schemas.microsoft.com/office/drawing/2014/main" id="{C7629B94-FF58-4D1A-AA67-3DF74EECF6BD}"/>
                </a:ext>
              </a:extLst>
            </p:cNvPr>
            <p:cNvSpPr>
              <a:spLocks/>
            </p:cNvSpPr>
            <p:nvPr/>
          </p:nvSpPr>
          <p:spPr bwMode="auto">
            <a:xfrm>
              <a:off x="3996478" y="5944290"/>
              <a:ext cx="287310" cy="118974"/>
            </a:xfrm>
            <a:custGeom>
              <a:avLst/>
              <a:gdLst>
                <a:gd name="T0" fmla="*/ 0 w 227"/>
                <a:gd name="T1" fmla="*/ 0 h 94"/>
                <a:gd name="T2" fmla="*/ 227 w 227"/>
                <a:gd name="T3" fmla="*/ 0 h 94"/>
                <a:gd name="T4" fmla="*/ 113 w 227"/>
                <a:gd name="T5" fmla="*/ 94 h 94"/>
                <a:gd name="T6" fmla="*/ 0 w 227"/>
                <a:gd name="T7" fmla="*/ 0 h 94"/>
              </a:gdLst>
              <a:ahLst/>
              <a:cxnLst>
                <a:cxn ang="0">
                  <a:pos x="T0" y="T1"/>
                </a:cxn>
                <a:cxn ang="0">
                  <a:pos x="T2" y="T3"/>
                </a:cxn>
                <a:cxn ang="0">
                  <a:pos x="T4" y="T5"/>
                </a:cxn>
                <a:cxn ang="0">
                  <a:pos x="T6" y="T7"/>
                </a:cxn>
              </a:cxnLst>
              <a:rect l="0" t="0" r="r" b="b"/>
              <a:pathLst>
                <a:path w="227" h="94">
                  <a:moveTo>
                    <a:pt x="0" y="0"/>
                  </a:moveTo>
                  <a:lnTo>
                    <a:pt x="227" y="0"/>
                  </a:lnTo>
                  <a:lnTo>
                    <a:pt x="113" y="9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 name="Freeform 13">
              <a:extLst>
                <a:ext uri="{FF2B5EF4-FFF2-40B4-BE49-F238E27FC236}">
                  <a16:creationId xmlns:a16="http://schemas.microsoft.com/office/drawing/2014/main" id="{D2218A0A-8106-4E64-8AA9-032ED413B3BC}"/>
                </a:ext>
              </a:extLst>
            </p:cNvPr>
            <p:cNvSpPr>
              <a:spLocks/>
            </p:cNvSpPr>
            <p:nvPr/>
          </p:nvSpPr>
          <p:spPr bwMode="auto">
            <a:xfrm>
              <a:off x="3993947" y="6054404"/>
              <a:ext cx="283512" cy="79738"/>
            </a:xfrm>
            <a:custGeom>
              <a:avLst/>
              <a:gdLst>
                <a:gd name="T0" fmla="*/ 0 w 224"/>
                <a:gd name="T1" fmla="*/ 63 h 63"/>
                <a:gd name="T2" fmla="*/ 88 w 224"/>
                <a:gd name="T3" fmla="*/ 0 h 63"/>
                <a:gd name="T4" fmla="*/ 115 w 224"/>
                <a:gd name="T5" fmla="*/ 21 h 63"/>
                <a:gd name="T6" fmla="*/ 139 w 224"/>
                <a:gd name="T7" fmla="*/ 2 h 63"/>
                <a:gd name="T8" fmla="*/ 224 w 224"/>
                <a:gd name="T9" fmla="*/ 63 h 63"/>
                <a:gd name="T10" fmla="*/ 0 w 224"/>
                <a:gd name="T11" fmla="*/ 63 h 63"/>
              </a:gdLst>
              <a:ahLst/>
              <a:cxnLst>
                <a:cxn ang="0">
                  <a:pos x="T0" y="T1"/>
                </a:cxn>
                <a:cxn ang="0">
                  <a:pos x="T2" y="T3"/>
                </a:cxn>
                <a:cxn ang="0">
                  <a:pos x="T4" y="T5"/>
                </a:cxn>
                <a:cxn ang="0">
                  <a:pos x="T6" y="T7"/>
                </a:cxn>
                <a:cxn ang="0">
                  <a:pos x="T8" y="T9"/>
                </a:cxn>
                <a:cxn ang="0">
                  <a:pos x="T10" y="T11"/>
                </a:cxn>
              </a:cxnLst>
              <a:rect l="0" t="0" r="r" b="b"/>
              <a:pathLst>
                <a:path w="224" h="63">
                  <a:moveTo>
                    <a:pt x="0" y="63"/>
                  </a:moveTo>
                  <a:lnTo>
                    <a:pt x="88" y="0"/>
                  </a:lnTo>
                  <a:lnTo>
                    <a:pt x="115" y="21"/>
                  </a:lnTo>
                  <a:lnTo>
                    <a:pt x="139" y="2"/>
                  </a:lnTo>
                  <a:lnTo>
                    <a:pt x="224" y="63"/>
                  </a:lnTo>
                  <a:lnTo>
                    <a:pt x="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 name="Freeform 14">
              <a:extLst>
                <a:ext uri="{FF2B5EF4-FFF2-40B4-BE49-F238E27FC236}">
                  <a16:creationId xmlns:a16="http://schemas.microsoft.com/office/drawing/2014/main" id="{15C92528-3EBA-44D5-8698-4926933EC4BF}"/>
                </a:ext>
              </a:extLst>
            </p:cNvPr>
            <p:cNvSpPr>
              <a:spLocks/>
            </p:cNvSpPr>
            <p:nvPr/>
          </p:nvSpPr>
          <p:spPr bwMode="auto">
            <a:xfrm>
              <a:off x="4181268" y="5951884"/>
              <a:ext cx="116442" cy="179726"/>
            </a:xfrm>
            <a:custGeom>
              <a:avLst/>
              <a:gdLst>
                <a:gd name="T0" fmla="*/ 0 w 92"/>
                <a:gd name="T1" fmla="*/ 76 h 142"/>
                <a:gd name="T2" fmla="*/ 92 w 92"/>
                <a:gd name="T3" fmla="*/ 0 h 142"/>
                <a:gd name="T4" fmla="*/ 92 w 92"/>
                <a:gd name="T5" fmla="*/ 142 h 142"/>
                <a:gd name="T6" fmla="*/ 0 w 92"/>
                <a:gd name="T7" fmla="*/ 76 h 142"/>
              </a:gdLst>
              <a:ahLst/>
              <a:cxnLst>
                <a:cxn ang="0">
                  <a:pos x="T0" y="T1"/>
                </a:cxn>
                <a:cxn ang="0">
                  <a:pos x="T2" y="T3"/>
                </a:cxn>
                <a:cxn ang="0">
                  <a:pos x="T4" y="T5"/>
                </a:cxn>
                <a:cxn ang="0">
                  <a:pos x="T6" y="T7"/>
                </a:cxn>
              </a:cxnLst>
              <a:rect l="0" t="0" r="r" b="b"/>
              <a:pathLst>
                <a:path w="92" h="142">
                  <a:moveTo>
                    <a:pt x="0" y="76"/>
                  </a:moveTo>
                  <a:lnTo>
                    <a:pt x="92" y="0"/>
                  </a:lnTo>
                  <a:lnTo>
                    <a:pt x="92" y="14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 name="Freeform 29">
              <a:extLst>
                <a:ext uri="{FF2B5EF4-FFF2-40B4-BE49-F238E27FC236}">
                  <a16:creationId xmlns:a16="http://schemas.microsoft.com/office/drawing/2014/main" id="{B3B2C220-EBCF-4341-BCAF-275B988CD99D}"/>
                </a:ext>
              </a:extLst>
            </p:cNvPr>
            <p:cNvSpPr>
              <a:spLocks/>
            </p:cNvSpPr>
            <p:nvPr/>
          </p:nvSpPr>
          <p:spPr bwMode="auto">
            <a:xfrm>
              <a:off x="4107858" y="4112852"/>
              <a:ext cx="67081" cy="265793"/>
            </a:xfrm>
            <a:custGeom>
              <a:avLst/>
              <a:gdLst>
                <a:gd name="T0" fmla="*/ 42 w 42"/>
                <a:gd name="T1" fmla="*/ 165 h 165"/>
                <a:gd name="T2" fmla="*/ 25 w 42"/>
                <a:gd name="T3" fmla="*/ 37 h 165"/>
                <a:gd name="T4" fmla="*/ 39 w 42"/>
                <a:gd name="T5" fmla="*/ 19 h 165"/>
                <a:gd name="T6" fmla="*/ 21 w 42"/>
                <a:gd name="T7" fmla="*/ 0 h 165"/>
                <a:gd name="T8" fmla="*/ 2 w 42"/>
                <a:gd name="T9" fmla="*/ 19 h 165"/>
                <a:gd name="T10" fmla="*/ 16 w 42"/>
                <a:gd name="T11" fmla="*/ 37 h 165"/>
                <a:gd name="T12" fmla="*/ 0 w 42"/>
                <a:gd name="T13" fmla="*/ 165 h 165"/>
                <a:gd name="T14" fmla="*/ 42 w 42"/>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165">
                  <a:moveTo>
                    <a:pt x="42" y="165"/>
                  </a:moveTo>
                  <a:cubicBezTo>
                    <a:pt x="25" y="37"/>
                    <a:pt x="25" y="37"/>
                    <a:pt x="25" y="37"/>
                  </a:cubicBezTo>
                  <a:cubicBezTo>
                    <a:pt x="33" y="35"/>
                    <a:pt x="39" y="28"/>
                    <a:pt x="39" y="19"/>
                  </a:cubicBezTo>
                  <a:cubicBezTo>
                    <a:pt x="39" y="8"/>
                    <a:pt x="31" y="0"/>
                    <a:pt x="21" y="0"/>
                  </a:cubicBezTo>
                  <a:cubicBezTo>
                    <a:pt x="10" y="0"/>
                    <a:pt x="2" y="8"/>
                    <a:pt x="2" y="19"/>
                  </a:cubicBezTo>
                  <a:cubicBezTo>
                    <a:pt x="2" y="28"/>
                    <a:pt x="8" y="35"/>
                    <a:pt x="16" y="37"/>
                  </a:cubicBezTo>
                  <a:cubicBezTo>
                    <a:pt x="0" y="165"/>
                    <a:pt x="0" y="165"/>
                    <a:pt x="0" y="165"/>
                  </a:cubicBezTo>
                  <a:lnTo>
                    <a:pt x="42"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 name="Freeform 30">
              <a:extLst>
                <a:ext uri="{FF2B5EF4-FFF2-40B4-BE49-F238E27FC236}">
                  <a16:creationId xmlns:a16="http://schemas.microsoft.com/office/drawing/2014/main" id="{907F4A60-E099-4856-97D5-52136568F789}"/>
                </a:ext>
              </a:extLst>
            </p:cNvPr>
            <p:cNvSpPr>
              <a:spLocks/>
            </p:cNvSpPr>
            <p:nvPr/>
          </p:nvSpPr>
          <p:spPr bwMode="auto">
            <a:xfrm>
              <a:off x="4078747" y="4103993"/>
              <a:ext cx="43033" cy="78472"/>
            </a:xfrm>
            <a:custGeom>
              <a:avLst/>
              <a:gdLst>
                <a:gd name="T0" fmla="*/ 5 w 27"/>
                <a:gd name="T1" fmla="*/ 24 h 49"/>
                <a:gd name="T2" fmla="*/ 27 w 27"/>
                <a:gd name="T3" fmla="*/ 0 h 49"/>
                <a:gd name="T4" fmla="*/ 24 w 27"/>
                <a:gd name="T5" fmla="*/ 0 h 49"/>
                <a:gd name="T6" fmla="*/ 0 w 27"/>
                <a:gd name="T7" fmla="*/ 24 h 49"/>
                <a:gd name="T8" fmla="*/ 24 w 27"/>
                <a:gd name="T9" fmla="*/ 49 h 49"/>
                <a:gd name="T10" fmla="*/ 27 w 27"/>
                <a:gd name="T11" fmla="*/ 49 h 49"/>
                <a:gd name="T12" fmla="*/ 5 w 27"/>
                <a:gd name="T13" fmla="*/ 24 h 49"/>
              </a:gdLst>
              <a:ahLst/>
              <a:cxnLst>
                <a:cxn ang="0">
                  <a:pos x="T0" y="T1"/>
                </a:cxn>
                <a:cxn ang="0">
                  <a:pos x="T2" y="T3"/>
                </a:cxn>
                <a:cxn ang="0">
                  <a:pos x="T4" y="T5"/>
                </a:cxn>
                <a:cxn ang="0">
                  <a:pos x="T6" y="T7"/>
                </a:cxn>
                <a:cxn ang="0">
                  <a:pos x="T8" y="T9"/>
                </a:cxn>
                <a:cxn ang="0">
                  <a:pos x="T10" y="T11"/>
                </a:cxn>
                <a:cxn ang="0">
                  <a:pos x="T12" y="T13"/>
                </a:cxn>
              </a:cxnLst>
              <a:rect l="0" t="0" r="r" b="b"/>
              <a:pathLst>
                <a:path w="27" h="49">
                  <a:moveTo>
                    <a:pt x="5" y="24"/>
                  </a:moveTo>
                  <a:cubicBezTo>
                    <a:pt x="5" y="12"/>
                    <a:pt x="15" y="2"/>
                    <a:pt x="27" y="0"/>
                  </a:cubicBezTo>
                  <a:cubicBezTo>
                    <a:pt x="26" y="0"/>
                    <a:pt x="25" y="0"/>
                    <a:pt x="24" y="0"/>
                  </a:cubicBezTo>
                  <a:cubicBezTo>
                    <a:pt x="11" y="0"/>
                    <a:pt x="0" y="11"/>
                    <a:pt x="0" y="24"/>
                  </a:cubicBezTo>
                  <a:cubicBezTo>
                    <a:pt x="0" y="38"/>
                    <a:pt x="11" y="49"/>
                    <a:pt x="24" y="49"/>
                  </a:cubicBezTo>
                  <a:cubicBezTo>
                    <a:pt x="25" y="49"/>
                    <a:pt x="26" y="49"/>
                    <a:pt x="27" y="49"/>
                  </a:cubicBezTo>
                  <a:cubicBezTo>
                    <a:pt x="15" y="47"/>
                    <a:pt x="5" y="37"/>
                    <a:pt x="5"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 name="Freeform 31">
              <a:extLst>
                <a:ext uri="{FF2B5EF4-FFF2-40B4-BE49-F238E27FC236}">
                  <a16:creationId xmlns:a16="http://schemas.microsoft.com/office/drawing/2014/main" id="{4874471D-0D7D-4649-BF5A-AA6CB08CAA25}"/>
                </a:ext>
              </a:extLst>
            </p:cNvPr>
            <p:cNvSpPr>
              <a:spLocks/>
            </p:cNvSpPr>
            <p:nvPr/>
          </p:nvSpPr>
          <p:spPr bwMode="auto">
            <a:xfrm>
              <a:off x="4043308" y="4079944"/>
              <a:ext cx="70878" cy="126568"/>
            </a:xfrm>
            <a:custGeom>
              <a:avLst/>
              <a:gdLst>
                <a:gd name="T0" fmla="*/ 9 w 44"/>
                <a:gd name="T1" fmla="*/ 39 h 79"/>
                <a:gd name="T2" fmla="*/ 44 w 44"/>
                <a:gd name="T3" fmla="*/ 1 h 79"/>
                <a:gd name="T4" fmla="*/ 39 w 44"/>
                <a:gd name="T5" fmla="*/ 0 h 79"/>
                <a:gd name="T6" fmla="*/ 0 w 44"/>
                <a:gd name="T7" fmla="*/ 39 h 79"/>
                <a:gd name="T8" fmla="*/ 39 w 44"/>
                <a:gd name="T9" fmla="*/ 79 h 79"/>
                <a:gd name="T10" fmla="*/ 44 w 44"/>
                <a:gd name="T11" fmla="*/ 78 h 79"/>
                <a:gd name="T12" fmla="*/ 9 w 44"/>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44" h="79">
                  <a:moveTo>
                    <a:pt x="9" y="39"/>
                  </a:moveTo>
                  <a:cubicBezTo>
                    <a:pt x="9" y="19"/>
                    <a:pt x="24" y="3"/>
                    <a:pt x="44" y="1"/>
                  </a:cubicBezTo>
                  <a:cubicBezTo>
                    <a:pt x="42" y="0"/>
                    <a:pt x="41" y="0"/>
                    <a:pt x="39" y="0"/>
                  </a:cubicBezTo>
                  <a:cubicBezTo>
                    <a:pt x="17" y="0"/>
                    <a:pt x="0" y="18"/>
                    <a:pt x="0" y="39"/>
                  </a:cubicBezTo>
                  <a:cubicBezTo>
                    <a:pt x="0" y="61"/>
                    <a:pt x="17" y="79"/>
                    <a:pt x="39" y="79"/>
                  </a:cubicBezTo>
                  <a:cubicBezTo>
                    <a:pt x="41" y="79"/>
                    <a:pt x="42" y="79"/>
                    <a:pt x="44" y="78"/>
                  </a:cubicBezTo>
                  <a:cubicBezTo>
                    <a:pt x="24" y="76"/>
                    <a:pt x="9" y="60"/>
                    <a:pt x="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 name="Freeform 32">
              <a:extLst>
                <a:ext uri="{FF2B5EF4-FFF2-40B4-BE49-F238E27FC236}">
                  <a16:creationId xmlns:a16="http://schemas.microsoft.com/office/drawing/2014/main" id="{2FB1246D-E950-4197-9C03-391A820D9675}"/>
                </a:ext>
              </a:extLst>
            </p:cNvPr>
            <p:cNvSpPr>
              <a:spLocks/>
            </p:cNvSpPr>
            <p:nvPr/>
          </p:nvSpPr>
          <p:spPr bwMode="auto">
            <a:xfrm>
              <a:off x="4155954" y="4102726"/>
              <a:ext cx="43033" cy="75941"/>
            </a:xfrm>
            <a:custGeom>
              <a:avLst/>
              <a:gdLst>
                <a:gd name="T0" fmla="*/ 22 w 27"/>
                <a:gd name="T1" fmla="*/ 24 h 48"/>
                <a:gd name="T2" fmla="*/ 0 w 27"/>
                <a:gd name="T3" fmla="*/ 0 h 48"/>
                <a:gd name="T4" fmla="*/ 3 w 27"/>
                <a:gd name="T5" fmla="*/ 0 h 48"/>
                <a:gd name="T6" fmla="*/ 27 w 27"/>
                <a:gd name="T7" fmla="*/ 24 h 48"/>
                <a:gd name="T8" fmla="*/ 3 w 27"/>
                <a:gd name="T9" fmla="*/ 48 h 48"/>
                <a:gd name="T10" fmla="*/ 0 w 27"/>
                <a:gd name="T11" fmla="*/ 48 h 48"/>
                <a:gd name="T12" fmla="*/ 22 w 27"/>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7" h="48">
                  <a:moveTo>
                    <a:pt x="22" y="24"/>
                  </a:moveTo>
                  <a:cubicBezTo>
                    <a:pt x="22" y="12"/>
                    <a:pt x="12" y="1"/>
                    <a:pt x="0" y="0"/>
                  </a:cubicBezTo>
                  <a:cubicBezTo>
                    <a:pt x="1" y="0"/>
                    <a:pt x="2" y="0"/>
                    <a:pt x="3" y="0"/>
                  </a:cubicBezTo>
                  <a:cubicBezTo>
                    <a:pt x="16" y="0"/>
                    <a:pt x="27" y="11"/>
                    <a:pt x="27" y="24"/>
                  </a:cubicBezTo>
                  <a:cubicBezTo>
                    <a:pt x="27" y="38"/>
                    <a:pt x="16" y="48"/>
                    <a:pt x="3" y="48"/>
                  </a:cubicBezTo>
                  <a:cubicBezTo>
                    <a:pt x="2" y="48"/>
                    <a:pt x="1" y="48"/>
                    <a:pt x="0" y="48"/>
                  </a:cubicBezTo>
                  <a:cubicBezTo>
                    <a:pt x="12" y="47"/>
                    <a:pt x="22" y="37"/>
                    <a:pt x="2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 name="Freeform 33">
              <a:extLst>
                <a:ext uri="{FF2B5EF4-FFF2-40B4-BE49-F238E27FC236}">
                  <a16:creationId xmlns:a16="http://schemas.microsoft.com/office/drawing/2014/main" id="{DAC688D8-E962-410E-919E-6D941878E234}"/>
                </a:ext>
              </a:extLst>
            </p:cNvPr>
            <p:cNvSpPr>
              <a:spLocks/>
            </p:cNvSpPr>
            <p:nvPr/>
          </p:nvSpPr>
          <p:spPr bwMode="auto">
            <a:xfrm>
              <a:off x="4163548" y="4078679"/>
              <a:ext cx="70878" cy="125303"/>
            </a:xfrm>
            <a:custGeom>
              <a:avLst/>
              <a:gdLst>
                <a:gd name="T0" fmla="*/ 35 w 44"/>
                <a:gd name="T1" fmla="*/ 39 h 78"/>
                <a:gd name="T2" fmla="*/ 0 w 44"/>
                <a:gd name="T3" fmla="*/ 0 h 78"/>
                <a:gd name="T4" fmla="*/ 5 w 44"/>
                <a:gd name="T5" fmla="*/ 0 h 78"/>
                <a:gd name="T6" fmla="*/ 44 w 44"/>
                <a:gd name="T7" fmla="*/ 39 h 78"/>
                <a:gd name="T8" fmla="*/ 5 w 44"/>
                <a:gd name="T9" fmla="*/ 78 h 78"/>
                <a:gd name="T10" fmla="*/ 0 w 44"/>
                <a:gd name="T11" fmla="*/ 78 h 78"/>
                <a:gd name="T12" fmla="*/ 35 w 44"/>
                <a:gd name="T13" fmla="*/ 39 h 78"/>
              </a:gdLst>
              <a:ahLst/>
              <a:cxnLst>
                <a:cxn ang="0">
                  <a:pos x="T0" y="T1"/>
                </a:cxn>
                <a:cxn ang="0">
                  <a:pos x="T2" y="T3"/>
                </a:cxn>
                <a:cxn ang="0">
                  <a:pos x="T4" y="T5"/>
                </a:cxn>
                <a:cxn ang="0">
                  <a:pos x="T6" y="T7"/>
                </a:cxn>
                <a:cxn ang="0">
                  <a:pos x="T8" y="T9"/>
                </a:cxn>
                <a:cxn ang="0">
                  <a:pos x="T10" y="T11"/>
                </a:cxn>
                <a:cxn ang="0">
                  <a:pos x="T12" y="T13"/>
                </a:cxn>
              </a:cxnLst>
              <a:rect l="0" t="0" r="r" b="b"/>
              <a:pathLst>
                <a:path w="44" h="78">
                  <a:moveTo>
                    <a:pt x="35" y="39"/>
                  </a:moveTo>
                  <a:cubicBezTo>
                    <a:pt x="35" y="19"/>
                    <a:pt x="20" y="2"/>
                    <a:pt x="0" y="0"/>
                  </a:cubicBezTo>
                  <a:cubicBezTo>
                    <a:pt x="2" y="0"/>
                    <a:pt x="3" y="0"/>
                    <a:pt x="5" y="0"/>
                  </a:cubicBezTo>
                  <a:cubicBezTo>
                    <a:pt x="27" y="0"/>
                    <a:pt x="44" y="17"/>
                    <a:pt x="44" y="39"/>
                  </a:cubicBezTo>
                  <a:cubicBezTo>
                    <a:pt x="44" y="61"/>
                    <a:pt x="27" y="78"/>
                    <a:pt x="5" y="78"/>
                  </a:cubicBezTo>
                  <a:cubicBezTo>
                    <a:pt x="3" y="78"/>
                    <a:pt x="2" y="78"/>
                    <a:pt x="0" y="78"/>
                  </a:cubicBezTo>
                  <a:cubicBezTo>
                    <a:pt x="20" y="76"/>
                    <a:pt x="35" y="59"/>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35" name="组合 34">
              <a:extLst>
                <a:ext uri="{FF2B5EF4-FFF2-40B4-BE49-F238E27FC236}">
                  <a16:creationId xmlns:a16="http://schemas.microsoft.com/office/drawing/2014/main" id="{319C9015-DAFD-4B0B-8668-3C5CD0CC2520}"/>
                </a:ext>
              </a:extLst>
            </p:cNvPr>
            <p:cNvGrpSpPr/>
            <p:nvPr/>
          </p:nvGrpSpPr>
          <p:grpSpPr>
            <a:xfrm>
              <a:off x="3982556" y="1794128"/>
              <a:ext cx="327811" cy="317686"/>
              <a:chOff x="4122738" y="762001"/>
              <a:chExt cx="411163" cy="398463"/>
            </a:xfrm>
            <a:grpFill/>
          </p:grpSpPr>
          <p:sp>
            <p:nvSpPr>
              <p:cNvPr id="453" name="Freeform 73">
                <a:extLst>
                  <a:ext uri="{FF2B5EF4-FFF2-40B4-BE49-F238E27FC236}">
                    <a16:creationId xmlns:a16="http://schemas.microsoft.com/office/drawing/2014/main" id="{D08C1C63-B64F-4689-8A86-8E9CA788E3B7}"/>
                  </a:ext>
                </a:extLst>
              </p:cNvPr>
              <p:cNvSpPr>
                <a:spLocks noEditPoints="1"/>
              </p:cNvSpPr>
              <p:nvPr/>
            </p:nvSpPr>
            <p:spPr bwMode="auto">
              <a:xfrm>
                <a:off x="4122738" y="958851"/>
                <a:ext cx="107950" cy="179388"/>
              </a:xfrm>
              <a:custGeom>
                <a:avLst/>
                <a:gdLst>
                  <a:gd name="T0" fmla="*/ 0 w 54"/>
                  <a:gd name="T1" fmla="*/ 89 h 89"/>
                  <a:gd name="T2" fmla="*/ 54 w 54"/>
                  <a:gd name="T3" fmla="*/ 89 h 89"/>
                  <a:gd name="T4" fmla="*/ 54 w 54"/>
                  <a:gd name="T5" fmla="*/ 0 h 89"/>
                  <a:gd name="T6" fmla="*/ 0 w 54"/>
                  <a:gd name="T7" fmla="*/ 0 h 89"/>
                  <a:gd name="T8" fmla="*/ 0 w 54"/>
                  <a:gd name="T9" fmla="*/ 89 h 89"/>
                  <a:gd name="T10" fmla="*/ 37 w 54"/>
                  <a:gd name="T11" fmla="*/ 80 h 89"/>
                  <a:gd name="T12" fmla="*/ 43 w 54"/>
                  <a:gd name="T13" fmla="*/ 74 h 89"/>
                  <a:gd name="T14" fmla="*/ 49 w 54"/>
                  <a:gd name="T15" fmla="*/ 80 h 89"/>
                  <a:gd name="T16" fmla="*/ 43 w 54"/>
                  <a:gd name="T17" fmla="*/ 86 h 89"/>
                  <a:gd name="T18" fmla="*/ 37 w 54"/>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89">
                    <a:moveTo>
                      <a:pt x="0" y="89"/>
                    </a:moveTo>
                    <a:cubicBezTo>
                      <a:pt x="54" y="89"/>
                      <a:pt x="54" y="89"/>
                      <a:pt x="54" y="89"/>
                    </a:cubicBezTo>
                    <a:cubicBezTo>
                      <a:pt x="54" y="0"/>
                      <a:pt x="54" y="0"/>
                      <a:pt x="54" y="0"/>
                    </a:cubicBezTo>
                    <a:cubicBezTo>
                      <a:pt x="0" y="0"/>
                      <a:pt x="0" y="0"/>
                      <a:pt x="0" y="0"/>
                    </a:cubicBezTo>
                    <a:lnTo>
                      <a:pt x="0" y="89"/>
                    </a:lnTo>
                    <a:close/>
                    <a:moveTo>
                      <a:pt x="37" y="80"/>
                    </a:moveTo>
                    <a:cubicBezTo>
                      <a:pt x="37" y="77"/>
                      <a:pt x="39" y="74"/>
                      <a:pt x="43" y="74"/>
                    </a:cubicBezTo>
                    <a:cubicBezTo>
                      <a:pt x="46" y="74"/>
                      <a:pt x="49" y="77"/>
                      <a:pt x="49" y="80"/>
                    </a:cubicBezTo>
                    <a:cubicBezTo>
                      <a:pt x="49" y="83"/>
                      <a:pt x="46" y="86"/>
                      <a:pt x="43" y="86"/>
                    </a:cubicBezTo>
                    <a:cubicBezTo>
                      <a:pt x="39" y="86"/>
                      <a:pt x="37" y="83"/>
                      <a:pt x="3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4" name="Freeform 74">
                <a:extLst>
                  <a:ext uri="{FF2B5EF4-FFF2-40B4-BE49-F238E27FC236}">
                    <a16:creationId xmlns:a16="http://schemas.microsoft.com/office/drawing/2014/main" id="{551EBE28-11D6-451E-94FE-3D45710AA7BB}"/>
                  </a:ext>
                </a:extLst>
              </p:cNvPr>
              <p:cNvSpPr>
                <a:spLocks noEditPoints="1"/>
              </p:cNvSpPr>
              <p:nvPr/>
            </p:nvSpPr>
            <p:spPr bwMode="auto">
              <a:xfrm>
                <a:off x="4249738" y="762001"/>
                <a:ext cx="284163" cy="398463"/>
              </a:xfrm>
              <a:custGeom>
                <a:avLst/>
                <a:gdLst>
                  <a:gd name="T0" fmla="*/ 115 w 142"/>
                  <a:gd name="T1" fmla="*/ 82 h 198"/>
                  <a:gd name="T2" fmla="*/ 59 w 142"/>
                  <a:gd name="T3" fmla="*/ 85 h 198"/>
                  <a:gd name="T4" fmla="*/ 68 w 142"/>
                  <a:gd name="T5" fmla="*/ 32 h 198"/>
                  <a:gd name="T6" fmla="*/ 41 w 142"/>
                  <a:gd name="T7" fmla="*/ 42 h 198"/>
                  <a:gd name="T8" fmla="*/ 28 w 142"/>
                  <a:gd name="T9" fmla="*/ 78 h 198"/>
                  <a:gd name="T10" fmla="*/ 0 w 142"/>
                  <a:gd name="T11" fmla="*/ 104 h 198"/>
                  <a:gd name="T12" fmla="*/ 0 w 142"/>
                  <a:gd name="T13" fmla="*/ 176 h 198"/>
                  <a:gd name="T14" fmla="*/ 21 w 142"/>
                  <a:gd name="T15" fmla="*/ 182 h 198"/>
                  <a:gd name="T16" fmla="*/ 108 w 142"/>
                  <a:gd name="T17" fmla="*/ 180 h 198"/>
                  <a:gd name="T18" fmla="*/ 117 w 142"/>
                  <a:gd name="T19" fmla="*/ 158 h 198"/>
                  <a:gd name="T20" fmla="*/ 118 w 142"/>
                  <a:gd name="T21" fmla="*/ 157 h 198"/>
                  <a:gd name="T22" fmla="*/ 118 w 142"/>
                  <a:gd name="T23" fmla="*/ 157 h 198"/>
                  <a:gd name="T24" fmla="*/ 122 w 142"/>
                  <a:gd name="T25" fmla="*/ 132 h 198"/>
                  <a:gd name="T26" fmla="*/ 122 w 142"/>
                  <a:gd name="T27" fmla="*/ 131 h 198"/>
                  <a:gd name="T28" fmla="*/ 125 w 142"/>
                  <a:gd name="T29" fmla="*/ 107 h 198"/>
                  <a:gd name="T30" fmla="*/ 115 w 142"/>
                  <a:gd name="T31" fmla="*/ 82 h 198"/>
                  <a:gd name="T32" fmla="*/ 59 w 142"/>
                  <a:gd name="T33" fmla="*/ 30 h 198"/>
                  <a:gd name="T34" fmla="*/ 59 w 142"/>
                  <a:gd name="T35" fmla="*/ 31 h 198"/>
                  <a:gd name="T36" fmla="*/ 58 w 142"/>
                  <a:gd name="T37" fmla="*/ 36 h 198"/>
                  <a:gd name="T38" fmla="*/ 52 w 142"/>
                  <a:gd name="T39" fmla="*/ 40 h 198"/>
                  <a:gd name="T40" fmla="*/ 48 w 142"/>
                  <a:gd name="T41" fmla="*/ 40 h 198"/>
                  <a:gd name="T42" fmla="*/ 44 w 142"/>
                  <a:gd name="T43" fmla="*/ 34 h 198"/>
                  <a:gd name="T44" fmla="*/ 45 w 142"/>
                  <a:gd name="T45" fmla="*/ 28 h 198"/>
                  <a:gd name="T46" fmla="*/ 45 w 142"/>
                  <a:gd name="T47" fmla="*/ 27 h 198"/>
                  <a:gd name="T48" fmla="*/ 51 w 142"/>
                  <a:gd name="T49" fmla="*/ 24 h 198"/>
                  <a:gd name="T50" fmla="*/ 55 w 142"/>
                  <a:gd name="T51" fmla="*/ 25 h 198"/>
                  <a:gd name="T52" fmla="*/ 59 w 142"/>
                  <a:gd name="T53"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98">
                    <a:moveTo>
                      <a:pt x="115" y="82"/>
                    </a:moveTo>
                    <a:cubicBezTo>
                      <a:pt x="99" y="79"/>
                      <a:pt x="59" y="85"/>
                      <a:pt x="59" y="85"/>
                    </a:cubicBezTo>
                    <a:cubicBezTo>
                      <a:pt x="70" y="56"/>
                      <a:pt x="70" y="37"/>
                      <a:pt x="68" y="32"/>
                    </a:cubicBezTo>
                    <a:cubicBezTo>
                      <a:pt x="66" y="22"/>
                      <a:pt x="43" y="0"/>
                      <a:pt x="41" y="42"/>
                    </a:cubicBezTo>
                    <a:cubicBezTo>
                      <a:pt x="38" y="54"/>
                      <a:pt x="35" y="69"/>
                      <a:pt x="28" y="78"/>
                    </a:cubicBezTo>
                    <a:cubicBezTo>
                      <a:pt x="14" y="96"/>
                      <a:pt x="0" y="104"/>
                      <a:pt x="0" y="104"/>
                    </a:cubicBezTo>
                    <a:cubicBezTo>
                      <a:pt x="0" y="104"/>
                      <a:pt x="0" y="150"/>
                      <a:pt x="0" y="176"/>
                    </a:cubicBezTo>
                    <a:cubicBezTo>
                      <a:pt x="10" y="177"/>
                      <a:pt x="16" y="180"/>
                      <a:pt x="21" y="182"/>
                    </a:cubicBezTo>
                    <a:cubicBezTo>
                      <a:pt x="55" y="198"/>
                      <a:pt x="108" y="180"/>
                      <a:pt x="108" y="180"/>
                    </a:cubicBezTo>
                    <a:cubicBezTo>
                      <a:pt x="125" y="177"/>
                      <a:pt x="119" y="162"/>
                      <a:pt x="117" y="158"/>
                    </a:cubicBezTo>
                    <a:cubicBezTo>
                      <a:pt x="117" y="158"/>
                      <a:pt x="118" y="158"/>
                      <a:pt x="118" y="157"/>
                    </a:cubicBezTo>
                    <a:cubicBezTo>
                      <a:pt x="118" y="157"/>
                      <a:pt x="118" y="157"/>
                      <a:pt x="118" y="157"/>
                    </a:cubicBezTo>
                    <a:cubicBezTo>
                      <a:pt x="131" y="151"/>
                      <a:pt x="129" y="137"/>
                      <a:pt x="122" y="132"/>
                    </a:cubicBezTo>
                    <a:cubicBezTo>
                      <a:pt x="123" y="132"/>
                      <a:pt x="123" y="132"/>
                      <a:pt x="122" y="131"/>
                    </a:cubicBezTo>
                    <a:cubicBezTo>
                      <a:pt x="134" y="126"/>
                      <a:pt x="131" y="109"/>
                      <a:pt x="125" y="107"/>
                    </a:cubicBezTo>
                    <a:cubicBezTo>
                      <a:pt x="132" y="106"/>
                      <a:pt x="142" y="87"/>
                      <a:pt x="115" y="82"/>
                    </a:cubicBezTo>
                    <a:close/>
                    <a:moveTo>
                      <a:pt x="59" y="30"/>
                    </a:moveTo>
                    <a:cubicBezTo>
                      <a:pt x="59" y="30"/>
                      <a:pt x="59" y="31"/>
                      <a:pt x="59" y="31"/>
                    </a:cubicBezTo>
                    <a:cubicBezTo>
                      <a:pt x="58" y="36"/>
                      <a:pt x="58" y="36"/>
                      <a:pt x="58" y="36"/>
                    </a:cubicBezTo>
                    <a:cubicBezTo>
                      <a:pt x="58" y="39"/>
                      <a:pt x="55" y="41"/>
                      <a:pt x="52" y="40"/>
                    </a:cubicBezTo>
                    <a:cubicBezTo>
                      <a:pt x="48" y="40"/>
                      <a:pt x="48" y="40"/>
                      <a:pt x="48" y="40"/>
                    </a:cubicBezTo>
                    <a:cubicBezTo>
                      <a:pt x="45" y="39"/>
                      <a:pt x="44" y="37"/>
                      <a:pt x="44" y="34"/>
                    </a:cubicBezTo>
                    <a:cubicBezTo>
                      <a:pt x="45" y="28"/>
                      <a:pt x="45" y="28"/>
                      <a:pt x="45" y="28"/>
                    </a:cubicBezTo>
                    <a:cubicBezTo>
                      <a:pt x="45" y="28"/>
                      <a:pt x="45" y="28"/>
                      <a:pt x="45" y="27"/>
                    </a:cubicBezTo>
                    <a:cubicBezTo>
                      <a:pt x="46" y="25"/>
                      <a:pt x="48" y="24"/>
                      <a:pt x="51" y="24"/>
                    </a:cubicBezTo>
                    <a:cubicBezTo>
                      <a:pt x="55" y="25"/>
                      <a:pt x="55" y="25"/>
                      <a:pt x="55" y="25"/>
                    </a:cubicBezTo>
                    <a:cubicBezTo>
                      <a:pt x="57" y="26"/>
                      <a:pt x="59" y="28"/>
                      <a:pt x="59"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36" name="Freeform 77">
              <a:extLst>
                <a:ext uri="{FF2B5EF4-FFF2-40B4-BE49-F238E27FC236}">
                  <a16:creationId xmlns:a16="http://schemas.microsoft.com/office/drawing/2014/main" id="{E9D038C1-E15B-44BF-9F04-B6CC7E939BBE}"/>
                </a:ext>
              </a:extLst>
            </p:cNvPr>
            <p:cNvSpPr>
              <a:spLocks noEditPoints="1"/>
            </p:cNvSpPr>
            <p:nvPr/>
          </p:nvSpPr>
          <p:spPr bwMode="auto">
            <a:xfrm>
              <a:off x="3980024" y="4607733"/>
              <a:ext cx="315154" cy="146819"/>
            </a:xfrm>
            <a:custGeom>
              <a:avLst/>
              <a:gdLst>
                <a:gd name="T0" fmla="*/ 160 w 196"/>
                <a:gd name="T1" fmla="*/ 0 h 91"/>
                <a:gd name="T2" fmla="*/ 36 w 196"/>
                <a:gd name="T3" fmla="*/ 0 h 91"/>
                <a:gd name="T4" fmla="*/ 0 w 196"/>
                <a:gd name="T5" fmla="*/ 45 h 91"/>
                <a:gd name="T6" fmla="*/ 36 w 196"/>
                <a:gd name="T7" fmla="*/ 91 h 91"/>
                <a:gd name="T8" fmla="*/ 160 w 196"/>
                <a:gd name="T9" fmla="*/ 91 h 91"/>
                <a:gd name="T10" fmla="*/ 196 w 196"/>
                <a:gd name="T11" fmla="*/ 45 h 91"/>
                <a:gd name="T12" fmla="*/ 160 w 196"/>
                <a:gd name="T13" fmla="*/ 0 h 91"/>
                <a:gd name="T14" fmla="*/ 27 w 196"/>
                <a:gd name="T15" fmla="*/ 65 h 91"/>
                <a:gd name="T16" fmla="*/ 11 w 196"/>
                <a:gd name="T17" fmla="*/ 45 h 91"/>
                <a:gd name="T18" fmla="*/ 27 w 196"/>
                <a:gd name="T19" fmla="*/ 26 h 91"/>
                <a:gd name="T20" fmla="*/ 44 w 196"/>
                <a:gd name="T21" fmla="*/ 45 h 91"/>
                <a:gd name="T22" fmla="*/ 27 w 196"/>
                <a:gd name="T23" fmla="*/ 65 h 91"/>
                <a:gd name="T24" fmla="*/ 142 w 196"/>
                <a:gd name="T25" fmla="*/ 76 h 91"/>
                <a:gd name="T26" fmla="*/ 56 w 196"/>
                <a:gd name="T27" fmla="*/ 76 h 91"/>
                <a:gd name="T28" fmla="*/ 56 w 196"/>
                <a:gd name="T29" fmla="*/ 16 h 91"/>
                <a:gd name="T30" fmla="*/ 142 w 196"/>
                <a:gd name="T31" fmla="*/ 16 h 91"/>
                <a:gd name="T32" fmla="*/ 142 w 196"/>
                <a:gd name="T33" fmla="*/ 76 h 91"/>
                <a:gd name="T34" fmla="*/ 176 w 196"/>
                <a:gd name="T35" fmla="*/ 50 h 91"/>
                <a:gd name="T36" fmla="*/ 176 w 196"/>
                <a:gd name="T37" fmla="*/ 57 h 91"/>
                <a:gd name="T38" fmla="*/ 168 w 196"/>
                <a:gd name="T39" fmla="*/ 57 h 91"/>
                <a:gd name="T40" fmla="*/ 168 w 196"/>
                <a:gd name="T41" fmla="*/ 50 h 91"/>
                <a:gd name="T42" fmla="*/ 162 w 196"/>
                <a:gd name="T43" fmla="*/ 50 h 91"/>
                <a:gd name="T44" fmla="*/ 162 w 196"/>
                <a:gd name="T45" fmla="*/ 41 h 91"/>
                <a:gd name="T46" fmla="*/ 168 w 196"/>
                <a:gd name="T47" fmla="*/ 41 h 91"/>
                <a:gd name="T48" fmla="*/ 168 w 196"/>
                <a:gd name="T49" fmla="*/ 33 h 91"/>
                <a:gd name="T50" fmla="*/ 176 w 196"/>
                <a:gd name="T51" fmla="*/ 33 h 91"/>
                <a:gd name="T52" fmla="*/ 176 w 196"/>
                <a:gd name="T53" fmla="*/ 41 h 91"/>
                <a:gd name="T54" fmla="*/ 183 w 196"/>
                <a:gd name="T55" fmla="*/ 41 h 91"/>
                <a:gd name="T56" fmla="*/ 183 w 196"/>
                <a:gd name="T57" fmla="*/ 50 h 91"/>
                <a:gd name="T58" fmla="*/ 176 w 196"/>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91">
                  <a:moveTo>
                    <a:pt x="160" y="0"/>
                  </a:moveTo>
                  <a:cubicBezTo>
                    <a:pt x="36" y="0"/>
                    <a:pt x="36" y="0"/>
                    <a:pt x="36" y="0"/>
                  </a:cubicBezTo>
                  <a:cubicBezTo>
                    <a:pt x="16" y="0"/>
                    <a:pt x="0" y="20"/>
                    <a:pt x="0" y="45"/>
                  </a:cubicBezTo>
                  <a:cubicBezTo>
                    <a:pt x="0" y="70"/>
                    <a:pt x="16" y="91"/>
                    <a:pt x="36" y="91"/>
                  </a:cubicBezTo>
                  <a:cubicBezTo>
                    <a:pt x="160" y="91"/>
                    <a:pt x="160" y="91"/>
                    <a:pt x="160" y="91"/>
                  </a:cubicBezTo>
                  <a:cubicBezTo>
                    <a:pt x="180" y="91"/>
                    <a:pt x="196" y="70"/>
                    <a:pt x="196" y="45"/>
                  </a:cubicBezTo>
                  <a:cubicBezTo>
                    <a:pt x="196" y="20"/>
                    <a:pt x="180" y="0"/>
                    <a:pt x="160" y="0"/>
                  </a:cubicBezTo>
                  <a:close/>
                  <a:moveTo>
                    <a:pt x="27" y="65"/>
                  </a:moveTo>
                  <a:cubicBezTo>
                    <a:pt x="18" y="65"/>
                    <a:pt x="11" y="56"/>
                    <a:pt x="11" y="45"/>
                  </a:cubicBezTo>
                  <a:cubicBezTo>
                    <a:pt x="11" y="34"/>
                    <a:pt x="18" y="26"/>
                    <a:pt x="27" y="26"/>
                  </a:cubicBezTo>
                  <a:cubicBezTo>
                    <a:pt x="37" y="26"/>
                    <a:pt x="44" y="34"/>
                    <a:pt x="44" y="45"/>
                  </a:cubicBezTo>
                  <a:cubicBezTo>
                    <a:pt x="44" y="56"/>
                    <a:pt x="37" y="65"/>
                    <a:pt x="27" y="65"/>
                  </a:cubicBezTo>
                  <a:close/>
                  <a:moveTo>
                    <a:pt x="142" y="76"/>
                  </a:moveTo>
                  <a:cubicBezTo>
                    <a:pt x="56" y="76"/>
                    <a:pt x="56" y="76"/>
                    <a:pt x="56" y="76"/>
                  </a:cubicBezTo>
                  <a:cubicBezTo>
                    <a:pt x="56" y="16"/>
                    <a:pt x="56" y="16"/>
                    <a:pt x="56" y="16"/>
                  </a:cubicBezTo>
                  <a:cubicBezTo>
                    <a:pt x="142" y="16"/>
                    <a:pt x="142" y="16"/>
                    <a:pt x="142" y="16"/>
                  </a:cubicBezTo>
                  <a:lnTo>
                    <a:pt x="142" y="76"/>
                  </a:lnTo>
                  <a:close/>
                  <a:moveTo>
                    <a:pt x="176" y="50"/>
                  </a:moveTo>
                  <a:cubicBezTo>
                    <a:pt x="176" y="57"/>
                    <a:pt x="176" y="57"/>
                    <a:pt x="176" y="57"/>
                  </a:cubicBezTo>
                  <a:cubicBezTo>
                    <a:pt x="168" y="57"/>
                    <a:pt x="168" y="57"/>
                    <a:pt x="168" y="57"/>
                  </a:cubicBezTo>
                  <a:cubicBezTo>
                    <a:pt x="168" y="50"/>
                    <a:pt x="168" y="50"/>
                    <a:pt x="168" y="50"/>
                  </a:cubicBezTo>
                  <a:cubicBezTo>
                    <a:pt x="162" y="50"/>
                    <a:pt x="162" y="50"/>
                    <a:pt x="162" y="50"/>
                  </a:cubicBezTo>
                  <a:cubicBezTo>
                    <a:pt x="162" y="41"/>
                    <a:pt x="162" y="41"/>
                    <a:pt x="162" y="41"/>
                  </a:cubicBezTo>
                  <a:cubicBezTo>
                    <a:pt x="168" y="41"/>
                    <a:pt x="168" y="41"/>
                    <a:pt x="168" y="41"/>
                  </a:cubicBezTo>
                  <a:cubicBezTo>
                    <a:pt x="168" y="33"/>
                    <a:pt x="168" y="33"/>
                    <a:pt x="168" y="33"/>
                  </a:cubicBezTo>
                  <a:cubicBezTo>
                    <a:pt x="176" y="33"/>
                    <a:pt x="176" y="33"/>
                    <a:pt x="176" y="33"/>
                  </a:cubicBezTo>
                  <a:cubicBezTo>
                    <a:pt x="176" y="41"/>
                    <a:pt x="176" y="41"/>
                    <a:pt x="176" y="41"/>
                  </a:cubicBezTo>
                  <a:cubicBezTo>
                    <a:pt x="183" y="41"/>
                    <a:pt x="183" y="41"/>
                    <a:pt x="183" y="41"/>
                  </a:cubicBezTo>
                  <a:cubicBezTo>
                    <a:pt x="183" y="50"/>
                    <a:pt x="183" y="50"/>
                    <a:pt x="183" y="50"/>
                  </a:cubicBezTo>
                  <a:lnTo>
                    <a:pt x="17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 name="Oval 78">
              <a:extLst>
                <a:ext uri="{FF2B5EF4-FFF2-40B4-BE49-F238E27FC236}">
                  <a16:creationId xmlns:a16="http://schemas.microsoft.com/office/drawing/2014/main" id="{2D7593D4-1A1B-47D1-A0DF-3C1345EA2C19}"/>
                </a:ext>
              </a:extLst>
            </p:cNvPr>
            <p:cNvSpPr>
              <a:spLocks noChangeArrowheads="1"/>
            </p:cNvSpPr>
            <p:nvPr/>
          </p:nvSpPr>
          <p:spPr bwMode="auto">
            <a:xfrm>
              <a:off x="4006604" y="4659625"/>
              <a:ext cx="36705" cy="417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 name="Freeform 88">
              <a:extLst>
                <a:ext uri="{FF2B5EF4-FFF2-40B4-BE49-F238E27FC236}">
                  <a16:creationId xmlns:a16="http://schemas.microsoft.com/office/drawing/2014/main" id="{743F99D8-8AD2-4BFE-BA2C-794F22F4635C}"/>
                </a:ext>
              </a:extLst>
            </p:cNvPr>
            <p:cNvSpPr>
              <a:spLocks noEditPoints="1"/>
            </p:cNvSpPr>
            <p:nvPr/>
          </p:nvSpPr>
          <p:spPr bwMode="auto">
            <a:xfrm>
              <a:off x="3988884" y="2264960"/>
              <a:ext cx="299966" cy="301232"/>
            </a:xfrm>
            <a:custGeom>
              <a:avLst/>
              <a:gdLst>
                <a:gd name="T0" fmla="*/ 108 w 187"/>
                <a:gd name="T1" fmla="*/ 1 h 188"/>
                <a:gd name="T2" fmla="*/ 93 w 187"/>
                <a:gd name="T3" fmla="*/ 0 h 188"/>
                <a:gd name="T4" fmla="*/ 0 w 187"/>
                <a:gd name="T5" fmla="*/ 94 h 188"/>
                <a:gd name="T6" fmla="*/ 93 w 187"/>
                <a:gd name="T7" fmla="*/ 188 h 188"/>
                <a:gd name="T8" fmla="*/ 108 w 187"/>
                <a:gd name="T9" fmla="*/ 187 h 188"/>
                <a:gd name="T10" fmla="*/ 187 w 187"/>
                <a:gd name="T11" fmla="*/ 94 h 188"/>
                <a:gd name="T12" fmla="*/ 108 w 187"/>
                <a:gd name="T13" fmla="*/ 1 h 188"/>
                <a:gd name="T14" fmla="*/ 21 w 187"/>
                <a:gd name="T15" fmla="*/ 94 h 188"/>
                <a:gd name="T16" fmla="*/ 93 w 187"/>
                <a:gd name="T17" fmla="*/ 22 h 188"/>
                <a:gd name="T18" fmla="*/ 109 w 187"/>
                <a:gd name="T19" fmla="*/ 23 h 188"/>
                <a:gd name="T20" fmla="*/ 133 w 187"/>
                <a:gd name="T21" fmla="*/ 34 h 188"/>
                <a:gd name="T22" fmla="*/ 109 w 187"/>
                <a:gd name="T23" fmla="*/ 58 h 188"/>
                <a:gd name="T24" fmla="*/ 33 w 187"/>
                <a:gd name="T25" fmla="*/ 134 h 188"/>
                <a:gd name="T26" fmla="*/ 21 w 187"/>
                <a:gd name="T27" fmla="*/ 94 h 188"/>
                <a:gd name="T28" fmla="*/ 109 w 187"/>
                <a:gd name="T29" fmla="*/ 165 h 188"/>
                <a:gd name="T30" fmla="*/ 93 w 187"/>
                <a:gd name="T31" fmla="*/ 166 h 188"/>
                <a:gd name="T32" fmla="*/ 53 w 187"/>
                <a:gd name="T33" fmla="*/ 154 h 188"/>
                <a:gd name="T34" fmla="*/ 109 w 187"/>
                <a:gd name="T35" fmla="*/ 98 h 188"/>
                <a:gd name="T36" fmla="*/ 153 w 187"/>
                <a:gd name="T37" fmla="*/ 54 h 188"/>
                <a:gd name="T38" fmla="*/ 165 w 187"/>
                <a:gd name="T39" fmla="*/ 94 h 188"/>
                <a:gd name="T40" fmla="*/ 109 w 187"/>
                <a:gd name="T41" fmla="*/ 16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7" h="188">
                  <a:moveTo>
                    <a:pt x="108" y="1"/>
                  </a:moveTo>
                  <a:cubicBezTo>
                    <a:pt x="103" y="0"/>
                    <a:pt x="98" y="0"/>
                    <a:pt x="93" y="0"/>
                  </a:cubicBezTo>
                  <a:cubicBezTo>
                    <a:pt x="41" y="0"/>
                    <a:pt x="0" y="42"/>
                    <a:pt x="0" y="94"/>
                  </a:cubicBezTo>
                  <a:cubicBezTo>
                    <a:pt x="0" y="146"/>
                    <a:pt x="41" y="188"/>
                    <a:pt x="93" y="188"/>
                  </a:cubicBezTo>
                  <a:cubicBezTo>
                    <a:pt x="98" y="188"/>
                    <a:pt x="103" y="188"/>
                    <a:pt x="108" y="187"/>
                  </a:cubicBezTo>
                  <a:cubicBezTo>
                    <a:pt x="153" y="180"/>
                    <a:pt x="187" y="141"/>
                    <a:pt x="187" y="94"/>
                  </a:cubicBezTo>
                  <a:cubicBezTo>
                    <a:pt x="187" y="47"/>
                    <a:pt x="153" y="8"/>
                    <a:pt x="108" y="1"/>
                  </a:cubicBezTo>
                  <a:close/>
                  <a:moveTo>
                    <a:pt x="21" y="94"/>
                  </a:moveTo>
                  <a:cubicBezTo>
                    <a:pt x="21" y="54"/>
                    <a:pt x="54" y="22"/>
                    <a:pt x="93" y="22"/>
                  </a:cubicBezTo>
                  <a:cubicBezTo>
                    <a:pt x="99" y="22"/>
                    <a:pt x="104" y="22"/>
                    <a:pt x="109" y="23"/>
                  </a:cubicBezTo>
                  <a:cubicBezTo>
                    <a:pt x="118" y="25"/>
                    <a:pt x="126" y="29"/>
                    <a:pt x="133" y="34"/>
                  </a:cubicBezTo>
                  <a:cubicBezTo>
                    <a:pt x="109" y="58"/>
                    <a:pt x="109" y="58"/>
                    <a:pt x="109" y="58"/>
                  </a:cubicBezTo>
                  <a:cubicBezTo>
                    <a:pt x="33" y="134"/>
                    <a:pt x="33" y="134"/>
                    <a:pt x="33" y="134"/>
                  </a:cubicBezTo>
                  <a:cubicBezTo>
                    <a:pt x="26" y="123"/>
                    <a:pt x="21" y="109"/>
                    <a:pt x="21" y="94"/>
                  </a:cubicBezTo>
                  <a:close/>
                  <a:moveTo>
                    <a:pt x="109" y="165"/>
                  </a:moveTo>
                  <a:cubicBezTo>
                    <a:pt x="104" y="166"/>
                    <a:pt x="99" y="166"/>
                    <a:pt x="93" y="166"/>
                  </a:cubicBezTo>
                  <a:cubicBezTo>
                    <a:pt x="78" y="166"/>
                    <a:pt x="65" y="162"/>
                    <a:pt x="53" y="154"/>
                  </a:cubicBezTo>
                  <a:cubicBezTo>
                    <a:pt x="109" y="98"/>
                    <a:pt x="109" y="98"/>
                    <a:pt x="109" y="98"/>
                  </a:cubicBezTo>
                  <a:cubicBezTo>
                    <a:pt x="153" y="54"/>
                    <a:pt x="153" y="54"/>
                    <a:pt x="153" y="54"/>
                  </a:cubicBezTo>
                  <a:cubicBezTo>
                    <a:pt x="161" y="65"/>
                    <a:pt x="165" y="79"/>
                    <a:pt x="165" y="94"/>
                  </a:cubicBezTo>
                  <a:cubicBezTo>
                    <a:pt x="165" y="128"/>
                    <a:pt x="141" y="157"/>
                    <a:pt x="109"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 name="Freeform 99">
              <a:extLst>
                <a:ext uri="{FF2B5EF4-FFF2-40B4-BE49-F238E27FC236}">
                  <a16:creationId xmlns:a16="http://schemas.microsoft.com/office/drawing/2014/main" id="{08C66692-3052-4696-9C8F-198F8195A8F6}"/>
                </a:ext>
              </a:extLst>
            </p:cNvPr>
            <p:cNvSpPr>
              <a:spLocks/>
            </p:cNvSpPr>
            <p:nvPr/>
          </p:nvSpPr>
          <p:spPr bwMode="auto">
            <a:xfrm>
              <a:off x="4020526" y="6365761"/>
              <a:ext cx="235416" cy="203775"/>
            </a:xfrm>
            <a:custGeom>
              <a:avLst/>
              <a:gdLst>
                <a:gd name="T0" fmla="*/ 91 w 186"/>
                <a:gd name="T1" fmla="*/ 0 h 161"/>
                <a:gd name="T2" fmla="*/ 0 w 186"/>
                <a:gd name="T3" fmla="*/ 105 h 161"/>
                <a:gd name="T4" fmla="*/ 57 w 186"/>
                <a:gd name="T5" fmla="*/ 105 h 161"/>
                <a:gd name="T6" fmla="*/ 57 w 186"/>
                <a:gd name="T7" fmla="*/ 161 h 161"/>
                <a:gd name="T8" fmla="*/ 129 w 186"/>
                <a:gd name="T9" fmla="*/ 161 h 161"/>
                <a:gd name="T10" fmla="*/ 129 w 186"/>
                <a:gd name="T11" fmla="*/ 105 h 161"/>
                <a:gd name="T12" fmla="*/ 186 w 186"/>
                <a:gd name="T13" fmla="*/ 105 h 161"/>
                <a:gd name="T14" fmla="*/ 91 w 186"/>
                <a:gd name="T15" fmla="*/ 0 h 1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161">
                  <a:moveTo>
                    <a:pt x="91" y="0"/>
                  </a:moveTo>
                  <a:lnTo>
                    <a:pt x="0" y="105"/>
                  </a:lnTo>
                  <a:lnTo>
                    <a:pt x="57" y="105"/>
                  </a:lnTo>
                  <a:lnTo>
                    <a:pt x="57" y="161"/>
                  </a:lnTo>
                  <a:lnTo>
                    <a:pt x="129" y="161"/>
                  </a:lnTo>
                  <a:lnTo>
                    <a:pt x="129" y="105"/>
                  </a:lnTo>
                  <a:lnTo>
                    <a:pt x="186" y="105"/>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 name="Rectangle 100">
              <a:extLst>
                <a:ext uri="{FF2B5EF4-FFF2-40B4-BE49-F238E27FC236}">
                  <a16:creationId xmlns:a16="http://schemas.microsoft.com/office/drawing/2014/main" id="{63D181B7-7A85-49F2-99B6-6D09ACB4538A}"/>
                </a:ext>
              </a:extLst>
            </p:cNvPr>
            <p:cNvSpPr>
              <a:spLocks noChangeArrowheads="1"/>
            </p:cNvSpPr>
            <p:nvPr/>
          </p:nvSpPr>
          <p:spPr bwMode="auto">
            <a:xfrm>
              <a:off x="4052168" y="6587255"/>
              <a:ext cx="172132" cy="253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 name="Freeform 143">
              <a:extLst>
                <a:ext uri="{FF2B5EF4-FFF2-40B4-BE49-F238E27FC236}">
                  <a16:creationId xmlns:a16="http://schemas.microsoft.com/office/drawing/2014/main" id="{A321A32D-DC34-44C4-946B-F3EB454F9C2A}"/>
                </a:ext>
              </a:extLst>
            </p:cNvPr>
            <p:cNvSpPr>
              <a:spLocks/>
            </p:cNvSpPr>
            <p:nvPr/>
          </p:nvSpPr>
          <p:spPr bwMode="auto">
            <a:xfrm>
              <a:off x="4031917" y="2769967"/>
              <a:ext cx="208837" cy="211369"/>
            </a:xfrm>
            <a:custGeom>
              <a:avLst/>
              <a:gdLst>
                <a:gd name="T0" fmla="*/ 15 w 165"/>
                <a:gd name="T1" fmla="*/ 143 h 167"/>
                <a:gd name="T2" fmla="*/ 58 w 165"/>
                <a:gd name="T3" fmla="*/ 100 h 167"/>
                <a:gd name="T4" fmla="*/ 0 w 165"/>
                <a:gd name="T5" fmla="*/ 42 h 167"/>
                <a:gd name="T6" fmla="*/ 42 w 165"/>
                <a:gd name="T7" fmla="*/ 0 h 167"/>
                <a:gd name="T8" fmla="*/ 100 w 165"/>
                <a:gd name="T9" fmla="*/ 58 h 167"/>
                <a:gd name="T10" fmla="*/ 143 w 165"/>
                <a:gd name="T11" fmla="*/ 15 h 167"/>
                <a:gd name="T12" fmla="*/ 165 w 165"/>
                <a:gd name="T13" fmla="*/ 167 h 167"/>
                <a:gd name="T14" fmla="*/ 15 w 165"/>
                <a:gd name="T15" fmla="*/ 143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67">
                  <a:moveTo>
                    <a:pt x="15" y="143"/>
                  </a:moveTo>
                  <a:lnTo>
                    <a:pt x="58" y="100"/>
                  </a:lnTo>
                  <a:lnTo>
                    <a:pt x="0" y="42"/>
                  </a:lnTo>
                  <a:lnTo>
                    <a:pt x="42" y="0"/>
                  </a:lnTo>
                  <a:lnTo>
                    <a:pt x="100" y="58"/>
                  </a:lnTo>
                  <a:lnTo>
                    <a:pt x="143" y="15"/>
                  </a:lnTo>
                  <a:lnTo>
                    <a:pt x="165" y="167"/>
                  </a:lnTo>
                  <a:lnTo>
                    <a:pt x="15"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 name="Freeform 145">
              <a:extLst>
                <a:ext uri="{FF2B5EF4-FFF2-40B4-BE49-F238E27FC236}">
                  <a16:creationId xmlns:a16="http://schemas.microsoft.com/office/drawing/2014/main" id="{7F90C71A-BA02-49A4-B411-A9F02D7DE953}"/>
                </a:ext>
              </a:extLst>
            </p:cNvPr>
            <p:cNvSpPr>
              <a:spLocks/>
            </p:cNvSpPr>
            <p:nvPr/>
          </p:nvSpPr>
          <p:spPr bwMode="auto">
            <a:xfrm>
              <a:off x="3988884" y="3621768"/>
              <a:ext cx="132897" cy="302498"/>
            </a:xfrm>
            <a:custGeom>
              <a:avLst/>
              <a:gdLst>
                <a:gd name="T0" fmla="*/ 0 w 105"/>
                <a:gd name="T1" fmla="*/ 77 h 239"/>
                <a:gd name="T2" fmla="*/ 0 w 105"/>
                <a:gd name="T3" fmla="*/ 165 h 239"/>
                <a:gd name="T4" fmla="*/ 42 w 105"/>
                <a:gd name="T5" fmla="*/ 165 h 239"/>
                <a:gd name="T6" fmla="*/ 105 w 105"/>
                <a:gd name="T7" fmla="*/ 239 h 239"/>
                <a:gd name="T8" fmla="*/ 105 w 105"/>
                <a:gd name="T9" fmla="*/ 0 h 239"/>
                <a:gd name="T10" fmla="*/ 39 w 105"/>
                <a:gd name="T11" fmla="*/ 77 h 239"/>
                <a:gd name="T12" fmla="*/ 0 w 105"/>
                <a:gd name="T13" fmla="*/ 77 h 239"/>
              </a:gdLst>
              <a:ahLst/>
              <a:cxnLst>
                <a:cxn ang="0">
                  <a:pos x="T0" y="T1"/>
                </a:cxn>
                <a:cxn ang="0">
                  <a:pos x="T2" y="T3"/>
                </a:cxn>
                <a:cxn ang="0">
                  <a:pos x="T4" y="T5"/>
                </a:cxn>
                <a:cxn ang="0">
                  <a:pos x="T6" y="T7"/>
                </a:cxn>
                <a:cxn ang="0">
                  <a:pos x="T8" y="T9"/>
                </a:cxn>
                <a:cxn ang="0">
                  <a:pos x="T10" y="T11"/>
                </a:cxn>
                <a:cxn ang="0">
                  <a:pos x="T12" y="T13"/>
                </a:cxn>
              </a:cxnLst>
              <a:rect l="0" t="0" r="r" b="b"/>
              <a:pathLst>
                <a:path w="105" h="239">
                  <a:moveTo>
                    <a:pt x="0" y="77"/>
                  </a:moveTo>
                  <a:lnTo>
                    <a:pt x="0" y="165"/>
                  </a:lnTo>
                  <a:lnTo>
                    <a:pt x="42" y="165"/>
                  </a:lnTo>
                  <a:lnTo>
                    <a:pt x="105" y="239"/>
                  </a:lnTo>
                  <a:lnTo>
                    <a:pt x="105" y="0"/>
                  </a:lnTo>
                  <a:lnTo>
                    <a:pt x="39" y="77"/>
                  </a:lnTo>
                  <a:lnTo>
                    <a:pt x="0"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 name="Freeform 146">
              <a:extLst>
                <a:ext uri="{FF2B5EF4-FFF2-40B4-BE49-F238E27FC236}">
                  <a16:creationId xmlns:a16="http://schemas.microsoft.com/office/drawing/2014/main" id="{A2812082-2718-467E-AC54-8C72DA59779E}"/>
                </a:ext>
              </a:extLst>
            </p:cNvPr>
            <p:cNvSpPr>
              <a:spLocks/>
            </p:cNvSpPr>
            <p:nvPr/>
          </p:nvSpPr>
          <p:spPr bwMode="auto">
            <a:xfrm>
              <a:off x="4176205" y="3655942"/>
              <a:ext cx="118974" cy="235416"/>
            </a:xfrm>
            <a:custGeom>
              <a:avLst/>
              <a:gdLst>
                <a:gd name="T0" fmla="*/ 6 w 74"/>
                <a:gd name="T1" fmla="*/ 0 h 147"/>
                <a:gd name="T2" fmla="*/ 0 w 74"/>
                <a:gd name="T3" fmla="*/ 1 h 147"/>
                <a:gd name="T4" fmla="*/ 63 w 74"/>
                <a:gd name="T5" fmla="*/ 74 h 147"/>
                <a:gd name="T6" fmla="*/ 0 w 74"/>
                <a:gd name="T7" fmla="*/ 147 h 147"/>
                <a:gd name="T8" fmla="*/ 6 w 74"/>
                <a:gd name="T9" fmla="*/ 147 h 147"/>
                <a:gd name="T10" fmla="*/ 74 w 74"/>
                <a:gd name="T11" fmla="*/ 74 h 147"/>
                <a:gd name="T12" fmla="*/ 6 w 74"/>
                <a:gd name="T13" fmla="*/ 0 h 147"/>
              </a:gdLst>
              <a:ahLst/>
              <a:cxnLst>
                <a:cxn ang="0">
                  <a:pos x="T0" y="T1"/>
                </a:cxn>
                <a:cxn ang="0">
                  <a:pos x="T2" y="T3"/>
                </a:cxn>
                <a:cxn ang="0">
                  <a:pos x="T4" y="T5"/>
                </a:cxn>
                <a:cxn ang="0">
                  <a:pos x="T6" y="T7"/>
                </a:cxn>
                <a:cxn ang="0">
                  <a:pos x="T8" y="T9"/>
                </a:cxn>
                <a:cxn ang="0">
                  <a:pos x="T10" y="T11"/>
                </a:cxn>
                <a:cxn ang="0">
                  <a:pos x="T12" y="T13"/>
                </a:cxn>
              </a:cxnLst>
              <a:rect l="0" t="0" r="r" b="b"/>
              <a:pathLst>
                <a:path w="74" h="147">
                  <a:moveTo>
                    <a:pt x="6" y="0"/>
                  </a:moveTo>
                  <a:cubicBezTo>
                    <a:pt x="4" y="0"/>
                    <a:pt x="2" y="1"/>
                    <a:pt x="0" y="1"/>
                  </a:cubicBezTo>
                  <a:cubicBezTo>
                    <a:pt x="35" y="4"/>
                    <a:pt x="63" y="35"/>
                    <a:pt x="63" y="74"/>
                  </a:cubicBezTo>
                  <a:cubicBezTo>
                    <a:pt x="63" y="112"/>
                    <a:pt x="35" y="144"/>
                    <a:pt x="0" y="147"/>
                  </a:cubicBezTo>
                  <a:cubicBezTo>
                    <a:pt x="2" y="147"/>
                    <a:pt x="4" y="147"/>
                    <a:pt x="6" y="147"/>
                  </a:cubicBezTo>
                  <a:cubicBezTo>
                    <a:pt x="44" y="147"/>
                    <a:pt x="74" y="114"/>
                    <a:pt x="74" y="74"/>
                  </a:cubicBezTo>
                  <a:cubicBezTo>
                    <a:pt x="74" y="33"/>
                    <a:pt x="4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 name="Freeform 147">
              <a:extLst>
                <a:ext uri="{FF2B5EF4-FFF2-40B4-BE49-F238E27FC236}">
                  <a16:creationId xmlns:a16="http://schemas.microsoft.com/office/drawing/2014/main" id="{1D70FCEA-B4C3-4D61-A372-24A30CE1DFC4}"/>
                </a:ext>
              </a:extLst>
            </p:cNvPr>
            <p:cNvSpPr>
              <a:spLocks/>
            </p:cNvSpPr>
            <p:nvPr/>
          </p:nvSpPr>
          <p:spPr bwMode="auto">
            <a:xfrm>
              <a:off x="4164813" y="3687584"/>
              <a:ext cx="87332" cy="172132"/>
            </a:xfrm>
            <a:custGeom>
              <a:avLst/>
              <a:gdLst>
                <a:gd name="T0" fmla="*/ 4 w 54"/>
                <a:gd name="T1" fmla="*/ 0 h 107"/>
                <a:gd name="T2" fmla="*/ 0 w 54"/>
                <a:gd name="T3" fmla="*/ 1 h 107"/>
                <a:gd name="T4" fmla="*/ 45 w 54"/>
                <a:gd name="T5" fmla="*/ 54 h 107"/>
                <a:gd name="T6" fmla="*/ 0 w 54"/>
                <a:gd name="T7" fmla="*/ 107 h 107"/>
                <a:gd name="T8" fmla="*/ 4 w 54"/>
                <a:gd name="T9" fmla="*/ 107 h 107"/>
                <a:gd name="T10" fmla="*/ 54 w 54"/>
                <a:gd name="T11" fmla="*/ 54 h 107"/>
                <a:gd name="T12" fmla="*/ 4 w 5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54" h="107">
                  <a:moveTo>
                    <a:pt x="4" y="0"/>
                  </a:moveTo>
                  <a:cubicBezTo>
                    <a:pt x="2" y="0"/>
                    <a:pt x="1" y="0"/>
                    <a:pt x="0" y="1"/>
                  </a:cubicBezTo>
                  <a:cubicBezTo>
                    <a:pt x="25" y="3"/>
                    <a:pt x="45" y="26"/>
                    <a:pt x="45" y="54"/>
                  </a:cubicBezTo>
                  <a:cubicBezTo>
                    <a:pt x="45" y="82"/>
                    <a:pt x="25" y="105"/>
                    <a:pt x="0" y="107"/>
                  </a:cubicBezTo>
                  <a:cubicBezTo>
                    <a:pt x="1" y="107"/>
                    <a:pt x="2" y="107"/>
                    <a:pt x="4" y="107"/>
                  </a:cubicBezTo>
                  <a:cubicBezTo>
                    <a:pt x="31" y="107"/>
                    <a:pt x="54" y="83"/>
                    <a:pt x="54" y="54"/>
                  </a:cubicBezTo>
                  <a:cubicBezTo>
                    <a:pt x="54" y="24"/>
                    <a:pt x="31"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 name="Freeform 148">
              <a:extLst>
                <a:ext uri="{FF2B5EF4-FFF2-40B4-BE49-F238E27FC236}">
                  <a16:creationId xmlns:a16="http://schemas.microsoft.com/office/drawing/2014/main" id="{BD14D4D8-E8CC-43A2-8843-A65A14B4C7BD}"/>
                </a:ext>
              </a:extLst>
            </p:cNvPr>
            <p:cNvSpPr>
              <a:spLocks/>
            </p:cNvSpPr>
            <p:nvPr/>
          </p:nvSpPr>
          <p:spPr bwMode="auto">
            <a:xfrm>
              <a:off x="4164813" y="3726820"/>
              <a:ext cx="48096" cy="96192"/>
            </a:xfrm>
            <a:custGeom>
              <a:avLst/>
              <a:gdLst>
                <a:gd name="T0" fmla="*/ 2 w 30"/>
                <a:gd name="T1" fmla="*/ 0 h 60"/>
                <a:gd name="T2" fmla="*/ 0 w 30"/>
                <a:gd name="T3" fmla="*/ 0 h 60"/>
                <a:gd name="T4" fmla="*/ 25 w 30"/>
                <a:gd name="T5" fmla="*/ 30 h 60"/>
                <a:gd name="T6" fmla="*/ 0 w 30"/>
                <a:gd name="T7" fmla="*/ 60 h 60"/>
                <a:gd name="T8" fmla="*/ 2 w 30"/>
                <a:gd name="T9" fmla="*/ 60 h 60"/>
                <a:gd name="T10" fmla="*/ 30 w 30"/>
                <a:gd name="T11" fmla="*/ 30 h 60"/>
                <a:gd name="T12" fmla="*/ 2 w 30"/>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0" h="60">
                  <a:moveTo>
                    <a:pt x="2" y="0"/>
                  </a:moveTo>
                  <a:cubicBezTo>
                    <a:pt x="1" y="0"/>
                    <a:pt x="0" y="0"/>
                    <a:pt x="0" y="0"/>
                  </a:cubicBezTo>
                  <a:cubicBezTo>
                    <a:pt x="14" y="1"/>
                    <a:pt x="25" y="14"/>
                    <a:pt x="25" y="30"/>
                  </a:cubicBezTo>
                  <a:cubicBezTo>
                    <a:pt x="25" y="46"/>
                    <a:pt x="14" y="59"/>
                    <a:pt x="0" y="60"/>
                  </a:cubicBezTo>
                  <a:cubicBezTo>
                    <a:pt x="0" y="60"/>
                    <a:pt x="1" y="60"/>
                    <a:pt x="2" y="60"/>
                  </a:cubicBezTo>
                  <a:cubicBezTo>
                    <a:pt x="18" y="60"/>
                    <a:pt x="30" y="47"/>
                    <a:pt x="30" y="30"/>
                  </a:cubicBezTo>
                  <a:cubicBezTo>
                    <a:pt x="30" y="13"/>
                    <a:pt x="18"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6" name="Freeform 165">
              <a:extLst>
                <a:ext uri="{FF2B5EF4-FFF2-40B4-BE49-F238E27FC236}">
                  <a16:creationId xmlns:a16="http://schemas.microsoft.com/office/drawing/2014/main" id="{14EF1072-8EAF-4DD8-9EF0-68C1F6D5A38A}"/>
                </a:ext>
              </a:extLst>
            </p:cNvPr>
            <p:cNvSpPr>
              <a:spLocks/>
            </p:cNvSpPr>
            <p:nvPr/>
          </p:nvSpPr>
          <p:spPr bwMode="auto">
            <a:xfrm>
              <a:off x="4020526" y="3177515"/>
              <a:ext cx="220228" cy="292372"/>
            </a:xfrm>
            <a:custGeom>
              <a:avLst/>
              <a:gdLst>
                <a:gd name="T0" fmla="*/ 0 w 174"/>
                <a:gd name="T1" fmla="*/ 116 h 231"/>
                <a:gd name="T2" fmla="*/ 115 w 174"/>
                <a:gd name="T3" fmla="*/ 231 h 231"/>
                <a:gd name="T4" fmla="*/ 115 w 174"/>
                <a:gd name="T5" fmla="*/ 174 h 231"/>
                <a:gd name="T6" fmla="*/ 174 w 174"/>
                <a:gd name="T7" fmla="*/ 231 h 231"/>
                <a:gd name="T8" fmla="*/ 174 w 174"/>
                <a:gd name="T9" fmla="*/ 0 h 231"/>
                <a:gd name="T10" fmla="*/ 115 w 174"/>
                <a:gd name="T11" fmla="*/ 57 h 231"/>
                <a:gd name="T12" fmla="*/ 115 w 174"/>
                <a:gd name="T13" fmla="*/ 0 h 231"/>
                <a:gd name="T14" fmla="*/ 0 w 174"/>
                <a:gd name="T15" fmla="*/ 116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31">
                  <a:moveTo>
                    <a:pt x="0" y="116"/>
                  </a:moveTo>
                  <a:lnTo>
                    <a:pt x="115" y="231"/>
                  </a:lnTo>
                  <a:lnTo>
                    <a:pt x="115" y="174"/>
                  </a:lnTo>
                  <a:lnTo>
                    <a:pt x="174" y="231"/>
                  </a:lnTo>
                  <a:lnTo>
                    <a:pt x="174" y="0"/>
                  </a:lnTo>
                  <a:lnTo>
                    <a:pt x="115" y="57"/>
                  </a:lnTo>
                  <a:lnTo>
                    <a:pt x="115" y="0"/>
                  </a:lnTo>
                  <a:lnTo>
                    <a:pt x="0"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47" name="组合 46">
              <a:extLst>
                <a:ext uri="{FF2B5EF4-FFF2-40B4-BE49-F238E27FC236}">
                  <a16:creationId xmlns:a16="http://schemas.microsoft.com/office/drawing/2014/main" id="{9BB7E3DC-4A54-4A0C-864F-03DC45C9ECE5}"/>
                </a:ext>
              </a:extLst>
            </p:cNvPr>
            <p:cNvGrpSpPr/>
            <p:nvPr/>
          </p:nvGrpSpPr>
          <p:grpSpPr>
            <a:xfrm>
              <a:off x="3980025" y="4979842"/>
              <a:ext cx="313888" cy="289840"/>
              <a:chOff x="4119564" y="4757738"/>
              <a:chExt cx="393700" cy="363537"/>
            </a:xfrm>
            <a:grpFill/>
          </p:grpSpPr>
          <p:grpSp>
            <p:nvGrpSpPr>
              <p:cNvPr id="445" name="组合 444">
                <a:extLst>
                  <a:ext uri="{FF2B5EF4-FFF2-40B4-BE49-F238E27FC236}">
                    <a16:creationId xmlns:a16="http://schemas.microsoft.com/office/drawing/2014/main" id="{82313599-BA01-4A7C-A969-A159D5DEA20D}"/>
                  </a:ext>
                </a:extLst>
              </p:cNvPr>
              <p:cNvGrpSpPr/>
              <p:nvPr/>
            </p:nvGrpSpPr>
            <p:grpSpPr>
              <a:xfrm>
                <a:off x="4119564" y="4757738"/>
                <a:ext cx="393700" cy="363537"/>
                <a:chOff x="4119564" y="4757738"/>
                <a:chExt cx="393700" cy="363537"/>
              </a:xfrm>
              <a:grpFill/>
            </p:grpSpPr>
            <p:sp>
              <p:nvSpPr>
                <p:cNvPr id="447" name="Freeform 223">
                  <a:extLst>
                    <a:ext uri="{FF2B5EF4-FFF2-40B4-BE49-F238E27FC236}">
                      <a16:creationId xmlns:a16="http://schemas.microsoft.com/office/drawing/2014/main" id="{2E5DA164-C482-4F17-9F9A-5B2FD6A12903}"/>
                    </a:ext>
                  </a:extLst>
                </p:cNvPr>
                <p:cNvSpPr>
                  <a:spLocks/>
                </p:cNvSpPr>
                <p:nvPr/>
              </p:nvSpPr>
              <p:spPr bwMode="auto">
                <a:xfrm>
                  <a:off x="4422776" y="4757738"/>
                  <a:ext cx="90488" cy="88900"/>
                </a:xfrm>
                <a:custGeom>
                  <a:avLst/>
                  <a:gdLst>
                    <a:gd name="T0" fmla="*/ 10 w 45"/>
                    <a:gd name="T1" fmla="*/ 8 h 44"/>
                    <a:gd name="T2" fmla="*/ 0 w 45"/>
                    <a:gd name="T3" fmla="*/ 13 h 44"/>
                    <a:gd name="T4" fmla="*/ 12 w 45"/>
                    <a:gd name="T5" fmla="*/ 30 h 44"/>
                    <a:gd name="T6" fmla="*/ 28 w 45"/>
                    <a:gd name="T7" fmla="*/ 44 h 44"/>
                    <a:gd name="T8" fmla="*/ 33 w 45"/>
                    <a:gd name="T9" fmla="*/ 35 h 44"/>
                    <a:gd name="T10" fmla="*/ 45 w 45"/>
                    <a:gd name="T11" fmla="*/ 1 h 44"/>
                    <a:gd name="T12" fmla="*/ 10 w 45"/>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5" h="44">
                      <a:moveTo>
                        <a:pt x="10" y="8"/>
                      </a:moveTo>
                      <a:cubicBezTo>
                        <a:pt x="7" y="10"/>
                        <a:pt x="3" y="11"/>
                        <a:pt x="0" y="13"/>
                      </a:cubicBezTo>
                      <a:cubicBezTo>
                        <a:pt x="4" y="19"/>
                        <a:pt x="7" y="24"/>
                        <a:pt x="12" y="30"/>
                      </a:cubicBezTo>
                      <a:cubicBezTo>
                        <a:pt x="17" y="35"/>
                        <a:pt x="22" y="40"/>
                        <a:pt x="28" y="44"/>
                      </a:cubicBezTo>
                      <a:cubicBezTo>
                        <a:pt x="30" y="41"/>
                        <a:pt x="32" y="38"/>
                        <a:pt x="33" y="35"/>
                      </a:cubicBezTo>
                      <a:cubicBezTo>
                        <a:pt x="40" y="24"/>
                        <a:pt x="44" y="12"/>
                        <a:pt x="45" y="1"/>
                      </a:cubicBezTo>
                      <a:cubicBezTo>
                        <a:pt x="33" y="0"/>
                        <a:pt x="21" y="3"/>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8" name="Freeform 224">
                  <a:extLst>
                    <a:ext uri="{FF2B5EF4-FFF2-40B4-BE49-F238E27FC236}">
                      <a16:creationId xmlns:a16="http://schemas.microsoft.com/office/drawing/2014/main" id="{A3937070-5FD4-4B4B-8EBB-0099BF8E62EB}"/>
                    </a:ext>
                  </a:extLst>
                </p:cNvPr>
                <p:cNvSpPr>
                  <a:spLocks/>
                </p:cNvSpPr>
                <p:nvPr/>
              </p:nvSpPr>
              <p:spPr bwMode="auto">
                <a:xfrm>
                  <a:off x="4119564" y="4891088"/>
                  <a:ext cx="157163" cy="95250"/>
                </a:xfrm>
                <a:custGeom>
                  <a:avLst/>
                  <a:gdLst>
                    <a:gd name="T0" fmla="*/ 62 w 99"/>
                    <a:gd name="T1" fmla="*/ 56 h 60"/>
                    <a:gd name="T2" fmla="*/ 49 w 99"/>
                    <a:gd name="T3" fmla="*/ 41 h 60"/>
                    <a:gd name="T4" fmla="*/ 27 w 99"/>
                    <a:gd name="T5" fmla="*/ 44 h 60"/>
                    <a:gd name="T6" fmla="*/ 0 w 99"/>
                    <a:gd name="T7" fmla="*/ 60 h 60"/>
                    <a:gd name="T8" fmla="*/ 66 w 99"/>
                    <a:gd name="T9" fmla="*/ 0 h 60"/>
                    <a:gd name="T10" fmla="*/ 99 w 99"/>
                    <a:gd name="T11" fmla="*/ 5 h 60"/>
                    <a:gd name="T12" fmla="*/ 62 w 99"/>
                    <a:gd name="T13" fmla="*/ 56 h 60"/>
                  </a:gdLst>
                  <a:ahLst/>
                  <a:cxnLst>
                    <a:cxn ang="0">
                      <a:pos x="T0" y="T1"/>
                    </a:cxn>
                    <a:cxn ang="0">
                      <a:pos x="T2" y="T3"/>
                    </a:cxn>
                    <a:cxn ang="0">
                      <a:pos x="T4" y="T5"/>
                    </a:cxn>
                    <a:cxn ang="0">
                      <a:pos x="T6" y="T7"/>
                    </a:cxn>
                    <a:cxn ang="0">
                      <a:pos x="T8" y="T9"/>
                    </a:cxn>
                    <a:cxn ang="0">
                      <a:pos x="T10" y="T11"/>
                    </a:cxn>
                    <a:cxn ang="0">
                      <a:pos x="T12" y="T13"/>
                    </a:cxn>
                  </a:cxnLst>
                  <a:rect l="0" t="0" r="r" b="b"/>
                  <a:pathLst>
                    <a:path w="99" h="60">
                      <a:moveTo>
                        <a:pt x="62" y="56"/>
                      </a:moveTo>
                      <a:lnTo>
                        <a:pt x="49" y="41"/>
                      </a:lnTo>
                      <a:lnTo>
                        <a:pt x="27" y="44"/>
                      </a:lnTo>
                      <a:lnTo>
                        <a:pt x="0" y="60"/>
                      </a:lnTo>
                      <a:lnTo>
                        <a:pt x="66" y="0"/>
                      </a:lnTo>
                      <a:lnTo>
                        <a:pt x="99" y="5"/>
                      </a:lnTo>
                      <a:lnTo>
                        <a:pt x="6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9" name="Freeform 225">
                  <a:extLst>
                    <a:ext uri="{FF2B5EF4-FFF2-40B4-BE49-F238E27FC236}">
                      <a16:creationId xmlns:a16="http://schemas.microsoft.com/office/drawing/2014/main" id="{21C84BF4-6CD2-41B8-A0CE-1F2AB4F05CAB}"/>
                    </a:ext>
                  </a:extLst>
                </p:cNvPr>
                <p:cNvSpPr>
                  <a:spLocks/>
                </p:cNvSpPr>
                <p:nvPr/>
              </p:nvSpPr>
              <p:spPr bwMode="auto">
                <a:xfrm>
                  <a:off x="4249739" y="4973638"/>
                  <a:ext cx="106363" cy="147637"/>
                </a:xfrm>
                <a:custGeom>
                  <a:avLst/>
                  <a:gdLst>
                    <a:gd name="T0" fmla="*/ 11 w 67"/>
                    <a:gd name="T1" fmla="*/ 30 h 93"/>
                    <a:gd name="T2" fmla="*/ 25 w 67"/>
                    <a:gd name="T3" fmla="*/ 46 h 93"/>
                    <a:gd name="T4" fmla="*/ 19 w 67"/>
                    <a:gd name="T5" fmla="*/ 67 h 93"/>
                    <a:gd name="T6" fmla="*/ 0 w 67"/>
                    <a:gd name="T7" fmla="*/ 93 h 93"/>
                    <a:gd name="T8" fmla="*/ 67 w 67"/>
                    <a:gd name="T9" fmla="*/ 33 h 93"/>
                    <a:gd name="T10" fmla="*/ 65 w 67"/>
                    <a:gd name="T11" fmla="*/ 0 h 93"/>
                    <a:gd name="T12" fmla="*/ 11 w 67"/>
                    <a:gd name="T13" fmla="*/ 30 h 93"/>
                  </a:gdLst>
                  <a:ahLst/>
                  <a:cxnLst>
                    <a:cxn ang="0">
                      <a:pos x="T0" y="T1"/>
                    </a:cxn>
                    <a:cxn ang="0">
                      <a:pos x="T2" y="T3"/>
                    </a:cxn>
                    <a:cxn ang="0">
                      <a:pos x="T4" y="T5"/>
                    </a:cxn>
                    <a:cxn ang="0">
                      <a:pos x="T6" y="T7"/>
                    </a:cxn>
                    <a:cxn ang="0">
                      <a:pos x="T8" y="T9"/>
                    </a:cxn>
                    <a:cxn ang="0">
                      <a:pos x="T10" y="T11"/>
                    </a:cxn>
                    <a:cxn ang="0">
                      <a:pos x="T12" y="T13"/>
                    </a:cxn>
                  </a:cxnLst>
                  <a:rect l="0" t="0" r="r" b="b"/>
                  <a:pathLst>
                    <a:path w="67" h="93">
                      <a:moveTo>
                        <a:pt x="11" y="30"/>
                      </a:moveTo>
                      <a:lnTo>
                        <a:pt x="25" y="46"/>
                      </a:lnTo>
                      <a:lnTo>
                        <a:pt x="19" y="67"/>
                      </a:lnTo>
                      <a:lnTo>
                        <a:pt x="0" y="93"/>
                      </a:lnTo>
                      <a:lnTo>
                        <a:pt x="67" y="33"/>
                      </a:lnTo>
                      <a:lnTo>
                        <a:pt x="65" y="0"/>
                      </a:lnTo>
                      <a:lnTo>
                        <a:pt x="1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0" name="Freeform 226">
                  <a:extLst>
                    <a:ext uri="{FF2B5EF4-FFF2-40B4-BE49-F238E27FC236}">
                      <a16:creationId xmlns:a16="http://schemas.microsoft.com/office/drawing/2014/main" id="{0BB0C74C-2D36-42F8-A9EF-48F1E0DBBE57}"/>
                    </a:ext>
                  </a:extLst>
                </p:cNvPr>
                <p:cNvSpPr>
                  <a:spLocks noEditPoints="1"/>
                </p:cNvSpPr>
                <p:nvPr/>
              </p:nvSpPr>
              <p:spPr bwMode="auto">
                <a:xfrm>
                  <a:off x="4119564" y="5003801"/>
                  <a:ext cx="117475" cy="106362"/>
                </a:xfrm>
                <a:custGeom>
                  <a:avLst/>
                  <a:gdLst>
                    <a:gd name="T0" fmla="*/ 30 w 58"/>
                    <a:gd name="T1" fmla="*/ 4 h 53"/>
                    <a:gd name="T2" fmla="*/ 0 w 58"/>
                    <a:gd name="T3" fmla="*/ 53 h 53"/>
                    <a:gd name="T4" fmla="*/ 54 w 58"/>
                    <a:gd name="T5" fmla="*/ 25 h 53"/>
                    <a:gd name="T6" fmla="*/ 30 w 58"/>
                    <a:gd name="T7" fmla="*/ 4 h 53"/>
                    <a:gd name="T8" fmla="*/ 43 w 58"/>
                    <a:gd name="T9" fmla="*/ 22 h 53"/>
                    <a:gd name="T10" fmla="*/ 23 w 58"/>
                    <a:gd name="T11" fmla="*/ 33 h 53"/>
                    <a:gd name="T12" fmla="*/ 34 w 58"/>
                    <a:gd name="T13" fmla="*/ 14 h 53"/>
                    <a:gd name="T14" fmla="*/ 43 w 58"/>
                    <a:gd name="T15" fmla="*/ 2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3">
                      <a:moveTo>
                        <a:pt x="30" y="4"/>
                      </a:moveTo>
                      <a:cubicBezTo>
                        <a:pt x="18" y="13"/>
                        <a:pt x="0" y="53"/>
                        <a:pt x="0" y="53"/>
                      </a:cubicBezTo>
                      <a:cubicBezTo>
                        <a:pt x="0" y="53"/>
                        <a:pt x="51" y="38"/>
                        <a:pt x="54" y="25"/>
                      </a:cubicBezTo>
                      <a:cubicBezTo>
                        <a:pt x="58" y="3"/>
                        <a:pt x="34" y="0"/>
                        <a:pt x="30" y="4"/>
                      </a:cubicBezTo>
                      <a:close/>
                      <a:moveTo>
                        <a:pt x="43" y="22"/>
                      </a:moveTo>
                      <a:cubicBezTo>
                        <a:pt x="42" y="27"/>
                        <a:pt x="23" y="33"/>
                        <a:pt x="23" y="33"/>
                      </a:cubicBezTo>
                      <a:cubicBezTo>
                        <a:pt x="23" y="33"/>
                        <a:pt x="29" y="17"/>
                        <a:pt x="34" y="14"/>
                      </a:cubicBezTo>
                      <a:cubicBezTo>
                        <a:pt x="36" y="13"/>
                        <a:pt x="45" y="13"/>
                        <a:pt x="4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1" name="Freeform 227">
                  <a:extLst>
                    <a:ext uri="{FF2B5EF4-FFF2-40B4-BE49-F238E27FC236}">
                      <a16:creationId xmlns:a16="http://schemas.microsoft.com/office/drawing/2014/main" id="{98F68794-E2FA-4004-8134-F9FCB07A7621}"/>
                    </a:ext>
                  </a:extLst>
                </p:cNvPr>
                <p:cNvSpPr>
                  <a:spLocks/>
                </p:cNvSpPr>
                <p:nvPr/>
              </p:nvSpPr>
              <p:spPr bwMode="auto">
                <a:xfrm>
                  <a:off x="4216401" y="4892676"/>
                  <a:ext cx="141288" cy="133350"/>
                </a:xfrm>
                <a:custGeom>
                  <a:avLst/>
                  <a:gdLst>
                    <a:gd name="T0" fmla="*/ 52 w 89"/>
                    <a:gd name="T1" fmla="*/ 0 h 84"/>
                    <a:gd name="T2" fmla="*/ 0 w 89"/>
                    <a:gd name="T3" fmla="*/ 70 h 84"/>
                    <a:gd name="T4" fmla="*/ 4 w 89"/>
                    <a:gd name="T5" fmla="*/ 75 h 84"/>
                    <a:gd name="T6" fmla="*/ 8 w 89"/>
                    <a:gd name="T7" fmla="*/ 79 h 84"/>
                    <a:gd name="T8" fmla="*/ 12 w 89"/>
                    <a:gd name="T9" fmla="*/ 84 h 84"/>
                    <a:gd name="T10" fmla="*/ 89 w 89"/>
                    <a:gd name="T11" fmla="*/ 40 h 84"/>
                    <a:gd name="T12" fmla="*/ 52 w 89"/>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89" h="84">
                      <a:moveTo>
                        <a:pt x="52" y="0"/>
                      </a:moveTo>
                      <a:lnTo>
                        <a:pt x="0" y="70"/>
                      </a:lnTo>
                      <a:lnTo>
                        <a:pt x="4" y="75"/>
                      </a:lnTo>
                      <a:lnTo>
                        <a:pt x="8" y="79"/>
                      </a:lnTo>
                      <a:lnTo>
                        <a:pt x="12" y="84"/>
                      </a:lnTo>
                      <a:lnTo>
                        <a:pt x="89" y="40"/>
                      </a:lnTo>
                      <a:lnTo>
                        <a:pt x="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2" name="Freeform 228">
                  <a:extLst>
                    <a:ext uri="{FF2B5EF4-FFF2-40B4-BE49-F238E27FC236}">
                      <a16:creationId xmlns:a16="http://schemas.microsoft.com/office/drawing/2014/main" id="{BD9CE544-B6D8-4F48-8D51-67F0A2EDC72E}"/>
                    </a:ext>
                  </a:extLst>
                </p:cNvPr>
                <p:cNvSpPr>
                  <a:spLocks/>
                </p:cNvSpPr>
                <p:nvPr/>
              </p:nvSpPr>
              <p:spPr bwMode="auto">
                <a:xfrm>
                  <a:off x="4216401" y="4892676"/>
                  <a:ext cx="141288" cy="133350"/>
                </a:xfrm>
                <a:custGeom>
                  <a:avLst/>
                  <a:gdLst>
                    <a:gd name="T0" fmla="*/ 52 w 89"/>
                    <a:gd name="T1" fmla="*/ 0 h 84"/>
                    <a:gd name="T2" fmla="*/ 0 w 89"/>
                    <a:gd name="T3" fmla="*/ 70 h 84"/>
                    <a:gd name="T4" fmla="*/ 4 w 89"/>
                    <a:gd name="T5" fmla="*/ 75 h 84"/>
                    <a:gd name="T6" fmla="*/ 8 w 89"/>
                    <a:gd name="T7" fmla="*/ 79 h 84"/>
                    <a:gd name="T8" fmla="*/ 12 w 89"/>
                    <a:gd name="T9" fmla="*/ 84 h 84"/>
                    <a:gd name="T10" fmla="*/ 89 w 89"/>
                    <a:gd name="T11" fmla="*/ 40 h 84"/>
                  </a:gdLst>
                  <a:ahLst/>
                  <a:cxnLst>
                    <a:cxn ang="0">
                      <a:pos x="T0" y="T1"/>
                    </a:cxn>
                    <a:cxn ang="0">
                      <a:pos x="T2" y="T3"/>
                    </a:cxn>
                    <a:cxn ang="0">
                      <a:pos x="T4" y="T5"/>
                    </a:cxn>
                    <a:cxn ang="0">
                      <a:pos x="T6" y="T7"/>
                    </a:cxn>
                    <a:cxn ang="0">
                      <a:pos x="T8" y="T9"/>
                    </a:cxn>
                    <a:cxn ang="0">
                      <a:pos x="T10" y="T11"/>
                    </a:cxn>
                  </a:cxnLst>
                  <a:rect l="0" t="0" r="r" b="b"/>
                  <a:pathLst>
                    <a:path w="89" h="84">
                      <a:moveTo>
                        <a:pt x="52" y="0"/>
                      </a:moveTo>
                      <a:lnTo>
                        <a:pt x="0" y="70"/>
                      </a:lnTo>
                      <a:lnTo>
                        <a:pt x="4" y="75"/>
                      </a:lnTo>
                      <a:lnTo>
                        <a:pt x="8" y="79"/>
                      </a:lnTo>
                      <a:lnTo>
                        <a:pt x="12" y="84"/>
                      </a:lnTo>
                      <a:lnTo>
                        <a:pt x="89" y="4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446" name="Freeform 229">
                <a:extLst>
                  <a:ext uri="{FF2B5EF4-FFF2-40B4-BE49-F238E27FC236}">
                    <a16:creationId xmlns:a16="http://schemas.microsoft.com/office/drawing/2014/main" id="{485D51CE-1B69-4B07-A859-D259A4D4F698}"/>
                  </a:ext>
                </a:extLst>
              </p:cNvPr>
              <p:cNvSpPr>
                <a:spLocks/>
              </p:cNvSpPr>
              <p:nvPr/>
            </p:nvSpPr>
            <p:spPr bwMode="auto">
              <a:xfrm>
                <a:off x="4297364" y="4791076"/>
                <a:ext cx="171450" cy="161925"/>
              </a:xfrm>
              <a:custGeom>
                <a:avLst/>
                <a:gdLst>
                  <a:gd name="T0" fmla="*/ 0 w 85"/>
                  <a:gd name="T1" fmla="*/ 51 h 81"/>
                  <a:gd name="T2" fmla="*/ 15 w 85"/>
                  <a:gd name="T3" fmla="*/ 32 h 81"/>
                  <a:gd name="T4" fmla="*/ 57 w 85"/>
                  <a:gd name="T5" fmla="*/ 0 h 81"/>
                  <a:gd name="T6" fmla="*/ 69 w 85"/>
                  <a:gd name="T7" fmla="*/ 17 h 81"/>
                  <a:gd name="T8" fmla="*/ 85 w 85"/>
                  <a:gd name="T9" fmla="*/ 31 h 81"/>
                  <a:gd name="T10" fmla="*/ 49 w 85"/>
                  <a:gd name="T11" fmla="*/ 70 h 81"/>
                  <a:gd name="T12" fmla="*/ 30 w 85"/>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85" h="81">
                    <a:moveTo>
                      <a:pt x="0" y="51"/>
                    </a:moveTo>
                    <a:cubicBezTo>
                      <a:pt x="15" y="32"/>
                      <a:pt x="15" y="32"/>
                      <a:pt x="15" y="32"/>
                    </a:cubicBezTo>
                    <a:cubicBezTo>
                      <a:pt x="15" y="32"/>
                      <a:pt x="33" y="13"/>
                      <a:pt x="57" y="0"/>
                    </a:cubicBezTo>
                    <a:cubicBezTo>
                      <a:pt x="61" y="6"/>
                      <a:pt x="64" y="12"/>
                      <a:pt x="69" y="17"/>
                    </a:cubicBezTo>
                    <a:cubicBezTo>
                      <a:pt x="74" y="23"/>
                      <a:pt x="79" y="27"/>
                      <a:pt x="85" y="31"/>
                    </a:cubicBezTo>
                    <a:cubicBezTo>
                      <a:pt x="69" y="54"/>
                      <a:pt x="49" y="70"/>
                      <a:pt x="49" y="70"/>
                    </a:cubicBezTo>
                    <a:cubicBezTo>
                      <a:pt x="30" y="81"/>
                      <a:pt x="30" y="81"/>
                      <a:pt x="30" y="8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48" name="Freeform 249">
              <a:extLst>
                <a:ext uri="{FF2B5EF4-FFF2-40B4-BE49-F238E27FC236}">
                  <a16:creationId xmlns:a16="http://schemas.microsoft.com/office/drawing/2014/main" id="{0568547E-C4B2-48D2-868F-283853964813}"/>
                </a:ext>
              </a:extLst>
            </p:cNvPr>
            <p:cNvSpPr>
              <a:spLocks noEditPoints="1"/>
            </p:cNvSpPr>
            <p:nvPr/>
          </p:nvSpPr>
          <p:spPr bwMode="auto">
            <a:xfrm>
              <a:off x="3986353" y="5432955"/>
              <a:ext cx="303763" cy="303763"/>
            </a:xfrm>
            <a:custGeom>
              <a:avLst/>
              <a:gdLst>
                <a:gd name="T0" fmla="*/ 94 w 189"/>
                <a:gd name="T1" fmla="*/ 0 h 189"/>
                <a:gd name="T2" fmla="*/ 0 w 189"/>
                <a:gd name="T3" fmla="*/ 95 h 189"/>
                <a:gd name="T4" fmla="*/ 94 w 189"/>
                <a:gd name="T5" fmla="*/ 189 h 189"/>
                <a:gd name="T6" fmla="*/ 189 w 189"/>
                <a:gd name="T7" fmla="*/ 95 h 189"/>
                <a:gd name="T8" fmla="*/ 94 w 189"/>
                <a:gd name="T9" fmla="*/ 0 h 189"/>
                <a:gd name="T10" fmla="*/ 146 w 189"/>
                <a:gd name="T11" fmla="*/ 128 h 189"/>
                <a:gd name="T12" fmla="*/ 127 w 189"/>
                <a:gd name="T13" fmla="*/ 147 h 189"/>
                <a:gd name="T14" fmla="*/ 96 w 189"/>
                <a:gd name="T15" fmla="*/ 116 h 189"/>
                <a:gd name="T16" fmla="*/ 65 w 189"/>
                <a:gd name="T17" fmla="*/ 147 h 189"/>
                <a:gd name="T18" fmla="*/ 45 w 189"/>
                <a:gd name="T19" fmla="*/ 128 h 189"/>
                <a:gd name="T20" fmla="*/ 76 w 189"/>
                <a:gd name="T21" fmla="*/ 97 h 189"/>
                <a:gd name="T22" fmla="*/ 45 w 189"/>
                <a:gd name="T23" fmla="*/ 66 h 189"/>
                <a:gd name="T24" fmla="*/ 65 w 189"/>
                <a:gd name="T25" fmla="*/ 46 h 189"/>
                <a:gd name="T26" fmla="*/ 96 w 189"/>
                <a:gd name="T27" fmla="*/ 77 h 189"/>
                <a:gd name="T28" fmla="*/ 127 w 189"/>
                <a:gd name="T29" fmla="*/ 46 h 189"/>
                <a:gd name="T30" fmla="*/ 146 w 189"/>
                <a:gd name="T31" fmla="*/ 66 h 189"/>
                <a:gd name="T32" fmla="*/ 115 w 189"/>
                <a:gd name="T33" fmla="*/ 97 h 189"/>
                <a:gd name="T34" fmla="*/ 146 w 189"/>
                <a:gd name="T35"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89">
                  <a:moveTo>
                    <a:pt x="94" y="0"/>
                  </a:moveTo>
                  <a:cubicBezTo>
                    <a:pt x="42" y="0"/>
                    <a:pt x="0" y="43"/>
                    <a:pt x="0" y="95"/>
                  </a:cubicBezTo>
                  <a:cubicBezTo>
                    <a:pt x="0" y="147"/>
                    <a:pt x="42" y="189"/>
                    <a:pt x="94" y="189"/>
                  </a:cubicBezTo>
                  <a:cubicBezTo>
                    <a:pt x="147" y="189"/>
                    <a:pt x="189" y="147"/>
                    <a:pt x="189" y="95"/>
                  </a:cubicBezTo>
                  <a:cubicBezTo>
                    <a:pt x="189" y="43"/>
                    <a:pt x="147" y="0"/>
                    <a:pt x="94" y="0"/>
                  </a:cubicBezTo>
                  <a:close/>
                  <a:moveTo>
                    <a:pt x="146" y="128"/>
                  </a:moveTo>
                  <a:cubicBezTo>
                    <a:pt x="127" y="147"/>
                    <a:pt x="127" y="147"/>
                    <a:pt x="127" y="147"/>
                  </a:cubicBezTo>
                  <a:cubicBezTo>
                    <a:pt x="96" y="116"/>
                    <a:pt x="96" y="116"/>
                    <a:pt x="96" y="116"/>
                  </a:cubicBezTo>
                  <a:cubicBezTo>
                    <a:pt x="65" y="147"/>
                    <a:pt x="65" y="147"/>
                    <a:pt x="65" y="147"/>
                  </a:cubicBezTo>
                  <a:cubicBezTo>
                    <a:pt x="45" y="128"/>
                    <a:pt x="45" y="128"/>
                    <a:pt x="45" y="128"/>
                  </a:cubicBezTo>
                  <a:cubicBezTo>
                    <a:pt x="76" y="97"/>
                    <a:pt x="76" y="97"/>
                    <a:pt x="76" y="97"/>
                  </a:cubicBezTo>
                  <a:cubicBezTo>
                    <a:pt x="45" y="66"/>
                    <a:pt x="45" y="66"/>
                    <a:pt x="45" y="66"/>
                  </a:cubicBezTo>
                  <a:cubicBezTo>
                    <a:pt x="65" y="46"/>
                    <a:pt x="65" y="46"/>
                    <a:pt x="65" y="46"/>
                  </a:cubicBezTo>
                  <a:cubicBezTo>
                    <a:pt x="96" y="77"/>
                    <a:pt x="96" y="77"/>
                    <a:pt x="96" y="77"/>
                  </a:cubicBezTo>
                  <a:cubicBezTo>
                    <a:pt x="127" y="46"/>
                    <a:pt x="127" y="46"/>
                    <a:pt x="127" y="46"/>
                  </a:cubicBezTo>
                  <a:cubicBezTo>
                    <a:pt x="146" y="66"/>
                    <a:pt x="146" y="66"/>
                    <a:pt x="146" y="66"/>
                  </a:cubicBezTo>
                  <a:cubicBezTo>
                    <a:pt x="115" y="97"/>
                    <a:pt x="115" y="97"/>
                    <a:pt x="115" y="97"/>
                  </a:cubicBezTo>
                  <a:lnTo>
                    <a:pt x="146"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9" name="Freeform 322">
              <a:extLst>
                <a:ext uri="{FF2B5EF4-FFF2-40B4-BE49-F238E27FC236}">
                  <a16:creationId xmlns:a16="http://schemas.microsoft.com/office/drawing/2014/main" id="{7B3C7968-EC2E-4545-98BF-545DDF809745}"/>
                </a:ext>
              </a:extLst>
            </p:cNvPr>
            <p:cNvSpPr>
              <a:spLocks/>
            </p:cNvSpPr>
            <p:nvPr/>
          </p:nvSpPr>
          <p:spPr bwMode="auto">
            <a:xfrm>
              <a:off x="3978759" y="1353671"/>
              <a:ext cx="283512" cy="322748"/>
            </a:xfrm>
            <a:custGeom>
              <a:avLst/>
              <a:gdLst>
                <a:gd name="T0" fmla="*/ 153 w 177"/>
                <a:gd name="T1" fmla="*/ 150 h 201"/>
                <a:gd name="T2" fmla="*/ 174 w 177"/>
                <a:gd name="T3" fmla="*/ 124 h 201"/>
                <a:gd name="T4" fmla="*/ 116 w 177"/>
                <a:gd name="T5" fmla="*/ 96 h 201"/>
                <a:gd name="T6" fmla="*/ 110 w 177"/>
                <a:gd name="T7" fmla="*/ 87 h 201"/>
                <a:gd name="T8" fmla="*/ 125 w 177"/>
                <a:gd name="T9" fmla="*/ 57 h 201"/>
                <a:gd name="T10" fmla="*/ 126 w 177"/>
                <a:gd name="T11" fmla="*/ 56 h 201"/>
                <a:gd name="T12" fmla="*/ 128 w 177"/>
                <a:gd name="T13" fmla="*/ 41 h 201"/>
                <a:gd name="T14" fmla="*/ 127 w 177"/>
                <a:gd name="T15" fmla="*/ 32 h 201"/>
                <a:gd name="T16" fmla="*/ 103 w 177"/>
                <a:gd name="T17" fmla="*/ 4 h 201"/>
                <a:gd name="T18" fmla="*/ 75 w 177"/>
                <a:gd name="T19" fmla="*/ 7 h 201"/>
                <a:gd name="T20" fmla="*/ 61 w 177"/>
                <a:gd name="T21" fmla="*/ 23 h 201"/>
                <a:gd name="T22" fmla="*/ 58 w 177"/>
                <a:gd name="T23" fmla="*/ 39 h 201"/>
                <a:gd name="T24" fmla="*/ 60 w 177"/>
                <a:gd name="T25" fmla="*/ 54 h 201"/>
                <a:gd name="T26" fmla="*/ 61 w 177"/>
                <a:gd name="T27" fmla="*/ 55 h 201"/>
                <a:gd name="T28" fmla="*/ 77 w 177"/>
                <a:gd name="T29" fmla="*/ 88 h 201"/>
                <a:gd name="T30" fmla="*/ 72 w 177"/>
                <a:gd name="T31" fmla="*/ 95 h 201"/>
                <a:gd name="T32" fmla="*/ 44 w 177"/>
                <a:gd name="T33" fmla="*/ 109 h 201"/>
                <a:gd name="T34" fmla="*/ 17 w 177"/>
                <a:gd name="T35" fmla="*/ 125 h 201"/>
                <a:gd name="T36" fmla="*/ 7 w 177"/>
                <a:gd name="T37" fmla="*/ 170 h 201"/>
                <a:gd name="T38" fmla="*/ 177 w 177"/>
                <a:gd name="T39" fmla="*/ 176 h 201"/>
                <a:gd name="T40" fmla="*/ 153 w 177"/>
                <a:gd name="T41" fmla="*/ 15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7" h="201">
                  <a:moveTo>
                    <a:pt x="153" y="150"/>
                  </a:moveTo>
                  <a:cubicBezTo>
                    <a:pt x="153" y="136"/>
                    <a:pt x="162" y="125"/>
                    <a:pt x="174" y="124"/>
                  </a:cubicBezTo>
                  <a:cubicBezTo>
                    <a:pt x="157" y="110"/>
                    <a:pt x="119" y="97"/>
                    <a:pt x="116" y="96"/>
                  </a:cubicBezTo>
                  <a:cubicBezTo>
                    <a:pt x="115" y="96"/>
                    <a:pt x="103" y="93"/>
                    <a:pt x="110" y="87"/>
                  </a:cubicBezTo>
                  <a:cubicBezTo>
                    <a:pt x="118" y="79"/>
                    <a:pt x="124" y="67"/>
                    <a:pt x="125" y="57"/>
                  </a:cubicBezTo>
                  <a:cubicBezTo>
                    <a:pt x="125" y="57"/>
                    <a:pt x="125" y="56"/>
                    <a:pt x="126" y="56"/>
                  </a:cubicBezTo>
                  <a:cubicBezTo>
                    <a:pt x="126" y="56"/>
                    <a:pt x="128" y="50"/>
                    <a:pt x="128" y="41"/>
                  </a:cubicBezTo>
                  <a:cubicBezTo>
                    <a:pt x="128" y="38"/>
                    <a:pt x="128" y="35"/>
                    <a:pt x="127" y="32"/>
                  </a:cubicBezTo>
                  <a:cubicBezTo>
                    <a:pt x="127" y="32"/>
                    <a:pt x="124" y="8"/>
                    <a:pt x="103" y="4"/>
                  </a:cubicBezTo>
                  <a:cubicBezTo>
                    <a:pt x="103" y="4"/>
                    <a:pt x="87" y="0"/>
                    <a:pt x="75" y="7"/>
                  </a:cubicBezTo>
                  <a:cubicBezTo>
                    <a:pt x="63" y="12"/>
                    <a:pt x="61" y="23"/>
                    <a:pt x="61" y="23"/>
                  </a:cubicBezTo>
                  <a:cubicBezTo>
                    <a:pt x="58" y="28"/>
                    <a:pt x="58" y="34"/>
                    <a:pt x="58" y="39"/>
                  </a:cubicBezTo>
                  <a:cubicBezTo>
                    <a:pt x="57" y="47"/>
                    <a:pt x="60" y="54"/>
                    <a:pt x="60" y="54"/>
                  </a:cubicBezTo>
                  <a:cubicBezTo>
                    <a:pt x="60" y="54"/>
                    <a:pt x="61" y="54"/>
                    <a:pt x="61" y="55"/>
                  </a:cubicBezTo>
                  <a:cubicBezTo>
                    <a:pt x="61" y="68"/>
                    <a:pt x="68" y="81"/>
                    <a:pt x="77" y="88"/>
                  </a:cubicBezTo>
                  <a:cubicBezTo>
                    <a:pt x="78" y="90"/>
                    <a:pt x="78" y="92"/>
                    <a:pt x="72" y="95"/>
                  </a:cubicBezTo>
                  <a:cubicBezTo>
                    <a:pt x="67" y="97"/>
                    <a:pt x="55" y="103"/>
                    <a:pt x="44" y="109"/>
                  </a:cubicBezTo>
                  <a:cubicBezTo>
                    <a:pt x="33" y="114"/>
                    <a:pt x="22" y="120"/>
                    <a:pt x="17" y="125"/>
                  </a:cubicBezTo>
                  <a:cubicBezTo>
                    <a:pt x="8" y="133"/>
                    <a:pt x="0" y="159"/>
                    <a:pt x="7" y="170"/>
                  </a:cubicBezTo>
                  <a:cubicBezTo>
                    <a:pt x="51" y="192"/>
                    <a:pt x="119" y="201"/>
                    <a:pt x="177" y="176"/>
                  </a:cubicBezTo>
                  <a:cubicBezTo>
                    <a:pt x="163" y="175"/>
                    <a:pt x="153" y="164"/>
                    <a:pt x="153"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0" name="Freeform 323">
              <a:extLst>
                <a:ext uri="{FF2B5EF4-FFF2-40B4-BE49-F238E27FC236}">
                  <a16:creationId xmlns:a16="http://schemas.microsoft.com/office/drawing/2014/main" id="{1C3F1ED7-BC27-4014-B5E9-ABB80E616369}"/>
                </a:ext>
              </a:extLst>
            </p:cNvPr>
            <p:cNvSpPr>
              <a:spLocks noEditPoints="1"/>
            </p:cNvSpPr>
            <p:nvPr/>
          </p:nvSpPr>
          <p:spPr bwMode="auto">
            <a:xfrm>
              <a:off x="4231895" y="1561243"/>
              <a:ext cx="63284" cy="65815"/>
            </a:xfrm>
            <a:custGeom>
              <a:avLst/>
              <a:gdLst>
                <a:gd name="T0" fmla="*/ 20 w 39"/>
                <a:gd name="T1" fmla="*/ 0 h 41"/>
                <a:gd name="T2" fmla="*/ 0 w 39"/>
                <a:gd name="T3" fmla="*/ 21 h 41"/>
                <a:gd name="T4" fmla="*/ 20 w 39"/>
                <a:gd name="T5" fmla="*/ 41 h 41"/>
                <a:gd name="T6" fmla="*/ 39 w 39"/>
                <a:gd name="T7" fmla="*/ 21 h 41"/>
                <a:gd name="T8" fmla="*/ 20 w 39"/>
                <a:gd name="T9" fmla="*/ 0 h 41"/>
                <a:gd name="T10" fmla="*/ 24 w 39"/>
                <a:gd name="T11" fmla="*/ 24 h 41"/>
                <a:gd name="T12" fmla="*/ 16 w 39"/>
                <a:gd name="T13" fmla="*/ 24 h 41"/>
                <a:gd name="T14" fmla="*/ 5 w 39"/>
                <a:gd name="T15" fmla="*/ 24 h 41"/>
                <a:gd name="T16" fmla="*/ 5 w 39"/>
                <a:gd name="T17" fmla="*/ 16 h 41"/>
                <a:gd name="T18" fmla="*/ 16 w 39"/>
                <a:gd name="T19" fmla="*/ 16 h 41"/>
                <a:gd name="T20" fmla="*/ 24 w 39"/>
                <a:gd name="T21" fmla="*/ 16 h 41"/>
                <a:gd name="T22" fmla="*/ 34 w 39"/>
                <a:gd name="T23" fmla="*/ 16 h 41"/>
                <a:gd name="T24" fmla="*/ 34 w 39"/>
                <a:gd name="T25" fmla="*/ 24 h 41"/>
                <a:gd name="T26" fmla="*/ 24 w 39"/>
                <a:gd name="T27"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41">
                  <a:moveTo>
                    <a:pt x="20" y="0"/>
                  </a:moveTo>
                  <a:cubicBezTo>
                    <a:pt x="9" y="0"/>
                    <a:pt x="0" y="10"/>
                    <a:pt x="0" y="21"/>
                  </a:cubicBezTo>
                  <a:cubicBezTo>
                    <a:pt x="0" y="32"/>
                    <a:pt x="9" y="41"/>
                    <a:pt x="20" y="41"/>
                  </a:cubicBezTo>
                  <a:cubicBezTo>
                    <a:pt x="30" y="41"/>
                    <a:pt x="39" y="32"/>
                    <a:pt x="39" y="21"/>
                  </a:cubicBezTo>
                  <a:cubicBezTo>
                    <a:pt x="39" y="10"/>
                    <a:pt x="30" y="0"/>
                    <a:pt x="20" y="0"/>
                  </a:cubicBezTo>
                  <a:close/>
                  <a:moveTo>
                    <a:pt x="24" y="24"/>
                  </a:moveTo>
                  <a:cubicBezTo>
                    <a:pt x="16" y="24"/>
                    <a:pt x="16" y="24"/>
                    <a:pt x="16" y="24"/>
                  </a:cubicBezTo>
                  <a:cubicBezTo>
                    <a:pt x="5" y="24"/>
                    <a:pt x="5" y="24"/>
                    <a:pt x="5" y="24"/>
                  </a:cubicBezTo>
                  <a:cubicBezTo>
                    <a:pt x="5" y="16"/>
                    <a:pt x="5" y="16"/>
                    <a:pt x="5" y="16"/>
                  </a:cubicBezTo>
                  <a:cubicBezTo>
                    <a:pt x="16" y="16"/>
                    <a:pt x="16" y="16"/>
                    <a:pt x="16" y="16"/>
                  </a:cubicBezTo>
                  <a:cubicBezTo>
                    <a:pt x="24" y="16"/>
                    <a:pt x="24" y="16"/>
                    <a:pt x="24" y="16"/>
                  </a:cubicBezTo>
                  <a:cubicBezTo>
                    <a:pt x="34" y="16"/>
                    <a:pt x="34" y="16"/>
                    <a:pt x="34" y="16"/>
                  </a:cubicBezTo>
                  <a:cubicBezTo>
                    <a:pt x="34" y="24"/>
                    <a:pt x="34" y="24"/>
                    <a:pt x="34" y="24"/>
                  </a:cubicBez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51" name="组合 50">
              <a:extLst>
                <a:ext uri="{FF2B5EF4-FFF2-40B4-BE49-F238E27FC236}">
                  <a16:creationId xmlns:a16="http://schemas.microsoft.com/office/drawing/2014/main" id="{99F20393-22A6-416E-A194-2AF64CA0A898}"/>
                </a:ext>
              </a:extLst>
            </p:cNvPr>
            <p:cNvGrpSpPr/>
            <p:nvPr/>
          </p:nvGrpSpPr>
          <p:grpSpPr>
            <a:xfrm>
              <a:off x="3282081" y="4076148"/>
              <a:ext cx="273387" cy="299966"/>
              <a:chOff x="3435351" y="3624264"/>
              <a:chExt cx="342900" cy="376238"/>
            </a:xfrm>
            <a:grpFill/>
          </p:grpSpPr>
          <p:sp>
            <p:nvSpPr>
              <p:cNvPr id="437" name="Freeform 44">
                <a:extLst>
                  <a:ext uri="{FF2B5EF4-FFF2-40B4-BE49-F238E27FC236}">
                    <a16:creationId xmlns:a16="http://schemas.microsoft.com/office/drawing/2014/main" id="{69EFAA49-9BF6-4906-A79C-B4E5B5375622}"/>
                  </a:ext>
                </a:extLst>
              </p:cNvPr>
              <p:cNvSpPr>
                <a:spLocks/>
              </p:cNvSpPr>
              <p:nvPr/>
            </p:nvSpPr>
            <p:spPr bwMode="auto">
              <a:xfrm>
                <a:off x="3651251" y="3624264"/>
                <a:ext cx="127000" cy="239713"/>
              </a:xfrm>
              <a:custGeom>
                <a:avLst/>
                <a:gdLst>
                  <a:gd name="T0" fmla="*/ 5 w 63"/>
                  <a:gd name="T1" fmla="*/ 0 h 119"/>
                  <a:gd name="T2" fmla="*/ 0 w 63"/>
                  <a:gd name="T3" fmla="*/ 0 h 119"/>
                  <a:gd name="T4" fmla="*/ 54 w 63"/>
                  <a:gd name="T5" fmla="*/ 60 h 119"/>
                  <a:gd name="T6" fmla="*/ 0 w 63"/>
                  <a:gd name="T7" fmla="*/ 119 h 119"/>
                  <a:gd name="T8" fmla="*/ 5 w 63"/>
                  <a:gd name="T9" fmla="*/ 119 h 119"/>
                  <a:gd name="T10" fmla="*/ 63 w 63"/>
                  <a:gd name="T11" fmla="*/ 60 h 119"/>
                  <a:gd name="T12" fmla="*/ 5 w 63"/>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63" h="119">
                    <a:moveTo>
                      <a:pt x="5" y="0"/>
                    </a:moveTo>
                    <a:cubicBezTo>
                      <a:pt x="4" y="0"/>
                      <a:pt x="2" y="0"/>
                      <a:pt x="0" y="0"/>
                    </a:cubicBezTo>
                    <a:cubicBezTo>
                      <a:pt x="30" y="3"/>
                      <a:pt x="54" y="28"/>
                      <a:pt x="54" y="60"/>
                    </a:cubicBezTo>
                    <a:cubicBezTo>
                      <a:pt x="54" y="91"/>
                      <a:pt x="30" y="116"/>
                      <a:pt x="0" y="119"/>
                    </a:cubicBezTo>
                    <a:cubicBezTo>
                      <a:pt x="2" y="119"/>
                      <a:pt x="4" y="119"/>
                      <a:pt x="5" y="119"/>
                    </a:cubicBezTo>
                    <a:cubicBezTo>
                      <a:pt x="37" y="119"/>
                      <a:pt x="63" y="92"/>
                      <a:pt x="63" y="60"/>
                    </a:cubicBezTo>
                    <a:cubicBezTo>
                      <a:pt x="63" y="27"/>
                      <a:pt x="3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8" name="Freeform 45">
                <a:extLst>
                  <a:ext uri="{FF2B5EF4-FFF2-40B4-BE49-F238E27FC236}">
                    <a16:creationId xmlns:a16="http://schemas.microsoft.com/office/drawing/2014/main" id="{783EE8CE-F955-4F25-BFAF-7E0EA6585E28}"/>
                  </a:ext>
                </a:extLst>
              </p:cNvPr>
              <p:cNvSpPr>
                <a:spLocks/>
              </p:cNvSpPr>
              <p:nvPr/>
            </p:nvSpPr>
            <p:spPr bwMode="auto">
              <a:xfrm>
                <a:off x="3638551" y="3657601"/>
                <a:ext cx="93663" cy="174625"/>
              </a:xfrm>
              <a:custGeom>
                <a:avLst/>
                <a:gdLst>
                  <a:gd name="T0" fmla="*/ 4 w 46"/>
                  <a:gd name="T1" fmla="*/ 0 h 87"/>
                  <a:gd name="T2" fmla="*/ 0 w 46"/>
                  <a:gd name="T3" fmla="*/ 0 h 87"/>
                  <a:gd name="T4" fmla="*/ 39 w 46"/>
                  <a:gd name="T5" fmla="*/ 44 h 87"/>
                  <a:gd name="T6" fmla="*/ 0 w 46"/>
                  <a:gd name="T7" fmla="*/ 87 h 87"/>
                  <a:gd name="T8" fmla="*/ 4 w 46"/>
                  <a:gd name="T9" fmla="*/ 87 h 87"/>
                  <a:gd name="T10" fmla="*/ 46 w 46"/>
                  <a:gd name="T11" fmla="*/ 44 h 87"/>
                  <a:gd name="T12" fmla="*/ 4 w 46"/>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46" h="87">
                    <a:moveTo>
                      <a:pt x="4" y="0"/>
                    </a:moveTo>
                    <a:cubicBezTo>
                      <a:pt x="2" y="0"/>
                      <a:pt x="1" y="0"/>
                      <a:pt x="0" y="0"/>
                    </a:cubicBezTo>
                    <a:cubicBezTo>
                      <a:pt x="22" y="2"/>
                      <a:pt x="39" y="21"/>
                      <a:pt x="39" y="44"/>
                    </a:cubicBezTo>
                    <a:cubicBezTo>
                      <a:pt x="39" y="66"/>
                      <a:pt x="22" y="85"/>
                      <a:pt x="0" y="87"/>
                    </a:cubicBezTo>
                    <a:cubicBezTo>
                      <a:pt x="1" y="87"/>
                      <a:pt x="2" y="87"/>
                      <a:pt x="4" y="87"/>
                    </a:cubicBezTo>
                    <a:cubicBezTo>
                      <a:pt x="27" y="87"/>
                      <a:pt x="46" y="68"/>
                      <a:pt x="46" y="44"/>
                    </a:cubicBezTo>
                    <a:cubicBezTo>
                      <a:pt x="46" y="20"/>
                      <a:pt x="27"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9" name="Freeform 46">
                <a:extLst>
                  <a:ext uri="{FF2B5EF4-FFF2-40B4-BE49-F238E27FC236}">
                    <a16:creationId xmlns:a16="http://schemas.microsoft.com/office/drawing/2014/main" id="{CA7FF23E-F787-4A96-A2F6-CBEA4C825615}"/>
                  </a:ext>
                </a:extLst>
              </p:cNvPr>
              <p:cNvSpPr>
                <a:spLocks/>
              </p:cNvSpPr>
              <p:nvPr/>
            </p:nvSpPr>
            <p:spPr bwMode="auto">
              <a:xfrm>
                <a:off x="3638551" y="3695701"/>
                <a:ext cx="52388" cy="98425"/>
              </a:xfrm>
              <a:custGeom>
                <a:avLst/>
                <a:gdLst>
                  <a:gd name="T0" fmla="*/ 2 w 26"/>
                  <a:gd name="T1" fmla="*/ 0 h 49"/>
                  <a:gd name="T2" fmla="*/ 0 w 26"/>
                  <a:gd name="T3" fmla="*/ 0 h 49"/>
                  <a:gd name="T4" fmla="*/ 22 w 26"/>
                  <a:gd name="T5" fmla="*/ 25 h 49"/>
                  <a:gd name="T6" fmla="*/ 0 w 26"/>
                  <a:gd name="T7" fmla="*/ 49 h 49"/>
                  <a:gd name="T8" fmla="*/ 2 w 26"/>
                  <a:gd name="T9" fmla="*/ 49 h 49"/>
                  <a:gd name="T10" fmla="*/ 26 w 26"/>
                  <a:gd name="T11" fmla="*/ 25 h 49"/>
                  <a:gd name="T12" fmla="*/ 2 w 26"/>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6" h="49">
                    <a:moveTo>
                      <a:pt x="2" y="0"/>
                    </a:moveTo>
                    <a:cubicBezTo>
                      <a:pt x="1" y="0"/>
                      <a:pt x="1" y="0"/>
                      <a:pt x="0" y="0"/>
                    </a:cubicBezTo>
                    <a:cubicBezTo>
                      <a:pt x="12" y="1"/>
                      <a:pt x="22" y="12"/>
                      <a:pt x="22" y="25"/>
                    </a:cubicBezTo>
                    <a:cubicBezTo>
                      <a:pt x="22" y="37"/>
                      <a:pt x="12" y="48"/>
                      <a:pt x="0" y="49"/>
                    </a:cubicBezTo>
                    <a:cubicBezTo>
                      <a:pt x="1" y="49"/>
                      <a:pt x="1" y="49"/>
                      <a:pt x="2" y="49"/>
                    </a:cubicBezTo>
                    <a:cubicBezTo>
                      <a:pt x="15" y="49"/>
                      <a:pt x="26" y="38"/>
                      <a:pt x="26" y="25"/>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0" name="Freeform 47">
                <a:extLst>
                  <a:ext uri="{FF2B5EF4-FFF2-40B4-BE49-F238E27FC236}">
                    <a16:creationId xmlns:a16="http://schemas.microsoft.com/office/drawing/2014/main" id="{AD976C05-3A53-4DDC-AB86-FC3ADE61E4D8}"/>
                  </a:ext>
                </a:extLst>
              </p:cNvPr>
              <p:cNvSpPr>
                <a:spLocks/>
              </p:cNvSpPr>
              <p:nvPr/>
            </p:nvSpPr>
            <p:spPr bwMode="auto">
              <a:xfrm>
                <a:off x="3435351" y="3624264"/>
                <a:ext cx="127000" cy="239713"/>
              </a:xfrm>
              <a:custGeom>
                <a:avLst/>
                <a:gdLst>
                  <a:gd name="T0" fmla="*/ 58 w 63"/>
                  <a:gd name="T1" fmla="*/ 119 h 119"/>
                  <a:gd name="T2" fmla="*/ 63 w 63"/>
                  <a:gd name="T3" fmla="*/ 119 h 119"/>
                  <a:gd name="T4" fmla="*/ 9 w 63"/>
                  <a:gd name="T5" fmla="*/ 60 h 119"/>
                  <a:gd name="T6" fmla="*/ 63 w 63"/>
                  <a:gd name="T7" fmla="*/ 0 h 119"/>
                  <a:gd name="T8" fmla="*/ 58 w 63"/>
                  <a:gd name="T9" fmla="*/ 0 h 119"/>
                  <a:gd name="T10" fmla="*/ 0 w 63"/>
                  <a:gd name="T11" fmla="*/ 60 h 119"/>
                  <a:gd name="T12" fmla="*/ 58 w 63"/>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63" h="119">
                    <a:moveTo>
                      <a:pt x="58" y="119"/>
                    </a:moveTo>
                    <a:cubicBezTo>
                      <a:pt x="60" y="119"/>
                      <a:pt x="61" y="119"/>
                      <a:pt x="63" y="119"/>
                    </a:cubicBezTo>
                    <a:cubicBezTo>
                      <a:pt x="33" y="116"/>
                      <a:pt x="9" y="91"/>
                      <a:pt x="9" y="60"/>
                    </a:cubicBezTo>
                    <a:cubicBezTo>
                      <a:pt x="9" y="28"/>
                      <a:pt x="33" y="3"/>
                      <a:pt x="63" y="0"/>
                    </a:cubicBezTo>
                    <a:cubicBezTo>
                      <a:pt x="61" y="0"/>
                      <a:pt x="60" y="0"/>
                      <a:pt x="58" y="0"/>
                    </a:cubicBezTo>
                    <a:cubicBezTo>
                      <a:pt x="26" y="0"/>
                      <a:pt x="0" y="27"/>
                      <a:pt x="0" y="60"/>
                    </a:cubicBezTo>
                    <a:cubicBezTo>
                      <a:pt x="0" y="92"/>
                      <a:pt x="26" y="119"/>
                      <a:pt x="5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1" name="Freeform 48">
                <a:extLst>
                  <a:ext uri="{FF2B5EF4-FFF2-40B4-BE49-F238E27FC236}">
                    <a16:creationId xmlns:a16="http://schemas.microsoft.com/office/drawing/2014/main" id="{C5ACFFD7-3D42-43EC-9680-F73D20130805}"/>
                  </a:ext>
                </a:extLst>
              </p:cNvPr>
              <p:cNvSpPr>
                <a:spLocks/>
              </p:cNvSpPr>
              <p:nvPr/>
            </p:nvSpPr>
            <p:spPr bwMode="auto">
              <a:xfrm>
                <a:off x="3482976" y="3657601"/>
                <a:ext cx="92075" cy="174625"/>
              </a:xfrm>
              <a:custGeom>
                <a:avLst/>
                <a:gdLst>
                  <a:gd name="T0" fmla="*/ 42 w 46"/>
                  <a:gd name="T1" fmla="*/ 87 h 87"/>
                  <a:gd name="T2" fmla="*/ 46 w 46"/>
                  <a:gd name="T3" fmla="*/ 87 h 87"/>
                  <a:gd name="T4" fmla="*/ 7 w 46"/>
                  <a:gd name="T5" fmla="*/ 44 h 87"/>
                  <a:gd name="T6" fmla="*/ 46 w 46"/>
                  <a:gd name="T7" fmla="*/ 0 h 87"/>
                  <a:gd name="T8" fmla="*/ 42 w 46"/>
                  <a:gd name="T9" fmla="*/ 0 h 87"/>
                  <a:gd name="T10" fmla="*/ 0 w 46"/>
                  <a:gd name="T11" fmla="*/ 44 h 87"/>
                  <a:gd name="T12" fmla="*/ 42 w 4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46" h="87">
                    <a:moveTo>
                      <a:pt x="42" y="87"/>
                    </a:moveTo>
                    <a:cubicBezTo>
                      <a:pt x="44" y="87"/>
                      <a:pt x="45" y="87"/>
                      <a:pt x="46" y="87"/>
                    </a:cubicBezTo>
                    <a:cubicBezTo>
                      <a:pt x="24" y="85"/>
                      <a:pt x="7" y="66"/>
                      <a:pt x="7" y="44"/>
                    </a:cubicBezTo>
                    <a:cubicBezTo>
                      <a:pt x="7" y="21"/>
                      <a:pt x="24" y="2"/>
                      <a:pt x="46" y="0"/>
                    </a:cubicBezTo>
                    <a:cubicBezTo>
                      <a:pt x="45" y="0"/>
                      <a:pt x="44" y="0"/>
                      <a:pt x="42" y="0"/>
                    </a:cubicBezTo>
                    <a:cubicBezTo>
                      <a:pt x="19" y="0"/>
                      <a:pt x="0" y="20"/>
                      <a:pt x="0" y="44"/>
                    </a:cubicBezTo>
                    <a:cubicBezTo>
                      <a:pt x="0" y="68"/>
                      <a:pt x="19" y="87"/>
                      <a:pt x="42"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2" name="Freeform 49">
                <a:extLst>
                  <a:ext uri="{FF2B5EF4-FFF2-40B4-BE49-F238E27FC236}">
                    <a16:creationId xmlns:a16="http://schemas.microsoft.com/office/drawing/2014/main" id="{FBF4AC84-FCB0-40A1-978C-AE0A76258645}"/>
                  </a:ext>
                </a:extLst>
              </p:cNvPr>
              <p:cNvSpPr>
                <a:spLocks/>
              </p:cNvSpPr>
              <p:nvPr/>
            </p:nvSpPr>
            <p:spPr bwMode="auto">
              <a:xfrm>
                <a:off x="3522663" y="3695701"/>
                <a:ext cx="52388" cy="98425"/>
              </a:xfrm>
              <a:custGeom>
                <a:avLst/>
                <a:gdLst>
                  <a:gd name="T0" fmla="*/ 24 w 26"/>
                  <a:gd name="T1" fmla="*/ 49 h 49"/>
                  <a:gd name="T2" fmla="*/ 26 w 26"/>
                  <a:gd name="T3" fmla="*/ 49 h 49"/>
                  <a:gd name="T4" fmla="*/ 4 w 26"/>
                  <a:gd name="T5" fmla="*/ 25 h 49"/>
                  <a:gd name="T6" fmla="*/ 26 w 26"/>
                  <a:gd name="T7" fmla="*/ 0 h 49"/>
                  <a:gd name="T8" fmla="*/ 24 w 26"/>
                  <a:gd name="T9" fmla="*/ 0 h 49"/>
                  <a:gd name="T10" fmla="*/ 0 w 26"/>
                  <a:gd name="T11" fmla="*/ 25 h 49"/>
                  <a:gd name="T12" fmla="*/ 24 w 26"/>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26" h="49">
                    <a:moveTo>
                      <a:pt x="24" y="49"/>
                    </a:moveTo>
                    <a:cubicBezTo>
                      <a:pt x="25" y="49"/>
                      <a:pt x="25" y="49"/>
                      <a:pt x="26" y="49"/>
                    </a:cubicBezTo>
                    <a:cubicBezTo>
                      <a:pt x="14" y="48"/>
                      <a:pt x="4" y="37"/>
                      <a:pt x="4" y="25"/>
                    </a:cubicBezTo>
                    <a:cubicBezTo>
                      <a:pt x="4" y="12"/>
                      <a:pt x="14" y="1"/>
                      <a:pt x="26" y="0"/>
                    </a:cubicBezTo>
                    <a:cubicBezTo>
                      <a:pt x="25" y="0"/>
                      <a:pt x="25" y="0"/>
                      <a:pt x="24" y="0"/>
                    </a:cubicBezTo>
                    <a:cubicBezTo>
                      <a:pt x="11" y="0"/>
                      <a:pt x="0" y="11"/>
                      <a:pt x="0" y="25"/>
                    </a:cubicBezTo>
                    <a:cubicBezTo>
                      <a:pt x="0" y="38"/>
                      <a:pt x="11" y="49"/>
                      <a:pt x="24"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3" name="Oval 50">
                <a:extLst>
                  <a:ext uri="{FF2B5EF4-FFF2-40B4-BE49-F238E27FC236}">
                    <a16:creationId xmlns:a16="http://schemas.microsoft.com/office/drawing/2014/main" id="{61D3C064-FE2A-4721-A3AD-59BDF4B986FE}"/>
                  </a:ext>
                </a:extLst>
              </p:cNvPr>
              <p:cNvSpPr>
                <a:spLocks noChangeArrowheads="1"/>
              </p:cNvSpPr>
              <p:nvPr/>
            </p:nvSpPr>
            <p:spPr bwMode="auto">
              <a:xfrm>
                <a:off x="3570288" y="3706814"/>
                <a:ext cx="73025" cy="746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4" name="Freeform 51">
                <a:extLst>
                  <a:ext uri="{FF2B5EF4-FFF2-40B4-BE49-F238E27FC236}">
                    <a16:creationId xmlns:a16="http://schemas.microsoft.com/office/drawing/2014/main" id="{51B4E81E-9FD0-4267-8478-05C18049ABDE}"/>
                  </a:ext>
                </a:extLst>
              </p:cNvPr>
              <p:cNvSpPr>
                <a:spLocks/>
              </p:cNvSpPr>
              <p:nvPr/>
            </p:nvSpPr>
            <p:spPr bwMode="auto">
              <a:xfrm>
                <a:off x="3514726" y="3789364"/>
                <a:ext cx="184150" cy="211138"/>
              </a:xfrm>
              <a:custGeom>
                <a:avLst/>
                <a:gdLst>
                  <a:gd name="T0" fmla="*/ 70 w 116"/>
                  <a:gd name="T1" fmla="*/ 0 h 133"/>
                  <a:gd name="T2" fmla="*/ 116 w 116"/>
                  <a:gd name="T3" fmla="*/ 133 h 133"/>
                  <a:gd name="T4" fmla="*/ 72 w 116"/>
                  <a:gd name="T5" fmla="*/ 133 h 133"/>
                  <a:gd name="T6" fmla="*/ 47 w 116"/>
                  <a:gd name="T7" fmla="*/ 68 h 133"/>
                  <a:gd name="T8" fmla="*/ 23 w 116"/>
                  <a:gd name="T9" fmla="*/ 133 h 133"/>
                  <a:gd name="T10" fmla="*/ 0 w 116"/>
                  <a:gd name="T11" fmla="*/ 133 h 133"/>
                  <a:gd name="T12" fmla="*/ 44 w 116"/>
                  <a:gd name="T13" fmla="*/ 0 h 133"/>
                  <a:gd name="T14" fmla="*/ 70 w 116"/>
                  <a:gd name="T15" fmla="*/ 0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33">
                    <a:moveTo>
                      <a:pt x="70" y="0"/>
                    </a:moveTo>
                    <a:lnTo>
                      <a:pt x="116" y="133"/>
                    </a:lnTo>
                    <a:lnTo>
                      <a:pt x="72" y="133"/>
                    </a:lnTo>
                    <a:lnTo>
                      <a:pt x="47" y="68"/>
                    </a:lnTo>
                    <a:lnTo>
                      <a:pt x="23" y="133"/>
                    </a:lnTo>
                    <a:lnTo>
                      <a:pt x="0" y="133"/>
                    </a:lnTo>
                    <a:lnTo>
                      <a:pt x="44" y="0"/>
                    </a:ln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52" name="Freeform 60">
              <a:extLst>
                <a:ext uri="{FF2B5EF4-FFF2-40B4-BE49-F238E27FC236}">
                  <a16:creationId xmlns:a16="http://schemas.microsoft.com/office/drawing/2014/main" id="{99D88778-6F58-47DB-9635-FD6F86B4B71F}"/>
                </a:ext>
              </a:extLst>
            </p:cNvPr>
            <p:cNvSpPr>
              <a:spLocks noEditPoints="1"/>
            </p:cNvSpPr>
            <p:nvPr/>
          </p:nvSpPr>
          <p:spPr bwMode="auto">
            <a:xfrm>
              <a:off x="3269424" y="2262429"/>
              <a:ext cx="303763" cy="305029"/>
            </a:xfrm>
            <a:custGeom>
              <a:avLst/>
              <a:gdLst>
                <a:gd name="T0" fmla="*/ 180 w 189"/>
                <a:gd name="T1" fmla="*/ 54 h 190"/>
                <a:gd name="T2" fmla="*/ 131 w 189"/>
                <a:gd name="T3" fmla="*/ 9 h 190"/>
                <a:gd name="T4" fmla="*/ 27 w 189"/>
                <a:gd name="T5" fmla="*/ 30 h 190"/>
                <a:gd name="T6" fmla="*/ 8 w 189"/>
                <a:gd name="T7" fmla="*/ 59 h 190"/>
                <a:gd name="T8" fmla="*/ 30 w 189"/>
                <a:gd name="T9" fmla="*/ 163 h 190"/>
                <a:gd name="T10" fmla="*/ 58 w 189"/>
                <a:gd name="T11" fmla="*/ 181 h 190"/>
                <a:gd name="T12" fmla="*/ 136 w 189"/>
                <a:gd name="T13" fmla="*/ 180 h 190"/>
                <a:gd name="T14" fmla="*/ 181 w 189"/>
                <a:gd name="T15" fmla="*/ 132 h 190"/>
                <a:gd name="T16" fmla="*/ 189 w 189"/>
                <a:gd name="T17" fmla="*/ 92 h 190"/>
                <a:gd name="T18" fmla="*/ 63 w 189"/>
                <a:gd name="T19" fmla="*/ 164 h 190"/>
                <a:gd name="T20" fmla="*/ 19 w 189"/>
                <a:gd name="T21" fmla="*/ 103 h 190"/>
                <a:gd name="T22" fmla="*/ 34 w 189"/>
                <a:gd name="T23" fmla="*/ 49 h 190"/>
                <a:gd name="T24" fmla="*/ 64 w 189"/>
                <a:gd name="T25" fmla="*/ 77 h 190"/>
                <a:gd name="T26" fmla="*/ 55 w 189"/>
                <a:gd name="T27" fmla="*/ 101 h 190"/>
                <a:gd name="T28" fmla="*/ 87 w 189"/>
                <a:gd name="T29" fmla="*/ 100 h 190"/>
                <a:gd name="T30" fmla="*/ 73 w 189"/>
                <a:gd name="T31" fmla="*/ 121 h 190"/>
                <a:gd name="T32" fmla="*/ 62 w 189"/>
                <a:gd name="T33" fmla="*/ 156 h 190"/>
                <a:gd name="T34" fmla="*/ 82 w 189"/>
                <a:gd name="T35" fmla="*/ 131 h 190"/>
                <a:gd name="T36" fmla="*/ 85 w 189"/>
                <a:gd name="T37" fmla="*/ 124 h 190"/>
                <a:gd name="T38" fmla="*/ 102 w 189"/>
                <a:gd name="T39" fmla="*/ 114 h 190"/>
                <a:gd name="T40" fmla="*/ 104 w 189"/>
                <a:gd name="T41" fmla="*/ 119 h 190"/>
                <a:gd name="T42" fmla="*/ 105 w 189"/>
                <a:gd name="T43" fmla="*/ 129 h 190"/>
                <a:gd name="T44" fmla="*/ 122 w 189"/>
                <a:gd name="T45" fmla="*/ 157 h 190"/>
                <a:gd name="T46" fmla="*/ 119 w 189"/>
                <a:gd name="T47" fmla="*/ 131 h 190"/>
                <a:gd name="T48" fmla="*/ 91 w 189"/>
                <a:gd name="T49" fmla="*/ 171 h 190"/>
                <a:gd name="T50" fmla="*/ 154 w 189"/>
                <a:gd name="T51" fmla="*/ 143 h 190"/>
                <a:gd name="T52" fmla="*/ 112 w 189"/>
                <a:gd name="T53" fmla="*/ 95 h 190"/>
                <a:gd name="T54" fmla="*/ 96 w 189"/>
                <a:gd name="T55" fmla="*/ 60 h 190"/>
                <a:gd name="T56" fmla="*/ 118 w 189"/>
                <a:gd name="T57" fmla="*/ 91 h 190"/>
                <a:gd name="T58" fmla="*/ 112 w 189"/>
                <a:gd name="T59" fmla="*/ 54 h 190"/>
                <a:gd name="T60" fmla="*/ 69 w 189"/>
                <a:gd name="T61" fmla="*/ 56 h 190"/>
                <a:gd name="T62" fmla="*/ 67 w 189"/>
                <a:gd name="T63" fmla="*/ 60 h 190"/>
                <a:gd name="T64" fmla="*/ 45 w 189"/>
                <a:gd name="T65" fmla="*/ 38 h 190"/>
                <a:gd name="T66" fmla="*/ 117 w 189"/>
                <a:gd name="T67" fmla="*/ 23 h 190"/>
                <a:gd name="T68" fmla="*/ 170 w 189"/>
                <a:gd name="T69" fmla="*/ 10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9" h="190">
                  <a:moveTo>
                    <a:pt x="189" y="92"/>
                  </a:moveTo>
                  <a:cubicBezTo>
                    <a:pt x="188" y="77"/>
                    <a:pt x="185" y="65"/>
                    <a:pt x="180" y="54"/>
                  </a:cubicBezTo>
                  <a:cubicBezTo>
                    <a:pt x="175" y="44"/>
                    <a:pt x="168" y="35"/>
                    <a:pt x="160" y="27"/>
                  </a:cubicBezTo>
                  <a:cubicBezTo>
                    <a:pt x="152" y="20"/>
                    <a:pt x="142" y="13"/>
                    <a:pt x="131" y="9"/>
                  </a:cubicBezTo>
                  <a:cubicBezTo>
                    <a:pt x="121" y="4"/>
                    <a:pt x="107" y="0"/>
                    <a:pt x="92" y="1"/>
                  </a:cubicBezTo>
                  <a:cubicBezTo>
                    <a:pt x="62" y="3"/>
                    <a:pt x="43" y="14"/>
                    <a:pt x="27" y="30"/>
                  </a:cubicBezTo>
                  <a:cubicBezTo>
                    <a:pt x="23" y="34"/>
                    <a:pt x="20" y="39"/>
                    <a:pt x="17" y="43"/>
                  </a:cubicBezTo>
                  <a:cubicBezTo>
                    <a:pt x="14" y="48"/>
                    <a:pt x="11" y="53"/>
                    <a:pt x="8" y="59"/>
                  </a:cubicBezTo>
                  <a:cubicBezTo>
                    <a:pt x="4" y="69"/>
                    <a:pt x="0" y="83"/>
                    <a:pt x="1" y="98"/>
                  </a:cubicBezTo>
                  <a:cubicBezTo>
                    <a:pt x="2" y="127"/>
                    <a:pt x="14" y="147"/>
                    <a:pt x="30" y="163"/>
                  </a:cubicBezTo>
                  <a:cubicBezTo>
                    <a:pt x="34" y="167"/>
                    <a:pt x="38" y="170"/>
                    <a:pt x="43" y="173"/>
                  </a:cubicBezTo>
                  <a:cubicBezTo>
                    <a:pt x="48" y="176"/>
                    <a:pt x="53" y="179"/>
                    <a:pt x="58" y="181"/>
                  </a:cubicBezTo>
                  <a:cubicBezTo>
                    <a:pt x="69" y="186"/>
                    <a:pt x="83" y="190"/>
                    <a:pt x="98" y="189"/>
                  </a:cubicBezTo>
                  <a:cubicBezTo>
                    <a:pt x="113" y="188"/>
                    <a:pt x="125" y="185"/>
                    <a:pt x="136" y="180"/>
                  </a:cubicBezTo>
                  <a:cubicBezTo>
                    <a:pt x="146" y="175"/>
                    <a:pt x="155" y="168"/>
                    <a:pt x="163" y="160"/>
                  </a:cubicBezTo>
                  <a:cubicBezTo>
                    <a:pt x="170" y="152"/>
                    <a:pt x="177" y="142"/>
                    <a:pt x="181" y="132"/>
                  </a:cubicBezTo>
                  <a:cubicBezTo>
                    <a:pt x="184" y="126"/>
                    <a:pt x="186" y="120"/>
                    <a:pt x="187" y="114"/>
                  </a:cubicBezTo>
                  <a:cubicBezTo>
                    <a:pt x="188" y="107"/>
                    <a:pt x="189" y="100"/>
                    <a:pt x="189" y="92"/>
                  </a:cubicBezTo>
                  <a:close/>
                  <a:moveTo>
                    <a:pt x="91" y="171"/>
                  </a:moveTo>
                  <a:cubicBezTo>
                    <a:pt x="80" y="170"/>
                    <a:pt x="71" y="168"/>
                    <a:pt x="63" y="164"/>
                  </a:cubicBezTo>
                  <a:cubicBezTo>
                    <a:pt x="55" y="160"/>
                    <a:pt x="48" y="155"/>
                    <a:pt x="42" y="150"/>
                  </a:cubicBezTo>
                  <a:cubicBezTo>
                    <a:pt x="31" y="138"/>
                    <a:pt x="22" y="124"/>
                    <a:pt x="19" y="103"/>
                  </a:cubicBezTo>
                  <a:cubicBezTo>
                    <a:pt x="17" y="81"/>
                    <a:pt x="25" y="63"/>
                    <a:pt x="34" y="51"/>
                  </a:cubicBezTo>
                  <a:cubicBezTo>
                    <a:pt x="34" y="50"/>
                    <a:pt x="34" y="49"/>
                    <a:pt x="34" y="49"/>
                  </a:cubicBezTo>
                  <a:cubicBezTo>
                    <a:pt x="35" y="49"/>
                    <a:pt x="36" y="51"/>
                    <a:pt x="36" y="51"/>
                  </a:cubicBezTo>
                  <a:cubicBezTo>
                    <a:pt x="45" y="60"/>
                    <a:pt x="55" y="68"/>
                    <a:pt x="64" y="77"/>
                  </a:cubicBezTo>
                  <a:cubicBezTo>
                    <a:pt x="58" y="83"/>
                    <a:pt x="53" y="88"/>
                    <a:pt x="48" y="93"/>
                  </a:cubicBezTo>
                  <a:cubicBezTo>
                    <a:pt x="50" y="96"/>
                    <a:pt x="53" y="98"/>
                    <a:pt x="55" y="101"/>
                  </a:cubicBezTo>
                  <a:cubicBezTo>
                    <a:pt x="60" y="96"/>
                    <a:pt x="66" y="90"/>
                    <a:pt x="71" y="84"/>
                  </a:cubicBezTo>
                  <a:cubicBezTo>
                    <a:pt x="76" y="90"/>
                    <a:pt x="82" y="95"/>
                    <a:pt x="87" y="100"/>
                  </a:cubicBezTo>
                  <a:cubicBezTo>
                    <a:pt x="83" y="106"/>
                    <a:pt x="79" y="112"/>
                    <a:pt x="74" y="118"/>
                  </a:cubicBezTo>
                  <a:cubicBezTo>
                    <a:pt x="74" y="119"/>
                    <a:pt x="73" y="120"/>
                    <a:pt x="73" y="121"/>
                  </a:cubicBezTo>
                  <a:cubicBezTo>
                    <a:pt x="72" y="122"/>
                    <a:pt x="72" y="124"/>
                    <a:pt x="71" y="125"/>
                  </a:cubicBezTo>
                  <a:cubicBezTo>
                    <a:pt x="68" y="135"/>
                    <a:pt x="65" y="146"/>
                    <a:pt x="62" y="156"/>
                  </a:cubicBezTo>
                  <a:cubicBezTo>
                    <a:pt x="66" y="157"/>
                    <a:pt x="70" y="158"/>
                    <a:pt x="73" y="159"/>
                  </a:cubicBezTo>
                  <a:cubicBezTo>
                    <a:pt x="76" y="150"/>
                    <a:pt x="79" y="140"/>
                    <a:pt x="82" y="131"/>
                  </a:cubicBezTo>
                  <a:cubicBezTo>
                    <a:pt x="82" y="129"/>
                    <a:pt x="83" y="128"/>
                    <a:pt x="83" y="127"/>
                  </a:cubicBezTo>
                  <a:cubicBezTo>
                    <a:pt x="83" y="126"/>
                    <a:pt x="84" y="125"/>
                    <a:pt x="85" y="124"/>
                  </a:cubicBezTo>
                  <a:cubicBezTo>
                    <a:pt x="89" y="120"/>
                    <a:pt x="93" y="115"/>
                    <a:pt x="97" y="110"/>
                  </a:cubicBezTo>
                  <a:cubicBezTo>
                    <a:pt x="99" y="111"/>
                    <a:pt x="101" y="113"/>
                    <a:pt x="102" y="114"/>
                  </a:cubicBezTo>
                  <a:cubicBezTo>
                    <a:pt x="103" y="115"/>
                    <a:pt x="104" y="116"/>
                    <a:pt x="104" y="116"/>
                  </a:cubicBezTo>
                  <a:cubicBezTo>
                    <a:pt x="104" y="117"/>
                    <a:pt x="104" y="118"/>
                    <a:pt x="104" y="119"/>
                  </a:cubicBezTo>
                  <a:cubicBezTo>
                    <a:pt x="104" y="122"/>
                    <a:pt x="105" y="124"/>
                    <a:pt x="105" y="126"/>
                  </a:cubicBezTo>
                  <a:cubicBezTo>
                    <a:pt x="105" y="127"/>
                    <a:pt x="105" y="128"/>
                    <a:pt x="105" y="129"/>
                  </a:cubicBezTo>
                  <a:cubicBezTo>
                    <a:pt x="106" y="131"/>
                    <a:pt x="107" y="132"/>
                    <a:pt x="107" y="133"/>
                  </a:cubicBezTo>
                  <a:cubicBezTo>
                    <a:pt x="113" y="141"/>
                    <a:pt x="117" y="149"/>
                    <a:pt x="122" y="157"/>
                  </a:cubicBezTo>
                  <a:cubicBezTo>
                    <a:pt x="126" y="155"/>
                    <a:pt x="129" y="153"/>
                    <a:pt x="132" y="151"/>
                  </a:cubicBezTo>
                  <a:cubicBezTo>
                    <a:pt x="128" y="144"/>
                    <a:pt x="123" y="137"/>
                    <a:pt x="119" y="131"/>
                  </a:cubicBezTo>
                  <a:cubicBezTo>
                    <a:pt x="127" y="138"/>
                    <a:pt x="135" y="146"/>
                    <a:pt x="143" y="154"/>
                  </a:cubicBezTo>
                  <a:cubicBezTo>
                    <a:pt x="130" y="164"/>
                    <a:pt x="114" y="172"/>
                    <a:pt x="91" y="171"/>
                  </a:cubicBezTo>
                  <a:close/>
                  <a:moveTo>
                    <a:pt x="170" y="105"/>
                  </a:moveTo>
                  <a:cubicBezTo>
                    <a:pt x="168" y="120"/>
                    <a:pt x="162" y="132"/>
                    <a:pt x="154" y="143"/>
                  </a:cubicBezTo>
                  <a:cubicBezTo>
                    <a:pt x="140" y="130"/>
                    <a:pt x="127" y="117"/>
                    <a:pt x="113" y="104"/>
                  </a:cubicBezTo>
                  <a:cubicBezTo>
                    <a:pt x="113" y="101"/>
                    <a:pt x="113" y="98"/>
                    <a:pt x="112" y="95"/>
                  </a:cubicBezTo>
                  <a:cubicBezTo>
                    <a:pt x="112" y="94"/>
                    <a:pt x="111" y="92"/>
                    <a:pt x="110" y="91"/>
                  </a:cubicBezTo>
                  <a:cubicBezTo>
                    <a:pt x="105" y="81"/>
                    <a:pt x="101" y="71"/>
                    <a:pt x="96" y="60"/>
                  </a:cubicBezTo>
                  <a:cubicBezTo>
                    <a:pt x="99" y="61"/>
                    <a:pt x="102" y="63"/>
                    <a:pt x="105" y="63"/>
                  </a:cubicBezTo>
                  <a:cubicBezTo>
                    <a:pt x="109" y="73"/>
                    <a:pt x="113" y="82"/>
                    <a:pt x="118" y="91"/>
                  </a:cubicBezTo>
                  <a:cubicBezTo>
                    <a:pt x="121" y="89"/>
                    <a:pt x="124" y="87"/>
                    <a:pt x="127" y="84"/>
                  </a:cubicBezTo>
                  <a:cubicBezTo>
                    <a:pt x="122" y="74"/>
                    <a:pt x="117" y="64"/>
                    <a:pt x="112" y="54"/>
                  </a:cubicBezTo>
                  <a:cubicBezTo>
                    <a:pt x="104" y="52"/>
                    <a:pt x="96" y="49"/>
                    <a:pt x="88" y="47"/>
                  </a:cubicBezTo>
                  <a:cubicBezTo>
                    <a:pt x="84" y="52"/>
                    <a:pt x="79" y="58"/>
                    <a:pt x="69" y="56"/>
                  </a:cubicBezTo>
                  <a:cubicBezTo>
                    <a:pt x="68" y="57"/>
                    <a:pt x="68" y="59"/>
                    <a:pt x="68" y="60"/>
                  </a:cubicBezTo>
                  <a:cubicBezTo>
                    <a:pt x="68" y="60"/>
                    <a:pt x="67" y="60"/>
                    <a:pt x="67" y="60"/>
                  </a:cubicBezTo>
                  <a:cubicBezTo>
                    <a:pt x="66" y="58"/>
                    <a:pt x="64" y="56"/>
                    <a:pt x="62" y="55"/>
                  </a:cubicBezTo>
                  <a:cubicBezTo>
                    <a:pt x="57" y="49"/>
                    <a:pt x="50" y="44"/>
                    <a:pt x="45" y="38"/>
                  </a:cubicBezTo>
                  <a:cubicBezTo>
                    <a:pt x="57" y="28"/>
                    <a:pt x="71" y="20"/>
                    <a:pt x="93" y="19"/>
                  </a:cubicBezTo>
                  <a:cubicBezTo>
                    <a:pt x="102" y="19"/>
                    <a:pt x="111" y="20"/>
                    <a:pt x="117" y="23"/>
                  </a:cubicBezTo>
                  <a:cubicBezTo>
                    <a:pt x="138" y="29"/>
                    <a:pt x="153" y="42"/>
                    <a:pt x="162" y="60"/>
                  </a:cubicBezTo>
                  <a:cubicBezTo>
                    <a:pt x="168" y="71"/>
                    <a:pt x="172" y="87"/>
                    <a:pt x="170"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3" name="Freeform 61">
              <a:extLst>
                <a:ext uri="{FF2B5EF4-FFF2-40B4-BE49-F238E27FC236}">
                  <a16:creationId xmlns:a16="http://schemas.microsoft.com/office/drawing/2014/main" id="{00D9F1A3-7992-4EF0-B6D1-39B3824BF1B1}"/>
                </a:ext>
              </a:extLst>
            </p:cNvPr>
            <p:cNvSpPr>
              <a:spLocks/>
            </p:cNvSpPr>
            <p:nvPr/>
          </p:nvSpPr>
          <p:spPr bwMode="auto">
            <a:xfrm>
              <a:off x="3368147" y="2310525"/>
              <a:ext cx="32908" cy="35439"/>
            </a:xfrm>
            <a:custGeom>
              <a:avLst/>
              <a:gdLst>
                <a:gd name="T0" fmla="*/ 10 w 21"/>
                <a:gd name="T1" fmla="*/ 0 h 22"/>
                <a:gd name="T2" fmla="*/ 4 w 21"/>
                <a:gd name="T3" fmla="*/ 3 h 22"/>
                <a:gd name="T4" fmla="*/ 1 w 21"/>
                <a:gd name="T5" fmla="*/ 10 h 22"/>
                <a:gd name="T6" fmla="*/ 12 w 21"/>
                <a:gd name="T7" fmla="*/ 22 h 22"/>
                <a:gd name="T8" fmla="*/ 21 w 21"/>
                <a:gd name="T9" fmla="*/ 11 h 22"/>
                <a:gd name="T10" fmla="*/ 10 w 21"/>
                <a:gd name="T11" fmla="*/ 0 h 22"/>
              </a:gdLst>
              <a:ahLst/>
              <a:cxnLst>
                <a:cxn ang="0">
                  <a:pos x="T0" y="T1"/>
                </a:cxn>
                <a:cxn ang="0">
                  <a:pos x="T2" y="T3"/>
                </a:cxn>
                <a:cxn ang="0">
                  <a:pos x="T4" y="T5"/>
                </a:cxn>
                <a:cxn ang="0">
                  <a:pos x="T6" y="T7"/>
                </a:cxn>
                <a:cxn ang="0">
                  <a:pos x="T8" y="T9"/>
                </a:cxn>
                <a:cxn ang="0">
                  <a:pos x="T10" y="T11"/>
                </a:cxn>
              </a:cxnLst>
              <a:rect l="0" t="0" r="r" b="b"/>
              <a:pathLst>
                <a:path w="21" h="22">
                  <a:moveTo>
                    <a:pt x="10" y="0"/>
                  </a:moveTo>
                  <a:cubicBezTo>
                    <a:pt x="7" y="0"/>
                    <a:pt x="5" y="2"/>
                    <a:pt x="4" y="3"/>
                  </a:cubicBezTo>
                  <a:cubicBezTo>
                    <a:pt x="2" y="5"/>
                    <a:pt x="1" y="7"/>
                    <a:pt x="1" y="10"/>
                  </a:cubicBezTo>
                  <a:cubicBezTo>
                    <a:pt x="0" y="17"/>
                    <a:pt x="5" y="22"/>
                    <a:pt x="12" y="22"/>
                  </a:cubicBezTo>
                  <a:cubicBezTo>
                    <a:pt x="17" y="21"/>
                    <a:pt x="21" y="17"/>
                    <a:pt x="21" y="11"/>
                  </a:cubicBezTo>
                  <a:cubicBezTo>
                    <a:pt x="21" y="5"/>
                    <a:pt x="1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54" name="组合 53">
              <a:extLst>
                <a:ext uri="{FF2B5EF4-FFF2-40B4-BE49-F238E27FC236}">
                  <a16:creationId xmlns:a16="http://schemas.microsoft.com/office/drawing/2014/main" id="{4A3843A7-3751-46AD-BA36-876B1B2335AB}"/>
                </a:ext>
              </a:extLst>
            </p:cNvPr>
            <p:cNvGrpSpPr/>
            <p:nvPr/>
          </p:nvGrpSpPr>
          <p:grpSpPr>
            <a:xfrm>
              <a:off x="3261830" y="5010219"/>
              <a:ext cx="316420" cy="253136"/>
              <a:chOff x="3409951" y="4795839"/>
              <a:chExt cx="396875" cy="317500"/>
            </a:xfrm>
            <a:grpFill/>
          </p:grpSpPr>
          <p:sp>
            <p:nvSpPr>
              <p:cNvPr id="434" name="Freeform 66">
                <a:extLst>
                  <a:ext uri="{FF2B5EF4-FFF2-40B4-BE49-F238E27FC236}">
                    <a16:creationId xmlns:a16="http://schemas.microsoft.com/office/drawing/2014/main" id="{1D72EFB2-C815-4263-A8D5-E3C76ED6CD8F}"/>
                  </a:ext>
                </a:extLst>
              </p:cNvPr>
              <p:cNvSpPr>
                <a:spLocks noEditPoints="1"/>
              </p:cNvSpPr>
              <p:nvPr/>
            </p:nvSpPr>
            <p:spPr bwMode="auto">
              <a:xfrm>
                <a:off x="3409951" y="4795839"/>
                <a:ext cx="377825" cy="317500"/>
              </a:xfrm>
              <a:custGeom>
                <a:avLst/>
                <a:gdLst>
                  <a:gd name="T0" fmla="*/ 185 w 188"/>
                  <a:gd name="T1" fmla="*/ 111 h 157"/>
                  <a:gd name="T2" fmla="*/ 179 w 188"/>
                  <a:gd name="T3" fmla="*/ 110 h 157"/>
                  <a:gd name="T4" fmla="*/ 179 w 188"/>
                  <a:gd name="T5" fmla="*/ 100 h 157"/>
                  <a:gd name="T6" fmla="*/ 166 w 188"/>
                  <a:gd name="T7" fmla="*/ 86 h 157"/>
                  <a:gd name="T8" fmla="*/ 12 w 188"/>
                  <a:gd name="T9" fmla="*/ 0 h 157"/>
                  <a:gd name="T10" fmla="*/ 0 w 188"/>
                  <a:gd name="T11" fmla="*/ 17 h 157"/>
                  <a:gd name="T12" fmla="*/ 86 w 188"/>
                  <a:gd name="T13" fmla="*/ 91 h 157"/>
                  <a:gd name="T14" fmla="*/ 76 w 188"/>
                  <a:gd name="T15" fmla="*/ 104 h 157"/>
                  <a:gd name="T16" fmla="*/ 76 w 188"/>
                  <a:gd name="T17" fmla="*/ 132 h 157"/>
                  <a:gd name="T18" fmla="*/ 96 w 188"/>
                  <a:gd name="T19" fmla="*/ 153 h 157"/>
                  <a:gd name="T20" fmla="*/ 124 w 188"/>
                  <a:gd name="T21" fmla="*/ 153 h 157"/>
                  <a:gd name="T22" fmla="*/ 144 w 188"/>
                  <a:gd name="T23" fmla="*/ 133 h 157"/>
                  <a:gd name="T24" fmla="*/ 147 w 188"/>
                  <a:gd name="T25" fmla="*/ 126 h 157"/>
                  <a:gd name="T26" fmla="*/ 158 w 188"/>
                  <a:gd name="T27" fmla="*/ 129 h 157"/>
                  <a:gd name="T28" fmla="*/ 165 w 188"/>
                  <a:gd name="T29" fmla="*/ 127 h 157"/>
                  <a:gd name="T30" fmla="*/ 167 w 188"/>
                  <a:gd name="T31" fmla="*/ 134 h 157"/>
                  <a:gd name="T32" fmla="*/ 176 w 188"/>
                  <a:gd name="T33" fmla="*/ 132 h 157"/>
                  <a:gd name="T34" fmla="*/ 186 w 188"/>
                  <a:gd name="T35" fmla="*/ 120 h 157"/>
                  <a:gd name="T36" fmla="*/ 185 w 188"/>
                  <a:gd name="T37" fmla="*/ 111 h 157"/>
                  <a:gd name="T38" fmla="*/ 130 w 188"/>
                  <a:gd name="T39" fmla="*/ 130 h 157"/>
                  <a:gd name="T40" fmla="*/ 100 w 188"/>
                  <a:gd name="T41" fmla="*/ 141 h 157"/>
                  <a:gd name="T42" fmla="*/ 88 w 188"/>
                  <a:gd name="T43" fmla="*/ 112 h 157"/>
                  <a:gd name="T44" fmla="*/ 117 w 188"/>
                  <a:gd name="T45" fmla="*/ 101 h 157"/>
                  <a:gd name="T46" fmla="*/ 130 w 188"/>
                  <a:gd name="T47" fmla="*/ 1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8" h="157">
                    <a:moveTo>
                      <a:pt x="185" y="111"/>
                    </a:moveTo>
                    <a:cubicBezTo>
                      <a:pt x="183" y="110"/>
                      <a:pt x="181" y="110"/>
                      <a:pt x="179" y="110"/>
                    </a:cubicBezTo>
                    <a:cubicBezTo>
                      <a:pt x="180" y="108"/>
                      <a:pt x="180" y="104"/>
                      <a:pt x="179" y="100"/>
                    </a:cubicBezTo>
                    <a:cubicBezTo>
                      <a:pt x="177" y="94"/>
                      <a:pt x="173" y="90"/>
                      <a:pt x="166" y="86"/>
                    </a:cubicBezTo>
                    <a:cubicBezTo>
                      <a:pt x="141" y="73"/>
                      <a:pt x="38" y="13"/>
                      <a:pt x="12" y="0"/>
                    </a:cubicBezTo>
                    <a:cubicBezTo>
                      <a:pt x="0" y="17"/>
                      <a:pt x="0" y="17"/>
                      <a:pt x="0" y="17"/>
                    </a:cubicBezTo>
                    <a:cubicBezTo>
                      <a:pt x="86" y="91"/>
                      <a:pt x="86" y="91"/>
                      <a:pt x="86" y="91"/>
                    </a:cubicBezTo>
                    <a:cubicBezTo>
                      <a:pt x="82" y="94"/>
                      <a:pt x="79" y="99"/>
                      <a:pt x="76" y="104"/>
                    </a:cubicBezTo>
                    <a:cubicBezTo>
                      <a:pt x="72" y="113"/>
                      <a:pt x="72" y="123"/>
                      <a:pt x="76" y="132"/>
                    </a:cubicBezTo>
                    <a:cubicBezTo>
                      <a:pt x="80" y="142"/>
                      <a:pt x="87" y="149"/>
                      <a:pt x="96" y="153"/>
                    </a:cubicBezTo>
                    <a:cubicBezTo>
                      <a:pt x="105" y="157"/>
                      <a:pt x="115" y="157"/>
                      <a:pt x="124" y="153"/>
                    </a:cubicBezTo>
                    <a:cubicBezTo>
                      <a:pt x="134" y="149"/>
                      <a:pt x="140" y="142"/>
                      <a:pt x="144" y="133"/>
                    </a:cubicBezTo>
                    <a:cubicBezTo>
                      <a:pt x="146" y="130"/>
                      <a:pt x="146" y="128"/>
                      <a:pt x="147" y="126"/>
                    </a:cubicBezTo>
                    <a:cubicBezTo>
                      <a:pt x="150" y="129"/>
                      <a:pt x="154" y="129"/>
                      <a:pt x="158" y="129"/>
                    </a:cubicBezTo>
                    <a:cubicBezTo>
                      <a:pt x="161" y="129"/>
                      <a:pt x="164" y="128"/>
                      <a:pt x="165" y="127"/>
                    </a:cubicBezTo>
                    <a:cubicBezTo>
                      <a:pt x="165" y="129"/>
                      <a:pt x="165" y="132"/>
                      <a:pt x="167" y="134"/>
                    </a:cubicBezTo>
                    <a:cubicBezTo>
                      <a:pt x="170" y="136"/>
                      <a:pt x="174" y="135"/>
                      <a:pt x="176" y="132"/>
                    </a:cubicBezTo>
                    <a:cubicBezTo>
                      <a:pt x="186" y="120"/>
                      <a:pt x="186" y="120"/>
                      <a:pt x="186" y="120"/>
                    </a:cubicBezTo>
                    <a:cubicBezTo>
                      <a:pt x="188" y="118"/>
                      <a:pt x="187" y="114"/>
                      <a:pt x="185" y="111"/>
                    </a:cubicBezTo>
                    <a:close/>
                    <a:moveTo>
                      <a:pt x="130" y="130"/>
                    </a:moveTo>
                    <a:cubicBezTo>
                      <a:pt x="125" y="141"/>
                      <a:pt x="112" y="146"/>
                      <a:pt x="100" y="141"/>
                    </a:cubicBezTo>
                    <a:cubicBezTo>
                      <a:pt x="89" y="136"/>
                      <a:pt x="83" y="123"/>
                      <a:pt x="88" y="112"/>
                    </a:cubicBezTo>
                    <a:cubicBezTo>
                      <a:pt x="93" y="101"/>
                      <a:pt x="106" y="97"/>
                      <a:pt x="117" y="101"/>
                    </a:cubicBezTo>
                    <a:cubicBezTo>
                      <a:pt x="129" y="106"/>
                      <a:pt x="134" y="119"/>
                      <a:pt x="13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5" name="Freeform 67">
                <a:extLst>
                  <a:ext uri="{FF2B5EF4-FFF2-40B4-BE49-F238E27FC236}">
                    <a16:creationId xmlns:a16="http://schemas.microsoft.com/office/drawing/2014/main" id="{341433CE-0586-41F8-BD7A-67FDA66287E2}"/>
                  </a:ext>
                </a:extLst>
              </p:cNvPr>
              <p:cNvSpPr>
                <a:spLocks/>
              </p:cNvSpPr>
              <p:nvPr/>
            </p:nvSpPr>
            <p:spPr bwMode="auto">
              <a:xfrm>
                <a:off x="3768726" y="4981576"/>
                <a:ext cx="38100" cy="49213"/>
              </a:xfrm>
              <a:custGeom>
                <a:avLst/>
                <a:gdLst>
                  <a:gd name="T0" fmla="*/ 0 w 19"/>
                  <a:gd name="T1" fmla="*/ 24 h 24"/>
                  <a:gd name="T2" fmla="*/ 11 w 19"/>
                  <a:gd name="T3" fmla="*/ 16 h 24"/>
                  <a:gd name="T4" fmla="*/ 9 w 19"/>
                  <a:gd name="T5" fmla="*/ 4 h 24"/>
                  <a:gd name="T6" fmla="*/ 19 w 19"/>
                  <a:gd name="T7" fmla="*/ 4 h 24"/>
                </a:gdLst>
                <a:ahLst/>
                <a:cxnLst>
                  <a:cxn ang="0">
                    <a:pos x="T0" y="T1"/>
                  </a:cxn>
                  <a:cxn ang="0">
                    <a:pos x="T2" y="T3"/>
                  </a:cxn>
                  <a:cxn ang="0">
                    <a:pos x="T4" y="T5"/>
                  </a:cxn>
                  <a:cxn ang="0">
                    <a:pos x="T6" y="T7"/>
                  </a:cxn>
                </a:cxnLst>
                <a:rect l="0" t="0" r="r" b="b"/>
                <a:pathLst>
                  <a:path w="19" h="24">
                    <a:moveTo>
                      <a:pt x="0" y="24"/>
                    </a:moveTo>
                    <a:cubicBezTo>
                      <a:pt x="0" y="24"/>
                      <a:pt x="12" y="22"/>
                      <a:pt x="11" y="16"/>
                    </a:cubicBezTo>
                    <a:cubicBezTo>
                      <a:pt x="10" y="10"/>
                      <a:pt x="2" y="8"/>
                      <a:pt x="9" y="4"/>
                    </a:cubicBezTo>
                    <a:cubicBezTo>
                      <a:pt x="15" y="0"/>
                      <a:pt x="19" y="4"/>
                      <a:pt x="1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6" name="Freeform 68">
                <a:extLst>
                  <a:ext uri="{FF2B5EF4-FFF2-40B4-BE49-F238E27FC236}">
                    <a16:creationId xmlns:a16="http://schemas.microsoft.com/office/drawing/2014/main" id="{2E391FA0-CB09-4E6C-819F-A2F92BC271DA}"/>
                  </a:ext>
                </a:extLst>
              </p:cNvPr>
              <p:cNvSpPr>
                <a:spLocks/>
              </p:cNvSpPr>
              <p:nvPr/>
            </p:nvSpPr>
            <p:spPr bwMode="auto">
              <a:xfrm>
                <a:off x="3617913" y="5032376"/>
                <a:ext cx="23813" cy="23813"/>
              </a:xfrm>
              <a:custGeom>
                <a:avLst/>
                <a:gdLst>
                  <a:gd name="T0" fmla="*/ 11 w 12"/>
                  <a:gd name="T1" fmla="*/ 8 h 12"/>
                  <a:gd name="T2" fmla="*/ 4 w 12"/>
                  <a:gd name="T3" fmla="*/ 11 h 12"/>
                  <a:gd name="T4" fmla="*/ 1 w 12"/>
                  <a:gd name="T5" fmla="*/ 4 h 12"/>
                  <a:gd name="T6" fmla="*/ 8 w 12"/>
                  <a:gd name="T7" fmla="*/ 1 h 12"/>
                  <a:gd name="T8" fmla="*/ 11 w 12"/>
                  <a:gd name="T9" fmla="*/ 8 h 12"/>
                </a:gdLst>
                <a:ahLst/>
                <a:cxnLst>
                  <a:cxn ang="0">
                    <a:pos x="T0" y="T1"/>
                  </a:cxn>
                  <a:cxn ang="0">
                    <a:pos x="T2" y="T3"/>
                  </a:cxn>
                  <a:cxn ang="0">
                    <a:pos x="T4" y="T5"/>
                  </a:cxn>
                  <a:cxn ang="0">
                    <a:pos x="T6" y="T7"/>
                  </a:cxn>
                  <a:cxn ang="0">
                    <a:pos x="T8" y="T9"/>
                  </a:cxn>
                </a:cxnLst>
                <a:rect l="0" t="0" r="r" b="b"/>
                <a:pathLst>
                  <a:path w="12" h="12">
                    <a:moveTo>
                      <a:pt x="11" y="8"/>
                    </a:moveTo>
                    <a:cubicBezTo>
                      <a:pt x="10" y="11"/>
                      <a:pt x="7" y="12"/>
                      <a:pt x="4" y="11"/>
                    </a:cubicBezTo>
                    <a:cubicBezTo>
                      <a:pt x="1" y="9"/>
                      <a:pt x="0" y="6"/>
                      <a:pt x="1" y="4"/>
                    </a:cubicBezTo>
                    <a:cubicBezTo>
                      <a:pt x="2" y="1"/>
                      <a:pt x="5" y="0"/>
                      <a:pt x="8" y="1"/>
                    </a:cubicBezTo>
                    <a:cubicBezTo>
                      <a:pt x="11" y="2"/>
                      <a:pt x="12" y="5"/>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55" name="Freeform 144">
              <a:extLst>
                <a:ext uri="{FF2B5EF4-FFF2-40B4-BE49-F238E27FC236}">
                  <a16:creationId xmlns:a16="http://schemas.microsoft.com/office/drawing/2014/main" id="{E9993934-AB4B-4EA7-8F84-61DB5892B717}"/>
                </a:ext>
              </a:extLst>
            </p:cNvPr>
            <p:cNvSpPr>
              <a:spLocks/>
            </p:cNvSpPr>
            <p:nvPr/>
          </p:nvSpPr>
          <p:spPr bwMode="auto">
            <a:xfrm>
              <a:off x="3306128" y="2759841"/>
              <a:ext cx="224026" cy="220228"/>
            </a:xfrm>
            <a:custGeom>
              <a:avLst/>
              <a:gdLst>
                <a:gd name="T0" fmla="*/ 26 w 177"/>
                <a:gd name="T1" fmla="*/ 17 h 174"/>
                <a:gd name="T2" fmla="*/ 71 w 177"/>
                <a:gd name="T3" fmla="*/ 63 h 174"/>
                <a:gd name="T4" fmla="*/ 132 w 177"/>
                <a:gd name="T5" fmla="*/ 0 h 174"/>
                <a:gd name="T6" fmla="*/ 177 w 177"/>
                <a:gd name="T7" fmla="*/ 45 h 174"/>
                <a:gd name="T8" fmla="*/ 116 w 177"/>
                <a:gd name="T9" fmla="*/ 107 h 174"/>
                <a:gd name="T10" fmla="*/ 161 w 177"/>
                <a:gd name="T11" fmla="*/ 151 h 174"/>
                <a:gd name="T12" fmla="*/ 0 w 177"/>
                <a:gd name="T13" fmla="*/ 174 h 174"/>
                <a:gd name="T14" fmla="*/ 26 w 177"/>
                <a:gd name="T15" fmla="*/ 17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4">
                  <a:moveTo>
                    <a:pt x="26" y="17"/>
                  </a:moveTo>
                  <a:lnTo>
                    <a:pt x="71" y="63"/>
                  </a:lnTo>
                  <a:lnTo>
                    <a:pt x="132" y="0"/>
                  </a:lnTo>
                  <a:lnTo>
                    <a:pt x="177" y="45"/>
                  </a:lnTo>
                  <a:lnTo>
                    <a:pt x="116" y="107"/>
                  </a:lnTo>
                  <a:lnTo>
                    <a:pt x="161" y="151"/>
                  </a:lnTo>
                  <a:lnTo>
                    <a:pt x="0" y="174"/>
                  </a:lnTo>
                  <a:lnTo>
                    <a:pt x="2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6" name="Freeform 164">
              <a:extLst>
                <a:ext uri="{FF2B5EF4-FFF2-40B4-BE49-F238E27FC236}">
                  <a16:creationId xmlns:a16="http://schemas.microsoft.com/office/drawing/2014/main" id="{C6ED2C85-92E3-4268-9662-FCC1D9AA09B1}"/>
                </a:ext>
              </a:extLst>
            </p:cNvPr>
            <p:cNvSpPr>
              <a:spLocks/>
            </p:cNvSpPr>
            <p:nvPr/>
          </p:nvSpPr>
          <p:spPr bwMode="auto">
            <a:xfrm>
              <a:off x="3332708" y="3177515"/>
              <a:ext cx="217697" cy="292372"/>
            </a:xfrm>
            <a:custGeom>
              <a:avLst/>
              <a:gdLst>
                <a:gd name="T0" fmla="*/ 172 w 172"/>
                <a:gd name="T1" fmla="*/ 116 h 231"/>
                <a:gd name="T2" fmla="*/ 57 w 172"/>
                <a:gd name="T3" fmla="*/ 0 h 231"/>
                <a:gd name="T4" fmla="*/ 57 w 172"/>
                <a:gd name="T5" fmla="*/ 57 h 231"/>
                <a:gd name="T6" fmla="*/ 0 w 172"/>
                <a:gd name="T7" fmla="*/ 0 h 231"/>
                <a:gd name="T8" fmla="*/ 0 w 172"/>
                <a:gd name="T9" fmla="*/ 231 h 231"/>
                <a:gd name="T10" fmla="*/ 57 w 172"/>
                <a:gd name="T11" fmla="*/ 174 h 231"/>
                <a:gd name="T12" fmla="*/ 57 w 172"/>
                <a:gd name="T13" fmla="*/ 231 h 231"/>
                <a:gd name="T14" fmla="*/ 172 w 172"/>
                <a:gd name="T15" fmla="*/ 116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231">
                  <a:moveTo>
                    <a:pt x="172" y="116"/>
                  </a:moveTo>
                  <a:lnTo>
                    <a:pt x="57" y="0"/>
                  </a:lnTo>
                  <a:lnTo>
                    <a:pt x="57" y="57"/>
                  </a:lnTo>
                  <a:lnTo>
                    <a:pt x="0" y="0"/>
                  </a:lnTo>
                  <a:lnTo>
                    <a:pt x="0" y="231"/>
                  </a:lnTo>
                  <a:lnTo>
                    <a:pt x="57" y="174"/>
                  </a:lnTo>
                  <a:lnTo>
                    <a:pt x="57" y="231"/>
                  </a:lnTo>
                  <a:lnTo>
                    <a:pt x="172"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7" name="Freeform 191">
              <a:extLst>
                <a:ext uri="{FF2B5EF4-FFF2-40B4-BE49-F238E27FC236}">
                  <a16:creationId xmlns:a16="http://schemas.microsoft.com/office/drawing/2014/main" id="{55397D30-1695-4C57-8B23-7931E2F90D16}"/>
                </a:ext>
              </a:extLst>
            </p:cNvPr>
            <p:cNvSpPr>
              <a:spLocks/>
            </p:cNvSpPr>
            <p:nvPr/>
          </p:nvSpPr>
          <p:spPr bwMode="auto">
            <a:xfrm>
              <a:off x="3417508" y="5907585"/>
              <a:ext cx="158210" cy="39236"/>
            </a:xfrm>
            <a:custGeom>
              <a:avLst/>
              <a:gdLst>
                <a:gd name="T0" fmla="*/ 96 w 99"/>
                <a:gd name="T1" fmla="*/ 24 h 24"/>
                <a:gd name="T2" fmla="*/ 99 w 99"/>
                <a:gd name="T3" fmla="*/ 24 h 24"/>
                <a:gd name="T4" fmla="*/ 94 w 99"/>
                <a:gd name="T5" fmla="*/ 5 h 24"/>
                <a:gd name="T6" fmla="*/ 89 w 99"/>
                <a:gd name="T7" fmla="*/ 0 h 24"/>
                <a:gd name="T8" fmla="*/ 65 w 99"/>
                <a:gd name="T9" fmla="*/ 0 h 24"/>
                <a:gd name="T10" fmla="*/ 65 w 99"/>
                <a:gd name="T11" fmla="*/ 0 h 24"/>
                <a:gd name="T12" fmla="*/ 24 w 99"/>
                <a:gd name="T13" fmla="*/ 0 h 24"/>
                <a:gd name="T14" fmla="*/ 16 w 99"/>
                <a:gd name="T15" fmla="*/ 0 h 24"/>
                <a:gd name="T16" fmla="*/ 16 w 99"/>
                <a:gd name="T17" fmla="*/ 0 h 24"/>
                <a:gd name="T18" fmla="*/ 13 w 99"/>
                <a:gd name="T19" fmla="*/ 0 h 24"/>
                <a:gd name="T20" fmla="*/ 8 w 99"/>
                <a:gd name="T21" fmla="*/ 4 h 24"/>
                <a:gd name="T22" fmla="*/ 0 w 99"/>
                <a:gd name="T23" fmla="*/ 24 h 24"/>
                <a:gd name="T24" fmla="*/ 4 w 99"/>
                <a:gd name="T25" fmla="*/ 24 h 24"/>
                <a:gd name="T26" fmla="*/ 96 w 99"/>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24">
                  <a:moveTo>
                    <a:pt x="96" y="24"/>
                  </a:moveTo>
                  <a:cubicBezTo>
                    <a:pt x="99" y="24"/>
                    <a:pt x="99" y="24"/>
                    <a:pt x="99" y="24"/>
                  </a:cubicBezTo>
                  <a:cubicBezTo>
                    <a:pt x="98" y="17"/>
                    <a:pt x="94" y="7"/>
                    <a:pt x="94" y="5"/>
                  </a:cubicBezTo>
                  <a:cubicBezTo>
                    <a:pt x="93" y="2"/>
                    <a:pt x="93" y="0"/>
                    <a:pt x="89" y="0"/>
                  </a:cubicBezTo>
                  <a:cubicBezTo>
                    <a:pt x="88" y="0"/>
                    <a:pt x="77" y="0"/>
                    <a:pt x="65" y="0"/>
                  </a:cubicBezTo>
                  <a:cubicBezTo>
                    <a:pt x="65" y="0"/>
                    <a:pt x="65" y="0"/>
                    <a:pt x="65" y="0"/>
                  </a:cubicBezTo>
                  <a:cubicBezTo>
                    <a:pt x="52" y="0"/>
                    <a:pt x="35" y="0"/>
                    <a:pt x="24" y="0"/>
                  </a:cubicBezTo>
                  <a:cubicBezTo>
                    <a:pt x="19" y="0"/>
                    <a:pt x="16" y="0"/>
                    <a:pt x="16" y="0"/>
                  </a:cubicBezTo>
                  <a:cubicBezTo>
                    <a:pt x="16" y="0"/>
                    <a:pt x="16" y="0"/>
                    <a:pt x="16" y="0"/>
                  </a:cubicBezTo>
                  <a:cubicBezTo>
                    <a:pt x="14" y="0"/>
                    <a:pt x="13" y="0"/>
                    <a:pt x="13" y="0"/>
                  </a:cubicBezTo>
                  <a:cubicBezTo>
                    <a:pt x="11" y="0"/>
                    <a:pt x="9" y="1"/>
                    <a:pt x="8" y="4"/>
                  </a:cubicBezTo>
                  <a:cubicBezTo>
                    <a:pt x="6" y="7"/>
                    <a:pt x="2" y="21"/>
                    <a:pt x="0" y="24"/>
                  </a:cubicBezTo>
                  <a:cubicBezTo>
                    <a:pt x="4" y="24"/>
                    <a:pt x="4" y="24"/>
                    <a:pt x="4" y="24"/>
                  </a:cubicBezTo>
                  <a:lnTo>
                    <a:pt x="9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8" name="Freeform 192">
              <a:extLst>
                <a:ext uri="{FF2B5EF4-FFF2-40B4-BE49-F238E27FC236}">
                  <a16:creationId xmlns:a16="http://schemas.microsoft.com/office/drawing/2014/main" id="{05CF32FE-9655-45C5-BA50-407C49E8D179}"/>
                </a:ext>
              </a:extLst>
            </p:cNvPr>
            <p:cNvSpPr>
              <a:spLocks noEditPoints="1"/>
            </p:cNvSpPr>
            <p:nvPr/>
          </p:nvSpPr>
          <p:spPr bwMode="auto">
            <a:xfrm>
              <a:off x="3260564" y="5955681"/>
              <a:ext cx="315154" cy="193649"/>
            </a:xfrm>
            <a:custGeom>
              <a:avLst/>
              <a:gdLst>
                <a:gd name="T0" fmla="*/ 2 w 197"/>
                <a:gd name="T1" fmla="*/ 0 h 120"/>
                <a:gd name="T2" fmla="*/ 2 w 197"/>
                <a:gd name="T3" fmla="*/ 2 h 120"/>
                <a:gd name="T4" fmla="*/ 2 w 197"/>
                <a:gd name="T5" fmla="*/ 120 h 120"/>
                <a:gd name="T6" fmla="*/ 197 w 197"/>
                <a:gd name="T7" fmla="*/ 120 h 120"/>
                <a:gd name="T8" fmla="*/ 197 w 197"/>
                <a:gd name="T9" fmla="*/ 0 h 120"/>
                <a:gd name="T10" fmla="*/ 102 w 197"/>
                <a:gd name="T11" fmla="*/ 0 h 120"/>
                <a:gd name="T12" fmla="*/ 2 w 197"/>
                <a:gd name="T13" fmla="*/ 0 h 120"/>
                <a:gd name="T14" fmla="*/ 124 w 197"/>
                <a:gd name="T15" fmla="*/ 56 h 120"/>
                <a:gd name="T16" fmla="*/ 96 w 197"/>
                <a:gd name="T17" fmla="*/ 89 h 120"/>
                <a:gd name="T18" fmla="*/ 68 w 197"/>
                <a:gd name="T19" fmla="*/ 56 h 120"/>
                <a:gd name="T20" fmla="*/ 82 w 197"/>
                <a:gd name="T21" fmla="*/ 56 h 120"/>
                <a:gd name="T22" fmla="*/ 82 w 197"/>
                <a:gd name="T23" fmla="*/ 25 h 120"/>
                <a:gd name="T24" fmla="*/ 110 w 197"/>
                <a:gd name="T25" fmla="*/ 25 h 120"/>
                <a:gd name="T26" fmla="*/ 110 w 197"/>
                <a:gd name="T27" fmla="*/ 56 h 120"/>
                <a:gd name="T28" fmla="*/ 124 w 197"/>
                <a:gd name="T29"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120">
                  <a:moveTo>
                    <a:pt x="2" y="0"/>
                  </a:moveTo>
                  <a:cubicBezTo>
                    <a:pt x="0" y="0"/>
                    <a:pt x="2" y="1"/>
                    <a:pt x="2" y="2"/>
                  </a:cubicBezTo>
                  <a:cubicBezTo>
                    <a:pt x="2" y="120"/>
                    <a:pt x="2" y="120"/>
                    <a:pt x="2" y="120"/>
                  </a:cubicBezTo>
                  <a:cubicBezTo>
                    <a:pt x="197" y="120"/>
                    <a:pt x="197" y="120"/>
                    <a:pt x="197" y="120"/>
                  </a:cubicBezTo>
                  <a:cubicBezTo>
                    <a:pt x="197" y="0"/>
                    <a:pt x="197" y="0"/>
                    <a:pt x="197" y="0"/>
                  </a:cubicBezTo>
                  <a:cubicBezTo>
                    <a:pt x="102" y="0"/>
                    <a:pt x="102" y="0"/>
                    <a:pt x="102" y="0"/>
                  </a:cubicBezTo>
                  <a:lnTo>
                    <a:pt x="2" y="0"/>
                  </a:lnTo>
                  <a:close/>
                  <a:moveTo>
                    <a:pt x="124" y="56"/>
                  </a:moveTo>
                  <a:cubicBezTo>
                    <a:pt x="96" y="89"/>
                    <a:pt x="96" y="89"/>
                    <a:pt x="96" y="89"/>
                  </a:cubicBezTo>
                  <a:cubicBezTo>
                    <a:pt x="68" y="56"/>
                    <a:pt x="68" y="56"/>
                    <a:pt x="68" y="56"/>
                  </a:cubicBezTo>
                  <a:cubicBezTo>
                    <a:pt x="82" y="56"/>
                    <a:pt x="82" y="56"/>
                    <a:pt x="82" y="56"/>
                  </a:cubicBezTo>
                  <a:cubicBezTo>
                    <a:pt x="82" y="25"/>
                    <a:pt x="82" y="25"/>
                    <a:pt x="82" y="25"/>
                  </a:cubicBezTo>
                  <a:cubicBezTo>
                    <a:pt x="110" y="25"/>
                    <a:pt x="110" y="25"/>
                    <a:pt x="110" y="25"/>
                  </a:cubicBezTo>
                  <a:cubicBezTo>
                    <a:pt x="110" y="56"/>
                    <a:pt x="110" y="56"/>
                    <a:pt x="110" y="56"/>
                  </a:cubicBezTo>
                  <a:lnTo>
                    <a:pt x="1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9" name="Freeform 199">
              <a:extLst>
                <a:ext uri="{FF2B5EF4-FFF2-40B4-BE49-F238E27FC236}">
                  <a16:creationId xmlns:a16="http://schemas.microsoft.com/office/drawing/2014/main" id="{466C1262-6566-4470-9BDA-93A926113652}"/>
                </a:ext>
              </a:extLst>
            </p:cNvPr>
            <p:cNvSpPr>
              <a:spLocks/>
            </p:cNvSpPr>
            <p:nvPr/>
          </p:nvSpPr>
          <p:spPr bwMode="auto">
            <a:xfrm>
              <a:off x="3269424" y="3621768"/>
              <a:ext cx="153148" cy="302498"/>
            </a:xfrm>
            <a:custGeom>
              <a:avLst/>
              <a:gdLst>
                <a:gd name="T0" fmla="*/ 0 w 121"/>
                <a:gd name="T1" fmla="*/ 77 h 239"/>
                <a:gd name="T2" fmla="*/ 0 w 121"/>
                <a:gd name="T3" fmla="*/ 165 h 239"/>
                <a:gd name="T4" fmla="*/ 48 w 121"/>
                <a:gd name="T5" fmla="*/ 165 h 239"/>
                <a:gd name="T6" fmla="*/ 121 w 121"/>
                <a:gd name="T7" fmla="*/ 239 h 239"/>
                <a:gd name="T8" fmla="*/ 121 w 121"/>
                <a:gd name="T9" fmla="*/ 0 h 239"/>
                <a:gd name="T10" fmla="*/ 46 w 121"/>
                <a:gd name="T11" fmla="*/ 77 h 239"/>
                <a:gd name="T12" fmla="*/ 0 w 121"/>
                <a:gd name="T13" fmla="*/ 77 h 239"/>
              </a:gdLst>
              <a:ahLst/>
              <a:cxnLst>
                <a:cxn ang="0">
                  <a:pos x="T0" y="T1"/>
                </a:cxn>
                <a:cxn ang="0">
                  <a:pos x="T2" y="T3"/>
                </a:cxn>
                <a:cxn ang="0">
                  <a:pos x="T4" y="T5"/>
                </a:cxn>
                <a:cxn ang="0">
                  <a:pos x="T6" y="T7"/>
                </a:cxn>
                <a:cxn ang="0">
                  <a:pos x="T8" y="T9"/>
                </a:cxn>
                <a:cxn ang="0">
                  <a:pos x="T10" y="T11"/>
                </a:cxn>
                <a:cxn ang="0">
                  <a:pos x="T12" y="T13"/>
                </a:cxn>
              </a:cxnLst>
              <a:rect l="0" t="0" r="r" b="b"/>
              <a:pathLst>
                <a:path w="121" h="239">
                  <a:moveTo>
                    <a:pt x="0" y="77"/>
                  </a:moveTo>
                  <a:lnTo>
                    <a:pt x="0" y="165"/>
                  </a:lnTo>
                  <a:lnTo>
                    <a:pt x="48" y="165"/>
                  </a:lnTo>
                  <a:lnTo>
                    <a:pt x="121" y="239"/>
                  </a:lnTo>
                  <a:lnTo>
                    <a:pt x="121" y="0"/>
                  </a:lnTo>
                  <a:lnTo>
                    <a:pt x="46" y="77"/>
                  </a:lnTo>
                  <a:lnTo>
                    <a:pt x="0"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0" name="Freeform 200">
              <a:extLst>
                <a:ext uri="{FF2B5EF4-FFF2-40B4-BE49-F238E27FC236}">
                  <a16:creationId xmlns:a16="http://schemas.microsoft.com/office/drawing/2014/main" id="{A6142080-0EEE-4788-B1C4-78DF55546787}"/>
                </a:ext>
              </a:extLst>
            </p:cNvPr>
            <p:cNvSpPr>
              <a:spLocks/>
            </p:cNvSpPr>
            <p:nvPr/>
          </p:nvSpPr>
          <p:spPr bwMode="auto">
            <a:xfrm>
              <a:off x="3466870" y="3673662"/>
              <a:ext cx="107583" cy="198712"/>
            </a:xfrm>
            <a:custGeom>
              <a:avLst/>
              <a:gdLst>
                <a:gd name="T0" fmla="*/ 5 w 67"/>
                <a:gd name="T1" fmla="*/ 0 h 124"/>
                <a:gd name="T2" fmla="*/ 0 w 67"/>
                <a:gd name="T3" fmla="*/ 0 h 124"/>
                <a:gd name="T4" fmla="*/ 57 w 67"/>
                <a:gd name="T5" fmla="*/ 62 h 124"/>
                <a:gd name="T6" fmla="*/ 0 w 67"/>
                <a:gd name="T7" fmla="*/ 124 h 124"/>
                <a:gd name="T8" fmla="*/ 5 w 67"/>
                <a:gd name="T9" fmla="*/ 124 h 124"/>
                <a:gd name="T10" fmla="*/ 67 w 67"/>
                <a:gd name="T11" fmla="*/ 62 h 124"/>
                <a:gd name="T12" fmla="*/ 5 w 67"/>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67" h="124">
                  <a:moveTo>
                    <a:pt x="5" y="0"/>
                  </a:moveTo>
                  <a:cubicBezTo>
                    <a:pt x="4" y="0"/>
                    <a:pt x="2" y="0"/>
                    <a:pt x="0" y="0"/>
                  </a:cubicBezTo>
                  <a:cubicBezTo>
                    <a:pt x="32" y="3"/>
                    <a:pt x="57" y="30"/>
                    <a:pt x="57" y="62"/>
                  </a:cubicBezTo>
                  <a:cubicBezTo>
                    <a:pt x="57" y="95"/>
                    <a:pt x="32" y="121"/>
                    <a:pt x="0" y="124"/>
                  </a:cubicBezTo>
                  <a:cubicBezTo>
                    <a:pt x="2" y="124"/>
                    <a:pt x="4" y="124"/>
                    <a:pt x="5" y="124"/>
                  </a:cubicBezTo>
                  <a:cubicBezTo>
                    <a:pt x="39" y="124"/>
                    <a:pt x="67" y="97"/>
                    <a:pt x="67" y="62"/>
                  </a:cubicBezTo>
                  <a:cubicBezTo>
                    <a:pt x="67" y="28"/>
                    <a:pt x="39"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1" name="Freeform 201">
              <a:extLst>
                <a:ext uri="{FF2B5EF4-FFF2-40B4-BE49-F238E27FC236}">
                  <a16:creationId xmlns:a16="http://schemas.microsoft.com/office/drawing/2014/main" id="{CD44CC55-299B-4891-AFFD-7C4CAA42FBF9}"/>
                </a:ext>
              </a:extLst>
            </p:cNvPr>
            <p:cNvSpPr>
              <a:spLocks/>
            </p:cNvSpPr>
            <p:nvPr/>
          </p:nvSpPr>
          <p:spPr bwMode="auto">
            <a:xfrm>
              <a:off x="3466870" y="3716695"/>
              <a:ext cx="60753" cy="112646"/>
            </a:xfrm>
            <a:custGeom>
              <a:avLst/>
              <a:gdLst>
                <a:gd name="T0" fmla="*/ 3 w 38"/>
                <a:gd name="T1" fmla="*/ 0 h 70"/>
                <a:gd name="T2" fmla="*/ 0 w 38"/>
                <a:gd name="T3" fmla="*/ 0 h 70"/>
                <a:gd name="T4" fmla="*/ 32 w 38"/>
                <a:gd name="T5" fmla="*/ 35 h 70"/>
                <a:gd name="T6" fmla="*/ 0 w 38"/>
                <a:gd name="T7" fmla="*/ 70 h 70"/>
                <a:gd name="T8" fmla="*/ 3 w 38"/>
                <a:gd name="T9" fmla="*/ 70 h 70"/>
                <a:gd name="T10" fmla="*/ 38 w 38"/>
                <a:gd name="T11" fmla="*/ 35 h 70"/>
                <a:gd name="T12" fmla="*/ 3 w 38"/>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8" h="70">
                  <a:moveTo>
                    <a:pt x="3" y="0"/>
                  </a:moveTo>
                  <a:cubicBezTo>
                    <a:pt x="2" y="0"/>
                    <a:pt x="1" y="0"/>
                    <a:pt x="0" y="0"/>
                  </a:cubicBezTo>
                  <a:cubicBezTo>
                    <a:pt x="18" y="2"/>
                    <a:pt x="32" y="17"/>
                    <a:pt x="32" y="35"/>
                  </a:cubicBezTo>
                  <a:cubicBezTo>
                    <a:pt x="32" y="54"/>
                    <a:pt x="18" y="69"/>
                    <a:pt x="0" y="70"/>
                  </a:cubicBezTo>
                  <a:cubicBezTo>
                    <a:pt x="1" y="70"/>
                    <a:pt x="2" y="70"/>
                    <a:pt x="3" y="70"/>
                  </a:cubicBezTo>
                  <a:cubicBezTo>
                    <a:pt x="22" y="70"/>
                    <a:pt x="38" y="55"/>
                    <a:pt x="38" y="35"/>
                  </a:cubicBezTo>
                  <a:cubicBezTo>
                    <a:pt x="38" y="16"/>
                    <a:pt x="2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2" name="Oval 218">
              <a:extLst>
                <a:ext uri="{FF2B5EF4-FFF2-40B4-BE49-F238E27FC236}">
                  <a16:creationId xmlns:a16="http://schemas.microsoft.com/office/drawing/2014/main" id="{858D77A0-63FF-48C9-8720-2BED911C30BC}"/>
                </a:ext>
              </a:extLst>
            </p:cNvPr>
            <p:cNvSpPr>
              <a:spLocks noChangeArrowheads="1"/>
            </p:cNvSpPr>
            <p:nvPr/>
          </p:nvSpPr>
          <p:spPr bwMode="auto">
            <a:xfrm>
              <a:off x="3309926" y="4619124"/>
              <a:ext cx="55690" cy="5569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3" name="Freeform 219">
              <a:extLst>
                <a:ext uri="{FF2B5EF4-FFF2-40B4-BE49-F238E27FC236}">
                  <a16:creationId xmlns:a16="http://schemas.microsoft.com/office/drawing/2014/main" id="{B90523D3-4F57-4657-AB3F-DBF1F188526B}"/>
                </a:ext>
              </a:extLst>
            </p:cNvPr>
            <p:cNvSpPr>
              <a:spLocks noEditPoints="1"/>
            </p:cNvSpPr>
            <p:nvPr/>
          </p:nvSpPr>
          <p:spPr bwMode="auto">
            <a:xfrm>
              <a:off x="3254236" y="4559636"/>
              <a:ext cx="330343" cy="210103"/>
            </a:xfrm>
            <a:custGeom>
              <a:avLst/>
              <a:gdLst>
                <a:gd name="T0" fmla="*/ 196 w 206"/>
                <a:gd name="T1" fmla="*/ 56 h 131"/>
                <a:gd name="T2" fmla="*/ 144 w 206"/>
                <a:gd name="T3" fmla="*/ 5 h 131"/>
                <a:gd name="T4" fmla="*/ 131 w 206"/>
                <a:gd name="T5" fmla="*/ 15 h 131"/>
                <a:gd name="T6" fmla="*/ 74 w 206"/>
                <a:gd name="T7" fmla="*/ 15 h 131"/>
                <a:gd name="T8" fmla="*/ 61 w 206"/>
                <a:gd name="T9" fmla="*/ 5 h 131"/>
                <a:gd name="T10" fmla="*/ 9 w 206"/>
                <a:gd name="T11" fmla="*/ 56 h 131"/>
                <a:gd name="T12" fmla="*/ 26 w 206"/>
                <a:gd name="T13" fmla="*/ 127 h 131"/>
                <a:gd name="T14" fmla="*/ 72 w 206"/>
                <a:gd name="T15" fmla="*/ 91 h 131"/>
                <a:gd name="T16" fmla="*/ 133 w 206"/>
                <a:gd name="T17" fmla="*/ 91 h 131"/>
                <a:gd name="T18" fmla="*/ 179 w 206"/>
                <a:gd name="T19" fmla="*/ 127 h 131"/>
                <a:gd name="T20" fmla="*/ 196 w 206"/>
                <a:gd name="T21" fmla="*/ 56 h 131"/>
                <a:gd name="T22" fmla="*/ 53 w 206"/>
                <a:gd name="T23" fmla="*/ 80 h 131"/>
                <a:gd name="T24" fmla="*/ 27 w 206"/>
                <a:gd name="T25" fmla="*/ 55 h 131"/>
                <a:gd name="T26" fmla="*/ 53 w 206"/>
                <a:gd name="T27" fmla="*/ 29 h 131"/>
                <a:gd name="T28" fmla="*/ 79 w 206"/>
                <a:gd name="T29" fmla="*/ 55 h 131"/>
                <a:gd name="T30" fmla="*/ 53 w 206"/>
                <a:gd name="T31" fmla="*/ 80 h 131"/>
                <a:gd name="T32" fmla="*/ 163 w 206"/>
                <a:gd name="T33" fmla="*/ 59 h 131"/>
                <a:gd name="T34" fmla="*/ 153 w 206"/>
                <a:gd name="T35" fmla="*/ 59 h 131"/>
                <a:gd name="T36" fmla="*/ 153 w 206"/>
                <a:gd name="T37" fmla="*/ 70 h 131"/>
                <a:gd name="T38" fmla="*/ 140 w 206"/>
                <a:gd name="T39" fmla="*/ 70 h 131"/>
                <a:gd name="T40" fmla="*/ 140 w 206"/>
                <a:gd name="T41" fmla="*/ 59 h 131"/>
                <a:gd name="T42" fmla="*/ 130 w 206"/>
                <a:gd name="T43" fmla="*/ 59 h 131"/>
                <a:gd name="T44" fmla="*/ 130 w 206"/>
                <a:gd name="T45" fmla="*/ 47 h 131"/>
                <a:gd name="T46" fmla="*/ 140 w 206"/>
                <a:gd name="T47" fmla="*/ 47 h 131"/>
                <a:gd name="T48" fmla="*/ 140 w 206"/>
                <a:gd name="T49" fmla="*/ 37 h 131"/>
                <a:gd name="T50" fmla="*/ 153 w 206"/>
                <a:gd name="T51" fmla="*/ 37 h 131"/>
                <a:gd name="T52" fmla="*/ 153 w 206"/>
                <a:gd name="T53" fmla="*/ 47 h 131"/>
                <a:gd name="T54" fmla="*/ 163 w 206"/>
                <a:gd name="T55" fmla="*/ 47 h 131"/>
                <a:gd name="T56" fmla="*/ 163 w 206"/>
                <a:gd name="T57" fmla="*/ 5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 h="131">
                  <a:moveTo>
                    <a:pt x="196" y="56"/>
                  </a:moveTo>
                  <a:cubicBezTo>
                    <a:pt x="186" y="22"/>
                    <a:pt x="163" y="0"/>
                    <a:pt x="144" y="5"/>
                  </a:cubicBezTo>
                  <a:cubicBezTo>
                    <a:pt x="139" y="7"/>
                    <a:pt x="135" y="10"/>
                    <a:pt x="131" y="15"/>
                  </a:cubicBezTo>
                  <a:cubicBezTo>
                    <a:pt x="74" y="15"/>
                    <a:pt x="74" y="15"/>
                    <a:pt x="74" y="15"/>
                  </a:cubicBezTo>
                  <a:cubicBezTo>
                    <a:pt x="71" y="10"/>
                    <a:pt x="66" y="7"/>
                    <a:pt x="61" y="5"/>
                  </a:cubicBezTo>
                  <a:cubicBezTo>
                    <a:pt x="42" y="0"/>
                    <a:pt x="19" y="22"/>
                    <a:pt x="9" y="56"/>
                  </a:cubicBezTo>
                  <a:cubicBezTo>
                    <a:pt x="0" y="90"/>
                    <a:pt x="7" y="121"/>
                    <a:pt x="26" y="127"/>
                  </a:cubicBezTo>
                  <a:cubicBezTo>
                    <a:pt x="42" y="131"/>
                    <a:pt x="61" y="116"/>
                    <a:pt x="72" y="91"/>
                  </a:cubicBezTo>
                  <a:cubicBezTo>
                    <a:pt x="133" y="91"/>
                    <a:pt x="133" y="91"/>
                    <a:pt x="133" y="91"/>
                  </a:cubicBezTo>
                  <a:cubicBezTo>
                    <a:pt x="144" y="116"/>
                    <a:pt x="163" y="131"/>
                    <a:pt x="179" y="127"/>
                  </a:cubicBezTo>
                  <a:cubicBezTo>
                    <a:pt x="198" y="121"/>
                    <a:pt x="206" y="90"/>
                    <a:pt x="196" y="56"/>
                  </a:cubicBezTo>
                  <a:close/>
                  <a:moveTo>
                    <a:pt x="53" y="80"/>
                  </a:moveTo>
                  <a:cubicBezTo>
                    <a:pt x="38" y="80"/>
                    <a:pt x="27" y="69"/>
                    <a:pt x="27" y="55"/>
                  </a:cubicBezTo>
                  <a:cubicBezTo>
                    <a:pt x="27" y="40"/>
                    <a:pt x="38" y="29"/>
                    <a:pt x="53" y="29"/>
                  </a:cubicBezTo>
                  <a:cubicBezTo>
                    <a:pt x="67" y="29"/>
                    <a:pt x="79" y="40"/>
                    <a:pt x="79" y="55"/>
                  </a:cubicBezTo>
                  <a:cubicBezTo>
                    <a:pt x="79" y="69"/>
                    <a:pt x="67" y="80"/>
                    <a:pt x="53" y="80"/>
                  </a:cubicBezTo>
                  <a:close/>
                  <a:moveTo>
                    <a:pt x="163" y="59"/>
                  </a:moveTo>
                  <a:cubicBezTo>
                    <a:pt x="153" y="59"/>
                    <a:pt x="153" y="59"/>
                    <a:pt x="153" y="59"/>
                  </a:cubicBezTo>
                  <a:cubicBezTo>
                    <a:pt x="153" y="70"/>
                    <a:pt x="153" y="70"/>
                    <a:pt x="153" y="70"/>
                  </a:cubicBezTo>
                  <a:cubicBezTo>
                    <a:pt x="140" y="70"/>
                    <a:pt x="140" y="70"/>
                    <a:pt x="140" y="70"/>
                  </a:cubicBezTo>
                  <a:cubicBezTo>
                    <a:pt x="140" y="59"/>
                    <a:pt x="140" y="59"/>
                    <a:pt x="140" y="59"/>
                  </a:cubicBezTo>
                  <a:cubicBezTo>
                    <a:pt x="130" y="59"/>
                    <a:pt x="130" y="59"/>
                    <a:pt x="130" y="59"/>
                  </a:cubicBezTo>
                  <a:cubicBezTo>
                    <a:pt x="130" y="47"/>
                    <a:pt x="130" y="47"/>
                    <a:pt x="130" y="47"/>
                  </a:cubicBezTo>
                  <a:cubicBezTo>
                    <a:pt x="140" y="47"/>
                    <a:pt x="140" y="47"/>
                    <a:pt x="140" y="47"/>
                  </a:cubicBezTo>
                  <a:cubicBezTo>
                    <a:pt x="140" y="37"/>
                    <a:pt x="140" y="37"/>
                    <a:pt x="140" y="37"/>
                  </a:cubicBezTo>
                  <a:cubicBezTo>
                    <a:pt x="153" y="37"/>
                    <a:pt x="153" y="37"/>
                    <a:pt x="153" y="37"/>
                  </a:cubicBezTo>
                  <a:cubicBezTo>
                    <a:pt x="153" y="47"/>
                    <a:pt x="153" y="47"/>
                    <a:pt x="153" y="47"/>
                  </a:cubicBezTo>
                  <a:cubicBezTo>
                    <a:pt x="163" y="47"/>
                    <a:pt x="163" y="47"/>
                    <a:pt x="163" y="47"/>
                  </a:cubicBezTo>
                  <a:lnTo>
                    <a:pt x="16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4" name="Rectangle 220">
              <a:extLst>
                <a:ext uri="{FF2B5EF4-FFF2-40B4-BE49-F238E27FC236}">
                  <a16:creationId xmlns:a16="http://schemas.microsoft.com/office/drawing/2014/main" id="{BE709877-6435-4466-AF7D-E4392B471532}"/>
                </a:ext>
              </a:extLst>
            </p:cNvPr>
            <p:cNvSpPr>
              <a:spLocks noChangeArrowheads="1"/>
            </p:cNvSpPr>
            <p:nvPr/>
          </p:nvSpPr>
          <p:spPr bwMode="auto">
            <a:xfrm>
              <a:off x="3482058" y="4636843"/>
              <a:ext cx="13923" cy="164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5" name="Freeform 221">
              <a:extLst>
                <a:ext uri="{FF2B5EF4-FFF2-40B4-BE49-F238E27FC236}">
                  <a16:creationId xmlns:a16="http://schemas.microsoft.com/office/drawing/2014/main" id="{C927B2AE-3E50-447A-82BA-7F00875366A7}"/>
                </a:ext>
              </a:extLst>
            </p:cNvPr>
            <p:cNvSpPr>
              <a:spLocks noEditPoints="1"/>
            </p:cNvSpPr>
            <p:nvPr/>
          </p:nvSpPr>
          <p:spPr bwMode="auto">
            <a:xfrm>
              <a:off x="3271955" y="5432955"/>
              <a:ext cx="301232" cy="301232"/>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51 w 188"/>
                <a:gd name="T11" fmla="*/ 107 h 188"/>
                <a:gd name="T12" fmla="*/ 107 w 188"/>
                <a:gd name="T13" fmla="*/ 107 h 188"/>
                <a:gd name="T14" fmla="*/ 107 w 188"/>
                <a:gd name="T15" fmla="*/ 145 h 188"/>
                <a:gd name="T16" fmla="*/ 81 w 188"/>
                <a:gd name="T17" fmla="*/ 145 h 188"/>
                <a:gd name="T18" fmla="*/ 81 w 188"/>
                <a:gd name="T19" fmla="*/ 107 h 188"/>
                <a:gd name="T20" fmla="*/ 37 w 188"/>
                <a:gd name="T21" fmla="*/ 107 h 188"/>
                <a:gd name="T22" fmla="*/ 37 w 188"/>
                <a:gd name="T23" fmla="*/ 84 h 188"/>
                <a:gd name="T24" fmla="*/ 81 w 188"/>
                <a:gd name="T25" fmla="*/ 84 h 188"/>
                <a:gd name="T26" fmla="*/ 81 w 188"/>
                <a:gd name="T27" fmla="*/ 45 h 188"/>
                <a:gd name="T28" fmla="*/ 107 w 188"/>
                <a:gd name="T29" fmla="*/ 45 h 188"/>
                <a:gd name="T30" fmla="*/ 107 w 188"/>
                <a:gd name="T31" fmla="*/ 84 h 188"/>
                <a:gd name="T32" fmla="*/ 151 w 188"/>
                <a:gd name="T33" fmla="*/ 84 h 188"/>
                <a:gd name="T34" fmla="*/ 151 w 188"/>
                <a:gd name="T35"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51" y="107"/>
                  </a:moveTo>
                  <a:cubicBezTo>
                    <a:pt x="107" y="107"/>
                    <a:pt x="107" y="107"/>
                    <a:pt x="107" y="107"/>
                  </a:cubicBezTo>
                  <a:cubicBezTo>
                    <a:pt x="107" y="145"/>
                    <a:pt x="107" y="145"/>
                    <a:pt x="107" y="145"/>
                  </a:cubicBezTo>
                  <a:cubicBezTo>
                    <a:pt x="81" y="145"/>
                    <a:pt x="81" y="145"/>
                    <a:pt x="81" y="145"/>
                  </a:cubicBezTo>
                  <a:cubicBezTo>
                    <a:pt x="81" y="107"/>
                    <a:pt x="81" y="107"/>
                    <a:pt x="81" y="107"/>
                  </a:cubicBezTo>
                  <a:cubicBezTo>
                    <a:pt x="37" y="107"/>
                    <a:pt x="37" y="107"/>
                    <a:pt x="37" y="107"/>
                  </a:cubicBezTo>
                  <a:cubicBezTo>
                    <a:pt x="37" y="84"/>
                    <a:pt x="37" y="84"/>
                    <a:pt x="37" y="84"/>
                  </a:cubicBezTo>
                  <a:cubicBezTo>
                    <a:pt x="81" y="84"/>
                    <a:pt x="81" y="84"/>
                    <a:pt x="81" y="84"/>
                  </a:cubicBezTo>
                  <a:cubicBezTo>
                    <a:pt x="81" y="45"/>
                    <a:pt x="81" y="45"/>
                    <a:pt x="81" y="45"/>
                  </a:cubicBezTo>
                  <a:cubicBezTo>
                    <a:pt x="107" y="45"/>
                    <a:pt x="107" y="45"/>
                    <a:pt x="107" y="45"/>
                  </a:cubicBezTo>
                  <a:cubicBezTo>
                    <a:pt x="107" y="84"/>
                    <a:pt x="107" y="84"/>
                    <a:pt x="107" y="84"/>
                  </a:cubicBezTo>
                  <a:cubicBezTo>
                    <a:pt x="151" y="84"/>
                    <a:pt x="151" y="84"/>
                    <a:pt x="151" y="84"/>
                  </a:cubicBezTo>
                  <a:lnTo>
                    <a:pt x="151"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6" name="Freeform 318">
              <a:extLst>
                <a:ext uri="{FF2B5EF4-FFF2-40B4-BE49-F238E27FC236}">
                  <a16:creationId xmlns:a16="http://schemas.microsoft.com/office/drawing/2014/main" id="{0614744F-65D6-4C08-A284-9B58317CB1C2}"/>
                </a:ext>
              </a:extLst>
            </p:cNvPr>
            <p:cNvSpPr>
              <a:spLocks/>
            </p:cNvSpPr>
            <p:nvPr/>
          </p:nvSpPr>
          <p:spPr bwMode="auto">
            <a:xfrm>
              <a:off x="3263096" y="6389808"/>
              <a:ext cx="315154" cy="220228"/>
            </a:xfrm>
            <a:custGeom>
              <a:avLst/>
              <a:gdLst>
                <a:gd name="T0" fmla="*/ 167 w 196"/>
                <a:gd name="T1" fmla="*/ 28 h 137"/>
                <a:gd name="T2" fmla="*/ 162 w 196"/>
                <a:gd name="T3" fmla="*/ 28 h 137"/>
                <a:gd name="T4" fmla="*/ 121 w 196"/>
                <a:gd name="T5" fmla="*/ 3 h 137"/>
                <a:gd name="T6" fmla="*/ 106 w 196"/>
                <a:gd name="T7" fmla="*/ 5 h 137"/>
                <a:gd name="T8" fmla="*/ 89 w 196"/>
                <a:gd name="T9" fmla="*/ 0 h 137"/>
                <a:gd name="T10" fmla="*/ 62 w 196"/>
                <a:gd name="T11" fmla="*/ 20 h 137"/>
                <a:gd name="T12" fmla="*/ 56 w 196"/>
                <a:gd name="T13" fmla="*/ 20 h 137"/>
                <a:gd name="T14" fmla="*/ 31 w 196"/>
                <a:gd name="T15" fmla="*/ 37 h 137"/>
                <a:gd name="T16" fmla="*/ 26 w 196"/>
                <a:gd name="T17" fmla="*/ 37 h 137"/>
                <a:gd name="T18" fmla="*/ 0 w 196"/>
                <a:gd name="T19" fmla="*/ 62 h 137"/>
                <a:gd name="T20" fmla="*/ 26 w 196"/>
                <a:gd name="T21" fmla="*/ 87 h 137"/>
                <a:gd name="T22" fmla="*/ 31 w 196"/>
                <a:gd name="T23" fmla="*/ 87 h 137"/>
                <a:gd name="T24" fmla="*/ 27 w 196"/>
                <a:gd name="T25" fmla="*/ 78 h 137"/>
                <a:gd name="T26" fmla="*/ 47 w 196"/>
                <a:gd name="T27" fmla="*/ 89 h 137"/>
                <a:gd name="T28" fmla="*/ 36 w 196"/>
                <a:gd name="T29" fmla="*/ 125 h 137"/>
                <a:gd name="T30" fmla="*/ 63 w 196"/>
                <a:gd name="T31" fmla="*/ 84 h 137"/>
                <a:gd name="T32" fmla="*/ 64 w 196"/>
                <a:gd name="T33" fmla="*/ 83 h 137"/>
                <a:gd name="T34" fmla="*/ 77 w 196"/>
                <a:gd name="T35" fmla="*/ 94 h 137"/>
                <a:gd name="T36" fmla="*/ 64 w 196"/>
                <a:gd name="T37" fmla="*/ 137 h 137"/>
                <a:gd name="T38" fmla="*/ 90 w 196"/>
                <a:gd name="T39" fmla="*/ 97 h 137"/>
                <a:gd name="T40" fmla="*/ 107 w 196"/>
                <a:gd name="T41" fmla="*/ 90 h 137"/>
                <a:gd name="T42" fmla="*/ 109 w 196"/>
                <a:gd name="T43" fmla="*/ 92 h 137"/>
                <a:gd name="T44" fmla="*/ 98 w 196"/>
                <a:gd name="T45" fmla="*/ 128 h 137"/>
                <a:gd name="T46" fmla="*/ 117 w 196"/>
                <a:gd name="T47" fmla="*/ 98 h 137"/>
                <a:gd name="T48" fmla="*/ 129 w 196"/>
                <a:gd name="T49" fmla="*/ 100 h 137"/>
                <a:gd name="T50" fmla="*/ 156 w 196"/>
                <a:gd name="T51" fmla="*/ 81 h 137"/>
                <a:gd name="T52" fmla="*/ 167 w 196"/>
                <a:gd name="T53" fmla="*/ 83 h 137"/>
                <a:gd name="T54" fmla="*/ 196 w 196"/>
                <a:gd name="T55" fmla="*/ 56 h 137"/>
                <a:gd name="T56" fmla="*/ 167 w 196"/>
                <a:gd name="T57" fmla="*/ 2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6" h="137">
                  <a:moveTo>
                    <a:pt x="167" y="28"/>
                  </a:moveTo>
                  <a:cubicBezTo>
                    <a:pt x="166" y="28"/>
                    <a:pt x="164" y="28"/>
                    <a:pt x="162" y="28"/>
                  </a:cubicBezTo>
                  <a:cubicBezTo>
                    <a:pt x="156" y="13"/>
                    <a:pt x="140" y="3"/>
                    <a:pt x="121" y="3"/>
                  </a:cubicBezTo>
                  <a:cubicBezTo>
                    <a:pt x="116" y="3"/>
                    <a:pt x="111" y="4"/>
                    <a:pt x="106" y="5"/>
                  </a:cubicBezTo>
                  <a:cubicBezTo>
                    <a:pt x="101" y="2"/>
                    <a:pt x="95" y="0"/>
                    <a:pt x="89" y="0"/>
                  </a:cubicBezTo>
                  <a:cubicBezTo>
                    <a:pt x="76" y="0"/>
                    <a:pt x="65" y="9"/>
                    <a:pt x="62" y="20"/>
                  </a:cubicBezTo>
                  <a:cubicBezTo>
                    <a:pt x="60" y="20"/>
                    <a:pt x="58" y="20"/>
                    <a:pt x="56" y="20"/>
                  </a:cubicBezTo>
                  <a:cubicBezTo>
                    <a:pt x="44" y="20"/>
                    <a:pt x="34" y="27"/>
                    <a:pt x="31" y="37"/>
                  </a:cubicBezTo>
                  <a:cubicBezTo>
                    <a:pt x="29" y="37"/>
                    <a:pt x="28" y="37"/>
                    <a:pt x="26" y="37"/>
                  </a:cubicBezTo>
                  <a:cubicBezTo>
                    <a:pt x="12" y="37"/>
                    <a:pt x="0" y="48"/>
                    <a:pt x="0" y="62"/>
                  </a:cubicBezTo>
                  <a:cubicBezTo>
                    <a:pt x="0" y="76"/>
                    <a:pt x="12" y="87"/>
                    <a:pt x="26" y="87"/>
                  </a:cubicBezTo>
                  <a:cubicBezTo>
                    <a:pt x="28" y="87"/>
                    <a:pt x="29" y="87"/>
                    <a:pt x="31" y="87"/>
                  </a:cubicBezTo>
                  <a:cubicBezTo>
                    <a:pt x="29" y="84"/>
                    <a:pt x="28" y="81"/>
                    <a:pt x="27" y="78"/>
                  </a:cubicBezTo>
                  <a:cubicBezTo>
                    <a:pt x="31" y="84"/>
                    <a:pt x="38" y="89"/>
                    <a:pt x="47" y="89"/>
                  </a:cubicBezTo>
                  <a:cubicBezTo>
                    <a:pt x="36" y="125"/>
                    <a:pt x="36" y="125"/>
                    <a:pt x="36" y="125"/>
                  </a:cubicBezTo>
                  <a:cubicBezTo>
                    <a:pt x="63" y="84"/>
                    <a:pt x="63" y="84"/>
                    <a:pt x="63" y="84"/>
                  </a:cubicBezTo>
                  <a:cubicBezTo>
                    <a:pt x="63" y="84"/>
                    <a:pt x="64" y="83"/>
                    <a:pt x="64" y="83"/>
                  </a:cubicBezTo>
                  <a:cubicBezTo>
                    <a:pt x="67" y="88"/>
                    <a:pt x="72" y="92"/>
                    <a:pt x="77" y="94"/>
                  </a:cubicBezTo>
                  <a:cubicBezTo>
                    <a:pt x="64" y="137"/>
                    <a:pt x="64" y="137"/>
                    <a:pt x="64" y="137"/>
                  </a:cubicBezTo>
                  <a:cubicBezTo>
                    <a:pt x="90" y="97"/>
                    <a:pt x="90" y="97"/>
                    <a:pt x="90" y="97"/>
                  </a:cubicBezTo>
                  <a:cubicBezTo>
                    <a:pt x="96" y="97"/>
                    <a:pt x="102" y="94"/>
                    <a:pt x="107" y="90"/>
                  </a:cubicBezTo>
                  <a:cubicBezTo>
                    <a:pt x="108" y="91"/>
                    <a:pt x="108" y="92"/>
                    <a:pt x="109" y="92"/>
                  </a:cubicBezTo>
                  <a:cubicBezTo>
                    <a:pt x="98" y="128"/>
                    <a:pt x="98" y="128"/>
                    <a:pt x="98" y="128"/>
                  </a:cubicBezTo>
                  <a:cubicBezTo>
                    <a:pt x="117" y="98"/>
                    <a:pt x="117" y="98"/>
                    <a:pt x="117" y="98"/>
                  </a:cubicBezTo>
                  <a:cubicBezTo>
                    <a:pt x="121" y="99"/>
                    <a:pt x="125" y="100"/>
                    <a:pt x="129" y="100"/>
                  </a:cubicBezTo>
                  <a:cubicBezTo>
                    <a:pt x="142" y="100"/>
                    <a:pt x="152" y="92"/>
                    <a:pt x="156" y="81"/>
                  </a:cubicBezTo>
                  <a:cubicBezTo>
                    <a:pt x="160" y="83"/>
                    <a:pt x="163" y="83"/>
                    <a:pt x="167" y="83"/>
                  </a:cubicBezTo>
                  <a:cubicBezTo>
                    <a:pt x="183" y="83"/>
                    <a:pt x="196" y="71"/>
                    <a:pt x="196" y="56"/>
                  </a:cubicBezTo>
                  <a:cubicBezTo>
                    <a:pt x="196" y="40"/>
                    <a:pt x="183" y="28"/>
                    <a:pt x="16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7" name="Freeform 333">
              <a:extLst>
                <a:ext uri="{FF2B5EF4-FFF2-40B4-BE49-F238E27FC236}">
                  <a16:creationId xmlns:a16="http://schemas.microsoft.com/office/drawing/2014/main" id="{EBFA2747-B681-4A47-A0CA-49E65B3D0AD8}"/>
                </a:ext>
              </a:extLst>
            </p:cNvPr>
            <p:cNvSpPr>
              <a:spLocks noEditPoints="1"/>
            </p:cNvSpPr>
            <p:nvPr/>
          </p:nvSpPr>
          <p:spPr bwMode="auto">
            <a:xfrm>
              <a:off x="3268159" y="1811847"/>
              <a:ext cx="303763" cy="301232"/>
            </a:xfrm>
            <a:custGeom>
              <a:avLst/>
              <a:gdLst>
                <a:gd name="T0" fmla="*/ 184 w 189"/>
                <a:gd name="T1" fmla="*/ 6 h 188"/>
                <a:gd name="T2" fmla="*/ 170 w 189"/>
                <a:gd name="T3" fmla="*/ 0 h 188"/>
                <a:gd name="T4" fmla="*/ 19 w 189"/>
                <a:gd name="T5" fmla="*/ 0 h 188"/>
                <a:gd name="T6" fmla="*/ 6 w 189"/>
                <a:gd name="T7" fmla="*/ 6 h 188"/>
                <a:gd name="T8" fmla="*/ 0 w 189"/>
                <a:gd name="T9" fmla="*/ 20 h 188"/>
                <a:gd name="T10" fmla="*/ 0 w 189"/>
                <a:gd name="T11" fmla="*/ 169 h 188"/>
                <a:gd name="T12" fmla="*/ 6 w 189"/>
                <a:gd name="T13" fmla="*/ 182 h 188"/>
                <a:gd name="T14" fmla="*/ 19 w 189"/>
                <a:gd name="T15" fmla="*/ 188 h 188"/>
                <a:gd name="T16" fmla="*/ 170 w 189"/>
                <a:gd name="T17" fmla="*/ 188 h 188"/>
                <a:gd name="T18" fmla="*/ 184 w 189"/>
                <a:gd name="T19" fmla="*/ 182 h 188"/>
                <a:gd name="T20" fmla="*/ 189 w 189"/>
                <a:gd name="T21" fmla="*/ 169 h 188"/>
                <a:gd name="T22" fmla="*/ 189 w 189"/>
                <a:gd name="T23" fmla="*/ 20 h 188"/>
                <a:gd name="T24" fmla="*/ 184 w 189"/>
                <a:gd name="T25" fmla="*/ 6 h 188"/>
                <a:gd name="T26" fmla="*/ 180 w 189"/>
                <a:gd name="T27" fmla="*/ 161 h 188"/>
                <a:gd name="T28" fmla="*/ 174 w 189"/>
                <a:gd name="T29" fmla="*/ 173 h 188"/>
                <a:gd name="T30" fmla="*/ 162 w 189"/>
                <a:gd name="T31" fmla="*/ 178 h 188"/>
                <a:gd name="T32" fmla="*/ 27 w 189"/>
                <a:gd name="T33" fmla="*/ 178 h 188"/>
                <a:gd name="T34" fmla="*/ 15 w 189"/>
                <a:gd name="T35" fmla="*/ 173 h 188"/>
                <a:gd name="T36" fmla="*/ 10 w 189"/>
                <a:gd name="T37" fmla="*/ 161 h 188"/>
                <a:gd name="T38" fmla="*/ 10 w 189"/>
                <a:gd name="T39" fmla="*/ 27 h 188"/>
                <a:gd name="T40" fmla="*/ 15 w 189"/>
                <a:gd name="T41" fmla="*/ 15 h 188"/>
                <a:gd name="T42" fmla="*/ 27 w 189"/>
                <a:gd name="T43" fmla="*/ 10 h 188"/>
                <a:gd name="T44" fmla="*/ 162 w 189"/>
                <a:gd name="T45" fmla="*/ 10 h 188"/>
                <a:gd name="T46" fmla="*/ 174 w 189"/>
                <a:gd name="T47" fmla="*/ 15 h 188"/>
                <a:gd name="T48" fmla="*/ 180 w 189"/>
                <a:gd name="T49" fmla="*/ 27 h 188"/>
                <a:gd name="T50" fmla="*/ 180 w 189"/>
                <a:gd name="T51" fmla="*/ 16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9" h="188">
                  <a:moveTo>
                    <a:pt x="184" y="6"/>
                  </a:moveTo>
                  <a:cubicBezTo>
                    <a:pt x="180" y="2"/>
                    <a:pt x="175" y="0"/>
                    <a:pt x="170" y="0"/>
                  </a:cubicBezTo>
                  <a:cubicBezTo>
                    <a:pt x="19" y="0"/>
                    <a:pt x="19" y="0"/>
                    <a:pt x="19" y="0"/>
                  </a:cubicBezTo>
                  <a:cubicBezTo>
                    <a:pt x="14" y="0"/>
                    <a:pt x="10" y="2"/>
                    <a:pt x="6" y="6"/>
                  </a:cubicBezTo>
                  <a:cubicBezTo>
                    <a:pt x="2" y="10"/>
                    <a:pt x="0" y="14"/>
                    <a:pt x="0" y="20"/>
                  </a:cubicBezTo>
                  <a:cubicBezTo>
                    <a:pt x="0" y="169"/>
                    <a:pt x="0" y="169"/>
                    <a:pt x="0" y="169"/>
                  </a:cubicBezTo>
                  <a:cubicBezTo>
                    <a:pt x="0" y="174"/>
                    <a:pt x="2" y="178"/>
                    <a:pt x="6" y="182"/>
                  </a:cubicBezTo>
                  <a:cubicBezTo>
                    <a:pt x="9" y="186"/>
                    <a:pt x="14" y="188"/>
                    <a:pt x="19" y="188"/>
                  </a:cubicBezTo>
                  <a:cubicBezTo>
                    <a:pt x="170" y="188"/>
                    <a:pt x="170" y="188"/>
                    <a:pt x="170" y="188"/>
                  </a:cubicBezTo>
                  <a:cubicBezTo>
                    <a:pt x="175" y="188"/>
                    <a:pt x="180" y="186"/>
                    <a:pt x="184" y="182"/>
                  </a:cubicBezTo>
                  <a:cubicBezTo>
                    <a:pt x="188" y="178"/>
                    <a:pt x="189" y="174"/>
                    <a:pt x="189" y="169"/>
                  </a:cubicBezTo>
                  <a:cubicBezTo>
                    <a:pt x="189" y="20"/>
                    <a:pt x="189" y="20"/>
                    <a:pt x="189" y="20"/>
                  </a:cubicBezTo>
                  <a:cubicBezTo>
                    <a:pt x="189" y="14"/>
                    <a:pt x="188" y="10"/>
                    <a:pt x="184" y="6"/>
                  </a:cubicBezTo>
                  <a:close/>
                  <a:moveTo>
                    <a:pt x="180" y="161"/>
                  </a:moveTo>
                  <a:cubicBezTo>
                    <a:pt x="180" y="166"/>
                    <a:pt x="178" y="170"/>
                    <a:pt x="174" y="173"/>
                  </a:cubicBezTo>
                  <a:cubicBezTo>
                    <a:pt x="171" y="176"/>
                    <a:pt x="167" y="178"/>
                    <a:pt x="162" y="178"/>
                  </a:cubicBezTo>
                  <a:cubicBezTo>
                    <a:pt x="27" y="178"/>
                    <a:pt x="27" y="178"/>
                    <a:pt x="27" y="178"/>
                  </a:cubicBezTo>
                  <a:cubicBezTo>
                    <a:pt x="22" y="178"/>
                    <a:pt x="18" y="176"/>
                    <a:pt x="15" y="173"/>
                  </a:cubicBezTo>
                  <a:cubicBezTo>
                    <a:pt x="12" y="169"/>
                    <a:pt x="10" y="165"/>
                    <a:pt x="10" y="161"/>
                  </a:cubicBezTo>
                  <a:cubicBezTo>
                    <a:pt x="10" y="27"/>
                    <a:pt x="10" y="27"/>
                    <a:pt x="10" y="27"/>
                  </a:cubicBezTo>
                  <a:cubicBezTo>
                    <a:pt x="10" y="22"/>
                    <a:pt x="12" y="18"/>
                    <a:pt x="15" y="15"/>
                  </a:cubicBezTo>
                  <a:cubicBezTo>
                    <a:pt x="18" y="11"/>
                    <a:pt x="23" y="10"/>
                    <a:pt x="27" y="10"/>
                  </a:cubicBezTo>
                  <a:cubicBezTo>
                    <a:pt x="162" y="10"/>
                    <a:pt x="162" y="10"/>
                    <a:pt x="162" y="10"/>
                  </a:cubicBezTo>
                  <a:cubicBezTo>
                    <a:pt x="167" y="10"/>
                    <a:pt x="171" y="11"/>
                    <a:pt x="174" y="15"/>
                  </a:cubicBezTo>
                  <a:cubicBezTo>
                    <a:pt x="178" y="18"/>
                    <a:pt x="180" y="23"/>
                    <a:pt x="180" y="27"/>
                  </a:cubicBezTo>
                  <a:lnTo>
                    <a:pt x="180"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8" name="Freeform 334">
              <a:extLst>
                <a:ext uri="{FF2B5EF4-FFF2-40B4-BE49-F238E27FC236}">
                  <a16:creationId xmlns:a16="http://schemas.microsoft.com/office/drawing/2014/main" id="{CB67B24A-417E-4F37-ABEE-68147CD1B7AC}"/>
                </a:ext>
              </a:extLst>
            </p:cNvPr>
            <p:cNvSpPr>
              <a:spLocks/>
            </p:cNvSpPr>
            <p:nvPr/>
          </p:nvSpPr>
          <p:spPr bwMode="auto">
            <a:xfrm>
              <a:off x="3306129" y="1915633"/>
              <a:ext cx="160742" cy="169601"/>
            </a:xfrm>
            <a:custGeom>
              <a:avLst/>
              <a:gdLst>
                <a:gd name="T0" fmla="*/ 87 w 100"/>
                <a:gd name="T1" fmla="*/ 82 h 105"/>
                <a:gd name="T2" fmla="*/ 60 w 100"/>
                <a:gd name="T3" fmla="*/ 91 h 105"/>
                <a:gd name="T4" fmla="*/ 14 w 100"/>
                <a:gd name="T5" fmla="*/ 46 h 105"/>
                <a:gd name="T6" fmla="*/ 31 w 100"/>
                <a:gd name="T7" fmla="*/ 10 h 105"/>
                <a:gd name="T8" fmla="*/ 22 w 100"/>
                <a:gd name="T9" fmla="*/ 0 h 105"/>
                <a:gd name="T10" fmla="*/ 0 w 100"/>
                <a:gd name="T11" fmla="*/ 46 h 105"/>
                <a:gd name="T12" fmla="*/ 60 w 100"/>
                <a:gd name="T13" fmla="*/ 105 h 105"/>
                <a:gd name="T14" fmla="*/ 100 w 100"/>
                <a:gd name="T15" fmla="*/ 89 h 105"/>
                <a:gd name="T16" fmla="*/ 87 w 100"/>
                <a:gd name="T17" fmla="*/ 8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105">
                  <a:moveTo>
                    <a:pt x="87" y="82"/>
                  </a:moveTo>
                  <a:cubicBezTo>
                    <a:pt x="79" y="88"/>
                    <a:pt x="70" y="91"/>
                    <a:pt x="60" y="91"/>
                  </a:cubicBezTo>
                  <a:cubicBezTo>
                    <a:pt x="34" y="91"/>
                    <a:pt x="14" y="71"/>
                    <a:pt x="14" y="46"/>
                  </a:cubicBezTo>
                  <a:cubicBezTo>
                    <a:pt x="14" y="31"/>
                    <a:pt x="21" y="18"/>
                    <a:pt x="31" y="10"/>
                  </a:cubicBezTo>
                  <a:cubicBezTo>
                    <a:pt x="22" y="0"/>
                    <a:pt x="22" y="0"/>
                    <a:pt x="22" y="0"/>
                  </a:cubicBezTo>
                  <a:cubicBezTo>
                    <a:pt x="9" y="10"/>
                    <a:pt x="0" y="27"/>
                    <a:pt x="0" y="46"/>
                  </a:cubicBezTo>
                  <a:cubicBezTo>
                    <a:pt x="0" y="78"/>
                    <a:pt x="27" y="105"/>
                    <a:pt x="60" y="105"/>
                  </a:cubicBezTo>
                  <a:cubicBezTo>
                    <a:pt x="75" y="105"/>
                    <a:pt x="90" y="99"/>
                    <a:pt x="100" y="89"/>
                  </a:cubicBezTo>
                  <a:lnTo>
                    <a:pt x="87"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9" name="Freeform 335">
              <a:extLst>
                <a:ext uri="{FF2B5EF4-FFF2-40B4-BE49-F238E27FC236}">
                  <a16:creationId xmlns:a16="http://schemas.microsoft.com/office/drawing/2014/main" id="{4C0BF454-8F1E-4843-BEBE-4027BA77A084}"/>
                </a:ext>
              </a:extLst>
            </p:cNvPr>
            <p:cNvSpPr>
              <a:spLocks/>
            </p:cNvSpPr>
            <p:nvPr/>
          </p:nvSpPr>
          <p:spPr bwMode="auto">
            <a:xfrm>
              <a:off x="3368147" y="1876397"/>
              <a:ext cx="165804" cy="183523"/>
            </a:xfrm>
            <a:custGeom>
              <a:avLst/>
              <a:gdLst>
                <a:gd name="T0" fmla="*/ 99 w 104"/>
                <a:gd name="T1" fmla="*/ 92 h 115"/>
                <a:gd name="T2" fmla="*/ 82 w 104"/>
                <a:gd name="T3" fmla="*/ 99 h 115"/>
                <a:gd name="T4" fmla="*/ 64 w 104"/>
                <a:gd name="T5" fmla="*/ 56 h 115"/>
                <a:gd name="T6" fmla="*/ 17 w 104"/>
                <a:gd name="T7" fmla="*/ 56 h 115"/>
                <a:gd name="T8" fmla="*/ 16 w 104"/>
                <a:gd name="T9" fmla="*/ 46 h 115"/>
                <a:gd name="T10" fmla="*/ 49 w 104"/>
                <a:gd name="T11" fmla="*/ 46 h 115"/>
                <a:gd name="T12" fmla="*/ 49 w 104"/>
                <a:gd name="T13" fmla="*/ 34 h 115"/>
                <a:gd name="T14" fmla="*/ 15 w 104"/>
                <a:gd name="T15" fmla="*/ 34 h 115"/>
                <a:gd name="T16" fmla="*/ 13 w 104"/>
                <a:gd name="T17" fmla="*/ 6 h 115"/>
                <a:gd name="T18" fmla="*/ 13 w 104"/>
                <a:gd name="T19" fmla="*/ 6 h 115"/>
                <a:gd name="T20" fmla="*/ 11 w 104"/>
                <a:gd name="T21" fmla="*/ 6 h 115"/>
                <a:gd name="T22" fmla="*/ 0 w 104"/>
                <a:gd name="T23" fmla="*/ 0 h 115"/>
                <a:gd name="T24" fmla="*/ 2 w 104"/>
                <a:gd name="T25" fmla="*/ 33 h 115"/>
                <a:gd name="T26" fmla="*/ 5 w 104"/>
                <a:gd name="T27" fmla="*/ 68 h 115"/>
                <a:gd name="T28" fmla="*/ 56 w 104"/>
                <a:gd name="T29" fmla="*/ 68 h 115"/>
                <a:gd name="T30" fmla="*/ 74 w 104"/>
                <a:gd name="T31" fmla="*/ 115 h 115"/>
                <a:gd name="T32" fmla="*/ 104 w 104"/>
                <a:gd name="T33" fmla="*/ 104 h 115"/>
                <a:gd name="T34" fmla="*/ 99 w 104"/>
                <a:gd name="T35" fmla="*/ 9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15">
                  <a:moveTo>
                    <a:pt x="99" y="92"/>
                  </a:moveTo>
                  <a:cubicBezTo>
                    <a:pt x="82" y="99"/>
                    <a:pt x="82" y="99"/>
                    <a:pt x="82" y="99"/>
                  </a:cubicBezTo>
                  <a:cubicBezTo>
                    <a:pt x="64" y="56"/>
                    <a:pt x="64" y="56"/>
                    <a:pt x="64" y="56"/>
                  </a:cubicBezTo>
                  <a:cubicBezTo>
                    <a:pt x="17" y="56"/>
                    <a:pt x="17" y="56"/>
                    <a:pt x="17" y="56"/>
                  </a:cubicBezTo>
                  <a:cubicBezTo>
                    <a:pt x="16" y="46"/>
                    <a:pt x="16" y="46"/>
                    <a:pt x="16" y="46"/>
                  </a:cubicBezTo>
                  <a:cubicBezTo>
                    <a:pt x="49" y="46"/>
                    <a:pt x="49" y="46"/>
                    <a:pt x="49" y="46"/>
                  </a:cubicBezTo>
                  <a:cubicBezTo>
                    <a:pt x="49" y="34"/>
                    <a:pt x="49" y="34"/>
                    <a:pt x="49" y="34"/>
                  </a:cubicBezTo>
                  <a:cubicBezTo>
                    <a:pt x="15" y="34"/>
                    <a:pt x="15" y="34"/>
                    <a:pt x="15" y="34"/>
                  </a:cubicBezTo>
                  <a:cubicBezTo>
                    <a:pt x="13" y="6"/>
                    <a:pt x="13" y="6"/>
                    <a:pt x="13" y="6"/>
                  </a:cubicBezTo>
                  <a:cubicBezTo>
                    <a:pt x="13" y="6"/>
                    <a:pt x="13" y="6"/>
                    <a:pt x="13" y="6"/>
                  </a:cubicBezTo>
                  <a:cubicBezTo>
                    <a:pt x="13" y="6"/>
                    <a:pt x="12" y="6"/>
                    <a:pt x="11" y="6"/>
                  </a:cubicBezTo>
                  <a:cubicBezTo>
                    <a:pt x="6" y="6"/>
                    <a:pt x="2" y="4"/>
                    <a:pt x="0" y="0"/>
                  </a:cubicBezTo>
                  <a:cubicBezTo>
                    <a:pt x="1" y="9"/>
                    <a:pt x="2" y="24"/>
                    <a:pt x="2" y="33"/>
                  </a:cubicBezTo>
                  <a:cubicBezTo>
                    <a:pt x="3" y="44"/>
                    <a:pt x="4" y="56"/>
                    <a:pt x="5" y="68"/>
                  </a:cubicBezTo>
                  <a:cubicBezTo>
                    <a:pt x="56" y="68"/>
                    <a:pt x="56" y="68"/>
                    <a:pt x="56" y="68"/>
                  </a:cubicBezTo>
                  <a:cubicBezTo>
                    <a:pt x="74" y="115"/>
                    <a:pt x="74" y="115"/>
                    <a:pt x="74" y="115"/>
                  </a:cubicBezTo>
                  <a:cubicBezTo>
                    <a:pt x="104" y="104"/>
                    <a:pt x="104" y="104"/>
                    <a:pt x="104" y="104"/>
                  </a:cubicBezTo>
                  <a:lnTo>
                    <a:pt x="99"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0" name="Freeform 336">
              <a:extLst>
                <a:ext uri="{FF2B5EF4-FFF2-40B4-BE49-F238E27FC236}">
                  <a16:creationId xmlns:a16="http://schemas.microsoft.com/office/drawing/2014/main" id="{81E9C2F9-CF8B-42CB-BC7F-60A735422079}"/>
                </a:ext>
              </a:extLst>
            </p:cNvPr>
            <p:cNvSpPr>
              <a:spLocks noEditPoints="1"/>
            </p:cNvSpPr>
            <p:nvPr/>
          </p:nvSpPr>
          <p:spPr bwMode="auto">
            <a:xfrm>
              <a:off x="3364350" y="1840958"/>
              <a:ext cx="41768" cy="39236"/>
            </a:xfrm>
            <a:custGeom>
              <a:avLst/>
              <a:gdLst>
                <a:gd name="T0" fmla="*/ 13 w 26"/>
                <a:gd name="T1" fmla="*/ 0 h 25"/>
                <a:gd name="T2" fmla="*/ 0 w 26"/>
                <a:gd name="T3" fmla="*/ 12 h 25"/>
                <a:gd name="T4" fmla="*/ 13 w 26"/>
                <a:gd name="T5" fmla="*/ 25 h 25"/>
                <a:gd name="T6" fmla="*/ 26 w 26"/>
                <a:gd name="T7" fmla="*/ 12 h 25"/>
                <a:gd name="T8" fmla="*/ 13 w 26"/>
                <a:gd name="T9" fmla="*/ 0 h 25"/>
                <a:gd name="T10" fmla="*/ 13 w 26"/>
                <a:gd name="T11" fmla="*/ 20 h 25"/>
                <a:gd name="T12" fmla="*/ 5 w 26"/>
                <a:gd name="T13" fmla="*/ 12 h 25"/>
                <a:gd name="T14" fmla="*/ 13 w 26"/>
                <a:gd name="T15" fmla="*/ 5 h 25"/>
                <a:gd name="T16" fmla="*/ 21 w 26"/>
                <a:gd name="T17" fmla="*/ 12 h 25"/>
                <a:gd name="T18" fmla="*/ 13 w 26"/>
                <a:gd name="T1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13" y="0"/>
                  </a:moveTo>
                  <a:cubicBezTo>
                    <a:pt x="6" y="0"/>
                    <a:pt x="0" y="5"/>
                    <a:pt x="0" y="12"/>
                  </a:cubicBezTo>
                  <a:cubicBezTo>
                    <a:pt x="0" y="19"/>
                    <a:pt x="6" y="25"/>
                    <a:pt x="13" y="25"/>
                  </a:cubicBezTo>
                  <a:cubicBezTo>
                    <a:pt x="20" y="25"/>
                    <a:pt x="26" y="19"/>
                    <a:pt x="26" y="12"/>
                  </a:cubicBezTo>
                  <a:cubicBezTo>
                    <a:pt x="26" y="5"/>
                    <a:pt x="20" y="0"/>
                    <a:pt x="13" y="0"/>
                  </a:cubicBezTo>
                  <a:close/>
                  <a:moveTo>
                    <a:pt x="13" y="20"/>
                  </a:moveTo>
                  <a:cubicBezTo>
                    <a:pt x="9" y="20"/>
                    <a:pt x="5" y="16"/>
                    <a:pt x="5" y="12"/>
                  </a:cubicBezTo>
                  <a:cubicBezTo>
                    <a:pt x="5" y="8"/>
                    <a:pt x="9" y="5"/>
                    <a:pt x="13" y="5"/>
                  </a:cubicBezTo>
                  <a:cubicBezTo>
                    <a:pt x="17" y="5"/>
                    <a:pt x="21" y="8"/>
                    <a:pt x="21" y="12"/>
                  </a:cubicBezTo>
                  <a:cubicBezTo>
                    <a:pt x="21" y="16"/>
                    <a:pt x="17" y="20"/>
                    <a:pt x="1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71" name="组合 70">
              <a:extLst>
                <a:ext uri="{FF2B5EF4-FFF2-40B4-BE49-F238E27FC236}">
                  <a16:creationId xmlns:a16="http://schemas.microsoft.com/office/drawing/2014/main" id="{10BA47E7-FAFC-436F-A90E-612C5D9B3AAE}"/>
                </a:ext>
              </a:extLst>
            </p:cNvPr>
            <p:cNvGrpSpPr/>
            <p:nvPr/>
          </p:nvGrpSpPr>
          <p:grpSpPr>
            <a:xfrm>
              <a:off x="3258033" y="1352405"/>
              <a:ext cx="292371" cy="292371"/>
              <a:chOff x="3405189" y="207963"/>
              <a:chExt cx="366712" cy="366712"/>
            </a:xfrm>
            <a:grpFill/>
          </p:grpSpPr>
          <p:sp>
            <p:nvSpPr>
              <p:cNvPr id="432" name="Freeform 321">
                <a:extLst>
                  <a:ext uri="{FF2B5EF4-FFF2-40B4-BE49-F238E27FC236}">
                    <a16:creationId xmlns:a16="http://schemas.microsoft.com/office/drawing/2014/main" id="{4EB7732D-087E-4C63-AD82-6072B5313B34}"/>
                  </a:ext>
                </a:extLst>
              </p:cNvPr>
              <p:cNvSpPr>
                <a:spLocks/>
              </p:cNvSpPr>
              <p:nvPr/>
            </p:nvSpPr>
            <p:spPr bwMode="auto">
              <a:xfrm>
                <a:off x="3711576" y="427038"/>
                <a:ext cx="60325" cy="61912"/>
              </a:xfrm>
              <a:custGeom>
                <a:avLst/>
                <a:gdLst>
                  <a:gd name="T0" fmla="*/ 24 w 38"/>
                  <a:gd name="T1" fmla="*/ 23 h 39"/>
                  <a:gd name="T2" fmla="*/ 24 w 38"/>
                  <a:gd name="T3" fmla="*/ 39 h 39"/>
                  <a:gd name="T4" fmla="*/ 14 w 38"/>
                  <a:gd name="T5" fmla="*/ 39 h 39"/>
                  <a:gd name="T6" fmla="*/ 14 w 38"/>
                  <a:gd name="T7" fmla="*/ 23 h 39"/>
                  <a:gd name="T8" fmla="*/ 0 w 38"/>
                  <a:gd name="T9" fmla="*/ 23 h 39"/>
                  <a:gd name="T10" fmla="*/ 0 w 38"/>
                  <a:gd name="T11" fmla="*/ 13 h 39"/>
                  <a:gd name="T12" fmla="*/ 14 w 38"/>
                  <a:gd name="T13" fmla="*/ 13 h 39"/>
                  <a:gd name="T14" fmla="*/ 14 w 38"/>
                  <a:gd name="T15" fmla="*/ 0 h 39"/>
                  <a:gd name="T16" fmla="*/ 24 w 38"/>
                  <a:gd name="T17" fmla="*/ 0 h 39"/>
                  <a:gd name="T18" fmla="*/ 24 w 38"/>
                  <a:gd name="T19" fmla="*/ 13 h 39"/>
                  <a:gd name="T20" fmla="*/ 38 w 38"/>
                  <a:gd name="T21" fmla="*/ 13 h 39"/>
                  <a:gd name="T22" fmla="*/ 38 w 38"/>
                  <a:gd name="T23" fmla="*/ 23 h 39"/>
                  <a:gd name="T24" fmla="*/ 24 w 38"/>
                  <a:gd name="T25"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9">
                    <a:moveTo>
                      <a:pt x="24" y="23"/>
                    </a:moveTo>
                    <a:lnTo>
                      <a:pt x="24" y="39"/>
                    </a:lnTo>
                    <a:lnTo>
                      <a:pt x="14" y="39"/>
                    </a:lnTo>
                    <a:lnTo>
                      <a:pt x="14" y="23"/>
                    </a:lnTo>
                    <a:lnTo>
                      <a:pt x="0" y="23"/>
                    </a:lnTo>
                    <a:lnTo>
                      <a:pt x="0" y="13"/>
                    </a:lnTo>
                    <a:lnTo>
                      <a:pt x="14" y="13"/>
                    </a:lnTo>
                    <a:lnTo>
                      <a:pt x="14" y="0"/>
                    </a:lnTo>
                    <a:lnTo>
                      <a:pt x="24" y="0"/>
                    </a:lnTo>
                    <a:lnTo>
                      <a:pt x="24" y="13"/>
                    </a:lnTo>
                    <a:lnTo>
                      <a:pt x="38" y="13"/>
                    </a:lnTo>
                    <a:lnTo>
                      <a:pt x="38" y="23"/>
                    </a:lnTo>
                    <a:lnTo>
                      <a:pt x="24"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3" name="Freeform 365">
                <a:extLst>
                  <a:ext uri="{FF2B5EF4-FFF2-40B4-BE49-F238E27FC236}">
                    <a16:creationId xmlns:a16="http://schemas.microsoft.com/office/drawing/2014/main" id="{19827209-4206-46B0-9D9B-D98C4B6BA345}"/>
                  </a:ext>
                </a:extLst>
              </p:cNvPr>
              <p:cNvSpPr>
                <a:spLocks/>
              </p:cNvSpPr>
              <p:nvPr/>
            </p:nvSpPr>
            <p:spPr bwMode="auto">
              <a:xfrm>
                <a:off x="3405189" y="207963"/>
                <a:ext cx="320675" cy="366712"/>
              </a:xfrm>
              <a:custGeom>
                <a:avLst/>
                <a:gdLst>
                  <a:gd name="T0" fmla="*/ 159 w 159"/>
                  <a:gd name="T1" fmla="*/ 131 h 182"/>
                  <a:gd name="T2" fmla="*/ 148 w 159"/>
                  <a:gd name="T3" fmla="*/ 131 h 182"/>
                  <a:gd name="T4" fmla="*/ 148 w 159"/>
                  <a:gd name="T5" fmla="*/ 115 h 182"/>
                  <a:gd name="T6" fmla="*/ 159 w 159"/>
                  <a:gd name="T7" fmla="*/ 115 h 182"/>
                  <a:gd name="T8" fmla="*/ 105 w 159"/>
                  <a:gd name="T9" fmla="*/ 87 h 182"/>
                  <a:gd name="T10" fmla="*/ 104 w 159"/>
                  <a:gd name="T11" fmla="*/ 87 h 182"/>
                  <a:gd name="T12" fmla="*/ 102 w 159"/>
                  <a:gd name="T13" fmla="*/ 86 h 182"/>
                  <a:gd name="T14" fmla="*/ 99 w 159"/>
                  <a:gd name="T15" fmla="*/ 79 h 182"/>
                  <a:gd name="T16" fmla="*/ 113 w 159"/>
                  <a:gd name="T17" fmla="*/ 52 h 182"/>
                  <a:gd name="T18" fmla="*/ 114 w 159"/>
                  <a:gd name="T19" fmla="*/ 51 h 182"/>
                  <a:gd name="T20" fmla="*/ 116 w 159"/>
                  <a:gd name="T21" fmla="*/ 37 h 182"/>
                  <a:gd name="T22" fmla="*/ 115 w 159"/>
                  <a:gd name="T23" fmla="*/ 29 h 182"/>
                  <a:gd name="T24" fmla="*/ 94 w 159"/>
                  <a:gd name="T25" fmla="*/ 4 h 182"/>
                  <a:gd name="T26" fmla="*/ 68 w 159"/>
                  <a:gd name="T27" fmla="*/ 7 h 182"/>
                  <a:gd name="T28" fmla="*/ 55 w 159"/>
                  <a:gd name="T29" fmla="*/ 21 h 182"/>
                  <a:gd name="T30" fmla="*/ 52 w 159"/>
                  <a:gd name="T31" fmla="*/ 36 h 182"/>
                  <a:gd name="T32" fmla="*/ 54 w 159"/>
                  <a:gd name="T33" fmla="*/ 49 h 182"/>
                  <a:gd name="T34" fmla="*/ 56 w 159"/>
                  <a:gd name="T35" fmla="*/ 50 h 182"/>
                  <a:gd name="T36" fmla="*/ 70 w 159"/>
                  <a:gd name="T37" fmla="*/ 80 h 182"/>
                  <a:gd name="T38" fmla="*/ 66 w 159"/>
                  <a:gd name="T39" fmla="*/ 86 h 182"/>
                  <a:gd name="T40" fmla="*/ 40 w 159"/>
                  <a:gd name="T41" fmla="*/ 98 h 182"/>
                  <a:gd name="T42" fmla="*/ 15 w 159"/>
                  <a:gd name="T43" fmla="*/ 113 h 182"/>
                  <a:gd name="T44" fmla="*/ 6 w 159"/>
                  <a:gd name="T45" fmla="*/ 154 h 182"/>
                  <a:gd name="T46" fmla="*/ 159 w 159"/>
                  <a:gd name="T47" fmla="*/ 160 h 182"/>
                  <a:gd name="T48" fmla="*/ 159 w 159"/>
                  <a:gd name="T49" fmla="*/ 13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182">
                    <a:moveTo>
                      <a:pt x="159" y="131"/>
                    </a:moveTo>
                    <a:cubicBezTo>
                      <a:pt x="148" y="131"/>
                      <a:pt x="148" y="131"/>
                      <a:pt x="148" y="131"/>
                    </a:cubicBezTo>
                    <a:cubicBezTo>
                      <a:pt x="148" y="115"/>
                      <a:pt x="148" y="115"/>
                      <a:pt x="148" y="115"/>
                    </a:cubicBezTo>
                    <a:cubicBezTo>
                      <a:pt x="159" y="115"/>
                      <a:pt x="159" y="115"/>
                      <a:pt x="159" y="115"/>
                    </a:cubicBezTo>
                    <a:cubicBezTo>
                      <a:pt x="143" y="102"/>
                      <a:pt x="108" y="88"/>
                      <a:pt x="105" y="87"/>
                    </a:cubicBezTo>
                    <a:cubicBezTo>
                      <a:pt x="105" y="87"/>
                      <a:pt x="104" y="87"/>
                      <a:pt x="104" y="87"/>
                    </a:cubicBezTo>
                    <a:cubicBezTo>
                      <a:pt x="104" y="87"/>
                      <a:pt x="103" y="86"/>
                      <a:pt x="102" y="86"/>
                    </a:cubicBezTo>
                    <a:cubicBezTo>
                      <a:pt x="102" y="86"/>
                      <a:pt x="94" y="83"/>
                      <a:pt x="99" y="79"/>
                    </a:cubicBezTo>
                    <a:cubicBezTo>
                      <a:pt x="107" y="72"/>
                      <a:pt x="112" y="61"/>
                      <a:pt x="113" y="52"/>
                    </a:cubicBezTo>
                    <a:cubicBezTo>
                      <a:pt x="113" y="51"/>
                      <a:pt x="114" y="51"/>
                      <a:pt x="114" y="51"/>
                    </a:cubicBezTo>
                    <a:cubicBezTo>
                      <a:pt x="114" y="51"/>
                      <a:pt x="116" y="45"/>
                      <a:pt x="116" y="37"/>
                    </a:cubicBezTo>
                    <a:cubicBezTo>
                      <a:pt x="116" y="35"/>
                      <a:pt x="116" y="32"/>
                      <a:pt x="115" y="29"/>
                    </a:cubicBezTo>
                    <a:cubicBezTo>
                      <a:pt x="115" y="29"/>
                      <a:pt x="112" y="7"/>
                      <a:pt x="94" y="4"/>
                    </a:cubicBezTo>
                    <a:cubicBezTo>
                      <a:pt x="94" y="4"/>
                      <a:pt x="79" y="0"/>
                      <a:pt x="68" y="7"/>
                    </a:cubicBezTo>
                    <a:cubicBezTo>
                      <a:pt x="57" y="11"/>
                      <a:pt x="55" y="21"/>
                      <a:pt x="55" y="21"/>
                    </a:cubicBezTo>
                    <a:cubicBezTo>
                      <a:pt x="53" y="26"/>
                      <a:pt x="52" y="31"/>
                      <a:pt x="52" y="36"/>
                    </a:cubicBezTo>
                    <a:cubicBezTo>
                      <a:pt x="52" y="43"/>
                      <a:pt x="54" y="49"/>
                      <a:pt x="54" y="49"/>
                    </a:cubicBezTo>
                    <a:cubicBezTo>
                      <a:pt x="55" y="49"/>
                      <a:pt x="55" y="49"/>
                      <a:pt x="56" y="50"/>
                    </a:cubicBezTo>
                    <a:cubicBezTo>
                      <a:pt x="56" y="61"/>
                      <a:pt x="62" y="73"/>
                      <a:pt x="70" y="80"/>
                    </a:cubicBezTo>
                    <a:cubicBezTo>
                      <a:pt x="72" y="84"/>
                      <a:pt x="67" y="85"/>
                      <a:pt x="66" y="86"/>
                    </a:cubicBezTo>
                    <a:cubicBezTo>
                      <a:pt x="63" y="87"/>
                      <a:pt x="51" y="93"/>
                      <a:pt x="40" y="98"/>
                    </a:cubicBezTo>
                    <a:cubicBezTo>
                      <a:pt x="30" y="103"/>
                      <a:pt x="20" y="109"/>
                      <a:pt x="15" y="113"/>
                    </a:cubicBezTo>
                    <a:cubicBezTo>
                      <a:pt x="7" y="121"/>
                      <a:pt x="0" y="144"/>
                      <a:pt x="6" y="154"/>
                    </a:cubicBezTo>
                    <a:cubicBezTo>
                      <a:pt x="46" y="174"/>
                      <a:pt x="107" y="182"/>
                      <a:pt x="159" y="160"/>
                    </a:cubicBezTo>
                    <a:lnTo>
                      <a:pt x="159"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72" name="Freeform 62">
              <a:extLst>
                <a:ext uri="{FF2B5EF4-FFF2-40B4-BE49-F238E27FC236}">
                  <a16:creationId xmlns:a16="http://schemas.microsoft.com/office/drawing/2014/main" id="{5460667E-2C64-4166-9CB1-C62B9AA05668}"/>
                </a:ext>
              </a:extLst>
            </p:cNvPr>
            <p:cNvSpPr>
              <a:spLocks/>
            </p:cNvSpPr>
            <p:nvPr/>
          </p:nvSpPr>
          <p:spPr bwMode="auto">
            <a:xfrm>
              <a:off x="5484759" y="3169921"/>
              <a:ext cx="174664" cy="301232"/>
            </a:xfrm>
            <a:custGeom>
              <a:avLst/>
              <a:gdLst>
                <a:gd name="T0" fmla="*/ 105 w 138"/>
                <a:gd name="T1" fmla="*/ 104 h 238"/>
                <a:gd name="T2" fmla="*/ 0 w 138"/>
                <a:gd name="T3" fmla="*/ 0 h 238"/>
                <a:gd name="T4" fmla="*/ 0 w 138"/>
                <a:gd name="T5" fmla="*/ 238 h 238"/>
                <a:gd name="T6" fmla="*/ 105 w 138"/>
                <a:gd name="T7" fmla="*/ 134 h 238"/>
                <a:gd name="T8" fmla="*/ 105 w 138"/>
                <a:gd name="T9" fmla="*/ 212 h 238"/>
                <a:gd name="T10" fmla="*/ 138 w 138"/>
                <a:gd name="T11" fmla="*/ 212 h 238"/>
                <a:gd name="T12" fmla="*/ 138 w 138"/>
                <a:gd name="T13" fmla="*/ 28 h 238"/>
                <a:gd name="T14" fmla="*/ 105 w 138"/>
                <a:gd name="T15" fmla="*/ 28 h 238"/>
                <a:gd name="T16" fmla="*/ 105 w 138"/>
                <a:gd name="T17" fmla="*/ 10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38">
                  <a:moveTo>
                    <a:pt x="105" y="104"/>
                  </a:moveTo>
                  <a:lnTo>
                    <a:pt x="0" y="0"/>
                  </a:lnTo>
                  <a:lnTo>
                    <a:pt x="0" y="238"/>
                  </a:lnTo>
                  <a:lnTo>
                    <a:pt x="105" y="134"/>
                  </a:lnTo>
                  <a:lnTo>
                    <a:pt x="105" y="212"/>
                  </a:lnTo>
                  <a:lnTo>
                    <a:pt x="138" y="212"/>
                  </a:lnTo>
                  <a:lnTo>
                    <a:pt x="138" y="28"/>
                  </a:lnTo>
                  <a:lnTo>
                    <a:pt x="105" y="28"/>
                  </a:lnTo>
                  <a:lnTo>
                    <a:pt x="10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3" name="Rectangle 63">
              <a:extLst>
                <a:ext uri="{FF2B5EF4-FFF2-40B4-BE49-F238E27FC236}">
                  <a16:creationId xmlns:a16="http://schemas.microsoft.com/office/drawing/2014/main" id="{84459276-3551-4D96-82AF-2D8558B9EEA3}"/>
                </a:ext>
              </a:extLst>
            </p:cNvPr>
            <p:cNvSpPr>
              <a:spLocks noChangeArrowheads="1"/>
            </p:cNvSpPr>
            <p:nvPr/>
          </p:nvSpPr>
          <p:spPr bwMode="auto">
            <a:xfrm>
              <a:off x="5689799" y="3205360"/>
              <a:ext cx="41768" cy="2328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4" name="Freeform 94">
              <a:extLst>
                <a:ext uri="{FF2B5EF4-FFF2-40B4-BE49-F238E27FC236}">
                  <a16:creationId xmlns:a16="http://schemas.microsoft.com/office/drawing/2014/main" id="{3FF4F965-E24B-4FE1-9049-16DBE53C2333}"/>
                </a:ext>
              </a:extLst>
            </p:cNvPr>
            <p:cNvSpPr>
              <a:spLocks/>
            </p:cNvSpPr>
            <p:nvPr/>
          </p:nvSpPr>
          <p:spPr bwMode="auto">
            <a:xfrm>
              <a:off x="5444257" y="4527995"/>
              <a:ext cx="303763" cy="301232"/>
            </a:xfrm>
            <a:custGeom>
              <a:avLst/>
              <a:gdLst>
                <a:gd name="T0" fmla="*/ 189 w 189"/>
                <a:gd name="T1" fmla="*/ 56 h 188"/>
                <a:gd name="T2" fmla="*/ 127 w 189"/>
                <a:gd name="T3" fmla="*/ 30 h 188"/>
                <a:gd name="T4" fmla="*/ 127 w 189"/>
                <a:gd name="T5" fmla="*/ 0 h 188"/>
                <a:gd name="T6" fmla="*/ 120 w 189"/>
                <a:gd name="T7" fmla="*/ 30 h 188"/>
                <a:gd name="T8" fmla="*/ 111 w 189"/>
                <a:gd name="T9" fmla="*/ 0 h 188"/>
                <a:gd name="T10" fmla="*/ 104 w 189"/>
                <a:gd name="T11" fmla="*/ 30 h 188"/>
                <a:gd name="T12" fmla="*/ 95 w 189"/>
                <a:gd name="T13" fmla="*/ 0 h 188"/>
                <a:gd name="T14" fmla="*/ 88 w 189"/>
                <a:gd name="T15" fmla="*/ 30 h 188"/>
                <a:gd name="T16" fmla="*/ 79 w 189"/>
                <a:gd name="T17" fmla="*/ 0 h 188"/>
                <a:gd name="T18" fmla="*/ 72 w 189"/>
                <a:gd name="T19" fmla="*/ 30 h 188"/>
                <a:gd name="T20" fmla="*/ 62 w 189"/>
                <a:gd name="T21" fmla="*/ 0 h 188"/>
                <a:gd name="T22" fmla="*/ 56 w 189"/>
                <a:gd name="T23" fmla="*/ 30 h 188"/>
                <a:gd name="T24" fmla="*/ 0 w 189"/>
                <a:gd name="T25" fmla="*/ 56 h 188"/>
                <a:gd name="T26" fmla="*/ 27 w 189"/>
                <a:gd name="T27" fmla="*/ 63 h 188"/>
                <a:gd name="T28" fmla="*/ 0 w 189"/>
                <a:gd name="T29" fmla="*/ 72 h 188"/>
                <a:gd name="T30" fmla="*/ 27 w 189"/>
                <a:gd name="T31" fmla="*/ 79 h 188"/>
                <a:gd name="T32" fmla="*/ 0 w 189"/>
                <a:gd name="T33" fmla="*/ 88 h 188"/>
                <a:gd name="T34" fmla="*/ 27 w 189"/>
                <a:gd name="T35" fmla="*/ 95 h 188"/>
                <a:gd name="T36" fmla="*/ 0 w 189"/>
                <a:gd name="T37" fmla="*/ 104 h 188"/>
                <a:gd name="T38" fmla="*/ 27 w 189"/>
                <a:gd name="T39" fmla="*/ 110 h 188"/>
                <a:gd name="T40" fmla="*/ 0 w 189"/>
                <a:gd name="T41" fmla="*/ 120 h 188"/>
                <a:gd name="T42" fmla="*/ 27 w 189"/>
                <a:gd name="T43" fmla="*/ 126 h 188"/>
                <a:gd name="T44" fmla="*/ 56 w 189"/>
                <a:gd name="T45" fmla="*/ 159 h 188"/>
                <a:gd name="T46" fmla="*/ 62 w 189"/>
                <a:gd name="T47" fmla="*/ 188 h 188"/>
                <a:gd name="T48" fmla="*/ 72 w 189"/>
                <a:gd name="T49" fmla="*/ 159 h 188"/>
                <a:gd name="T50" fmla="*/ 79 w 189"/>
                <a:gd name="T51" fmla="*/ 188 h 188"/>
                <a:gd name="T52" fmla="*/ 88 w 189"/>
                <a:gd name="T53" fmla="*/ 159 h 188"/>
                <a:gd name="T54" fmla="*/ 95 w 189"/>
                <a:gd name="T55" fmla="*/ 188 h 188"/>
                <a:gd name="T56" fmla="*/ 104 w 189"/>
                <a:gd name="T57" fmla="*/ 159 h 188"/>
                <a:gd name="T58" fmla="*/ 111 w 189"/>
                <a:gd name="T59" fmla="*/ 188 h 188"/>
                <a:gd name="T60" fmla="*/ 120 w 189"/>
                <a:gd name="T61" fmla="*/ 159 h 188"/>
                <a:gd name="T62" fmla="*/ 127 w 189"/>
                <a:gd name="T63" fmla="*/ 188 h 188"/>
                <a:gd name="T64" fmla="*/ 127 w 189"/>
                <a:gd name="T65" fmla="*/ 159 h 188"/>
                <a:gd name="T66" fmla="*/ 158 w 189"/>
                <a:gd name="T67" fmla="*/ 126 h 188"/>
                <a:gd name="T68" fmla="*/ 189 w 189"/>
                <a:gd name="T69" fmla="*/ 120 h 188"/>
                <a:gd name="T70" fmla="*/ 158 w 189"/>
                <a:gd name="T71" fmla="*/ 110 h 188"/>
                <a:gd name="T72" fmla="*/ 189 w 189"/>
                <a:gd name="T73" fmla="*/ 104 h 188"/>
                <a:gd name="T74" fmla="*/ 158 w 189"/>
                <a:gd name="T75" fmla="*/ 95 h 188"/>
                <a:gd name="T76" fmla="*/ 189 w 189"/>
                <a:gd name="T77" fmla="*/ 88 h 188"/>
                <a:gd name="T78" fmla="*/ 158 w 189"/>
                <a:gd name="T79" fmla="*/ 79 h 188"/>
                <a:gd name="T80" fmla="*/ 189 w 189"/>
                <a:gd name="T81" fmla="*/ 72 h 188"/>
                <a:gd name="T82" fmla="*/ 158 w 189"/>
                <a:gd name="T83" fmla="*/ 6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9" h="188">
                  <a:moveTo>
                    <a:pt x="189" y="63"/>
                  </a:moveTo>
                  <a:cubicBezTo>
                    <a:pt x="189" y="56"/>
                    <a:pt x="189" y="56"/>
                    <a:pt x="189" y="56"/>
                  </a:cubicBezTo>
                  <a:cubicBezTo>
                    <a:pt x="158" y="56"/>
                    <a:pt x="158" y="56"/>
                    <a:pt x="158" y="56"/>
                  </a:cubicBezTo>
                  <a:cubicBezTo>
                    <a:pt x="156" y="42"/>
                    <a:pt x="143" y="30"/>
                    <a:pt x="127" y="30"/>
                  </a:cubicBezTo>
                  <a:cubicBezTo>
                    <a:pt x="127" y="30"/>
                    <a:pt x="127" y="30"/>
                    <a:pt x="127" y="30"/>
                  </a:cubicBezTo>
                  <a:cubicBezTo>
                    <a:pt x="127" y="0"/>
                    <a:pt x="127" y="0"/>
                    <a:pt x="127" y="0"/>
                  </a:cubicBezTo>
                  <a:cubicBezTo>
                    <a:pt x="120" y="0"/>
                    <a:pt x="120" y="0"/>
                    <a:pt x="120" y="0"/>
                  </a:cubicBezTo>
                  <a:cubicBezTo>
                    <a:pt x="120" y="30"/>
                    <a:pt x="120" y="30"/>
                    <a:pt x="120" y="30"/>
                  </a:cubicBezTo>
                  <a:cubicBezTo>
                    <a:pt x="111" y="30"/>
                    <a:pt x="111" y="30"/>
                    <a:pt x="111" y="30"/>
                  </a:cubicBezTo>
                  <a:cubicBezTo>
                    <a:pt x="111" y="0"/>
                    <a:pt x="111" y="0"/>
                    <a:pt x="111" y="0"/>
                  </a:cubicBezTo>
                  <a:cubicBezTo>
                    <a:pt x="104" y="0"/>
                    <a:pt x="104" y="0"/>
                    <a:pt x="104" y="0"/>
                  </a:cubicBezTo>
                  <a:cubicBezTo>
                    <a:pt x="104" y="30"/>
                    <a:pt x="104" y="30"/>
                    <a:pt x="104" y="30"/>
                  </a:cubicBezTo>
                  <a:cubicBezTo>
                    <a:pt x="95" y="30"/>
                    <a:pt x="95" y="30"/>
                    <a:pt x="95" y="30"/>
                  </a:cubicBezTo>
                  <a:cubicBezTo>
                    <a:pt x="95" y="0"/>
                    <a:pt x="95" y="0"/>
                    <a:pt x="95" y="0"/>
                  </a:cubicBezTo>
                  <a:cubicBezTo>
                    <a:pt x="88" y="0"/>
                    <a:pt x="88" y="0"/>
                    <a:pt x="88" y="0"/>
                  </a:cubicBezTo>
                  <a:cubicBezTo>
                    <a:pt x="88" y="30"/>
                    <a:pt x="88" y="30"/>
                    <a:pt x="88" y="30"/>
                  </a:cubicBezTo>
                  <a:cubicBezTo>
                    <a:pt x="79" y="30"/>
                    <a:pt x="79" y="30"/>
                    <a:pt x="79" y="30"/>
                  </a:cubicBezTo>
                  <a:cubicBezTo>
                    <a:pt x="79" y="0"/>
                    <a:pt x="79" y="0"/>
                    <a:pt x="79" y="0"/>
                  </a:cubicBezTo>
                  <a:cubicBezTo>
                    <a:pt x="72" y="0"/>
                    <a:pt x="72" y="0"/>
                    <a:pt x="72" y="0"/>
                  </a:cubicBezTo>
                  <a:cubicBezTo>
                    <a:pt x="72" y="30"/>
                    <a:pt x="72" y="30"/>
                    <a:pt x="72" y="30"/>
                  </a:cubicBezTo>
                  <a:cubicBezTo>
                    <a:pt x="62" y="30"/>
                    <a:pt x="62" y="30"/>
                    <a:pt x="62" y="30"/>
                  </a:cubicBezTo>
                  <a:cubicBezTo>
                    <a:pt x="62" y="0"/>
                    <a:pt x="62" y="0"/>
                    <a:pt x="62" y="0"/>
                  </a:cubicBezTo>
                  <a:cubicBezTo>
                    <a:pt x="56" y="0"/>
                    <a:pt x="56" y="0"/>
                    <a:pt x="56" y="0"/>
                  </a:cubicBezTo>
                  <a:cubicBezTo>
                    <a:pt x="56" y="30"/>
                    <a:pt x="56" y="30"/>
                    <a:pt x="56" y="30"/>
                  </a:cubicBezTo>
                  <a:cubicBezTo>
                    <a:pt x="41" y="31"/>
                    <a:pt x="29" y="42"/>
                    <a:pt x="27" y="56"/>
                  </a:cubicBezTo>
                  <a:cubicBezTo>
                    <a:pt x="0" y="56"/>
                    <a:pt x="0" y="56"/>
                    <a:pt x="0" y="56"/>
                  </a:cubicBezTo>
                  <a:cubicBezTo>
                    <a:pt x="0" y="63"/>
                    <a:pt x="0" y="63"/>
                    <a:pt x="0" y="63"/>
                  </a:cubicBezTo>
                  <a:cubicBezTo>
                    <a:pt x="27" y="63"/>
                    <a:pt x="27" y="63"/>
                    <a:pt x="27" y="63"/>
                  </a:cubicBezTo>
                  <a:cubicBezTo>
                    <a:pt x="27" y="72"/>
                    <a:pt x="27" y="72"/>
                    <a:pt x="27" y="72"/>
                  </a:cubicBezTo>
                  <a:cubicBezTo>
                    <a:pt x="0" y="72"/>
                    <a:pt x="0" y="72"/>
                    <a:pt x="0" y="72"/>
                  </a:cubicBezTo>
                  <a:cubicBezTo>
                    <a:pt x="0" y="79"/>
                    <a:pt x="0" y="79"/>
                    <a:pt x="0" y="79"/>
                  </a:cubicBezTo>
                  <a:cubicBezTo>
                    <a:pt x="27" y="79"/>
                    <a:pt x="27" y="79"/>
                    <a:pt x="27" y="79"/>
                  </a:cubicBezTo>
                  <a:cubicBezTo>
                    <a:pt x="27" y="88"/>
                    <a:pt x="27" y="88"/>
                    <a:pt x="27" y="88"/>
                  </a:cubicBezTo>
                  <a:cubicBezTo>
                    <a:pt x="0" y="88"/>
                    <a:pt x="0" y="88"/>
                    <a:pt x="0" y="88"/>
                  </a:cubicBezTo>
                  <a:cubicBezTo>
                    <a:pt x="0" y="95"/>
                    <a:pt x="0" y="95"/>
                    <a:pt x="0" y="95"/>
                  </a:cubicBezTo>
                  <a:cubicBezTo>
                    <a:pt x="27" y="95"/>
                    <a:pt x="27" y="95"/>
                    <a:pt x="27" y="95"/>
                  </a:cubicBezTo>
                  <a:cubicBezTo>
                    <a:pt x="27" y="104"/>
                    <a:pt x="27" y="104"/>
                    <a:pt x="27" y="104"/>
                  </a:cubicBezTo>
                  <a:cubicBezTo>
                    <a:pt x="0" y="104"/>
                    <a:pt x="0" y="104"/>
                    <a:pt x="0" y="104"/>
                  </a:cubicBezTo>
                  <a:cubicBezTo>
                    <a:pt x="0" y="110"/>
                    <a:pt x="0" y="110"/>
                    <a:pt x="0" y="110"/>
                  </a:cubicBezTo>
                  <a:cubicBezTo>
                    <a:pt x="27" y="110"/>
                    <a:pt x="27" y="110"/>
                    <a:pt x="27" y="110"/>
                  </a:cubicBezTo>
                  <a:cubicBezTo>
                    <a:pt x="27" y="120"/>
                    <a:pt x="27" y="120"/>
                    <a:pt x="27" y="120"/>
                  </a:cubicBezTo>
                  <a:cubicBezTo>
                    <a:pt x="0" y="120"/>
                    <a:pt x="0" y="120"/>
                    <a:pt x="0" y="120"/>
                  </a:cubicBezTo>
                  <a:cubicBezTo>
                    <a:pt x="0" y="126"/>
                    <a:pt x="0" y="126"/>
                    <a:pt x="0" y="126"/>
                  </a:cubicBezTo>
                  <a:cubicBezTo>
                    <a:pt x="27" y="126"/>
                    <a:pt x="27" y="126"/>
                    <a:pt x="27" y="126"/>
                  </a:cubicBezTo>
                  <a:cubicBezTo>
                    <a:pt x="27" y="129"/>
                    <a:pt x="27" y="129"/>
                    <a:pt x="27" y="129"/>
                  </a:cubicBezTo>
                  <a:cubicBezTo>
                    <a:pt x="27" y="145"/>
                    <a:pt x="40" y="159"/>
                    <a:pt x="56" y="159"/>
                  </a:cubicBezTo>
                  <a:cubicBezTo>
                    <a:pt x="56" y="188"/>
                    <a:pt x="56" y="188"/>
                    <a:pt x="56" y="188"/>
                  </a:cubicBezTo>
                  <a:cubicBezTo>
                    <a:pt x="62" y="188"/>
                    <a:pt x="62" y="188"/>
                    <a:pt x="62" y="188"/>
                  </a:cubicBezTo>
                  <a:cubicBezTo>
                    <a:pt x="62" y="159"/>
                    <a:pt x="62" y="159"/>
                    <a:pt x="62" y="159"/>
                  </a:cubicBezTo>
                  <a:cubicBezTo>
                    <a:pt x="72" y="159"/>
                    <a:pt x="72" y="159"/>
                    <a:pt x="72" y="159"/>
                  </a:cubicBezTo>
                  <a:cubicBezTo>
                    <a:pt x="72" y="188"/>
                    <a:pt x="72" y="188"/>
                    <a:pt x="72" y="188"/>
                  </a:cubicBezTo>
                  <a:cubicBezTo>
                    <a:pt x="79" y="188"/>
                    <a:pt x="79" y="188"/>
                    <a:pt x="79" y="188"/>
                  </a:cubicBezTo>
                  <a:cubicBezTo>
                    <a:pt x="79" y="159"/>
                    <a:pt x="79" y="159"/>
                    <a:pt x="79" y="159"/>
                  </a:cubicBezTo>
                  <a:cubicBezTo>
                    <a:pt x="88" y="159"/>
                    <a:pt x="88" y="159"/>
                    <a:pt x="88" y="159"/>
                  </a:cubicBezTo>
                  <a:cubicBezTo>
                    <a:pt x="88" y="188"/>
                    <a:pt x="88" y="188"/>
                    <a:pt x="88" y="188"/>
                  </a:cubicBezTo>
                  <a:cubicBezTo>
                    <a:pt x="95" y="188"/>
                    <a:pt x="95" y="188"/>
                    <a:pt x="95" y="188"/>
                  </a:cubicBezTo>
                  <a:cubicBezTo>
                    <a:pt x="95" y="159"/>
                    <a:pt x="95" y="159"/>
                    <a:pt x="95" y="159"/>
                  </a:cubicBezTo>
                  <a:cubicBezTo>
                    <a:pt x="104" y="159"/>
                    <a:pt x="104" y="159"/>
                    <a:pt x="104" y="159"/>
                  </a:cubicBezTo>
                  <a:cubicBezTo>
                    <a:pt x="104" y="188"/>
                    <a:pt x="104" y="188"/>
                    <a:pt x="104" y="188"/>
                  </a:cubicBezTo>
                  <a:cubicBezTo>
                    <a:pt x="111" y="188"/>
                    <a:pt x="111" y="188"/>
                    <a:pt x="111" y="188"/>
                  </a:cubicBezTo>
                  <a:cubicBezTo>
                    <a:pt x="111" y="159"/>
                    <a:pt x="111" y="159"/>
                    <a:pt x="111" y="159"/>
                  </a:cubicBezTo>
                  <a:cubicBezTo>
                    <a:pt x="120" y="159"/>
                    <a:pt x="120" y="159"/>
                    <a:pt x="120" y="159"/>
                  </a:cubicBezTo>
                  <a:cubicBezTo>
                    <a:pt x="120" y="188"/>
                    <a:pt x="120" y="188"/>
                    <a:pt x="120" y="188"/>
                  </a:cubicBezTo>
                  <a:cubicBezTo>
                    <a:pt x="127" y="188"/>
                    <a:pt x="127" y="188"/>
                    <a:pt x="127" y="188"/>
                  </a:cubicBezTo>
                  <a:cubicBezTo>
                    <a:pt x="127" y="159"/>
                    <a:pt x="127" y="159"/>
                    <a:pt x="127" y="159"/>
                  </a:cubicBezTo>
                  <a:cubicBezTo>
                    <a:pt x="127" y="159"/>
                    <a:pt x="127" y="159"/>
                    <a:pt x="127" y="159"/>
                  </a:cubicBezTo>
                  <a:cubicBezTo>
                    <a:pt x="144" y="159"/>
                    <a:pt x="158" y="146"/>
                    <a:pt x="158" y="129"/>
                  </a:cubicBezTo>
                  <a:cubicBezTo>
                    <a:pt x="158" y="126"/>
                    <a:pt x="158" y="126"/>
                    <a:pt x="158" y="126"/>
                  </a:cubicBezTo>
                  <a:cubicBezTo>
                    <a:pt x="189" y="126"/>
                    <a:pt x="189" y="126"/>
                    <a:pt x="189" y="126"/>
                  </a:cubicBezTo>
                  <a:cubicBezTo>
                    <a:pt x="189" y="120"/>
                    <a:pt x="189" y="120"/>
                    <a:pt x="189" y="120"/>
                  </a:cubicBezTo>
                  <a:cubicBezTo>
                    <a:pt x="158" y="120"/>
                    <a:pt x="158" y="120"/>
                    <a:pt x="158" y="120"/>
                  </a:cubicBezTo>
                  <a:cubicBezTo>
                    <a:pt x="158" y="110"/>
                    <a:pt x="158" y="110"/>
                    <a:pt x="158" y="110"/>
                  </a:cubicBezTo>
                  <a:cubicBezTo>
                    <a:pt x="189" y="110"/>
                    <a:pt x="189" y="110"/>
                    <a:pt x="189" y="110"/>
                  </a:cubicBezTo>
                  <a:cubicBezTo>
                    <a:pt x="189" y="104"/>
                    <a:pt x="189" y="104"/>
                    <a:pt x="189" y="104"/>
                  </a:cubicBezTo>
                  <a:cubicBezTo>
                    <a:pt x="158" y="104"/>
                    <a:pt x="158" y="104"/>
                    <a:pt x="158" y="104"/>
                  </a:cubicBezTo>
                  <a:cubicBezTo>
                    <a:pt x="158" y="95"/>
                    <a:pt x="158" y="95"/>
                    <a:pt x="158" y="95"/>
                  </a:cubicBezTo>
                  <a:cubicBezTo>
                    <a:pt x="189" y="95"/>
                    <a:pt x="189" y="95"/>
                    <a:pt x="189" y="95"/>
                  </a:cubicBezTo>
                  <a:cubicBezTo>
                    <a:pt x="189" y="88"/>
                    <a:pt x="189" y="88"/>
                    <a:pt x="189" y="88"/>
                  </a:cubicBezTo>
                  <a:cubicBezTo>
                    <a:pt x="158" y="88"/>
                    <a:pt x="158" y="88"/>
                    <a:pt x="158" y="88"/>
                  </a:cubicBezTo>
                  <a:cubicBezTo>
                    <a:pt x="158" y="79"/>
                    <a:pt x="158" y="79"/>
                    <a:pt x="158" y="79"/>
                  </a:cubicBezTo>
                  <a:cubicBezTo>
                    <a:pt x="189" y="79"/>
                    <a:pt x="189" y="79"/>
                    <a:pt x="189" y="79"/>
                  </a:cubicBezTo>
                  <a:cubicBezTo>
                    <a:pt x="189" y="72"/>
                    <a:pt x="189" y="72"/>
                    <a:pt x="189" y="72"/>
                  </a:cubicBezTo>
                  <a:cubicBezTo>
                    <a:pt x="158" y="72"/>
                    <a:pt x="158" y="72"/>
                    <a:pt x="158" y="72"/>
                  </a:cubicBezTo>
                  <a:cubicBezTo>
                    <a:pt x="158" y="63"/>
                    <a:pt x="158" y="63"/>
                    <a:pt x="158" y="63"/>
                  </a:cubicBezTo>
                  <a:lnTo>
                    <a:pt x="189"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5" name="Freeform 98">
              <a:extLst>
                <a:ext uri="{FF2B5EF4-FFF2-40B4-BE49-F238E27FC236}">
                  <a16:creationId xmlns:a16="http://schemas.microsoft.com/office/drawing/2014/main" id="{E76B7CEB-6955-43F1-A122-619E9CA2099B}"/>
                </a:ext>
              </a:extLst>
            </p:cNvPr>
            <p:cNvSpPr>
              <a:spLocks/>
            </p:cNvSpPr>
            <p:nvPr/>
          </p:nvSpPr>
          <p:spPr bwMode="auto">
            <a:xfrm>
              <a:off x="5442991" y="6337916"/>
              <a:ext cx="312623" cy="303763"/>
            </a:xfrm>
            <a:custGeom>
              <a:avLst/>
              <a:gdLst>
                <a:gd name="T0" fmla="*/ 142 w 195"/>
                <a:gd name="T1" fmla="*/ 0 h 189"/>
                <a:gd name="T2" fmla="*/ 151 w 195"/>
                <a:gd name="T3" fmla="*/ 1 h 189"/>
                <a:gd name="T4" fmla="*/ 195 w 195"/>
                <a:gd name="T5" fmla="*/ 54 h 189"/>
                <a:gd name="T6" fmla="*/ 195 w 195"/>
                <a:gd name="T7" fmla="*/ 66 h 189"/>
                <a:gd name="T8" fmla="*/ 97 w 195"/>
                <a:gd name="T9" fmla="*/ 189 h 189"/>
                <a:gd name="T10" fmla="*/ 0 w 195"/>
                <a:gd name="T11" fmla="*/ 66 h 189"/>
                <a:gd name="T12" fmla="*/ 0 w 195"/>
                <a:gd name="T13" fmla="*/ 54 h 189"/>
                <a:gd name="T14" fmla="*/ 44 w 195"/>
                <a:gd name="T15" fmla="*/ 1 h 189"/>
                <a:gd name="T16" fmla="*/ 53 w 195"/>
                <a:gd name="T17" fmla="*/ 0 h 189"/>
                <a:gd name="T18" fmla="*/ 97 w 195"/>
                <a:gd name="T19" fmla="*/ 24 h 189"/>
                <a:gd name="T20" fmla="*/ 142 w 195"/>
                <a:gd name="T2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89">
                  <a:moveTo>
                    <a:pt x="142" y="0"/>
                  </a:moveTo>
                  <a:cubicBezTo>
                    <a:pt x="145" y="0"/>
                    <a:pt x="148" y="0"/>
                    <a:pt x="151" y="1"/>
                  </a:cubicBezTo>
                  <a:cubicBezTo>
                    <a:pt x="170" y="3"/>
                    <a:pt x="192" y="20"/>
                    <a:pt x="195" y="54"/>
                  </a:cubicBezTo>
                  <a:cubicBezTo>
                    <a:pt x="195" y="66"/>
                    <a:pt x="195" y="66"/>
                    <a:pt x="195" y="66"/>
                  </a:cubicBezTo>
                  <a:cubicBezTo>
                    <a:pt x="193" y="98"/>
                    <a:pt x="168" y="138"/>
                    <a:pt x="97" y="189"/>
                  </a:cubicBezTo>
                  <a:cubicBezTo>
                    <a:pt x="27" y="138"/>
                    <a:pt x="2" y="98"/>
                    <a:pt x="0" y="66"/>
                  </a:cubicBezTo>
                  <a:cubicBezTo>
                    <a:pt x="0" y="54"/>
                    <a:pt x="0" y="54"/>
                    <a:pt x="0" y="54"/>
                  </a:cubicBezTo>
                  <a:cubicBezTo>
                    <a:pt x="2" y="20"/>
                    <a:pt x="25" y="3"/>
                    <a:pt x="44" y="1"/>
                  </a:cubicBezTo>
                  <a:cubicBezTo>
                    <a:pt x="47" y="0"/>
                    <a:pt x="50" y="0"/>
                    <a:pt x="53" y="0"/>
                  </a:cubicBezTo>
                  <a:cubicBezTo>
                    <a:pt x="75" y="0"/>
                    <a:pt x="85" y="10"/>
                    <a:pt x="97" y="24"/>
                  </a:cubicBezTo>
                  <a:cubicBezTo>
                    <a:pt x="110" y="10"/>
                    <a:pt x="120" y="0"/>
                    <a:pt x="1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6" name="Freeform 142">
              <a:extLst>
                <a:ext uri="{FF2B5EF4-FFF2-40B4-BE49-F238E27FC236}">
                  <a16:creationId xmlns:a16="http://schemas.microsoft.com/office/drawing/2014/main" id="{78CF708A-132A-42EC-BD08-502972F0A9E8}"/>
                </a:ext>
              </a:extLst>
            </p:cNvPr>
            <p:cNvSpPr>
              <a:spLocks/>
            </p:cNvSpPr>
            <p:nvPr/>
          </p:nvSpPr>
          <p:spPr bwMode="auto">
            <a:xfrm>
              <a:off x="5489822" y="2769967"/>
              <a:ext cx="222760" cy="220228"/>
            </a:xfrm>
            <a:custGeom>
              <a:avLst/>
              <a:gdLst>
                <a:gd name="T0" fmla="*/ 150 w 176"/>
                <a:gd name="T1" fmla="*/ 157 h 174"/>
                <a:gd name="T2" fmla="*/ 105 w 176"/>
                <a:gd name="T3" fmla="*/ 113 h 174"/>
                <a:gd name="T4" fmla="*/ 44 w 176"/>
                <a:gd name="T5" fmla="*/ 174 h 174"/>
                <a:gd name="T6" fmla="*/ 0 w 176"/>
                <a:gd name="T7" fmla="*/ 129 h 174"/>
                <a:gd name="T8" fmla="*/ 60 w 176"/>
                <a:gd name="T9" fmla="*/ 69 h 174"/>
                <a:gd name="T10" fmla="*/ 15 w 176"/>
                <a:gd name="T11" fmla="*/ 23 h 174"/>
                <a:gd name="T12" fmla="*/ 176 w 176"/>
                <a:gd name="T13" fmla="*/ 0 h 174"/>
                <a:gd name="T14" fmla="*/ 150 w 176"/>
                <a:gd name="T15" fmla="*/ 157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4">
                  <a:moveTo>
                    <a:pt x="150" y="157"/>
                  </a:moveTo>
                  <a:lnTo>
                    <a:pt x="105" y="113"/>
                  </a:lnTo>
                  <a:lnTo>
                    <a:pt x="44" y="174"/>
                  </a:lnTo>
                  <a:lnTo>
                    <a:pt x="0" y="129"/>
                  </a:lnTo>
                  <a:lnTo>
                    <a:pt x="60" y="69"/>
                  </a:lnTo>
                  <a:lnTo>
                    <a:pt x="15" y="23"/>
                  </a:lnTo>
                  <a:lnTo>
                    <a:pt x="176" y="0"/>
                  </a:lnTo>
                  <a:lnTo>
                    <a:pt x="150"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7" name="Freeform 214">
              <a:extLst>
                <a:ext uri="{FF2B5EF4-FFF2-40B4-BE49-F238E27FC236}">
                  <a16:creationId xmlns:a16="http://schemas.microsoft.com/office/drawing/2014/main" id="{B5A77297-65E4-4903-9ED8-A3E6B098CA8A}"/>
                </a:ext>
              </a:extLst>
            </p:cNvPr>
            <p:cNvSpPr>
              <a:spLocks noEditPoints="1"/>
            </p:cNvSpPr>
            <p:nvPr/>
          </p:nvSpPr>
          <p:spPr bwMode="auto">
            <a:xfrm>
              <a:off x="5442992" y="4145760"/>
              <a:ext cx="313888" cy="189852"/>
            </a:xfrm>
            <a:custGeom>
              <a:avLst/>
              <a:gdLst>
                <a:gd name="T0" fmla="*/ 248 w 248"/>
                <a:gd name="T1" fmla="*/ 150 h 150"/>
                <a:gd name="T2" fmla="*/ 209 w 248"/>
                <a:gd name="T3" fmla="*/ 101 h 150"/>
                <a:gd name="T4" fmla="*/ 209 w 248"/>
                <a:gd name="T5" fmla="*/ 0 h 150"/>
                <a:gd name="T6" fmla="*/ 31 w 248"/>
                <a:gd name="T7" fmla="*/ 0 h 150"/>
                <a:gd name="T8" fmla="*/ 31 w 248"/>
                <a:gd name="T9" fmla="*/ 103 h 150"/>
                <a:gd name="T10" fmla="*/ 0 w 248"/>
                <a:gd name="T11" fmla="*/ 150 h 150"/>
                <a:gd name="T12" fmla="*/ 248 w 248"/>
                <a:gd name="T13" fmla="*/ 150 h 150"/>
                <a:gd name="T14" fmla="*/ 17 w 248"/>
                <a:gd name="T15" fmla="*/ 139 h 150"/>
                <a:gd name="T16" fmla="*/ 39 w 248"/>
                <a:gd name="T17" fmla="*/ 108 h 150"/>
                <a:gd name="T18" fmla="*/ 203 w 248"/>
                <a:gd name="T19" fmla="*/ 108 h 150"/>
                <a:gd name="T20" fmla="*/ 228 w 248"/>
                <a:gd name="T21" fmla="*/ 139 h 150"/>
                <a:gd name="T22" fmla="*/ 17 w 248"/>
                <a:gd name="T23" fmla="*/ 139 h 150"/>
                <a:gd name="T24" fmla="*/ 200 w 248"/>
                <a:gd name="T25" fmla="*/ 9 h 150"/>
                <a:gd name="T26" fmla="*/ 200 w 248"/>
                <a:gd name="T27" fmla="*/ 95 h 150"/>
                <a:gd name="T28" fmla="*/ 40 w 248"/>
                <a:gd name="T29" fmla="*/ 95 h 150"/>
                <a:gd name="T30" fmla="*/ 40 w 248"/>
                <a:gd name="T31" fmla="*/ 9 h 150"/>
                <a:gd name="T32" fmla="*/ 200 w 248"/>
                <a:gd name="T33" fmla="*/ 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50">
                  <a:moveTo>
                    <a:pt x="248" y="150"/>
                  </a:moveTo>
                  <a:lnTo>
                    <a:pt x="209" y="101"/>
                  </a:lnTo>
                  <a:lnTo>
                    <a:pt x="209" y="0"/>
                  </a:lnTo>
                  <a:lnTo>
                    <a:pt x="31" y="0"/>
                  </a:lnTo>
                  <a:lnTo>
                    <a:pt x="31" y="103"/>
                  </a:lnTo>
                  <a:lnTo>
                    <a:pt x="0" y="150"/>
                  </a:lnTo>
                  <a:lnTo>
                    <a:pt x="248" y="150"/>
                  </a:lnTo>
                  <a:close/>
                  <a:moveTo>
                    <a:pt x="17" y="139"/>
                  </a:moveTo>
                  <a:lnTo>
                    <a:pt x="39" y="108"/>
                  </a:lnTo>
                  <a:lnTo>
                    <a:pt x="203" y="108"/>
                  </a:lnTo>
                  <a:lnTo>
                    <a:pt x="228" y="139"/>
                  </a:lnTo>
                  <a:lnTo>
                    <a:pt x="17" y="139"/>
                  </a:lnTo>
                  <a:close/>
                  <a:moveTo>
                    <a:pt x="200" y="9"/>
                  </a:moveTo>
                  <a:lnTo>
                    <a:pt x="200" y="95"/>
                  </a:lnTo>
                  <a:lnTo>
                    <a:pt x="40" y="95"/>
                  </a:lnTo>
                  <a:lnTo>
                    <a:pt x="40" y="9"/>
                  </a:lnTo>
                  <a:lnTo>
                    <a:pt x="20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8" name="Rectangle 215">
              <a:extLst>
                <a:ext uri="{FF2B5EF4-FFF2-40B4-BE49-F238E27FC236}">
                  <a16:creationId xmlns:a16="http://schemas.microsoft.com/office/drawing/2014/main" id="{B1B3F205-8853-40D4-BB6A-DF9F7EE22506}"/>
                </a:ext>
              </a:extLst>
            </p:cNvPr>
            <p:cNvSpPr>
              <a:spLocks noChangeArrowheads="1"/>
            </p:cNvSpPr>
            <p:nvPr/>
          </p:nvSpPr>
          <p:spPr bwMode="auto">
            <a:xfrm>
              <a:off x="5497416" y="4286250"/>
              <a:ext cx="199977" cy="75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79" name="Rectangle 216">
              <a:extLst>
                <a:ext uri="{FF2B5EF4-FFF2-40B4-BE49-F238E27FC236}">
                  <a16:creationId xmlns:a16="http://schemas.microsoft.com/office/drawing/2014/main" id="{2BC44CD4-B148-4732-AC41-79AE6D379929}"/>
                </a:ext>
              </a:extLst>
            </p:cNvPr>
            <p:cNvSpPr>
              <a:spLocks noChangeArrowheads="1"/>
            </p:cNvSpPr>
            <p:nvPr/>
          </p:nvSpPr>
          <p:spPr bwMode="auto">
            <a:xfrm>
              <a:off x="5497416" y="4300172"/>
              <a:ext cx="199977" cy="37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0" name="Rectangle 217">
              <a:extLst>
                <a:ext uri="{FF2B5EF4-FFF2-40B4-BE49-F238E27FC236}">
                  <a16:creationId xmlns:a16="http://schemas.microsoft.com/office/drawing/2014/main" id="{1D1FB846-D535-4C42-BB9E-FB26ACA2DC53}"/>
                </a:ext>
              </a:extLst>
            </p:cNvPr>
            <p:cNvSpPr>
              <a:spLocks noChangeArrowheads="1"/>
            </p:cNvSpPr>
            <p:nvPr/>
          </p:nvSpPr>
          <p:spPr bwMode="auto">
            <a:xfrm>
              <a:off x="5497416" y="4310298"/>
              <a:ext cx="199977" cy="5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81" name="组合 80">
              <a:extLst>
                <a:ext uri="{FF2B5EF4-FFF2-40B4-BE49-F238E27FC236}">
                  <a16:creationId xmlns:a16="http://schemas.microsoft.com/office/drawing/2014/main" id="{AF114D32-D8EB-4F70-BB89-02EC6DCBFC40}"/>
                </a:ext>
              </a:extLst>
            </p:cNvPr>
            <p:cNvGrpSpPr/>
            <p:nvPr/>
          </p:nvGrpSpPr>
          <p:grpSpPr>
            <a:xfrm>
              <a:off x="5439194" y="1914367"/>
              <a:ext cx="317686" cy="137959"/>
              <a:chOff x="5540376" y="912813"/>
              <a:chExt cx="398463" cy="173038"/>
            </a:xfrm>
            <a:grpFill/>
          </p:grpSpPr>
          <p:sp>
            <p:nvSpPr>
              <p:cNvPr id="425" name="Freeform 231">
                <a:extLst>
                  <a:ext uri="{FF2B5EF4-FFF2-40B4-BE49-F238E27FC236}">
                    <a16:creationId xmlns:a16="http://schemas.microsoft.com/office/drawing/2014/main" id="{A1F456B9-F3B2-4966-B10B-5E5D8A07C740}"/>
                  </a:ext>
                </a:extLst>
              </p:cNvPr>
              <p:cNvSpPr>
                <a:spLocks/>
              </p:cNvSpPr>
              <p:nvPr/>
            </p:nvSpPr>
            <p:spPr bwMode="auto">
              <a:xfrm>
                <a:off x="5703889" y="1027113"/>
                <a:ext cx="47625" cy="49212"/>
              </a:xfrm>
              <a:custGeom>
                <a:avLst/>
                <a:gdLst>
                  <a:gd name="T0" fmla="*/ 23 w 24"/>
                  <a:gd name="T1" fmla="*/ 7 h 24"/>
                  <a:gd name="T2" fmla="*/ 24 w 24"/>
                  <a:gd name="T3" fmla="*/ 3 h 24"/>
                  <a:gd name="T4" fmla="*/ 22 w 24"/>
                  <a:gd name="T5" fmla="*/ 1 h 24"/>
                  <a:gd name="T6" fmla="*/ 20 w 24"/>
                  <a:gd name="T7" fmla="*/ 0 h 24"/>
                  <a:gd name="T8" fmla="*/ 16 w 24"/>
                  <a:gd name="T9" fmla="*/ 2 h 24"/>
                  <a:gd name="T10" fmla="*/ 0 w 24"/>
                  <a:gd name="T11" fmla="*/ 22 h 24"/>
                  <a:gd name="T12" fmla="*/ 8 w 24"/>
                  <a:gd name="T13" fmla="*/ 24 h 24"/>
                  <a:gd name="T14" fmla="*/ 8 w 24"/>
                  <a:gd name="T15" fmla="*/ 24 h 24"/>
                  <a:gd name="T16" fmla="*/ 21 w 24"/>
                  <a:gd name="T17" fmla="*/ 9 h 24"/>
                  <a:gd name="T18" fmla="*/ 23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3" y="7"/>
                    </a:moveTo>
                    <a:cubicBezTo>
                      <a:pt x="23" y="6"/>
                      <a:pt x="24" y="5"/>
                      <a:pt x="24" y="3"/>
                    </a:cubicBezTo>
                    <a:cubicBezTo>
                      <a:pt x="23" y="2"/>
                      <a:pt x="23" y="2"/>
                      <a:pt x="22" y="1"/>
                    </a:cubicBezTo>
                    <a:cubicBezTo>
                      <a:pt x="22" y="0"/>
                      <a:pt x="21" y="0"/>
                      <a:pt x="20" y="0"/>
                    </a:cubicBezTo>
                    <a:cubicBezTo>
                      <a:pt x="18" y="0"/>
                      <a:pt x="17" y="1"/>
                      <a:pt x="16" y="2"/>
                    </a:cubicBezTo>
                    <a:cubicBezTo>
                      <a:pt x="0" y="22"/>
                      <a:pt x="0" y="22"/>
                      <a:pt x="0" y="22"/>
                    </a:cubicBezTo>
                    <a:cubicBezTo>
                      <a:pt x="3" y="23"/>
                      <a:pt x="5" y="23"/>
                      <a:pt x="8" y="24"/>
                    </a:cubicBezTo>
                    <a:cubicBezTo>
                      <a:pt x="8" y="24"/>
                      <a:pt x="8" y="24"/>
                      <a:pt x="8" y="24"/>
                    </a:cubicBezTo>
                    <a:cubicBezTo>
                      <a:pt x="21" y="9"/>
                      <a:pt x="21" y="9"/>
                      <a:pt x="21" y="9"/>
                    </a:cubicBezTo>
                    <a:cubicBezTo>
                      <a:pt x="21" y="8"/>
                      <a:pt x="22"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6" name="Freeform 232">
                <a:extLst>
                  <a:ext uri="{FF2B5EF4-FFF2-40B4-BE49-F238E27FC236}">
                    <a16:creationId xmlns:a16="http://schemas.microsoft.com/office/drawing/2014/main" id="{3D86E320-6B3E-4A0F-9D84-8C1D50E8D0BA}"/>
                  </a:ext>
                </a:extLst>
              </p:cNvPr>
              <p:cNvSpPr>
                <a:spLocks/>
              </p:cNvSpPr>
              <p:nvPr/>
            </p:nvSpPr>
            <p:spPr bwMode="auto">
              <a:xfrm>
                <a:off x="5680076" y="1025526"/>
                <a:ext cx="41275" cy="42862"/>
              </a:xfrm>
              <a:custGeom>
                <a:avLst/>
                <a:gdLst>
                  <a:gd name="T0" fmla="*/ 21 w 21"/>
                  <a:gd name="T1" fmla="*/ 4 h 21"/>
                  <a:gd name="T2" fmla="*/ 19 w 21"/>
                  <a:gd name="T3" fmla="*/ 1 h 21"/>
                  <a:gd name="T4" fmla="*/ 17 w 21"/>
                  <a:gd name="T5" fmla="*/ 0 h 21"/>
                  <a:gd name="T6" fmla="*/ 13 w 21"/>
                  <a:gd name="T7" fmla="*/ 2 h 21"/>
                  <a:gd name="T8" fmla="*/ 0 w 21"/>
                  <a:gd name="T9" fmla="*/ 18 h 21"/>
                  <a:gd name="T10" fmla="*/ 8 w 21"/>
                  <a:gd name="T11" fmla="*/ 21 h 21"/>
                  <a:gd name="T12" fmla="*/ 20 w 21"/>
                  <a:gd name="T13" fmla="*/ 7 h 21"/>
                  <a:gd name="T14" fmla="*/ 21 w 21"/>
                  <a:gd name="T15" fmla="*/ 4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1">
                    <a:moveTo>
                      <a:pt x="21" y="4"/>
                    </a:moveTo>
                    <a:cubicBezTo>
                      <a:pt x="21" y="2"/>
                      <a:pt x="20" y="1"/>
                      <a:pt x="19" y="1"/>
                    </a:cubicBezTo>
                    <a:cubicBezTo>
                      <a:pt x="19" y="0"/>
                      <a:pt x="18" y="0"/>
                      <a:pt x="17" y="0"/>
                    </a:cubicBezTo>
                    <a:cubicBezTo>
                      <a:pt x="16" y="0"/>
                      <a:pt x="14" y="1"/>
                      <a:pt x="13" y="2"/>
                    </a:cubicBezTo>
                    <a:cubicBezTo>
                      <a:pt x="0" y="18"/>
                      <a:pt x="0" y="18"/>
                      <a:pt x="0" y="18"/>
                    </a:cubicBezTo>
                    <a:cubicBezTo>
                      <a:pt x="3" y="19"/>
                      <a:pt x="5" y="20"/>
                      <a:pt x="8" y="21"/>
                    </a:cubicBezTo>
                    <a:cubicBezTo>
                      <a:pt x="20" y="7"/>
                      <a:pt x="20" y="7"/>
                      <a:pt x="20" y="7"/>
                    </a:cubicBezTo>
                    <a:cubicBezTo>
                      <a:pt x="21" y="6"/>
                      <a:pt x="21" y="5"/>
                      <a:pt x="2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7" name="Freeform 233">
                <a:extLst>
                  <a:ext uri="{FF2B5EF4-FFF2-40B4-BE49-F238E27FC236}">
                    <a16:creationId xmlns:a16="http://schemas.microsoft.com/office/drawing/2014/main" id="{86214099-4BA8-4AF7-922D-234AFD41ECFE}"/>
                  </a:ext>
                </a:extLst>
              </p:cNvPr>
              <p:cNvSpPr>
                <a:spLocks/>
              </p:cNvSpPr>
              <p:nvPr/>
            </p:nvSpPr>
            <p:spPr bwMode="auto">
              <a:xfrm>
                <a:off x="5727701" y="1047751"/>
                <a:ext cx="38100" cy="36512"/>
              </a:xfrm>
              <a:custGeom>
                <a:avLst/>
                <a:gdLst>
                  <a:gd name="T0" fmla="*/ 14 w 19"/>
                  <a:gd name="T1" fmla="*/ 0 h 18"/>
                  <a:gd name="T2" fmla="*/ 13 w 19"/>
                  <a:gd name="T3" fmla="*/ 0 h 18"/>
                  <a:gd name="T4" fmla="*/ 0 w 19"/>
                  <a:gd name="T5" fmla="*/ 16 h 18"/>
                  <a:gd name="T6" fmla="*/ 9 w 19"/>
                  <a:gd name="T7" fmla="*/ 18 h 18"/>
                  <a:gd name="T8" fmla="*/ 17 w 19"/>
                  <a:gd name="T9" fmla="*/ 8 h 18"/>
                  <a:gd name="T10" fmla="*/ 17 w 19"/>
                  <a:gd name="T11" fmla="*/ 7 h 18"/>
                  <a:gd name="T12" fmla="*/ 18 w 19"/>
                  <a:gd name="T13" fmla="*/ 6 h 18"/>
                  <a:gd name="T14" fmla="*/ 17 w 19"/>
                  <a:gd name="T15" fmla="*/ 1 h 18"/>
                  <a:gd name="T16" fmla="*/ 14 w 19"/>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4" y="0"/>
                    </a:moveTo>
                    <a:cubicBezTo>
                      <a:pt x="14" y="0"/>
                      <a:pt x="13" y="0"/>
                      <a:pt x="13" y="0"/>
                    </a:cubicBezTo>
                    <a:cubicBezTo>
                      <a:pt x="0" y="16"/>
                      <a:pt x="0" y="16"/>
                      <a:pt x="0" y="16"/>
                    </a:cubicBezTo>
                    <a:cubicBezTo>
                      <a:pt x="3" y="16"/>
                      <a:pt x="6" y="17"/>
                      <a:pt x="9" y="18"/>
                    </a:cubicBezTo>
                    <a:cubicBezTo>
                      <a:pt x="17" y="8"/>
                      <a:pt x="17" y="8"/>
                      <a:pt x="17" y="8"/>
                    </a:cubicBezTo>
                    <a:cubicBezTo>
                      <a:pt x="17" y="7"/>
                      <a:pt x="17" y="7"/>
                      <a:pt x="17" y="7"/>
                    </a:cubicBezTo>
                    <a:cubicBezTo>
                      <a:pt x="18" y="6"/>
                      <a:pt x="18" y="6"/>
                      <a:pt x="18" y="6"/>
                    </a:cubicBezTo>
                    <a:cubicBezTo>
                      <a:pt x="19" y="5"/>
                      <a:pt x="19" y="2"/>
                      <a:pt x="17" y="1"/>
                    </a:cubicBezTo>
                    <a:cubicBezTo>
                      <a:pt x="16" y="0"/>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8" name="Freeform 234">
                <a:extLst>
                  <a:ext uri="{FF2B5EF4-FFF2-40B4-BE49-F238E27FC236}">
                    <a16:creationId xmlns:a16="http://schemas.microsoft.com/office/drawing/2014/main" id="{4E58E6CE-9CAD-4BFF-97FB-6F3E3C8CB1B6}"/>
                  </a:ext>
                </a:extLst>
              </p:cNvPr>
              <p:cNvSpPr>
                <a:spLocks/>
              </p:cNvSpPr>
              <p:nvPr/>
            </p:nvSpPr>
            <p:spPr bwMode="auto">
              <a:xfrm>
                <a:off x="5661026" y="1038226"/>
                <a:ext cx="22225" cy="19050"/>
              </a:xfrm>
              <a:custGeom>
                <a:avLst/>
                <a:gdLst>
                  <a:gd name="T0" fmla="*/ 9 w 11"/>
                  <a:gd name="T1" fmla="*/ 1 h 10"/>
                  <a:gd name="T2" fmla="*/ 6 w 11"/>
                  <a:gd name="T3" fmla="*/ 0 h 10"/>
                  <a:gd name="T4" fmla="*/ 6 w 11"/>
                  <a:gd name="T5" fmla="*/ 0 h 10"/>
                  <a:gd name="T6" fmla="*/ 0 w 11"/>
                  <a:gd name="T7" fmla="*/ 7 h 10"/>
                  <a:gd name="T8" fmla="*/ 5 w 11"/>
                  <a:gd name="T9" fmla="*/ 10 h 10"/>
                  <a:gd name="T10" fmla="*/ 10 w 11"/>
                  <a:gd name="T11" fmla="*/ 4 h 10"/>
                  <a:gd name="T12" fmla="*/ 9 w 11"/>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9" y="1"/>
                    </a:moveTo>
                    <a:cubicBezTo>
                      <a:pt x="8" y="0"/>
                      <a:pt x="7" y="0"/>
                      <a:pt x="6" y="0"/>
                    </a:cubicBezTo>
                    <a:cubicBezTo>
                      <a:pt x="6" y="0"/>
                      <a:pt x="6" y="0"/>
                      <a:pt x="6" y="0"/>
                    </a:cubicBezTo>
                    <a:cubicBezTo>
                      <a:pt x="0" y="7"/>
                      <a:pt x="0" y="7"/>
                      <a:pt x="0" y="7"/>
                    </a:cubicBezTo>
                    <a:cubicBezTo>
                      <a:pt x="2" y="8"/>
                      <a:pt x="3" y="9"/>
                      <a:pt x="5" y="10"/>
                    </a:cubicBezTo>
                    <a:cubicBezTo>
                      <a:pt x="10" y="4"/>
                      <a:pt x="10" y="4"/>
                      <a:pt x="10" y="4"/>
                    </a:cubicBezTo>
                    <a:cubicBezTo>
                      <a:pt x="11" y="4"/>
                      <a:pt x="10"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9" name="Freeform 235">
                <a:extLst>
                  <a:ext uri="{FF2B5EF4-FFF2-40B4-BE49-F238E27FC236}">
                    <a16:creationId xmlns:a16="http://schemas.microsoft.com/office/drawing/2014/main" id="{B7558CAF-192C-466E-804B-E6B1DB74CF06}"/>
                  </a:ext>
                </a:extLst>
              </p:cNvPr>
              <p:cNvSpPr>
                <a:spLocks/>
              </p:cNvSpPr>
              <p:nvPr/>
            </p:nvSpPr>
            <p:spPr bwMode="auto">
              <a:xfrm>
                <a:off x="5754689" y="1076326"/>
                <a:ext cx="7938" cy="9525"/>
              </a:xfrm>
              <a:custGeom>
                <a:avLst/>
                <a:gdLst>
                  <a:gd name="T0" fmla="*/ 0 w 4"/>
                  <a:gd name="T1" fmla="*/ 5 h 5"/>
                  <a:gd name="T2" fmla="*/ 0 w 4"/>
                  <a:gd name="T3" fmla="*/ 5 h 5"/>
                  <a:gd name="T4" fmla="*/ 4 w 4"/>
                  <a:gd name="T5" fmla="*/ 4 h 5"/>
                  <a:gd name="T6" fmla="*/ 4 w 4"/>
                  <a:gd name="T7" fmla="*/ 0 h 5"/>
                  <a:gd name="T8" fmla="*/ 0 w 4"/>
                  <a:gd name="T9" fmla="*/ 5 h 5"/>
                </a:gdLst>
                <a:ahLst/>
                <a:cxnLst>
                  <a:cxn ang="0">
                    <a:pos x="T0" y="T1"/>
                  </a:cxn>
                  <a:cxn ang="0">
                    <a:pos x="T2" y="T3"/>
                  </a:cxn>
                  <a:cxn ang="0">
                    <a:pos x="T4" y="T5"/>
                  </a:cxn>
                  <a:cxn ang="0">
                    <a:pos x="T6" y="T7"/>
                  </a:cxn>
                  <a:cxn ang="0">
                    <a:pos x="T8" y="T9"/>
                  </a:cxn>
                </a:cxnLst>
                <a:rect l="0" t="0" r="r" b="b"/>
                <a:pathLst>
                  <a:path w="4" h="5">
                    <a:moveTo>
                      <a:pt x="0" y="5"/>
                    </a:moveTo>
                    <a:cubicBezTo>
                      <a:pt x="0" y="5"/>
                      <a:pt x="0" y="5"/>
                      <a:pt x="0" y="5"/>
                    </a:cubicBezTo>
                    <a:cubicBezTo>
                      <a:pt x="2" y="5"/>
                      <a:pt x="4" y="4"/>
                      <a:pt x="4" y="4"/>
                    </a:cubicBezTo>
                    <a:cubicBezTo>
                      <a:pt x="4" y="0"/>
                      <a:pt x="4" y="0"/>
                      <a:pt x="4" y="0"/>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0" name="Freeform 236">
                <a:extLst>
                  <a:ext uri="{FF2B5EF4-FFF2-40B4-BE49-F238E27FC236}">
                    <a16:creationId xmlns:a16="http://schemas.microsoft.com/office/drawing/2014/main" id="{9329C4E4-A79E-4752-B6C1-CB59A2EB9471}"/>
                  </a:ext>
                </a:extLst>
              </p:cNvPr>
              <p:cNvSpPr>
                <a:spLocks/>
              </p:cNvSpPr>
              <p:nvPr/>
            </p:nvSpPr>
            <p:spPr bwMode="auto">
              <a:xfrm>
                <a:off x="5702301" y="917576"/>
                <a:ext cx="236538" cy="130175"/>
              </a:xfrm>
              <a:custGeom>
                <a:avLst/>
                <a:gdLst>
                  <a:gd name="T0" fmla="*/ 117 w 118"/>
                  <a:gd name="T1" fmla="*/ 9 h 65"/>
                  <a:gd name="T2" fmla="*/ 101 w 118"/>
                  <a:gd name="T3" fmla="*/ 0 h 65"/>
                  <a:gd name="T4" fmla="*/ 85 w 118"/>
                  <a:gd name="T5" fmla="*/ 10 h 65"/>
                  <a:gd name="T6" fmla="*/ 85 w 118"/>
                  <a:gd name="T7" fmla="*/ 13 h 65"/>
                  <a:gd name="T8" fmla="*/ 63 w 118"/>
                  <a:gd name="T9" fmla="*/ 21 h 65"/>
                  <a:gd name="T10" fmla="*/ 62 w 118"/>
                  <a:gd name="T11" fmla="*/ 20 h 65"/>
                  <a:gd name="T12" fmla="*/ 36 w 118"/>
                  <a:gd name="T13" fmla="*/ 7 h 65"/>
                  <a:gd name="T14" fmla="*/ 36 w 118"/>
                  <a:gd name="T15" fmla="*/ 7 h 65"/>
                  <a:gd name="T16" fmla="*/ 30 w 118"/>
                  <a:gd name="T17" fmla="*/ 5 h 65"/>
                  <a:gd name="T18" fmla="*/ 25 w 118"/>
                  <a:gd name="T19" fmla="*/ 7 h 65"/>
                  <a:gd name="T20" fmla="*/ 25 w 118"/>
                  <a:gd name="T21" fmla="*/ 7 h 65"/>
                  <a:gd name="T22" fmla="*/ 7 w 118"/>
                  <a:gd name="T23" fmla="*/ 17 h 65"/>
                  <a:gd name="T24" fmla="*/ 3 w 118"/>
                  <a:gd name="T25" fmla="*/ 29 h 65"/>
                  <a:gd name="T26" fmla="*/ 2 w 118"/>
                  <a:gd name="T27" fmla="*/ 39 h 65"/>
                  <a:gd name="T28" fmla="*/ 3 w 118"/>
                  <a:gd name="T29" fmla="*/ 40 h 65"/>
                  <a:gd name="T30" fmla="*/ 8 w 118"/>
                  <a:gd name="T31" fmla="*/ 38 h 65"/>
                  <a:gd name="T32" fmla="*/ 21 w 118"/>
                  <a:gd name="T33" fmla="*/ 20 h 65"/>
                  <a:gd name="T34" fmla="*/ 22 w 118"/>
                  <a:gd name="T35" fmla="*/ 18 h 65"/>
                  <a:gd name="T36" fmla="*/ 24 w 118"/>
                  <a:gd name="T37" fmla="*/ 19 h 65"/>
                  <a:gd name="T38" fmla="*/ 28 w 118"/>
                  <a:gd name="T39" fmla="*/ 21 h 65"/>
                  <a:gd name="T40" fmla="*/ 34 w 118"/>
                  <a:gd name="T41" fmla="*/ 24 h 65"/>
                  <a:gd name="T42" fmla="*/ 34 w 118"/>
                  <a:gd name="T43" fmla="*/ 24 h 65"/>
                  <a:gd name="T44" fmla="*/ 46 w 118"/>
                  <a:gd name="T45" fmla="*/ 34 h 65"/>
                  <a:gd name="T46" fmla="*/ 58 w 118"/>
                  <a:gd name="T47" fmla="*/ 46 h 65"/>
                  <a:gd name="T48" fmla="*/ 58 w 118"/>
                  <a:gd name="T49" fmla="*/ 46 h 65"/>
                  <a:gd name="T50" fmla="*/ 58 w 118"/>
                  <a:gd name="T51" fmla="*/ 46 h 65"/>
                  <a:gd name="T52" fmla="*/ 59 w 118"/>
                  <a:gd name="T53" fmla="*/ 65 h 65"/>
                  <a:gd name="T54" fmla="*/ 86 w 118"/>
                  <a:gd name="T55" fmla="*/ 52 h 65"/>
                  <a:gd name="T56" fmla="*/ 102 w 118"/>
                  <a:gd name="T57" fmla="*/ 58 h 65"/>
                  <a:gd name="T58" fmla="*/ 118 w 118"/>
                  <a:gd name="T59" fmla="*/ 49 h 65"/>
                  <a:gd name="T60" fmla="*/ 117 w 118"/>
                  <a:gd name="T61"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8" h="65">
                    <a:moveTo>
                      <a:pt x="117" y="9"/>
                    </a:moveTo>
                    <a:cubicBezTo>
                      <a:pt x="117" y="4"/>
                      <a:pt x="110" y="0"/>
                      <a:pt x="101" y="0"/>
                    </a:cubicBezTo>
                    <a:cubicBezTo>
                      <a:pt x="92" y="0"/>
                      <a:pt x="85" y="5"/>
                      <a:pt x="85" y="10"/>
                    </a:cubicBezTo>
                    <a:cubicBezTo>
                      <a:pt x="85" y="13"/>
                      <a:pt x="85" y="13"/>
                      <a:pt x="85" y="13"/>
                    </a:cubicBezTo>
                    <a:cubicBezTo>
                      <a:pt x="63" y="21"/>
                      <a:pt x="63" y="21"/>
                      <a:pt x="63" y="21"/>
                    </a:cubicBezTo>
                    <a:cubicBezTo>
                      <a:pt x="62" y="20"/>
                      <a:pt x="62" y="20"/>
                      <a:pt x="62" y="20"/>
                    </a:cubicBezTo>
                    <a:cubicBezTo>
                      <a:pt x="60" y="18"/>
                      <a:pt x="45" y="11"/>
                      <a:pt x="36" y="7"/>
                    </a:cubicBezTo>
                    <a:cubicBezTo>
                      <a:pt x="36" y="7"/>
                      <a:pt x="36" y="7"/>
                      <a:pt x="36" y="7"/>
                    </a:cubicBezTo>
                    <a:cubicBezTo>
                      <a:pt x="34" y="6"/>
                      <a:pt x="32" y="5"/>
                      <a:pt x="30" y="5"/>
                    </a:cubicBezTo>
                    <a:cubicBezTo>
                      <a:pt x="27" y="5"/>
                      <a:pt x="25" y="7"/>
                      <a:pt x="25" y="7"/>
                    </a:cubicBezTo>
                    <a:cubicBezTo>
                      <a:pt x="25" y="7"/>
                      <a:pt x="25" y="7"/>
                      <a:pt x="25" y="7"/>
                    </a:cubicBezTo>
                    <a:cubicBezTo>
                      <a:pt x="7" y="17"/>
                      <a:pt x="7" y="17"/>
                      <a:pt x="7" y="17"/>
                    </a:cubicBezTo>
                    <a:cubicBezTo>
                      <a:pt x="3" y="29"/>
                      <a:pt x="3" y="29"/>
                      <a:pt x="3" y="29"/>
                    </a:cubicBezTo>
                    <a:cubicBezTo>
                      <a:pt x="0" y="37"/>
                      <a:pt x="1" y="39"/>
                      <a:pt x="2" y="39"/>
                    </a:cubicBezTo>
                    <a:cubicBezTo>
                      <a:pt x="2" y="39"/>
                      <a:pt x="2" y="40"/>
                      <a:pt x="3" y="40"/>
                    </a:cubicBezTo>
                    <a:cubicBezTo>
                      <a:pt x="5" y="40"/>
                      <a:pt x="7" y="39"/>
                      <a:pt x="8" y="38"/>
                    </a:cubicBezTo>
                    <a:cubicBezTo>
                      <a:pt x="16" y="33"/>
                      <a:pt x="21" y="20"/>
                      <a:pt x="21" y="20"/>
                    </a:cubicBezTo>
                    <a:cubicBezTo>
                      <a:pt x="22" y="18"/>
                      <a:pt x="22" y="18"/>
                      <a:pt x="22" y="18"/>
                    </a:cubicBezTo>
                    <a:cubicBezTo>
                      <a:pt x="24" y="19"/>
                      <a:pt x="24" y="19"/>
                      <a:pt x="24" y="19"/>
                    </a:cubicBezTo>
                    <a:cubicBezTo>
                      <a:pt x="25" y="20"/>
                      <a:pt x="26" y="20"/>
                      <a:pt x="28" y="21"/>
                    </a:cubicBezTo>
                    <a:cubicBezTo>
                      <a:pt x="30" y="22"/>
                      <a:pt x="33" y="23"/>
                      <a:pt x="34" y="24"/>
                    </a:cubicBezTo>
                    <a:cubicBezTo>
                      <a:pt x="34" y="24"/>
                      <a:pt x="34" y="24"/>
                      <a:pt x="34" y="24"/>
                    </a:cubicBezTo>
                    <a:cubicBezTo>
                      <a:pt x="38" y="28"/>
                      <a:pt x="42" y="31"/>
                      <a:pt x="46" y="34"/>
                    </a:cubicBezTo>
                    <a:cubicBezTo>
                      <a:pt x="51" y="38"/>
                      <a:pt x="56" y="41"/>
                      <a:pt x="58" y="46"/>
                    </a:cubicBezTo>
                    <a:cubicBezTo>
                      <a:pt x="58" y="46"/>
                      <a:pt x="58" y="46"/>
                      <a:pt x="58" y="46"/>
                    </a:cubicBezTo>
                    <a:cubicBezTo>
                      <a:pt x="58" y="46"/>
                      <a:pt x="58" y="46"/>
                      <a:pt x="58" y="46"/>
                    </a:cubicBezTo>
                    <a:cubicBezTo>
                      <a:pt x="59" y="54"/>
                      <a:pt x="59" y="61"/>
                      <a:pt x="59" y="65"/>
                    </a:cubicBezTo>
                    <a:cubicBezTo>
                      <a:pt x="86" y="52"/>
                      <a:pt x="86" y="52"/>
                      <a:pt x="86" y="52"/>
                    </a:cubicBezTo>
                    <a:cubicBezTo>
                      <a:pt x="88" y="56"/>
                      <a:pt x="94" y="58"/>
                      <a:pt x="102" y="58"/>
                    </a:cubicBezTo>
                    <a:cubicBezTo>
                      <a:pt x="111" y="58"/>
                      <a:pt x="118" y="54"/>
                      <a:pt x="118" y="49"/>
                    </a:cubicBezTo>
                    <a:lnTo>
                      <a:pt x="11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1" name="Freeform 237">
                <a:extLst>
                  <a:ext uri="{FF2B5EF4-FFF2-40B4-BE49-F238E27FC236}">
                    <a16:creationId xmlns:a16="http://schemas.microsoft.com/office/drawing/2014/main" id="{B6A8A61F-A65F-4E24-9C28-69FA0C17E41B}"/>
                  </a:ext>
                </a:extLst>
              </p:cNvPr>
              <p:cNvSpPr>
                <a:spLocks/>
              </p:cNvSpPr>
              <p:nvPr/>
            </p:nvSpPr>
            <p:spPr bwMode="auto">
              <a:xfrm>
                <a:off x="5540376" y="912813"/>
                <a:ext cx="274638" cy="169862"/>
              </a:xfrm>
              <a:custGeom>
                <a:avLst/>
                <a:gdLst>
                  <a:gd name="T0" fmla="*/ 123 w 136"/>
                  <a:gd name="T1" fmla="*/ 38 h 84"/>
                  <a:gd name="T2" fmla="*/ 112 w 136"/>
                  <a:gd name="T3" fmla="*/ 29 h 84"/>
                  <a:gd name="T4" fmla="*/ 107 w 136"/>
                  <a:gd name="T5" fmla="*/ 26 h 84"/>
                  <a:gd name="T6" fmla="*/ 104 w 136"/>
                  <a:gd name="T7" fmla="*/ 25 h 84"/>
                  <a:gd name="T8" fmla="*/ 90 w 136"/>
                  <a:gd name="T9" fmla="*/ 43 h 84"/>
                  <a:gd name="T10" fmla="*/ 90 w 136"/>
                  <a:gd name="T11" fmla="*/ 43 h 84"/>
                  <a:gd name="T12" fmla="*/ 83 w 136"/>
                  <a:gd name="T13" fmla="*/ 45 h 84"/>
                  <a:gd name="T14" fmla="*/ 79 w 136"/>
                  <a:gd name="T15" fmla="*/ 43 h 84"/>
                  <a:gd name="T16" fmla="*/ 80 w 136"/>
                  <a:gd name="T17" fmla="*/ 30 h 84"/>
                  <a:gd name="T18" fmla="*/ 84 w 136"/>
                  <a:gd name="T19" fmla="*/ 17 h 84"/>
                  <a:gd name="T20" fmla="*/ 95 w 136"/>
                  <a:gd name="T21" fmla="*/ 10 h 84"/>
                  <a:gd name="T22" fmla="*/ 87 w 136"/>
                  <a:gd name="T23" fmla="*/ 8 h 84"/>
                  <a:gd name="T24" fmla="*/ 57 w 136"/>
                  <a:gd name="T25" fmla="*/ 19 h 84"/>
                  <a:gd name="T26" fmla="*/ 57 w 136"/>
                  <a:gd name="T27" fmla="*/ 20 h 84"/>
                  <a:gd name="T28" fmla="*/ 32 w 136"/>
                  <a:gd name="T29" fmla="*/ 9 h 84"/>
                  <a:gd name="T30" fmla="*/ 16 w 136"/>
                  <a:gd name="T31" fmla="*/ 0 h 84"/>
                  <a:gd name="T32" fmla="*/ 0 w 136"/>
                  <a:gd name="T33" fmla="*/ 10 h 84"/>
                  <a:gd name="T34" fmla="*/ 0 w 136"/>
                  <a:gd name="T35" fmla="*/ 49 h 84"/>
                  <a:gd name="T36" fmla="*/ 17 w 136"/>
                  <a:gd name="T37" fmla="*/ 58 h 84"/>
                  <a:gd name="T38" fmla="*/ 33 w 136"/>
                  <a:gd name="T39" fmla="*/ 51 h 84"/>
                  <a:gd name="T40" fmla="*/ 57 w 136"/>
                  <a:gd name="T41" fmla="*/ 62 h 84"/>
                  <a:gd name="T42" fmla="*/ 57 w 136"/>
                  <a:gd name="T43" fmla="*/ 63 h 84"/>
                  <a:gd name="T44" fmla="*/ 58 w 136"/>
                  <a:gd name="T45" fmla="*/ 66 h 84"/>
                  <a:gd name="T46" fmla="*/ 63 w 136"/>
                  <a:gd name="T47" fmla="*/ 60 h 84"/>
                  <a:gd name="T48" fmla="*/ 66 w 136"/>
                  <a:gd name="T49" fmla="*/ 58 h 84"/>
                  <a:gd name="T50" fmla="*/ 71 w 136"/>
                  <a:gd name="T51" fmla="*/ 60 h 84"/>
                  <a:gd name="T52" fmla="*/ 73 w 136"/>
                  <a:gd name="T53" fmla="*/ 62 h 84"/>
                  <a:gd name="T54" fmla="*/ 79 w 136"/>
                  <a:gd name="T55" fmla="*/ 55 h 84"/>
                  <a:gd name="T56" fmla="*/ 86 w 136"/>
                  <a:gd name="T57" fmla="*/ 52 h 84"/>
                  <a:gd name="T58" fmla="*/ 91 w 136"/>
                  <a:gd name="T59" fmla="*/ 54 h 84"/>
                  <a:gd name="T60" fmla="*/ 93 w 136"/>
                  <a:gd name="T61" fmla="*/ 57 h 84"/>
                  <a:gd name="T62" fmla="*/ 94 w 136"/>
                  <a:gd name="T63" fmla="*/ 57 h 84"/>
                  <a:gd name="T64" fmla="*/ 101 w 136"/>
                  <a:gd name="T65" fmla="*/ 53 h 84"/>
                  <a:gd name="T66" fmla="*/ 106 w 136"/>
                  <a:gd name="T67" fmla="*/ 55 h 84"/>
                  <a:gd name="T68" fmla="*/ 108 w 136"/>
                  <a:gd name="T69" fmla="*/ 60 h 84"/>
                  <a:gd name="T70" fmla="*/ 108 w 136"/>
                  <a:gd name="T71" fmla="*/ 63 h 84"/>
                  <a:gd name="T72" fmla="*/ 113 w 136"/>
                  <a:gd name="T73" fmla="*/ 65 h 84"/>
                  <a:gd name="T74" fmla="*/ 114 w 136"/>
                  <a:gd name="T75" fmla="*/ 76 h 84"/>
                  <a:gd name="T76" fmla="*/ 113 w 136"/>
                  <a:gd name="T77" fmla="*/ 78 h 84"/>
                  <a:gd name="T78" fmla="*/ 113 w 136"/>
                  <a:gd name="T79" fmla="*/ 84 h 84"/>
                  <a:gd name="T80" fmla="*/ 114 w 136"/>
                  <a:gd name="T81" fmla="*/ 84 h 84"/>
                  <a:gd name="T82" fmla="*/ 119 w 136"/>
                  <a:gd name="T83" fmla="*/ 80 h 84"/>
                  <a:gd name="T84" fmla="*/ 119 w 136"/>
                  <a:gd name="T85" fmla="*/ 64 h 84"/>
                  <a:gd name="T86" fmla="*/ 118 w 136"/>
                  <a:gd name="T87" fmla="*/ 62 h 84"/>
                  <a:gd name="T88" fmla="*/ 106 w 136"/>
                  <a:gd name="T89" fmla="*/ 50 h 84"/>
                  <a:gd name="T90" fmla="*/ 108 w 136"/>
                  <a:gd name="T91" fmla="*/ 48 h 84"/>
                  <a:gd name="T92" fmla="*/ 121 w 136"/>
                  <a:gd name="T93" fmla="*/ 61 h 84"/>
                  <a:gd name="T94" fmla="*/ 122 w 136"/>
                  <a:gd name="T95" fmla="*/ 63 h 84"/>
                  <a:gd name="T96" fmla="*/ 122 w 136"/>
                  <a:gd name="T97" fmla="*/ 79 h 84"/>
                  <a:gd name="T98" fmla="*/ 123 w 136"/>
                  <a:gd name="T99" fmla="*/ 79 h 84"/>
                  <a:gd name="T100" fmla="*/ 128 w 136"/>
                  <a:gd name="T101" fmla="*/ 76 h 84"/>
                  <a:gd name="T102" fmla="*/ 128 w 136"/>
                  <a:gd name="T103" fmla="*/ 66 h 84"/>
                  <a:gd name="T104" fmla="*/ 127 w 136"/>
                  <a:gd name="T105" fmla="*/ 53 h 84"/>
                  <a:gd name="T106" fmla="*/ 111 w 136"/>
                  <a:gd name="T107" fmla="*/ 38 h 84"/>
                  <a:gd name="T108" fmla="*/ 113 w 136"/>
                  <a:gd name="T109" fmla="*/ 36 h 84"/>
                  <a:gd name="T110" fmla="*/ 129 w 136"/>
                  <a:gd name="T111" fmla="*/ 52 h 84"/>
                  <a:gd name="T112" fmla="*/ 131 w 136"/>
                  <a:gd name="T113" fmla="*/ 66 h 84"/>
                  <a:gd name="T114" fmla="*/ 131 w 136"/>
                  <a:gd name="T115" fmla="*/ 75 h 84"/>
                  <a:gd name="T116" fmla="*/ 131 w 136"/>
                  <a:gd name="T117" fmla="*/ 75 h 84"/>
                  <a:gd name="T118" fmla="*/ 135 w 136"/>
                  <a:gd name="T119" fmla="*/ 74 h 84"/>
                  <a:gd name="T120" fmla="*/ 135 w 136"/>
                  <a:gd name="T121" fmla="*/ 73 h 84"/>
                  <a:gd name="T122" fmla="*/ 134 w 136"/>
                  <a:gd name="T123" fmla="*/ 49 h 84"/>
                  <a:gd name="T124" fmla="*/ 123 w 136"/>
                  <a:gd name="T125" fmla="*/ 3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6" h="84">
                    <a:moveTo>
                      <a:pt x="123" y="38"/>
                    </a:moveTo>
                    <a:cubicBezTo>
                      <a:pt x="120" y="35"/>
                      <a:pt x="115" y="32"/>
                      <a:pt x="112" y="29"/>
                    </a:cubicBezTo>
                    <a:cubicBezTo>
                      <a:pt x="111" y="28"/>
                      <a:pt x="109" y="27"/>
                      <a:pt x="107" y="26"/>
                    </a:cubicBezTo>
                    <a:cubicBezTo>
                      <a:pt x="106" y="26"/>
                      <a:pt x="105" y="26"/>
                      <a:pt x="104" y="25"/>
                    </a:cubicBezTo>
                    <a:cubicBezTo>
                      <a:pt x="102" y="29"/>
                      <a:pt x="97" y="39"/>
                      <a:pt x="90" y="43"/>
                    </a:cubicBezTo>
                    <a:cubicBezTo>
                      <a:pt x="90" y="43"/>
                      <a:pt x="90" y="43"/>
                      <a:pt x="90" y="43"/>
                    </a:cubicBezTo>
                    <a:cubicBezTo>
                      <a:pt x="89" y="43"/>
                      <a:pt x="86" y="45"/>
                      <a:pt x="83" y="45"/>
                    </a:cubicBezTo>
                    <a:cubicBezTo>
                      <a:pt x="81" y="45"/>
                      <a:pt x="79" y="44"/>
                      <a:pt x="79" y="43"/>
                    </a:cubicBezTo>
                    <a:cubicBezTo>
                      <a:pt x="77" y="41"/>
                      <a:pt x="77" y="37"/>
                      <a:pt x="80" y="30"/>
                    </a:cubicBezTo>
                    <a:cubicBezTo>
                      <a:pt x="84" y="17"/>
                      <a:pt x="84" y="17"/>
                      <a:pt x="84" y="17"/>
                    </a:cubicBezTo>
                    <a:cubicBezTo>
                      <a:pt x="95" y="10"/>
                      <a:pt x="95" y="10"/>
                      <a:pt x="95" y="10"/>
                    </a:cubicBezTo>
                    <a:cubicBezTo>
                      <a:pt x="93" y="9"/>
                      <a:pt x="90" y="8"/>
                      <a:pt x="87" y="8"/>
                    </a:cubicBezTo>
                    <a:cubicBezTo>
                      <a:pt x="74" y="9"/>
                      <a:pt x="57" y="19"/>
                      <a:pt x="57" y="19"/>
                    </a:cubicBezTo>
                    <a:cubicBezTo>
                      <a:pt x="57" y="20"/>
                      <a:pt x="57" y="20"/>
                      <a:pt x="57" y="20"/>
                    </a:cubicBezTo>
                    <a:cubicBezTo>
                      <a:pt x="32" y="9"/>
                      <a:pt x="32" y="9"/>
                      <a:pt x="32" y="9"/>
                    </a:cubicBezTo>
                    <a:cubicBezTo>
                      <a:pt x="32" y="4"/>
                      <a:pt x="25" y="0"/>
                      <a:pt x="16" y="0"/>
                    </a:cubicBezTo>
                    <a:cubicBezTo>
                      <a:pt x="7" y="1"/>
                      <a:pt x="0" y="5"/>
                      <a:pt x="0" y="10"/>
                    </a:cubicBezTo>
                    <a:cubicBezTo>
                      <a:pt x="0" y="49"/>
                      <a:pt x="0" y="49"/>
                      <a:pt x="0" y="49"/>
                    </a:cubicBezTo>
                    <a:cubicBezTo>
                      <a:pt x="0" y="55"/>
                      <a:pt x="8" y="59"/>
                      <a:pt x="17" y="58"/>
                    </a:cubicBezTo>
                    <a:cubicBezTo>
                      <a:pt x="25" y="58"/>
                      <a:pt x="31" y="55"/>
                      <a:pt x="33" y="51"/>
                    </a:cubicBezTo>
                    <a:cubicBezTo>
                      <a:pt x="57" y="62"/>
                      <a:pt x="57" y="62"/>
                      <a:pt x="57" y="62"/>
                    </a:cubicBezTo>
                    <a:cubicBezTo>
                      <a:pt x="57" y="63"/>
                      <a:pt x="57" y="63"/>
                      <a:pt x="57" y="63"/>
                    </a:cubicBezTo>
                    <a:cubicBezTo>
                      <a:pt x="57" y="64"/>
                      <a:pt x="57" y="65"/>
                      <a:pt x="58" y="66"/>
                    </a:cubicBezTo>
                    <a:cubicBezTo>
                      <a:pt x="63" y="60"/>
                      <a:pt x="63" y="60"/>
                      <a:pt x="63" y="60"/>
                    </a:cubicBezTo>
                    <a:cubicBezTo>
                      <a:pt x="63" y="59"/>
                      <a:pt x="65" y="58"/>
                      <a:pt x="66" y="58"/>
                    </a:cubicBezTo>
                    <a:cubicBezTo>
                      <a:pt x="68" y="58"/>
                      <a:pt x="70" y="59"/>
                      <a:pt x="71" y="60"/>
                    </a:cubicBezTo>
                    <a:cubicBezTo>
                      <a:pt x="72" y="61"/>
                      <a:pt x="73" y="62"/>
                      <a:pt x="73" y="62"/>
                    </a:cubicBezTo>
                    <a:cubicBezTo>
                      <a:pt x="79" y="55"/>
                      <a:pt x="79" y="55"/>
                      <a:pt x="79" y="55"/>
                    </a:cubicBezTo>
                    <a:cubicBezTo>
                      <a:pt x="81" y="53"/>
                      <a:pt x="83" y="52"/>
                      <a:pt x="86" y="52"/>
                    </a:cubicBezTo>
                    <a:cubicBezTo>
                      <a:pt x="88" y="52"/>
                      <a:pt x="90" y="53"/>
                      <a:pt x="91" y="54"/>
                    </a:cubicBezTo>
                    <a:cubicBezTo>
                      <a:pt x="92" y="55"/>
                      <a:pt x="93" y="56"/>
                      <a:pt x="93" y="57"/>
                    </a:cubicBezTo>
                    <a:cubicBezTo>
                      <a:pt x="94" y="57"/>
                      <a:pt x="94" y="57"/>
                      <a:pt x="94" y="57"/>
                    </a:cubicBezTo>
                    <a:cubicBezTo>
                      <a:pt x="96" y="54"/>
                      <a:pt x="98" y="53"/>
                      <a:pt x="101" y="53"/>
                    </a:cubicBezTo>
                    <a:cubicBezTo>
                      <a:pt x="103" y="53"/>
                      <a:pt x="104" y="54"/>
                      <a:pt x="106" y="55"/>
                    </a:cubicBezTo>
                    <a:cubicBezTo>
                      <a:pt x="107" y="56"/>
                      <a:pt x="108" y="58"/>
                      <a:pt x="108" y="60"/>
                    </a:cubicBezTo>
                    <a:cubicBezTo>
                      <a:pt x="109" y="61"/>
                      <a:pt x="108" y="62"/>
                      <a:pt x="108" y="63"/>
                    </a:cubicBezTo>
                    <a:cubicBezTo>
                      <a:pt x="110" y="63"/>
                      <a:pt x="111" y="64"/>
                      <a:pt x="113" y="65"/>
                    </a:cubicBezTo>
                    <a:cubicBezTo>
                      <a:pt x="116" y="68"/>
                      <a:pt x="117" y="73"/>
                      <a:pt x="114" y="76"/>
                    </a:cubicBezTo>
                    <a:cubicBezTo>
                      <a:pt x="113" y="78"/>
                      <a:pt x="113" y="78"/>
                      <a:pt x="113" y="78"/>
                    </a:cubicBezTo>
                    <a:cubicBezTo>
                      <a:pt x="113" y="84"/>
                      <a:pt x="113" y="84"/>
                      <a:pt x="113" y="84"/>
                    </a:cubicBezTo>
                    <a:cubicBezTo>
                      <a:pt x="113" y="84"/>
                      <a:pt x="113" y="84"/>
                      <a:pt x="114" y="84"/>
                    </a:cubicBezTo>
                    <a:cubicBezTo>
                      <a:pt x="117" y="84"/>
                      <a:pt x="119" y="81"/>
                      <a:pt x="119" y="80"/>
                    </a:cubicBezTo>
                    <a:cubicBezTo>
                      <a:pt x="119" y="78"/>
                      <a:pt x="120" y="69"/>
                      <a:pt x="119" y="64"/>
                    </a:cubicBezTo>
                    <a:cubicBezTo>
                      <a:pt x="119" y="63"/>
                      <a:pt x="118" y="63"/>
                      <a:pt x="118" y="62"/>
                    </a:cubicBezTo>
                    <a:cubicBezTo>
                      <a:pt x="117" y="59"/>
                      <a:pt x="109" y="53"/>
                      <a:pt x="106" y="50"/>
                    </a:cubicBezTo>
                    <a:cubicBezTo>
                      <a:pt x="108" y="48"/>
                      <a:pt x="108" y="48"/>
                      <a:pt x="108" y="48"/>
                    </a:cubicBezTo>
                    <a:cubicBezTo>
                      <a:pt x="109" y="49"/>
                      <a:pt x="119" y="56"/>
                      <a:pt x="121" y="61"/>
                    </a:cubicBezTo>
                    <a:cubicBezTo>
                      <a:pt x="121" y="62"/>
                      <a:pt x="121" y="62"/>
                      <a:pt x="122" y="63"/>
                    </a:cubicBezTo>
                    <a:cubicBezTo>
                      <a:pt x="123" y="68"/>
                      <a:pt x="122" y="76"/>
                      <a:pt x="122" y="79"/>
                    </a:cubicBezTo>
                    <a:cubicBezTo>
                      <a:pt x="123" y="79"/>
                      <a:pt x="123" y="79"/>
                      <a:pt x="123" y="79"/>
                    </a:cubicBezTo>
                    <a:cubicBezTo>
                      <a:pt x="127" y="79"/>
                      <a:pt x="128" y="77"/>
                      <a:pt x="128" y="76"/>
                    </a:cubicBezTo>
                    <a:cubicBezTo>
                      <a:pt x="128" y="76"/>
                      <a:pt x="128" y="71"/>
                      <a:pt x="128" y="66"/>
                    </a:cubicBezTo>
                    <a:cubicBezTo>
                      <a:pt x="128" y="58"/>
                      <a:pt x="127" y="54"/>
                      <a:pt x="127" y="53"/>
                    </a:cubicBezTo>
                    <a:cubicBezTo>
                      <a:pt x="125" y="49"/>
                      <a:pt x="115" y="41"/>
                      <a:pt x="111" y="38"/>
                    </a:cubicBezTo>
                    <a:cubicBezTo>
                      <a:pt x="113" y="36"/>
                      <a:pt x="113" y="36"/>
                      <a:pt x="113" y="36"/>
                    </a:cubicBezTo>
                    <a:cubicBezTo>
                      <a:pt x="113" y="36"/>
                      <a:pt x="127" y="46"/>
                      <a:pt x="129" y="52"/>
                    </a:cubicBezTo>
                    <a:cubicBezTo>
                      <a:pt x="130" y="54"/>
                      <a:pt x="131" y="59"/>
                      <a:pt x="131" y="66"/>
                    </a:cubicBezTo>
                    <a:cubicBezTo>
                      <a:pt x="131" y="70"/>
                      <a:pt x="131" y="74"/>
                      <a:pt x="131" y="75"/>
                    </a:cubicBezTo>
                    <a:cubicBezTo>
                      <a:pt x="131" y="75"/>
                      <a:pt x="131" y="75"/>
                      <a:pt x="131" y="75"/>
                    </a:cubicBezTo>
                    <a:cubicBezTo>
                      <a:pt x="133" y="75"/>
                      <a:pt x="134" y="75"/>
                      <a:pt x="135" y="74"/>
                    </a:cubicBezTo>
                    <a:cubicBezTo>
                      <a:pt x="135" y="73"/>
                      <a:pt x="135" y="73"/>
                      <a:pt x="135" y="73"/>
                    </a:cubicBezTo>
                    <a:cubicBezTo>
                      <a:pt x="135" y="73"/>
                      <a:pt x="136" y="63"/>
                      <a:pt x="134" y="49"/>
                    </a:cubicBezTo>
                    <a:cubicBezTo>
                      <a:pt x="133" y="45"/>
                      <a:pt x="128" y="42"/>
                      <a:pt x="12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82" name="Freeform 250">
              <a:extLst>
                <a:ext uri="{FF2B5EF4-FFF2-40B4-BE49-F238E27FC236}">
                  <a16:creationId xmlns:a16="http://schemas.microsoft.com/office/drawing/2014/main" id="{898B5960-BBDA-4052-AB62-411CC5609D46}"/>
                </a:ext>
              </a:extLst>
            </p:cNvPr>
            <p:cNvSpPr>
              <a:spLocks noEditPoints="1"/>
            </p:cNvSpPr>
            <p:nvPr/>
          </p:nvSpPr>
          <p:spPr bwMode="auto">
            <a:xfrm>
              <a:off x="5498682" y="3621768"/>
              <a:ext cx="179726" cy="302497"/>
            </a:xfrm>
            <a:custGeom>
              <a:avLst/>
              <a:gdLst>
                <a:gd name="T0" fmla="*/ 96 w 112"/>
                <a:gd name="T1" fmla="*/ 0 h 188"/>
                <a:gd name="T2" fmla="*/ 19 w 112"/>
                <a:gd name="T3" fmla="*/ 0 h 188"/>
                <a:gd name="T4" fmla="*/ 0 w 112"/>
                <a:gd name="T5" fmla="*/ 26 h 188"/>
                <a:gd name="T6" fmla="*/ 0 w 112"/>
                <a:gd name="T7" fmla="*/ 188 h 188"/>
                <a:gd name="T8" fmla="*/ 112 w 112"/>
                <a:gd name="T9" fmla="*/ 188 h 188"/>
                <a:gd name="T10" fmla="*/ 112 w 112"/>
                <a:gd name="T11" fmla="*/ 26 h 188"/>
                <a:gd name="T12" fmla="*/ 96 w 112"/>
                <a:gd name="T13" fmla="*/ 0 h 188"/>
                <a:gd name="T14" fmla="*/ 14 w 112"/>
                <a:gd name="T15" fmla="*/ 53 h 188"/>
                <a:gd name="T16" fmla="*/ 32 w 112"/>
                <a:gd name="T17" fmla="*/ 33 h 188"/>
                <a:gd name="T18" fmla="*/ 51 w 112"/>
                <a:gd name="T19" fmla="*/ 53 h 188"/>
                <a:gd name="T20" fmla="*/ 32 w 112"/>
                <a:gd name="T21" fmla="*/ 73 h 188"/>
                <a:gd name="T22" fmla="*/ 14 w 112"/>
                <a:gd name="T23" fmla="*/ 53 h 188"/>
                <a:gd name="T24" fmla="*/ 91 w 112"/>
                <a:gd name="T25" fmla="*/ 141 h 188"/>
                <a:gd name="T26" fmla="*/ 56 w 112"/>
                <a:gd name="T27" fmla="*/ 178 h 188"/>
                <a:gd name="T28" fmla="*/ 21 w 112"/>
                <a:gd name="T29" fmla="*/ 141 h 188"/>
                <a:gd name="T30" fmla="*/ 21 w 112"/>
                <a:gd name="T31" fmla="*/ 140 h 188"/>
                <a:gd name="T32" fmla="*/ 21 w 112"/>
                <a:gd name="T33" fmla="*/ 139 h 188"/>
                <a:gd name="T34" fmla="*/ 56 w 112"/>
                <a:gd name="T35" fmla="*/ 102 h 188"/>
                <a:gd name="T36" fmla="*/ 91 w 112"/>
                <a:gd name="T37" fmla="*/ 139 h 188"/>
                <a:gd name="T38" fmla="*/ 91 w 112"/>
                <a:gd name="T39" fmla="*/ 140 h 188"/>
                <a:gd name="T40" fmla="*/ 91 w 112"/>
                <a:gd name="T41" fmla="*/ 141 h 188"/>
                <a:gd name="T42" fmla="*/ 80 w 112"/>
                <a:gd name="T43" fmla="*/ 91 h 188"/>
                <a:gd name="T44" fmla="*/ 61 w 112"/>
                <a:gd name="T45" fmla="*/ 71 h 188"/>
                <a:gd name="T46" fmla="*/ 80 w 112"/>
                <a:gd name="T47" fmla="*/ 51 h 188"/>
                <a:gd name="T48" fmla="*/ 98 w 112"/>
                <a:gd name="T49" fmla="*/ 71 h 188"/>
                <a:gd name="T50" fmla="*/ 80 w 112"/>
                <a:gd name="T51" fmla="*/ 9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 h="188">
                  <a:moveTo>
                    <a:pt x="96" y="0"/>
                  </a:moveTo>
                  <a:cubicBezTo>
                    <a:pt x="19" y="0"/>
                    <a:pt x="19" y="0"/>
                    <a:pt x="19" y="0"/>
                  </a:cubicBezTo>
                  <a:cubicBezTo>
                    <a:pt x="0" y="26"/>
                    <a:pt x="0" y="26"/>
                    <a:pt x="0" y="26"/>
                  </a:cubicBezTo>
                  <a:cubicBezTo>
                    <a:pt x="0" y="188"/>
                    <a:pt x="0" y="188"/>
                    <a:pt x="0" y="188"/>
                  </a:cubicBezTo>
                  <a:cubicBezTo>
                    <a:pt x="112" y="188"/>
                    <a:pt x="112" y="188"/>
                    <a:pt x="112" y="188"/>
                  </a:cubicBezTo>
                  <a:cubicBezTo>
                    <a:pt x="112" y="26"/>
                    <a:pt x="112" y="26"/>
                    <a:pt x="112" y="26"/>
                  </a:cubicBezTo>
                  <a:lnTo>
                    <a:pt x="96" y="0"/>
                  </a:lnTo>
                  <a:close/>
                  <a:moveTo>
                    <a:pt x="14" y="53"/>
                  </a:moveTo>
                  <a:cubicBezTo>
                    <a:pt x="14" y="42"/>
                    <a:pt x="22" y="33"/>
                    <a:pt x="32" y="33"/>
                  </a:cubicBezTo>
                  <a:cubicBezTo>
                    <a:pt x="43" y="33"/>
                    <a:pt x="51" y="42"/>
                    <a:pt x="51" y="53"/>
                  </a:cubicBezTo>
                  <a:cubicBezTo>
                    <a:pt x="51" y="64"/>
                    <a:pt x="43" y="73"/>
                    <a:pt x="32" y="73"/>
                  </a:cubicBezTo>
                  <a:cubicBezTo>
                    <a:pt x="22" y="73"/>
                    <a:pt x="14" y="64"/>
                    <a:pt x="14" y="53"/>
                  </a:cubicBezTo>
                  <a:close/>
                  <a:moveTo>
                    <a:pt x="91" y="141"/>
                  </a:moveTo>
                  <a:cubicBezTo>
                    <a:pt x="91" y="162"/>
                    <a:pt x="75" y="178"/>
                    <a:pt x="56" y="178"/>
                  </a:cubicBezTo>
                  <a:cubicBezTo>
                    <a:pt x="37" y="178"/>
                    <a:pt x="21" y="162"/>
                    <a:pt x="21" y="141"/>
                  </a:cubicBezTo>
                  <a:cubicBezTo>
                    <a:pt x="21" y="141"/>
                    <a:pt x="21" y="141"/>
                    <a:pt x="21" y="140"/>
                  </a:cubicBezTo>
                  <a:cubicBezTo>
                    <a:pt x="21" y="140"/>
                    <a:pt x="21" y="140"/>
                    <a:pt x="21" y="139"/>
                  </a:cubicBezTo>
                  <a:cubicBezTo>
                    <a:pt x="21" y="119"/>
                    <a:pt x="37" y="102"/>
                    <a:pt x="56" y="102"/>
                  </a:cubicBezTo>
                  <a:cubicBezTo>
                    <a:pt x="75" y="102"/>
                    <a:pt x="91" y="119"/>
                    <a:pt x="91" y="139"/>
                  </a:cubicBezTo>
                  <a:cubicBezTo>
                    <a:pt x="91" y="140"/>
                    <a:pt x="91" y="140"/>
                    <a:pt x="91" y="140"/>
                  </a:cubicBezTo>
                  <a:cubicBezTo>
                    <a:pt x="91" y="141"/>
                    <a:pt x="91" y="141"/>
                    <a:pt x="91" y="141"/>
                  </a:cubicBezTo>
                  <a:close/>
                  <a:moveTo>
                    <a:pt x="80" y="91"/>
                  </a:moveTo>
                  <a:cubicBezTo>
                    <a:pt x="69" y="91"/>
                    <a:pt x="61" y="82"/>
                    <a:pt x="61" y="71"/>
                  </a:cubicBezTo>
                  <a:cubicBezTo>
                    <a:pt x="61" y="60"/>
                    <a:pt x="69" y="51"/>
                    <a:pt x="80" y="51"/>
                  </a:cubicBezTo>
                  <a:cubicBezTo>
                    <a:pt x="90" y="51"/>
                    <a:pt x="98" y="60"/>
                    <a:pt x="98" y="71"/>
                  </a:cubicBezTo>
                  <a:cubicBezTo>
                    <a:pt x="98" y="82"/>
                    <a:pt x="90" y="91"/>
                    <a:pt x="80"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3" name="Oval 251">
              <a:extLst>
                <a:ext uri="{FF2B5EF4-FFF2-40B4-BE49-F238E27FC236}">
                  <a16:creationId xmlns:a16="http://schemas.microsoft.com/office/drawing/2014/main" id="{627C361C-EFB5-4D68-8C5F-EF87DF492351}"/>
                </a:ext>
              </a:extLst>
            </p:cNvPr>
            <p:cNvSpPr>
              <a:spLocks noChangeArrowheads="1"/>
            </p:cNvSpPr>
            <p:nvPr/>
          </p:nvSpPr>
          <p:spPr bwMode="auto">
            <a:xfrm>
              <a:off x="5570825" y="3825542"/>
              <a:ext cx="35439" cy="392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4" name="Oval 252">
              <a:extLst>
                <a:ext uri="{FF2B5EF4-FFF2-40B4-BE49-F238E27FC236}">
                  <a16:creationId xmlns:a16="http://schemas.microsoft.com/office/drawing/2014/main" id="{67D6FD76-7A0D-46E6-9AC7-D50FE559C99B}"/>
                </a:ext>
              </a:extLst>
            </p:cNvPr>
            <p:cNvSpPr>
              <a:spLocks noChangeArrowheads="1"/>
            </p:cNvSpPr>
            <p:nvPr/>
          </p:nvSpPr>
          <p:spPr bwMode="auto">
            <a:xfrm>
              <a:off x="5616389" y="3723023"/>
              <a:ext cx="20251" cy="2278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5" name="Oval 253">
              <a:extLst>
                <a:ext uri="{FF2B5EF4-FFF2-40B4-BE49-F238E27FC236}">
                  <a16:creationId xmlns:a16="http://schemas.microsoft.com/office/drawing/2014/main" id="{F0B80572-BBC8-4922-9967-7C66837B9CC4}"/>
                </a:ext>
              </a:extLst>
            </p:cNvPr>
            <p:cNvSpPr>
              <a:spLocks noChangeArrowheads="1"/>
            </p:cNvSpPr>
            <p:nvPr/>
          </p:nvSpPr>
          <p:spPr bwMode="auto">
            <a:xfrm>
              <a:off x="5540449" y="3695178"/>
              <a:ext cx="21517" cy="215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6" name="Freeform 275">
              <a:extLst>
                <a:ext uri="{FF2B5EF4-FFF2-40B4-BE49-F238E27FC236}">
                  <a16:creationId xmlns:a16="http://schemas.microsoft.com/office/drawing/2014/main" id="{1D59CBFE-8088-41BE-B80A-2F94634F67E9}"/>
                </a:ext>
              </a:extLst>
            </p:cNvPr>
            <p:cNvSpPr>
              <a:spLocks noEditPoints="1"/>
            </p:cNvSpPr>
            <p:nvPr/>
          </p:nvSpPr>
          <p:spPr bwMode="auto">
            <a:xfrm>
              <a:off x="5487290" y="4982373"/>
              <a:ext cx="232885" cy="302497"/>
            </a:xfrm>
            <a:custGeom>
              <a:avLst/>
              <a:gdLst>
                <a:gd name="T0" fmla="*/ 84 w 145"/>
                <a:gd name="T1" fmla="*/ 44 h 189"/>
                <a:gd name="T2" fmla="*/ 92 w 145"/>
                <a:gd name="T3" fmla="*/ 0 h 189"/>
                <a:gd name="T4" fmla="*/ 75 w 145"/>
                <a:gd name="T5" fmla="*/ 43 h 189"/>
                <a:gd name="T6" fmla="*/ 73 w 145"/>
                <a:gd name="T7" fmla="*/ 43 h 189"/>
                <a:gd name="T8" fmla="*/ 0 w 145"/>
                <a:gd name="T9" fmla="*/ 116 h 189"/>
                <a:gd name="T10" fmla="*/ 73 w 145"/>
                <a:gd name="T11" fmla="*/ 189 h 189"/>
                <a:gd name="T12" fmla="*/ 145 w 145"/>
                <a:gd name="T13" fmla="*/ 116 h 189"/>
                <a:gd name="T14" fmla="*/ 84 w 145"/>
                <a:gd name="T15" fmla="*/ 44 h 189"/>
                <a:gd name="T16" fmla="*/ 59 w 145"/>
                <a:gd name="T17" fmla="*/ 172 h 189"/>
                <a:gd name="T18" fmla="*/ 11 w 145"/>
                <a:gd name="T19" fmla="*/ 124 h 189"/>
                <a:gd name="T20" fmla="*/ 40 w 145"/>
                <a:gd name="T21" fmla="*/ 79 h 189"/>
                <a:gd name="T22" fmla="*/ 19 w 145"/>
                <a:gd name="T23" fmla="*/ 119 h 189"/>
                <a:gd name="T24" fmla="*/ 68 w 145"/>
                <a:gd name="T25" fmla="*/ 167 h 189"/>
                <a:gd name="T26" fmla="*/ 87 w 145"/>
                <a:gd name="T27" fmla="*/ 164 h 189"/>
                <a:gd name="T28" fmla="*/ 59 w 145"/>
                <a:gd name="T29" fmla="*/ 17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89">
                  <a:moveTo>
                    <a:pt x="84" y="44"/>
                  </a:moveTo>
                  <a:cubicBezTo>
                    <a:pt x="86" y="32"/>
                    <a:pt x="80" y="16"/>
                    <a:pt x="92" y="0"/>
                  </a:cubicBezTo>
                  <a:cubicBezTo>
                    <a:pt x="78" y="5"/>
                    <a:pt x="76" y="27"/>
                    <a:pt x="75" y="43"/>
                  </a:cubicBezTo>
                  <a:cubicBezTo>
                    <a:pt x="74" y="43"/>
                    <a:pt x="73" y="43"/>
                    <a:pt x="73" y="43"/>
                  </a:cubicBezTo>
                  <a:cubicBezTo>
                    <a:pt x="32" y="43"/>
                    <a:pt x="0" y="76"/>
                    <a:pt x="0" y="116"/>
                  </a:cubicBezTo>
                  <a:cubicBezTo>
                    <a:pt x="0" y="156"/>
                    <a:pt x="32" y="189"/>
                    <a:pt x="73" y="189"/>
                  </a:cubicBezTo>
                  <a:cubicBezTo>
                    <a:pt x="113" y="189"/>
                    <a:pt x="145" y="156"/>
                    <a:pt x="145" y="116"/>
                  </a:cubicBezTo>
                  <a:cubicBezTo>
                    <a:pt x="145" y="80"/>
                    <a:pt x="119" y="50"/>
                    <a:pt x="84" y="44"/>
                  </a:cubicBezTo>
                  <a:close/>
                  <a:moveTo>
                    <a:pt x="59" y="172"/>
                  </a:moveTo>
                  <a:cubicBezTo>
                    <a:pt x="33" y="172"/>
                    <a:pt x="11" y="150"/>
                    <a:pt x="11" y="124"/>
                  </a:cubicBezTo>
                  <a:cubicBezTo>
                    <a:pt x="11" y="104"/>
                    <a:pt x="23" y="87"/>
                    <a:pt x="40" y="79"/>
                  </a:cubicBezTo>
                  <a:cubicBezTo>
                    <a:pt x="28" y="88"/>
                    <a:pt x="19" y="103"/>
                    <a:pt x="19" y="119"/>
                  </a:cubicBezTo>
                  <a:cubicBezTo>
                    <a:pt x="19" y="146"/>
                    <a:pt x="41" y="167"/>
                    <a:pt x="68" y="167"/>
                  </a:cubicBezTo>
                  <a:cubicBezTo>
                    <a:pt x="74" y="167"/>
                    <a:pt x="81" y="166"/>
                    <a:pt x="87" y="164"/>
                  </a:cubicBezTo>
                  <a:cubicBezTo>
                    <a:pt x="79" y="169"/>
                    <a:pt x="69" y="172"/>
                    <a:pt x="59"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7" name="Freeform 282">
              <a:extLst>
                <a:ext uri="{FF2B5EF4-FFF2-40B4-BE49-F238E27FC236}">
                  <a16:creationId xmlns:a16="http://schemas.microsoft.com/office/drawing/2014/main" id="{C5BB449F-C5D1-4B0D-A24E-7B2FFE1835F9}"/>
                </a:ext>
              </a:extLst>
            </p:cNvPr>
            <p:cNvSpPr>
              <a:spLocks noEditPoints="1"/>
            </p:cNvSpPr>
            <p:nvPr/>
          </p:nvSpPr>
          <p:spPr bwMode="auto">
            <a:xfrm>
              <a:off x="5537917" y="2264960"/>
              <a:ext cx="102520" cy="302497"/>
            </a:xfrm>
            <a:custGeom>
              <a:avLst/>
              <a:gdLst>
                <a:gd name="T0" fmla="*/ 0 w 81"/>
                <a:gd name="T1" fmla="*/ 0 h 239"/>
                <a:gd name="T2" fmla="*/ 0 w 81"/>
                <a:gd name="T3" fmla="*/ 239 h 239"/>
                <a:gd name="T4" fmla="*/ 36 w 81"/>
                <a:gd name="T5" fmla="*/ 239 h 239"/>
                <a:gd name="T6" fmla="*/ 36 w 81"/>
                <a:gd name="T7" fmla="*/ 215 h 239"/>
                <a:gd name="T8" fmla="*/ 46 w 81"/>
                <a:gd name="T9" fmla="*/ 215 h 239"/>
                <a:gd name="T10" fmla="*/ 46 w 81"/>
                <a:gd name="T11" fmla="*/ 239 h 239"/>
                <a:gd name="T12" fmla="*/ 81 w 81"/>
                <a:gd name="T13" fmla="*/ 239 h 239"/>
                <a:gd name="T14" fmla="*/ 81 w 81"/>
                <a:gd name="T15" fmla="*/ 0 h 239"/>
                <a:gd name="T16" fmla="*/ 0 w 81"/>
                <a:gd name="T17" fmla="*/ 0 h 239"/>
                <a:gd name="T18" fmla="*/ 46 w 81"/>
                <a:gd name="T19" fmla="*/ 197 h 239"/>
                <a:gd name="T20" fmla="*/ 36 w 81"/>
                <a:gd name="T21" fmla="*/ 197 h 239"/>
                <a:gd name="T22" fmla="*/ 36 w 81"/>
                <a:gd name="T23" fmla="*/ 175 h 239"/>
                <a:gd name="T24" fmla="*/ 46 w 81"/>
                <a:gd name="T25" fmla="*/ 175 h 239"/>
                <a:gd name="T26" fmla="*/ 46 w 81"/>
                <a:gd name="T27" fmla="*/ 197 h 239"/>
                <a:gd name="T28" fmla="*/ 46 w 81"/>
                <a:gd name="T29" fmla="*/ 157 h 239"/>
                <a:gd name="T30" fmla="*/ 36 w 81"/>
                <a:gd name="T31" fmla="*/ 157 h 239"/>
                <a:gd name="T32" fmla="*/ 36 w 81"/>
                <a:gd name="T33" fmla="*/ 133 h 239"/>
                <a:gd name="T34" fmla="*/ 46 w 81"/>
                <a:gd name="T35" fmla="*/ 133 h 239"/>
                <a:gd name="T36" fmla="*/ 46 w 81"/>
                <a:gd name="T37" fmla="*/ 157 h 239"/>
                <a:gd name="T38" fmla="*/ 46 w 81"/>
                <a:gd name="T39" fmla="*/ 116 h 239"/>
                <a:gd name="T40" fmla="*/ 36 w 81"/>
                <a:gd name="T41" fmla="*/ 116 h 239"/>
                <a:gd name="T42" fmla="*/ 36 w 81"/>
                <a:gd name="T43" fmla="*/ 92 h 239"/>
                <a:gd name="T44" fmla="*/ 46 w 81"/>
                <a:gd name="T45" fmla="*/ 92 h 239"/>
                <a:gd name="T46" fmla="*/ 46 w 81"/>
                <a:gd name="T47" fmla="*/ 116 h 239"/>
                <a:gd name="T48" fmla="*/ 46 w 81"/>
                <a:gd name="T49" fmla="*/ 74 h 239"/>
                <a:gd name="T50" fmla="*/ 36 w 81"/>
                <a:gd name="T51" fmla="*/ 74 h 239"/>
                <a:gd name="T52" fmla="*/ 36 w 81"/>
                <a:gd name="T53" fmla="*/ 52 h 239"/>
                <a:gd name="T54" fmla="*/ 46 w 81"/>
                <a:gd name="T55" fmla="*/ 52 h 239"/>
                <a:gd name="T56" fmla="*/ 46 w 81"/>
                <a:gd name="T57" fmla="*/ 74 h 239"/>
                <a:gd name="T58" fmla="*/ 46 w 81"/>
                <a:gd name="T59" fmla="*/ 34 h 239"/>
                <a:gd name="T60" fmla="*/ 36 w 81"/>
                <a:gd name="T61" fmla="*/ 34 h 239"/>
                <a:gd name="T62" fmla="*/ 36 w 81"/>
                <a:gd name="T63" fmla="*/ 10 h 239"/>
                <a:gd name="T64" fmla="*/ 46 w 81"/>
                <a:gd name="T65" fmla="*/ 10 h 239"/>
                <a:gd name="T66" fmla="*/ 46 w 81"/>
                <a:gd name="T67" fmla="*/ 3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239">
                  <a:moveTo>
                    <a:pt x="0" y="0"/>
                  </a:moveTo>
                  <a:lnTo>
                    <a:pt x="0" y="239"/>
                  </a:lnTo>
                  <a:lnTo>
                    <a:pt x="36" y="239"/>
                  </a:lnTo>
                  <a:lnTo>
                    <a:pt x="36" y="215"/>
                  </a:lnTo>
                  <a:lnTo>
                    <a:pt x="46" y="215"/>
                  </a:lnTo>
                  <a:lnTo>
                    <a:pt x="46" y="239"/>
                  </a:lnTo>
                  <a:lnTo>
                    <a:pt x="81" y="239"/>
                  </a:lnTo>
                  <a:lnTo>
                    <a:pt x="81" y="0"/>
                  </a:lnTo>
                  <a:lnTo>
                    <a:pt x="0" y="0"/>
                  </a:lnTo>
                  <a:close/>
                  <a:moveTo>
                    <a:pt x="46" y="197"/>
                  </a:moveTo>
                  <a:lnTo>
                    <a:pt x="36" y="197"/>
                  </a:lnTo>
                  <a:lnTo>
                    <a:pt x="36" y="175"/>
                  </a:lnTo>
                  <a:lnTo>
                    <a:pt x="46" y="175"/>
                  </a:lnTo>
                  <a:lnTo>
                    <a:pt x="46" y="197"/>
                  </a:lnTo>
                  <a:close/>
                  <a:moveTo>
                    <a:pt x="46" y="157"/>
                  </a:moveTo>
                  <a:lnTo>
                    <a:pt x="36" y="157"/>
                  </a:lnTo>
                  <a:lnTo>
                    <a:pt x="36" y="133"/>
                  </a:lnTo>
                  <a:lnTo>
                    <a:pt x="46" y="133"/>
                  </a:lnTo>
                  <a:lnTo>
                    <a:pt x="46" y="157"/>
                  </a:lnTo>
                  <a:close/>
                  <a:moveTo>
                    <a:pt x="46" y="116"/>
                  </a:moveTo>
                  <a:lnTo>
                    <a:pt x="36" y="116"/>
                  </a:lnTo>
                  <a:lnTo>
                    <a:pt x="36" y="92"/>
                  </a:lnTo>
                  <a:lnTo>
                    <a:pt x="46" y="92"/>
                  </a:lnTo>
                  <a:lnTo>
                    <a:pt x="46" y="116"/>
                  </a:lnTo>
                  <a:close/>
                  <a:moveTo>
                    <a:pt x="46" y="74"/>
                  </a:moveTo>
                  <a:lnTo>
                    <a:pt x="36" y="74"/>
                  </a:lnTo>
                  <a:lnTo>
                    <a:pt x="36" y="52"/>
                  </a:lnTo>
                  <a:lnTo>
                    <a:pt x="46" y="52"/>
                  </a:lnTo>
                  <a:lnTo>
                    <a:pt x="46" y="74"/>
                  </a:lnTo>
                  <a:close/>
                  <a:moveTo>
                    <a:pt x="46" y="34"/>
                  </a:moveTo>
                  <a:lnTo>
                    <a:pt x="36" y="34"/>
                  </a:lnTo>
                  <a:lnTo>
                    <a:pt x="36" y="10"/>
                  </a:lnTo>
                  <a:lnTo>
                    <a:pt x="46" y="10"/>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8" name="Freeform 295">
              <a:extLst>
                <a:ext uri="{FF2B5EF4-FFF2-40B4-BE49-F238E27FC236}">
                  <a16:creationId xmlns:a16="http://schemas.microsoft.com/office/drawing/2014/main" id="{7722156E-1226-4D39-B811-E3C8DC1D49BB}"/>
                </a:ext>
              </a:extLst>
            </p:cNvPr>
            <p:cNvSpPr>
              <a:spLocks/>
            </p:cNvSpPr>
            <p:nvPr/>
          </p:nvSpPr>
          <p:spPr bwMode="auto">
            <a:xfrm>
              <a:off x="5442992" y="5964540"/>
              <a:ext cx="102520" cy="162007"/>
            </a:xfrm>
            <a:custGeom>
              <a:avLst/>
              <a:gdLst>
                <a:gd name="T0" fmla="*/ 0 w 81"/>
                <a:gd name="T1" fmla="*/ 0 h 128"/>
                <a:gd name="T2" fmla="*/ 0 w 81"/>
                <a:gd name="T3" fmla="*/ 128 h 128"/>
                <a:gd name="T4" fmla="*/ 81 w 81"/>
                <a:gd name="T5" fmla="*/ 68 h 128"/>
                <a:gd name="T6" fmla="*/ 0 w 81"/>
                <a:gd name="T7" fmla="*/ 0 h 128"/>
              </a:gdLst>
              <a:ahLst/>
              <a:cxnLst>
                <a:cxn ang="0">
                  <a:pos x="T0" y="T1"/>
                </a:cxn>
                <a:cxn ang="0">
                  <a:pos x="T2" y="T3"/>
                </a:cxn>
                <a:cxn ang="0">
                  <a:pos x="T4" y="T5"/>
                </a:cxn>
                <a:cxn ang="0">
                  <a:pos x="T6" y="T7"/>
                </a:cxn>
              </a:cxnLst>
              <a:rect l="0" t="0" r="r" b="b"/>
              <a:pathLst>
                <a:path w="81" h="128">
                  <a:moveTo>
                    <a:pt x="0" y="0"/>
                  </a:moveTo>
                  <a:lnTo>
                    <a:pt x="0" y="128"/>
                  </a:lnTo>
                  <a:lnTo>
                    <a:pt x="81" y="6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89" name="Freeform 296">
              <a:extLst>
                <a:ext uri="{FF2B5EF4-FFF2-40B4-BE49-F238E27FC236}">
                  <a16:creationId xmlns:a16="http://schemas.microsoft.com/office/drawing/2014/main" id="{C8883695-6C92-4F94-993D-11D2C761C7E1}"/>
                </a:ext>
              </a:extLst>
            </p:cNvPr>
            <p:cNvSpPr>
              <a:spLocks/>
            </p:cNvSpPr>
            <p:nvPr/>
          </p:nvSpPr>
          <p:spPr bwMode="auto">
            <a:xfrm>
              <a:off x="5455649" y="5958212"/>
              <a:ext cx="232885" cy="110114"/>
            </a:xfrm>
            <a:custGeom>
              <a:avLst/>
              <a:gdLst>
                <a:gd name="T0" fmla="*/ 142 w 145"/>
                <a:gd name="T1" fmla="*/ 0 h 69"/>
                <a:gd name="T2" fmla="*/ 0 w 145"/>
                <a:gd name="T3" fmla="*/ 0 h 69"/>
                <a:gd name="T4" fmla="*/ 81 w 145"/>
                <a:gd name="T5" fmla="*/ 69 h 69"/>
                <a:gd name="T6" fmla="*/ 145 w 145"/>
                <a:gd name="T7" fmla="*/ 15 h 69"/>
                <a:gd name="T8" fmla="*/ 142 w 145"/>
                <a:gd name="T9" fmla="*/ 4 h 69"/>
                <a:gd name="T10" fmla="*/ 142 w 145"/>
                <a:gd name="T11" fmla="*/ 0 h 69"/>
              </a:gdLst>
              <a:ahLst/>
              <a:cxnLst>
                <a:cxn ang="0">
                  <a:pos x="T0" y="T1"/>
                </a:cxn>
                <a:cxn ang="0">
                  <a:pos x="T2" y="T3"/>
                </a:cxn>
                <a:cxn ang="0">
                  <a:pos x="T4" y="T5"/>
                </a:cxn>
                <a:cxn ang="0">
                  <a:pos x="T6" y="T7"/>
                </a:cxn>
                <a:cxn ang="0">
                  <a:pos x="T8" y="T9"/>
                </a:cxn>
                <a:cxn ang="0">
                  <a:pos x="T10" y="T11"/>
                </a:cxn>
              </a:cxnLst>
              <a:rect l="0" t="0" r="r" b="b"/>
              <a:pathLst>
                <a:path w="145" h="69">
                  <a:moveTo>
                    <a:pt x="142" y="0"/>
                  </a:moveTo>
                  <a:cubicBezTo>
                    <a:pt x="0" y="0"/>
                    <a:pt x="0" y="0"/>
                    <a:pt x="0" y="0"/>
                  </a:cubicBezTo>
                  <a:cubicBezTo>
                    <a:pt x="81" y="69"/>
                    <a:pt x="81" y="69"/>
                    <a:pt x="81" y="69"/>
                  </a:cubicBezTo>
                  <a:cubicBezTo>
                    <a:pt x="145" y="15"/>
                    <a:pt x="145" y="15"/>
                    <a:pt x="145" y="15"/>
                  </a:cubicBezTo>
                  <a:cubicBezTo>
                    <a:pt x="143" y="12"/>
                    <a:pt x="142" y="8"/>
                    <a:pt x="142" y="4"/>
                  </a:cubicBezTo>
                  <a:cubicBezTo>
                    <a:pt x="142" y="3"/>
                    <a:pt x="142" y="2"/>
                    <a:pt x="1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0" name="Freeform 297">
              <a:extLst>
                <a:ext uri="{FF2B5EF4-FFF2-40B4-BE49-F238E27FC236}">
                  <a16:creationId xmlns:a16="http://schemas.microsoft.com/office/drawing/2014/main" id="{7DDCF3D1-B37D-4F30-B568-078CE1738F84}"/>
                </a:ext>
              </a:extLst>
            </p:cNvPr>
            <p:cNvSpPr>
              <a:spLocks/>
            </p:cNvSpPr>
            <p:nvPr/>
          </p:nvSpPr>
          <p:spPr bwMode="auto">
            <a:xfrm>
              <a:off x="5454383" y="6059466"/>
              <a:ext cx="258199" cy="74675"/>
            </a:xfrm>
            <a:custGeom>
              <a:avLst/>
              <a:gdLst>
                <a:gd name="T0" fmla="*/ 104 w 204"/>
                <a:gd name="T1" fmla="*/ 20 h 59"/>
                <a:gd name="T2" fmla="*/ 79 w 204"/>
                <a:gd name="T3" fmla="*/ 0 h 59"/>
                <a:gd name="T4" fmla="*/ 0 w 204"/>
                <a:gd name="T5" fmla="*/ 59 h 59"/>
                <a:gd name="T6" fmla="*/ 204 w 204"/>
                <a:gd name="T7" fmla="*/ 59 h 59"/>
                <a:gd name="T8" fmla="*/ 125 w 204"/>
                <a:gd name="T9" fmla="*/ 2 h 59"/>
                <a:gd name="T10" fmla="*/ 104 w 204"/>
                <a:gd name="T11" fmla="*/ 20 h 59"/>
              </a:gdLst>
              <a:ahLst/>
              <a:cxnLst>
                <a:cxn ang="0">
                  <a:pos x="T0" y="T1"/>
                </a:cxn>
                <a:cxn ang="0">
                  <a:pos x="T2" y="T3"/>
                </a:cxn>
                <a:cxn ang="0">
                  <a:pos x="T4" y="T5"/>
                </a:cxn>
                <a:cxn ang="0">
                  <a:pos x="T6" y="T7"/>
                </a:cxn>
                <a:cxn ang="0">
                  <a:pos x="T8" y="T9"/>
                </a:cxn>
                <a:cxn ang="0">
                  <a:pos x="T10" y="T11"/>
                </a:cxn>
              </a:cxnLst>
              <a:rect l="0" t="0" r="r" b="b"/>
              <a:pathLst>
                <a:path w="204" h="59">
                  <a:moveTo>
                    <a:pt x="104" y="20"/>
                  </a:moveTo>
                  <a:lnTo>
                    <a:pt x="79" y="0"/>
                  </a:lnTo>
                  <a:lnTo>
                    <a:pt x="0" y="59"/>
                  </a:lnTo>
                  <a:lnTo>
                    <a:pt x="204" y="59"/>
                  </a:lnTo>
                  <a:lnTo>
                    <a:pt x="125" y="2"/>
                  </a:lnTo>
                  <a:lnTo>
                    <a:pt x="10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1" name="Freeform 298">
              <a:extLst>
                <a:ext uri="{FF2B5EF4-FFF2-40B4-BE49-F238E27FC236}">
                  <a16:creationId xmlns:a16="http://schemas.microsoft.com/office/drawing/2014/main" id="{0939F828-BC83-4AE3-994E-2024619332D7}"/>
                </a:ext>
              </a:extLst>
            </p:cNvPr>
            <p:cNvSpPr>
              <a:spLocks/>
            </p:cNvSpPr>
            <p:nvPr/>
          </p:nvSpPr>
          <p:spPr bwMode="auto">
            <a:xfrm>
              <a:off x="5623984" y="5993651"/>
              <a:ext cx="106317" cy="137959"/>
            </a:xfrm>
            <a:custGeom>
              <a:avLst/>
              <a:gdLst>
                <a:gd name="T0" fmla="*/ 45 w 66"/>
                <a:gd name="T1" fmla="*/ 0 h 86"/>
                <a:gd name="T2" fmla="*/ 0 w 66"/>
                <a:gd name="T3" fmla="*/ 37 h 86"/>
                <a:gd name="T4" fmla="*/ 66 w 66"/>
                <a:gd name="T5" fmla="*/ 86 h 86"/>
                <a:gd name="T6" fmla="*/ 66 w 66"/>
                <a:gd name="T7" fmla="*/ 5 h 86"/>
                <a:gd name="T8" fmla="*/ 60 w 66"/>
                <a:gd name="T9" fmla="*/ 6 h 86"/>
                <a:gd name="T10" fmla="*/ 45 w 66"/>
                <a:gd name="T11" fmla="*/ 0 h 86"/>
              </a:gdLst>
              <a:ahLst/>
              <a:cxnLst>
                <a:cxn ang="0">
                  <a:pos x="T0" y="T1"/>
                </a:cxn>
                <a:cxn ang="0">
                  <a:pos x="T2" y="T3"/>
                </a:cxn>
                <a:cxn ang="0">
                  <a:pos x="T4" y="T5"/>
                </a:cxn>
                <a:cxn ang="0">
                  <a:pos x="T6" y="T7"/>
                </a:cxn>
                <a:cxn ang="0">
                  <a:pos x="T8" y="T9"/>
                </a:cxn>
                <a:cxn ang="0">
                  <a:pos x="T10" y="T11"/>
                </a:cxn>
              </a:cxnLst>
              <a:rect l="0" t="0" r="r" b="b"/>
              <a:pathLst>
                <a:path w="66" h="86">
                  <a:moveTo>
                    <a:pt x="45" y="0"/>
                  </a:moveTo>
                  <a:cubicBezTo>
                    <a:pt x="0" y="37"/>
                    <a:pt x="0" y="37"/>
                    <a:pt x="0" y="37"/>
                  </a:cubicBezTo>
                  <a:cubicBezTo>
                    <a:pt x="66" y="86"/>
                    <a:pt x="66" y="86"/>
                    <a:pt x="66" y="86"/>
                  </a:cubicBezTo>
                  <a:cubicBezTo>
                    <a:pt x="66" y="5"/>
                    <a:pt x="66" y="5"/>
                    <a:pt x="66" y="5"/>
                  </a:cubicBezTo>
                  <a:cubicBezTo>
                    <a:pt x="64" y="6"/>
                    <a:pt x="62" y="6"/>
                    <a:pt x="60" y="6"/>
                  </a:cubicBezTo>
                  <a:cubicBezTo>
                    <a:pt x="54" y="6"/>
                    <a:pt x="49"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2" name="Freeform 299">
              <a:extLst>
                <a:ext uri="{FF2B5EF4-FFF2-40B4-BE49-F238E27FC236}">
                  <a16:creationId xmlns:a16="http://schemas.microsoft.com/office/drawing/2014/main" id="{DED443F8-F908-4169-9D1B-C3933CB5A00E}"/>
                </a:ext>
              </a:extLst>
            </p:cNvPr>
            <p:cNvSpPr>
              <a:spLocks noEditPoints="1"/>
            </p:cNvSpPr>
            <p:nvPr/>
          </p:nvSpPr>
          <p:spPr bwMode="auto">
            <a:xfrm>
              <a:off x="5692330" y="5927836"/>
              <a:ext cx="63284" cy="65815"/>
            </a:xfrm>
            <a:custGeom>
              <a:avLst/>
              <a:gdLst>
                <a:gd name="T0" fmla="*/ 19 w 39"/>
                <a:gd name="T1" fmla="*/ 0 h 41"/>
                <a:gd name="T2" fmla="*/ 0 w 39"/>
                <a:gd name="T3" fmla="*/ 21 h 41"/>
                <a:gd name="T4" fmla="*/ 19 w 39"/>
                <a:gd name="T5" fmla="*/ 41 h 41"/>
                <a:gd name="T6" fmla="*/ 39 w 39"/>
                <a:gd name="T7" fmla="*/ 21 h 41"/>
                <a:gd name="T8" fmla="*/ 19 w 39"/>
                <a:gd name="T9" fmla="*/ 0 h 41"/>
                <a:gd name="T10" fmla="*/ 23 w 39"/>
                <a:gd name="T11" fmla="*/ 25 h 41"/>
                <a:gd name="T12" fmla="*/ 16 w 39"/>
                <a:gd name="T13" fmla="*/ 25 h 41"/>
                <a:gd name="T14" fmla="*/ 4 w 39"/>
                <a:gd name="T15" fmla="*/ 25 h 41"/>
                <a:gd name="T16" fmla="*/ 4 w 39"/>
                <a:gd name="T17" fmla="*/ 17 h 41"/>
                <a:gd name="T18" fmla="*/ 16 w 39"/>
                <a:gd name="T19" fmla="*/ 17 h 41"/>
                <a:gd name="T20" fmla="*/ 23 w 39"/>
                <a:gd name="T21" fmla="*/ 17 h 41"/>
                <a:gd name="T22" fmla="*/ 35 w 39"/>
                <a:gd name="T23" fmla="*/ 17 h 41"/>
                <a:gd name="T24" fmla="*/ 35 w 39"/>
                <a:gd name="T25" fmla="*/ 25 h 41"/>
                <a:gd name="T26" fmla="*/ 23 w 39"/>
                <a:gd name="T2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41">
                  <a:moveTo>
                    <a:pt x="19" y="0"/>
                  </a:moveTo>
                  <a:cubicBezTo>
                    <a:pt x="8" y="0"/>
                    <a:pt x="0" y="10"/>
                    <a:pt x="0" y="21"/>
                  </a:cubicBezTo>
                  <a:cubicBezTo>
                    <a:pt x="0" y="32"/>
                    <a:pt x="8" y="41"/>
                    <a:pt x="19" y="41"/>
                  </a:cubicBezTo>
                  <a:cubicBezTo>
                    <a:pt x="30" y="41"/>
                    <a:pt x="39" y="32"/>
                    <a:pt x="39" y="21"/>
                  </a:cubicBezTo>
                  <a:cubicBezTo>
                    <a:pt x="39" y="10"/>
                    <a:pt x="30" y="0"/>
                    <a:pt x="19" y="0"/>
                  </a:cubicBezTo>
                  <a:close/>
                  <a:moveTo>
                    <a:pt x="23" y="25"/>
                  </a:moveTo>
                  <a:cubicBezTo>
                    <a:pt x="16" y="25"/>
                    <a:pt x="16" y="25"/>
                    <a:pt x="16" y="25"/>
                  </a:cubicBezTo>
                  <a:cubicBezTo>
                    <a:pt x="4" y="25"/>
                    <a:pt x="4" y="25"/>
                    <a:pt x="4" y="25"/>
                  </a:cubicBezTo>
                  <a:cubicBezTo>
                    <a:pt x="4" y="17"/>
                    <a:pt x="4" y="17"/>
                    <a:pt x="4" y="17"/>
                  </a:cubicBezTo>
                  <a:cubicBezTo>
                    <a:pt x="16" y="17"/>
                    <a:pt x="16" y="17"/>
                    <a:pt x="16" y="17"/>
                  </a:cubicBezTo>
                  <a:cubicBezTo>
                    <a:pt x="23" y="17"/>
                    <a:pt x="23" y="17"/>
                    <a:pt x="23" y="17"/>
                  </a:cubicBezTo>
                  <a:cubicBezTo>
                    <a:pt x="35" y="17"/>
                    <a:pt x="35" y="17"/>
                    <a:pt x="35" y="17"/>
                  </a:cubicBezTo>
                  <a:cubicBezTo>
                    <a:pt x="35" y="25"/>
                    <a:pt x="35" y="25"/>
                    <a:pt x="35" y="25"/>
                  </a:cubicBezTo>
                  <a:lnTo>
                    <a:pt x="2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3" name="Freeform 309">
              <a:extLst>
                <a:ext uri="{FF2B5EF4-FFF2-40B4-BE49-F238E27FC236}">
                  <a16:creationId xmlns:a16="http://schemas.microsoft.com/office/drawing/2014/main" id="{711377D3-92B7-44E6-8842-B09F70957BC4}"/>
                </a:ext>
              </a:extLst>
            </p:cNvPr>
            <p:cNvSpPr>
              <a:spLocks/>
            </p:cNvSpPr>
            <p:nvPr/>
          </p:nvSpPr>
          <p:spPr bwMode="auto">
            <a:xfrm>
              <a:off x="5434132" y="1503022"/>
              <a:ext cx="327811" cy="175929"/>
            </a:xfrm>
            <a:custGeom>
              <a:avLst/>
              <a:gdLst>
                <a:gd name="T0" fmla="*/ 190 w 204"/>
                <a:gd name="T1" fmla="*/ 42 h 109"/>
                <a:gd name="T2" fmla="*/ 122 w 204"/>
                <a:gd name="T3" fmla="*/ 8 h 109"/>
                <a:gd name="T4" fmla="*/ 114 w 204"/>
                <a:gd name="T5" fmla="*/ 0 h 109"/>
                <a:gd name="T6" fmla="*/ 81 w 204"/>
                <a:gd name="T7" fmla="*/ 0 h 109"/>
                <a:gd name="T8" fmla="*/ 75 w 204"/>
                <a:gd name="T9" fmla="*/ 7 h 109"/>
                <a:gd name="T10" fmla="*/ 47 w 204"/>
                <a:gd name="T11" fmla="*/ 20 h 109"/>
                <a:gd name="T12" fmla="*/ 18 w 204"/>
                <a:gd name="T13" fmla="*/ 35 h 109"/>
                <a:gd name="T14" fmla="*/ 7 w 204"/>
                <a:gd name="T15" fmla="*/ 77 h 109"/>
                <a:gd name="T16" fmla="*/ 199 w 204"/>
                <a:gd name="T17" fmla="*/ 77 h 109"/>
                <a:gd name="T18" fmla="*/ 190 w 204"/>
                <a:gd name="T19"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109">
                  <a:moveTo>
                    <a:pt x="190" y="42"/>
                  </a:moveTo>
                  <a:cubicBezTo>
                    <a:pt x="181" y="26"/>
                    <a:pt x="125" y="9"/>
                    <a:pt x="122" y="8"/>
                  </a:cubicBezTo>
                  <a:cubicBezTo>
                    <a:pt x="121" y="7"/>
                    <a:pt x="110" y="5"/>
                    <a:pt x="114" y="0"/>
                  </a:cubicBezTo>
                  <a:cubicBezTo>
                    <a:pt x="114" y="0"/>
                    <a:pt x="98" y="18"/>
                    <a:pt x="81" y="0"/>
                  </a:cubicBezTo>
                  <a:cubicBezTo>
                    <a:pt x="81" y="1"/>
                    <a:pt x="82" y="5"/>
                    <a:pt x="75" y="7"/>
                  </a:cubicBezTo>
                  <a:cubicBezTo>
                    <a:pt x="71" y="9"/>
                    <a:pt x="58" y="14"/>
                    <a:pt x="47" y="20"/>
                  </a:cubicBezTo>
                  <a:cubicBezTo>
                    <a:pt x="35" y="25"/>
                    <a:pt x="23" y="31"/>
                    <a:pt x="18" y="35"/>
                  </a:cubicBezTo>
                  <a:cubicBezTo>
                    <a:pt x="8" y="43"/>
                    <a:pt x="0" y="67"/>
                    <a:pt x="7" y="77"/>
                  </a:cubicBezTo>
                  <a:cubicBezTo>
                    <a:pt x="58" y="100"/>
                    <a:pt x="136" y="109"/>
                    <a:pt x="199" y="77"/>
                  </a:cubicBezTo>
                  <a:cubicBezTo>
                    <a:pt x="204" y="69"/>
                    <a:pt x="195" y="49"/>
                    <a:pt x="19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4" name="Freeform 310">
              <a:extLst>
                <a:ext uri="{FF2B5EF4-FFF2-40B4-BE49-F238E27FC236}">
                  <a16:creationId xmlns:a16="http://schemas.microsoft.com/office/drawing/2014/main" id="{450B42B9-439E-4CC1-8EC9-50C4FA9F4985}"/>
                </a:ext>
              </a:extLst>
            </p:cNvPr>
            <p:cNvSpPr>
              <a:spLocks/>
            </p:cNvSpPr>
            <p:nvPr/>
          </p:nvSpPr>
          <p:spPr bwMode="auto">
            <a:xfrm>
              <a:off x="5530323" y="1389110"/>
              <a:ext cx="141756" cy="140490"/>
            </a:xfrm>
            <a:custGeom>
              <a:avLst/>
              <a:gdLst>
                <a:gd name="T0" fmla="*/ 2 w 88"/>
                <a:gd name="T1" fmla="*/ 65 h 87"/>
                <a:gd name="T2" fmla="*/ 16 w 88"/>
                <a:gd name="T3" fmla="*/ 68 h 87"/>
                <a:gd name="T4" fmla="*/ 22 w 88"/>
                <a:gd name="T5" fmla="*/ 74 h 87"/>
                <a:gd name="T6" fmla="*/ 62 w 88"/>
                <a:gd name="T7" fmla="*/ 61 h 87"/>
                <a:gd name="T8" fmla="*/ 66 w 88"/>
                <a:gd name="T9" fmla="*/ 2 h 87"/>
                <a:gd name="T10" fmla="*/ 16 w 88"/>
                <a:gd name="T11" fmla="*/ 0 h 87"/>
                <a:gd name="T12" fmla="*/ 2 w 88"/>
                <a:gd name="T13" fmla="*/ 14 h 87"/>
                <a:gd name="T14" fmla="*/ 1 w 88"/>
                <a:gd name="T15" fmla="*/ 37 h 87"/>
                <a:gd name="T16" fmla="*/ 0 w 88"/>
                <a:gd name="T17" fmla="*/ 63 h 87"/>
                <a:gd name="T18" fmla="*/ 2 w 88"/>
                <a:gd name="T19"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7">
                  <a:moveTo>
                    <a:pt x="2" y="65"/>
                  </a:moveTo>
                  <a:cubicBezTo>
                    <a:pt x="2" y="65"/>
                    <a:pt x="15" y="68"/>
                    <a:pt x="16" y="68"/>
                  </a:cubicBezTo>
                  <a:cubicBezTo>
                    <a:pt x="16" y="70"/>
                    <a:pt x="19" y="71"/>
                    <a:pt x="22" y="74"/>
                  </a:cubicBezTo>
                  <a:cubicBezTo>
                    <a:pt x="30" y="81"/>
                    <a:pt x="45" y="87"/>
                    <a:pt x="62" y="61"/>
                  </a:cubicBezTo>
                  <a:cubicBezTo>
                    <a:pt x="88" y="21"/>
                    <a:pt x="66" y="2"/>
                    <a:pt x="66" y="2"/>
                  </a:cubicBezTo>
                  <a:cubicBezTo>
                    <a:pt x="16" y="0"/>
                    <a:pt x="16" y="0"/>
                    <a:pt x="16" y="0"/>
                  </a:cubicBezTo>
                  <a:cubicBezTo>
                    <a:pt x="2" y="14"/>
                    <a:pt x="2" y="14"/>
                    <a:pt x="2" y="14"/>
                  </a:cubicBezTo>
                  <a:cubicBezTo>
                    <a:pt x="1" y="37"/>
                    <a:pt x="1" y="37"/>
                    <a:pt x="1" y="37"/>
                  </a:cubicBezTo>
                  <a:cubicBezTo>
                    <a:pt x="0" y="63"/>
                    <a:pt x="0" y="63"/>
                    <a:pt x="0" y="63"/>
                  </a:cubicBezTo>
                  <a:lnTo>
                    <a:pt x="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5" name="Freeform 311">
              <a:extLst>
                <a:ext uri="{FF2B5EF4-FFF2-40B4-BE49-F238E27FC236}">
                  <a16:creationId xmlns:a16="http://schemas.microsoft.com/office/drawing/2014/main" id="{501F2898-9874-4858-A8AA-E28F885B6C6A}"/>
                </a:ext>
              </a:extLst>
            </p:cNvPr>
            <p:cNvSpPr>
              <a:spLocks/>
            </p:cNvSpPr>
            <p:nvPr/>
          </p:nvSpPr>
          <p:spPr bwMode="auto">
            <a:xfrm>
              <a:off x="5484759" y="1308107"/>
              <a:ext cx="224026" cy="217697"/>
            </a:xfrm>
            <a:custGeom>
              <a:avLst/>
              <a:gdLst>
                <a:gd name="T0" fmla="*/ 15 w 140"/>
                <a:gd name="T1" fmla="*/ 100 h 136"/>
                <a:gd name="T2" fmla="*/ 44 w 140"/>
                <a:gd name="T3" fmla="*/ 40 h 136"/>
                <a:gd name="T4" fmla="*/ 119 w 140"/>
                <a:gd name="T5" fmla="*/ 90 h 136"/>
                <a:gd name="T6" fmla="*/ 119 w 140"/>
                <a:gd name="T7" fmla="*/ 91 h 136"/>
                <a:gd name="T8" fmla="*/ 91 w 140"/>
                <a:gd name="T9" fmla="*/ 112 h 136"/>
                <a:gd name="T10" fmla="*/ 91 w 140"/>
                <a:gd name="T11" fmla="*/ 84 h 136"/>
                <a:gd name="T12" fmla="*/ 49 w 140"/>
                <a:gd name="T13" fmla="*/ 60 h 136"/>
                <a:gd name="T14" fmla="*/ 46 w 140"/>
                <a:gd name="T15" fmla="*/ 120 h 136"/>
                <a:gd name="T16" fmla="*/ 15 w 140"/>
                <a:gd name="T17"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36">
                  <a:moveTo>
                    <a:pt x="15" y="100"/>
                  </a:moveTo>
                  <a:cubicBezTo>
                    <a:pt x="35" y="110"/>
                    <a:pt x="0" y="38"/>
                    <a:pt x="44" y="40"/>
                  </a:cubicBezTo>
                  <a:cubicBezTo>
                    <a:pt x="140" y="0"/>
                    <a:pt x="87" y="121"/>
                    <a:pt x="119" y="90"/>
                  </a:cubicBezTo>
                  <a:cubicBezTo>
                    <a:pt x="119" y="90"/>
                    <a:pt x="119" y="91"/>
                    <a:pt x="119" y="91"/>
                  </a:cubicBezTo>
                  <a:cubicBezTo>
                    <a:pt x="123" y="102"/>
                    <a:pt x="104" y="129"/>
                    <a:pt x="91" y="112"/>
                  </a:cubicBezTo>
                  <a:cubicBezTo>
                    <a:pt x="91" y="112"/>
                    <a:pt x="106" y="56"/>
                    <a:pt x="91" y="84"/>
                  </a:cubicBezTo>
                  <a:cubicBezTo>
                    <a:pt x="81" y="68"/>
                    <a:pt x="57" y="65"/>
                    <a:pt x="49" y="60"/>
                  </a:cubicBezTo>
                  <a:cubicBezTo>
                    <a:pt x="34" y="63"/>
                    <a:pt x="25" y="94"/>
                    <a:pt x="46" y="120"/>
                  </a:cubicBezTo>
                  <a:cubicBezTo>
                    <a:pt x="25" y="136"/>
                    <a:pt x="10" y="111"/>
                    <a:pt x="15"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6" name="Freeform 369">
              <a:extLst>
                <a:ext uri="{FF2B5EF4-FFF2-40B4-BE49-F238E27FC236}">
                  <a16:creationId xmlns:a16="http://schemas.microsoft.com/office/drawing/2014/main" id="{D6A59A54-2C1D-48DA-A1D5-55FE128B48B8}"/>
                </a:ext>
              </a:extLst>
            </p:cNvPr>
            <p:cNvSpPr>
              <a:spLocks noEditPoints="1"/>
            </p:cNvSpPr>
            <p:nvPr/>
          </p:nvSpPr>
          <p:spPr bwMode="auto">
            <a:xfrm>
              <a:off x="5450586" y="5432955"/>
              <a:ext cx="301232" cy="299966"/>
            </a:xfrm>
            <a:custGeom>
              <a:avLst/>
              <a:gdLst>
                <a:gd name="T0" fmla="*/ 94 w 188"/>
                <a:gd name="T1" fmla="*/ 0 h 187"/>
                <a:gd name="T2" fmla="*/ 0 w 188"/>
                <a:gd name="T3" fmla="*/ 94 h 187"/>
                <a:gd name="T4" fmla="*/ 94 w 188"/>
                <a:gd name="T5" fmla="*/ 187 h 187"/>
                <a:gd name="T6" fmla="*/ 188 w 188"/>
                <a:gd name="T7" fmla="*/ 94 h 187"/>
                <a:gd name="T8" fmla="*/ 94 w 188"/>
                <a:gd name="T9" fmla="*/ 0 h 187"/>
                <a:gd name="T10" fmla="*/ 148 w 188"/>
                <a:gd name="T11" fmla="*/ 118 h 187"/>
                <a:gd name="T12" fmla="*/ 40 w 188"/>
                <a:gd name="T13" fmla="*/ 118 h 187"/>
                <a:gd name="T14" fmla="*/ 17 w 188"/>
                <a:gd name="T15" fmla="*/ 94 h 187"/>
                <a:gd name="T16" fmla="*/ 40 w 188"/>
                <a:gd name="T17" fmla="*/ 69 h 187"/>
                <a:gd name="T18" fmla="*/ 148 w 188"/>
                <a:gd name="T19" fmla="*/ 69 h 187"/>
                <a:gd name="T20" fmla="*/ 170 w 188"/>
                <a:gd name="T21" fmla="*/ 94 h 187"/>
                <a:gd name="T22" fmla="*/ 148 w 188"/>
                <a:gd name="T23" fmla="*/ 11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87">
                  <a:moveTo>
                    <a:pt x="94" y="0"/>
                  </a:moveTo>
                  <a:cubicBezTo>
                    <a:pt x="42" y="0"/>
                    <a:pt x="0" y="42"/>
                    <a:pt x="0" y="94"/>
                  </a:cubicBezTo>
                  <a:cubicBezTo>
                    <a:pt x="0" y="145"/>
                    <a:pt x="42" y="187"/>
                    <a:pt x="94" y="187"/>
                  </a:cubicBezTo>
                  <a:cubicBezTo>
                    <a:pt x="146" y="187"/>
                    <a:pt x="188" y="145"/>
                    <a:pt x="188" y="94"/>
                  </a:cubicBezTo>
                  <a:cubicBezTo>
                    <a:pt x="188" y="42"/>
                    <a:pt x="146" y="0"/>
                    <a:pt x="94" y="0"/>
                  </a:cubicBezTo>
                  <a:close/>
                  <a:moveTo>
                    <a:pt x="148" y="118"/>
                  </a:moveTo>
                  <a:cubicBezTo>
                    <a:pt x="40" y="118"/>
                    <a:pt x="40" y="118"/>
                    <a:pt x="40" y="118"/>
                  </a:cubicBezTo>
                  <a:cubicBezTo>
                    <a:pt x="28" y="118"/>
                    <a:pt x="17" y="107"/>
                    <a:pt x="17" y="94"/>
                  </a:cubicBezTo>
                  <a:cubicBezTo>
                    <a:pt x="17" y="80"/>
                    <a:pt x="28" y="69"/>
                    <a:pt x="40" y="69"/>
                  </a:cubicBezTo>
                  <a:cubicBezTo>
                    <a:pt x="148" y="69"/>
                    <a:pt x="148" y="69"/>
                    <a:pt x="148" y="69"/>
                  </a:cubicBezTo>
                  <a:cubicBezTo>
                    <a:pt x="160" y="69"/>
                    <a:pt x="170" y="80"/>
                    <a:pt x="170" y="94"/>
                  </a:cubicBezTo>
                  <a:cubicBezTo>
                    <a:pt x="170" y="107"/>
                    <a:pt x="160" y="118"/>
                    <a:pt x="148"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7" name="Freeform 21">
              <a:extLst>
                <a:ext uri="{FF2B5EF4-FFF2-40B4-BE49-F238E27FC236}">
                  <a16:creationId xmlns:a16="http://schemas.microsoft.com/office/drawing/2014/main" id="{99D1E377-1E1A-463A-AC11-3B9E8C7548E9}"/>
                </a:ext>
              </a:extLst>
            </p:cNvPr>
            <p:cNvSpPr>
              <a:spLocks/>
            </p:cNvSpPr>
            <p:nvPr/>
          </p:nvSpPr>
          <p:spPr bwMode="auto">
            <a:xfrm>
              <a:off x="1161673" y="4978576"/>
              <a:ext cx="197446" cy="305029"/>
            </a:xfrm>
            <a:custGeom>
              <a:avLst/>
              <a:gdLst>
                <a:gd name="T0" fmla="*/ 43 w 123"/>
                <a:gd name="T1" fmla="*/ 178 h 190"/>
                <a:gd name="T2" fmla="*/ 21 w 123"/>
                <a:gd name="T3" fmla="*/ 190 h 190"/>
                <a:gd name="T4" fmla="*/ 12 w 123"/>
                <a:gd name="T5" fmla="*/ 180 h 190"/>
                <a:gd name="T6" fmla="*/ 38 w 123"/>
                <a:gd name="T7" fmla="*/ 153 h 190"/>
                <a:gd name="T8" fmla="*/ 38 w 123"/>
                <a:gd name="T9" fmla="*/ 142 h 190"/>
                <a:gd name="T10" fmla="*/ 0 w 123"/>
                <a:gd name="T11" fmla="*/ 149 h 190"/>
                <a:gd name="T12" fmla="*/ 1 w 123"/>
                <a:gd name="T13" fmla="*/ 132 h 190"/>
                <a:gd name="T14" fmla="*/ 44 w 123"/>
                <a:gd name="T15" fmla="*/ 97 h 190"/>
                <a:gd name="T16" fmla="*/ 56 w 123"/>
                <a:gd name="T17" fmla="*/ 64 h 190"/>
                <a:gd name="T18" fmla="*/ 57 w 123"/>
                <a:gd name="T19" fmla="*/ 33 h 190"/>
                <a:gd name="T20" fmla="*/ 65 w 123"/>
                <a:gd name="T21" fmla="*/ 0 h 190"/>
                <a:gd name="T22" fmla="*/ 72 w 123"/>
                <a:gd name="T23" fmla="*/ 33 h 190"/>
                <a:gd name="T24" fmla="*/ 71 w 123"/>
                <a:gd name="T25" fmla="*/ 64 h 190"/>
                <a:gd name="T26" fmla="*/ 82 w 123"/>
                <a:gd name="T27" fmla="*/ 97 h 190"/>
                <a:gd name="T28" fmla="*/ 123 w 123"/>
                <a:gd name="T29" fmla="*/ 132 h 190"/>
                <a:gd name="T30" fmla="*/ 123 w 123"/>
                <a:gd name="T31" fmla="*/ 150 h 190"/>
                <a:gd name="T32" fmla="*/ 84 w 123"/>
                <a:gd name="T33" fmla="*/ 142 h 190"/>
                <a:gd name="T34" fmla="*/ 84 w 123"/>
                <a:gd name="T35" fmla="*/ 153 h 190"/>
                <a:gd name="T36" fmla="*/ 110 w 123"/>
                <a:gd name="T37" fmla="*/ 180 h 190"/>
                <a:gd name="T38" fmla="*/ 100 w 123"/>
                <a:gd name="T39" fmla="*/ 190 h 190"/>
                <a:gd name="T40" fmla="*/ 78 w 123"/>
                <a:gd name="T41" fmla="*/ 178 h 190"/>
                <a:gd name="T42" fmla="*/ 61 w 123"/>
                <a:gd name="T43" fmla="*/ 178 h 190"/>
                <a:gd name="T44" fmla="*/ 43 w 123"/>
                <a:gd name="T45" fmla="*/ 17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190">
                  <a:moveTo>
                    <a:pt x="43" y="178"/>
                  </a:moveTo>
                  <a:cubicBezTo>
                    <a:pt x="21" y="190"/>
                    <a:pt x="21" y="190"/>
                    <a:pt x="21" y="190"/>
                  </a:cubicBezTo>
                  <a:cubicBezTo>
                    <a:pt x="12" y="180"/>
                    <a:pt x="12" y="180"/>
                    <a:pt x="12" y="180"/>
                  </a:cubicBezTo>
                  <a:cubicBezTo>
                    <a:pt x="38" y="153"/>
                    <a:pt x="38" y="153"/>
                    <a:pt x="38" y="153"/>
                  </a:cubicBezTo>
                  <a:cubicBezTo>
                    <a:pt x="38" y="142"/>
                    <a:pt x="38" y="142"/>
                    <a:pt x="38" y="142"/>
                  </a:cubicBezTo>
                  <a:cubicBezTo>
                    <a:pt x="0" y="149"/>
                    <a:pt x="0" y="149"/>
                    <a:pt x="0" y="149"/>
                  </a:cubicBezTo>
                  <a:cubicBezTo>
                    <a:pt x="1" y="132"/>
                    <a:pt x="1" y="132"/>
                    <a:pt x="1" y="132"/>
                  </a:cubicBezTo>
                  <a:cubicBezTo>
                    <a:pt x="44" y="97"/>
                    <a:pt x="44" y="97"/>
                    <a:pt x="44" y="97"/>
                  </a:cubicBezTo>
                  <a:cubicBezTo>
                    <a:pt x="56" y="64"/>
                    <a:pt x="56" y="64"/>
                    <a:pt x="56" y="64"/>
                  </a:cubicBezTo>
                  <a:cubicBezTo>
                    <a:pt x="57" y="50"/>
                    <a:pt x="57" y="40"/>
                    <a:pt x="57" y="33"/>
                  </a:cubicBezTo>
                  <a:cubicBezTo>
                    <a:pt x="57" y="27"/>
                    <a:pt x="60" y="16"/>
                    <a:pt x="65" y="0"/>
                  </a:cubicBezTo>
                  <a:cubicBezTo>
                    <a:pt x="70" y="16"/>
                    <a:pt x="72" y="27"/>
                    <a:pt x="72" y="33"/>
                  </a:cubicBezTo>
                  <a:cubicBezTo>
                    <a:pt x="71" y="40"/>
                    <a:pt x="71" y="50"/>
                    <a:pt x="71" y="64"/>
                  </a:cubicBezTo>
                  <a:cubicBezTo>
                    <a:pt x="82" y="97"/>
                    <a:pt x="82" y="97"/>
                    <a:pt x="82" y="97"/>
                  </a:cubicBezTo>
                  <a:cubicBezTo>
                    <a:pt x="123" y="132"/>
                    <a:pt x="123" y="132"/>
                    <a:pt x="123" y="132"/>
                  </a:cubicBezTo>
                  <a:cubicBezTo>
                    <a:pt x="123" y="150"/>
                    <a:pt x="123" y="150"/>
                    <a:pt x="123" y="150"/>
                  </a:cubicBezTo>
                  <a:cubicBezTo>
                    <a:pt x="84" y="142"/>
                    <a:pt x="84" y="142"/>
                    <a:pt x="84" y="142"/>
                  </a:cubicBezTo>
                  <a:cubicBezTo>
                    <a:pt x="84" y="153"/>
                    <a:pt x="84" y="153"/>
                    <a:pt x="84" y="153"/>
                  </a:cubicBezTo>
                  <a:cubicBezTo>
                    <a:pt x="110" y="180"/>
                    <a:pt x="110" y="180"/>
                    <a:pt x="110" y="180"/>
                  </a:cubicBezTo>
                  <a:cubicBezTo>
                    <a:pt x="100" y="190"/>
                    <a:pt x="100" y="190"/>
                    <a:pt x="100" y="190"/>
                  </a:cubicBezTo>
                  <a:cubicBezTo>
                    <a:pt x="78" y="178"/>
                    <a:pt x="78" y="178"/>
                    <a:pt x="78" y="178"/>
                  </a:cubicBezTo>
                  <a:cubicBezTo>
                    <a:pt x="61" y="178"/>
                    <a:pt x="61" y="178"/>
                    <a:pt x="61" y="178"/>
                  </a:cubicBezTo>
                  <a:lnTo>
                    <a:pt x="43"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98" name="组合 97">
              <a:extLst>
                <a:ext uri="{FF2B5EF4-FFF2-40B4-BE49-F238E27FC236}">
                  <a16:creationId xmlns:a16="http://schemas.microsoft.com/office/drawing/2014/main" id="{9C138A17-D2BD-4838-B27B-BBD2BA626498}"/>
                </a:ext>
              </a:extLst>
            </p:cNvPr>
            <p:cNvGrpSpPr/>
            <p:nvPr/>
          </p:nvGrpSpPr>
          <p:grpSpPr>
            <a:xfrm>
              <a:off x="1103452" y="1444800"/>
              <a:ext cx="321483" cy="188587"/>
              <a:chOff x="1274763" y="323851"/>
              <a:chExt cx="403226" cy="236538"/>
            </a:xfrm>
            <a:grpFill/>
          </p:grpSpPr>
          <p:sp>
            <p:nvSpPr>
              <p:cNvPr id="423" name="Freeform 34">
                <a:extLst>
                  <a:ext uri="{FF2B5EF4-FFF2-40B4-BE49-F238E27FC236}">
                    <a16:creationId xmlns:a16="http://schemas.microsoft.com/office/drawing/2014/main" id="{5DA0F48E-C418-460F-B638-BA783202D485}"/>
                  </a:ext>
                </a:extLst>
              </p:cNvPr>
              <p:cNvSpPr>
                <a:spLocks/>
              </p:cNvSpPr>
              <p:nvPr/>
            </p:nvSpPr>
            <p:spPr bwMode="auto">
              <a:xfrm>
                <a:off x="1274763" y="323851"/>
                <a:ext cx="317500" cy="236538"/>
              </a:xfrm>
              <a:custGeom>
                <a:avLst/>
                <a:gdLst>
                  <a:gd name="T0" fmla="*/ 110 w 158"/>
                  <a:gd name="T1" fmla="*/ 55 h 118"/>
                  <a:gd name="T2" fmla="*/ 109 w 158"/>
                  <a:gd name="T3" fmla="*/ 50 h 118"/>
                  <a:gd name="T4" fmla="*/ 119 w 158"/>
                  <a:gd name="T5" fmla="*/ 33 h 118"/>
                  <a:gd name="T6" fmla="*/ 119 w 158"/>
                  <a:gd name="T7" fmla="*/ 24 h 118"/>
                  <a:gd name="T8" fmla="*/ 119 w 158"/>
                  <a:gd name="T9" fmla="*/ 16 h 118"/>
                  <a:gd name="T10" fmla="*/ 118 w 158"/>
                  <a:gd name="T11" fmla="*/ 15 h 118"/>
                  <a:gd name="T12" fmla="*/ 117 w 158"/>
                  <a:gd name="T13" fmla="*/ 8 h 118"/>
                  <a:gd name="T14" fmla="*/ 99 w 158"/>
                  <a:gd name="T15" fmla="*/ 0 h 118"/>
                  <a:gd name="T16" fmla="*/ 81 w 158"/>
                  <a:gd name="T17" fmla="*/ 5 h 118"/>
                  <a:gd name="T18" fmla="*/ 78 w 158"/>
                  <a:gd name="T19" fmla="*/ 13 h 118"/>
                  <a:gd name="T20" fmla="*/ 77 w 158"/>
                  <a:gd name="T21" fmla="*/ 15 h 118"/>
                  <a:gd name="T22" fmla="*/ 77 w 158"/>
                  <a:gd name="T23" fmla="*/ 23 h 118"/>
                  <a:gd name="T24" fmla="*/ 77 w 158"/>
                  <a:gd name="T25" fmla="*/ 32 h 118"/>
                  <a:gd name="T26" fmla="*/ 87 w 158"/>
                  <a:gd name="T27" fmla="*/ 49 h 118"/>
                  <a:gd name="T28" fmla="*/ 86 w 158"/>
                  <a:gd name="T29" fmla="*/ 55 h 118"/>
                  <a:gd name="T30" fmla="*/ 69 w 158"/>
                  <a:gd name="T31" fmla="*/ 63 h 118"/>
                  <a:gd name="T32" fmla="*/ 52 w 158"/>
                  <a:gd name="T33" fmla="*/ 56 h 118"/>
                  <a:gd name="T34" fmla="*/ 51 w 158"/>
                  <a:gd name="T35" fmla="*/ 52 h 118"/>
                  <a:gd name="T36" fmla="*/ 58 w 158"/>
                  <a:gd name="T37" fmla="*/ 38 h 118"/>
                  <a:gd name="T38" fmla="*/ 59 w 158"/>
                  <a:gd name="T39" fmla="*/ 32 h 118"/>
                  <a:gd name="T40" fmla="*/ 58 w 158"/>
                  <a:gd name="T41" fmla="*/ 18 h 118"/>
                  <a:gd name="T42" fmla="*/ 44 w 158"/>
                  <a:gd name="T43" fmla="*/ 12 h 118"/>
                  <a:gd name="T44" fmla="*/ 29 w 158"/>
                  <a:gd name="T45" fmla="*/ 16 h 118"/>
                  <a:gd name="T46" fmla="*/ 26 w 158"/>
                  <a:gd name="T47" fmla="*/ 31 h 118"/>
                  <a:gd name="T48" fmla="*/ 27 w 158"/>
                  <a:gd name="T49" fmla="*/ 38 h 118"/>
                  <a:gd name="T50" fmla="*/ 34 w 158"/>
                  <a:gd name="T51" fmla="*/ 51 h 118"/>
                  <a:gd name="T52" fmla="*/ 33 w 158"/>
                  <a:gd name="T53" fmla="*/ 56 h 118"/>
                  <a:gd name="T54" fmla="*/ 8 w 158"/>
                  <a:gd name="T55" fmla="*/ 70 h 118"/>
                  <a:gd name="T56" fmla="*/ 3 w 158"/>
                  <a:gd name="T57" fmla="*/ 89 h 118"/>
                  <a:gd name="T58" fmla="*/ 41 w 158"/>
                  <a:gd name="T59" fmla="*/ 99 h 118"/>
                  <a:gd name="T60" fmla="*/ 48 w 158"/>
                  <a:gd name="T61" fmla="*/ 76 h 118"/>
                  <a:gd name="T62" fmla="*/ 57 w 158"/>
                  <a:gd name="T63" fmla="*/ 70 h 118"/>
                  <a:gd name="T64" fmla="*/ 53 w 158"/>
                  <a:gd name="T65" fmla="*/ 73 h 118"/>
                  <a:gd name="T66" fmla="*/ 47 w 158"/>
                  <a:gd name="T67" fmla="*/ 99 h 118"/>
                  <a:gd name="T68" fmla="*/ 155 w 158"/>
                  <a:gd name="T69" fmla="*/ 99 h 118"/>
                  <a:gd name="T70" fmla="*/ 150 w 158"/>
                  <a:gd name="T71" fmla="*/ 78 h 118"/>
                  <a:gd name="T72" fmla="*/ 110 w 158"/>
                  <a:gd name="T73" fmla="*/ 5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8" h="118">
                    <a:moveTo>
                      <a:pt x="110" y="55"/>
                    </a:moveTo>
                    <a:cubicBezTo>
                      <a:pt x="109" y="50"/>
                      <a:pt x="109" y="50"/>
                      <a:pt x="109" y="50"/>
                    </a:cubicBezTo>
                    <a:cubicBezTo>
                      <a:pt x="113" y="47"/>
                      <a:pt x="117" y="42"/>
                      <a:pt x="119" y="33"/>
                    </a:cubicBezTo>
                    <a:cubicBezTo>
                      <a:pt x="122" y="27"/>
                      <a:pt x="119" y="24"/>
                      <a:pt x="119" y="24"/>
                    </a:cubicBezTo>
                    <a:cubicBezTo>
                      <a:pt x="119" y="16"/>
                      <a:pt x="119" y="16"/>
                      <a:pt x="119" y="16"/>
                    </a:cubicBezTo>
                    <a:cubicBezTo>
                      <a:pt x="119" y="16"/>
                      <a:pt x="118" y="15"/>
                      <a:pt x="118" y="15"/>
                    </a:cubicBezTo>
                    <a:cubicBezTo>
                      <a:pt x="118" y="13"/>
                      <a:pt x="118" y="10"/>
                      <a:pt x="117" y="8"/>
                    </a:cubicBezTo>
                    <a:cubicBezTo>
                      <a:pt x="114" y="5"/>
                      <a:pt x="110" y="1"/>
                      <a:pt x="99" y="0"/>
                    </a:cubicBezTo>
                    <a:cubicBezTo>
                      <a:pt x="92" y="0"/>
                      <a:pt x="84" y="3"/>
                      <a:pt x="81" y="5"/>
                    </a:cubicBezTo>
                    <a:cubicBezTo>
                      <a:pt x="80" y="7"/>
                      <a:pt x="79" y="10"/>
                      <a:pt x="78" y="13"/>
                    </a:cubicBezTo>
                    <a:cubicBezTo>
                      <a:pt x="78" y="13"/>
                      <a:pt x="78" y="14"/>
                      <a:pt x="77" y="15"/>
                    </a:cubicBezTo>
                    <a:cubicBezTo>
                      <a:pt x="77" y="23"/>
                      <a:pt x="77" y="23"/>
                      <a:pt x="77" y="23"/>
                    </a:cubicBezTo>
                    <a:cubicBezTo>
                      <a:pt x="77" y="23"/>
                      <a:pt x="74" y="27"/>
                      <a:pt x="77" y="32"/>
                    </a:cubicBezTo>
                    <a:cubicBezTo>
                      <a:pt x="79" y="41"/>
                      <a:pt x="83" y="46"/>
                      <a:pt x="87" y="49"/>
                    </a:cubicBezTo>
                    <a:cubicBezTo>
                      <a:pt x="86" y="55"/>
                      <a:pt x="86" y="55"/>
                      <a:pt x="86" y="55"/>
                    </a:cubicBezTo>
                    <a:cubicBezTo>
                      <a:pt x="84" y="56"/>
                      <a:pt x="76" y="60"/>
                      <a:pt x="69" y="63"/>
                    </a:cubicBezTo>
                    <a:cubicBezTo>
                      <a:pt x="61" y="59"/>
                      <a:pt x="52" y="56"/>
                      <a:pt x="52" y="56"/>
                    </a:cubicBezTo>
                    <a:cubicBezTo>
                      <a:pt x="51" y="52"/>
                      <a:pt x="51" y="52"/>
                      <a:pt x="51" y="52"/>
                    </a:cubicBezTo>
                    <a:cubicBezTo>
                      <a:pt x="54" y="50"/>
                      <a:pt x="57" y="46"/>
                      <a:pt x="58" y="38"/>
                    </a:cubicBezTo>
                    <a:cubicBezTo>
                      <a:pt x="59" y="37"/>
                      <a:pt x="59" y="34"/>
                      <a:pt x="59" y="32"/>
                    </a:cubicBezTo>
                    <a:cubicBezTo>
                      <a:pt x="59" y="30"/>
                      <a:pt x="60" y="23"/>
                      <a:pt x="58" y="18"/>
                    </a:cubicBezTo>
                    <a:cubicBezTo>
                      <a:pt x="56" y="16"/>
                      <a:pt x="52" y="13"/>
                      <a:pt x="44" y="12"/>
                    </a:cubicBezTo>
                    <a:cubicBezTo>
                      <a:pt x="38" y="12"/>
                      <a:pt x="32" y="14"/>
                      <a:pt x="29" y="16"/>
                    </a:cubicBezTo>
                    <a:cubicBezTo>
                      <a:pt x="26" y="20"/>
                      <a:pt x="26" y="27"/>
                      <a:pt x="26" y="31"/>
                    </a:cubicBezTo>
                    <a:cubicBezTo>
                      <a:pt x="25" y="33"/>
                      <a:pt x="25" y="36"/>
                      <a:pt x="27" y="38"/>
                    </a:cubicBezTo>
                    <a:cubicBezTo>
                      <a:pt x="28" y="45"/>
                      <a:pt x="31" y="49"/>
                      <a:pt x="34" y="51"/>
                    </a:cubicBezTo>
                    <a:cubicBezTo>
                      <a:pt x="33" y="56"/>
                      <a:pt x="33" y="56"/>
                      <a:pt x="33" y="56"/>
                    </a:cubicBezTo>
                    <a:cubicBezTo>
                      <a:pt x="33" y="56"/>
                      <a:pt x="13" y="65"/>
                      <a:pt x="8" y="70"/>
                    </a:cubicBezTo>
                    <a:cubicBezTo>
                      <a:pt x="4" y="73"/>
                      <a:pt x="0" y="85"/>
                      <a:pt x="3" y="89"/>
                    </a:cubicBezTo>
                    <a:cubicBezTo>
                      <a:pt x="14" y="94"/>
                      <a:pt x="27" y="98"/>
                      <a:pt x="41" y="99"/>
                    </a:cubicBezTo>
                    <a:cubicBezTo>
                      <a:pt x="40" y="91"/>
                      <a:pt x="44" y="80"/>
                      <a:pt x="48" y="76"/>
                    </a:cubicBezTo>
                    <a:cubicBezTo>
                      <a:pt x="50" y="75"/>
                      <a:pt x="53" y="73"/>
                      <a:pt x="57" y="70"/>
                    </a:cubicBezTo>
                    <a:cubicBezTo>
                      <a:pt x="55" y="72"/>
                      <a:pt x="54" y="73"/>
                      <a:pt x="53" y="73"/>
                    </a:cubicBezTo>
                    <a:cubicBezTo>
                      <a:pt x="47" y="78"/>
                      <a:pt x="43" y="93"/>
                      <a:pt x="47" y="99"/>
                    </a:cubicBezTo>
                    <a:cubicBezTo>
                      <a:pt x="75" y="113"/>
                      <a:pt x="119" y="118"/>
                      <a:pt x="155" y="99"/>
                    </a:cubicBezTo>
                    <a:cubicBezTo>
                      <a:pt x="158" y="94"/>
                      <a:pt x="153" y="82"/>
                      <a:pt x="150" y="78"/>
                    </a:cubicBezTo>
                    <a:cubicBezTo>
                      <a:pt x="144" y="69"/>
                      <a:pt x="121" y="57"/>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4" name="Freeform 35">
                <a:extLst>
                  <a:ext uri="{FF2B5EF4-FFF2-40B4-BE49-F238E27FC236}">
                    <a16:creationId xmlns:a16="http://schemas.microsoft.com/office/drawing/2014/main" id="{1FE55DAA-619D-4E98-9589-CB75248F21B9}"/>
                  </a:ext>
                </a:extLst>
              </p:cNvPr>
              <p:cNvSpPr>
                <a:spLocks/>
              </p:cNvSpPr>
              <p:nvPr/>
            </p:nvSpPr>
            <p:spPr bwMode="auto">
              <a:xfrm>
                <a:off x="1536701" y="344489"/>
                <a:ext cx="141288" cy="174625"/>
              </a:xfrm>
              <a:custGeom>
                <a:avLst/>
                <a:gdLst>
                  <a:gd name="T0" fmla="*/ 62 w 70"/>
                  <a:gd name="T1" fmla="*/ 57 h 86"/>
                  <a:gd name="T2" fmla="*/ 37 w 70"/>
                  <a:gd name="T3" fmla="*/ 44 h 86"/>
                  <a:gd name="T4" fmla="*/ 36 w 70"/>
                  <a:gd name="T5" fmla="*/ 39 h 86"/>
                  <a:gd name="T6" fmla="*/ 43 w 70"/>
                  <a:gd name="T7" fmla="*/ 26 h 86"/>
                  <a:gd name="T8" fmla="*/ 44 w 70"/>
                  <a:gd name="T9" fmla="*/ 19 h 86"/>
                  <a:gd name="T10" fmla="*/ 41 w 70"/>
                  <a:gd name="T11" fmla="*/ 4 h 86"/>
                  <a:gd name="T12" fmla="*/ 26 w 70"/>
                  <a:gd name="T13" fmla="*/ 0 h 86"/>
                  <a:gd name="T14" fmla="*/ 12 w 70"/>
                  <a:gd name="T15" fmla="*/ 6 h 86"/>
                  <a:gd name="T16" fmla="*/ 11 w 70"/>
                  <a:gd name="T17" fmla="*/ 20 h 86"/>
                  <a:gd name="T18" fmla="*/ 12 w 70"/>
                  <a:gd name="T19" fmla="*/ 26 h 86"/>
                  <a:gd name="T20" fmla="*/ 19 w 70"/>
                  <a:gd name="T21" fmla="*/ 40 h 86"/>
                  <a:gd name="T22" fmla="*/ 18 w 70"/>
                  <a:gd name="T23" fmla="*/ 44 h 86"/>
                  <a:gd name="T24" fmla="*/ 0 w 70"/>
                  <a:gd name="T25" fmla="*/ 52 h 86"/>
                  <a:gd name="T26" fmla="*/ 22 w 70"/>
                  <a:gd name="T27" fmla="*/ 64 h 86"/>
                  <a:gd name="T28" fmla="*/ 29 w 70"/>
                  <a:gd name="T29" fmla="*/ 86 h 86"/>
                  <a:gd name="T30" fmla="*/ 67 w 70"/>
                  <a:gd name="T31" fmla="*/ 77 h 86"/>
                  <a:gd name="T32" fmla="*/ 62 w 70"/>
                  <a:gd name="T33" fmla="*/ 5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86">
                    <a:moveTo>
                      <a:pt x="62" y="57"/>
                    </a:moveTo>
                    <a:cubicBezTo>
                      <a:pt x="57" y="53"/>
                      <a:pt x="37" y="44"/>
                      <a:pt x="37" y="44"/>
                    </a:cubicBezTo>
                    <a:cubicBezTo>
                      <a:pt x="36" y="39"/>
                      <a:pt x="36" y="39"/>
                      <a:pt x="36" y="39"/>
                    </a:cubicBezTo>
                    <a:cubicBezTo>
                      <a:pt x="39" y="37"/>
                      <a:pt x="42" y="33"/>
                      <a:pt x="43" y="26"/>
                    </a:cubicBezTo>
                    <a:cubicBezTo>
                      <a:pt x="45" y="24"/>
                      <a:pt x="45" y="21"/>
                      <a:pt x="44" y="19"/>
                    </a:cubicBezTo>
                    <a:cubicBezTo>
                      <a:pt x="44" y="15"/>
                      <a:pt x="44" y="8"/>
                      <a:pt x="41" y="4"/>
                    </a:cubicBezTo>
                    <a:cubicBezTo>
                      <a:pt x="39" y="2"/>
                      <a:pt x="32" y="0"/>
                      <a:pt x="26" y="0"/>
                    </a:cubicBezTo>
                    <a:cubicBezTo>
                      <a:pt x="18" y="0"/>
                      <a:pt x="14" y="4"/>
                      <a:pt x="12" y="6"/>
                    </a:cubicBezTo>
                    <a:cubicBezTo>
                      <a:pt x="10" y="11"/>
                      <a:pt x="11" y="18"/>
                      <a:pt x="11" y="20"/>
                    </a:cubicBezTo>
                    <a:cubicBezTo>
                      <a:pt x="11" y="22"/>
                      <a:pt x="11" y="25"/>
                      <a:pt x="12" y="26"/>
                    </a:cubicBezTo>
                    <a:cubicBezTo>
                      <a:pt x="13" y="34"/>
                      <a:pt x="16" y="37"/>
                      <a:pt x="19" y="40"/>
                    </a:cubicBezTo>
                    <a:cubicBezTo>
                      <a:pt x="18" y="44"/>
                      <a:pt x="18" y="44"/>
                      <a:pt x="18" y="44"/>
                    </a:cubicBezTo>
                    <a:cubicBezTo>
                      <a:pt x="18" y="44"/>
                      <a:pt x="9" y="47"/>
                      <a:pt x="0" y="52"/>
                    </a:cubicBezTo>
                    <a:cubicBezTo>
                      <a:pt x="8" y="56"/>
                      <a:pt x="18" y="61"/>
                      <a:pt x="22" y="64"/>
                    </a:cubicBezTo>
                    <a:cubicBezTo>
                      <a:pt x="26" y="68"/>
                      <a:pt x="30" y="79"/>
                      <a:pt x="29" y="86"/>
                    </a:cubicBezTo>
                    <a:cubicBezTo>
                      <a:pt x="43" y="86"/>
                      <a:pt x="56" y="82"/>
                      <a:pt x="67" y="77"/>
                    </a:cubicBezTo>
                    <a:cubicBezTo>
                      <a:pt x="70" y="73"/>
                      <a:pt x="66" y="61"/>
                      <a:pt x="6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99" name="Freeform 53">
              <a:extLst>
                <a:ext uri="{FF2B5EF4-FFF2-40B4-BE49-F238E27FC236}">
                  <a16:creationId xmlns:a16="http://schemas.microsoft.com/office/drawing/2014/main" id="{3D41B57F-DDC3-45F9-BDD1-315AC03BECA2}"/>
                </a:ext>
              </a:extLst>
            </p:cNvPr>
            <p:cNvSpPr>
              <a:spLocks noEditPoints="1"/>
            </p:cNvSpPr>
            <p:nvPr/>
          </p:nvSpPr>
          <p:spPr bwMode="auto">
            <a:xfrm>
              <a:off x="1107250" y="4527995"/>
              <a:ext cx="313888" cy="301232"/>
            </a:xfrm>
            <a:custGeom>
              <a:avLst/>
              <a:gdLst>
                <a:gd name="T0" fmla="*/ 194 w 196"/>
                <a:gd name="T1" fmla="*/ 0 h 188"/>
                <a:gd name="T2" fmla="*/ 3 w 196"/>
                <a:gd name="T3" fmla="*/ 0 h 188"/>
                <a:gd name="T4" fmla="*/ 0 w 196"/>
                <a:gd name="T5" fmla="*/ 1 h 188"/>
                <a:gd name="T6" fmla="*/ 0 w 196"/>
                <a:gd name="T7" fmla="*/ 126 h 188"/>
                <a:gd name="T8" fmla="*/ 0 w 196"/>
                <a:gd name="T9" fmla="*/ 130 h 188"/>
                <a:gd name="T10" fmla="*/ 0 w 196"/>
                <a:gd name="T11" fmla="*/ 134 h 188"/>
                <a:gd name="T12" fmla="*/ 78 w 196"/>
                <a:gd name="T13" fmla="*/ 140 h 188"/>
                <a:gd name="T14" fmla="*/ 78 w 196"/>
                <a:gd name="T15" fmla="*/ 175 h 188"/>
                <a:gd name="T16" fmla="*/ 54 w 196"/>
                <a:gd name="T17" fmla="*/ 175 h 188"/>
                <a:gd name="T18" fmla="*/ 48 w 196"/>
                <a:gd name="T19" fmla="*/ 182 h 188"/>
                <a:gd name="T20" fmla="*/ 54 w 196"/>
                <a:gd name="T21" fmla="*/ 188 h 188"/>
                <a:gd name="T22" fmla="*/ 143 w 196"/>
                <a:gd name="T23" fmla="*/ 188 h 188"/>
                <a:gd name="T24" fmla="*/ 150 w 196"/>
                <a:gd name="T25" fmla="*/ 182 h 188"/>
                <a:gd name="T26" fmla="*/ 143 w 196"/>
                <a:gd name="T27" fmla="*/ 175 h 188"/>
                <a:gd name="T28" fmla="*/ 119 w 196"/>
                <a:gd name="T29" fmla="*/ 175 h 188"/>
                <a:gd name="T30" fmla="*/ 119 w 196"/>
                <a:gd name="T31" fmla="*/ 140 h 188"/>
                <a:gd name="T32" fmla="*/ 196 w 196"/>
                <a:gd name="T33" fmla="*/ 135 h 188"/>
                <a:gd name="T34" fmla="*/ 196 w 196"/>
                <a:gd name="T35" fmla="*/ 130 h 188"/>
                <a:gd name="T36" fmla="*/ 196 w 196"/>
                <a:gd name="T37" fmla="*/ 125 h 188"/>
                <a:gd name="T38" fmla="*/ 196 w 196"/>
                <a:gd name="T39" fmla="*/ 1 h 188"/>
                <a:gd name="T40" fmla="*/ 194 w 196"/>
                <a:gd name="T41" fmla="*/ 0 h 188"/>
                <a:gd name="T42" fmla="*/ 58 w 196"/>
                <a:gd name="T43" fmla="*/ 133 h 188"/>
                <a:gd name="T44" fmla="*/ 53 w 196"/>
                <a:gd name="T45" fmla="*/ 129 h 188"/>
                <a:gd name="T46" fmla="*/ 58 w 196"/>
                <a:gd name="T47" fmla="*/ 125 h 188"/>
                <a:gd name="T48" fmla="*/ 62 w 196"/>
                <a:gd name="T49" fmla="*/ 129 h 188"/>
                <a:gd name="T50" fmla="*/ 58 w 196"/>
                <a:gd name="T51" fmla="*/ 133 h 188"/>
                <a:gd name="T52" fmla="*/ 70 w 196"/>
                <a:gd name="T53" fmla="*/ 133 h 188"/>
                <a:gd name="T54" fmla="*/ 66 w 196"/>
                <a:gd name="T55" fmla="*/ 129 h 188"/>
                <a:gd name="T56" fmla="*/ 70 w 196"/>
                <a:gd name="T57" fmla="*/ 125 h 188"/>
                <a:gd name="T58" fmla="*/ 74 w 196"/>
                <a:gd name="T59" fmla="*/ 129 h 188"/>
                <a:gd name="T60" fmla="*/ 70 w 196"/>
                <a:gd name="T61" fmla="*/ 133 h 188"/>
                <a:gd name="T62" fmla="*/ 97 w 196"/>
                <a:gd name="T63" fmla="*/ 133 h 188"/>
                <a:gd name="T64" fmla="*/ 80 w 196"/>
                <a:gd name="T65" fmla="*/ 129 h 188"/>
                <a:gd name="T66" fmla="*/ 97 w 196"/>
                <a:gd name="T67" fmla="*/ 125 h 188"/>
                <a:gd name="T68" fmla="*/ 114 w 196"/>
                <a:gd name="T69" fmla="*/ 129 h 188"/>
                <a:gd name="T70" fmla="*/ 97 w 196"/>
                <a:gd name="T71" fmla="*/ 133 h 188"/>
                <a:gd name="T72" fmla="*/ 125 w 196"/>
                <a:gd name="T73" fmla="*/ 133 h 188"/>
                <a:gd name="T74" fmla="*/ 121 w 196"/>
                <a:gd name="T75" fmla="*/ 129 h 188"/>
                <a:gd name="T76" fmla="*/ 125 w 196"/>
                <a:gd name="T77" fmla="*/ 125 h 188"/>
                <a:gd name="T78" fmla="*/ 129 w 196"/>
                <a:gd name="T79" fmla="*/ 129 h 188"/>
                <a:gd name="T80" fmla="*/ 125 w 196"/>
                <a:gd name="T81" fmla="*/ 133 h 188"/>
                <a:gd name="T82" fmla="*/ 137 w 196"/>
                <a:gd name="T83" fmla="*/ 133 h 188"/>
                <a:gd name="T84" fmla="*/ 133 w 196"/>
                <a:gd name="T85" fmla="*/ 129 h 188"/>
                <a:gd name="T86" fmla="*/ 137 w 196"/>
                <a:gd name="T87" fmla="*/ 125 h 188"/>
                <a:gd name="T88" fmla="*/ 142 w 196"/>
                <a:gd name="T89" fmla="*/ 129 h 188"/>
                <a:gd name="T90" fmla="*/ 137 w 196"/>
                <a:gd name="T91" fmla="*/ 133 h 188"/>
                <a:gd name="T92" fmla="*/ 181 w 196"/>
                <a:gd name="T93" fmla="*/ 119 h 188"/>
                <a:gd name="T94" fmla="*/ 15 w 196"/>
                <a:gd name="T95" fmla="*/ 119 h 188"/>
                <a:gd name="T96" fmla="*/ 15 w 196"/>
                <a:gd name="T97" fmla="*/ 13 h 188"/>
                <a:gd name="T98" fmla="*/ 181 w 196"/>
                <a:gd name="T99" fmla="*/ 13 h 188"/>
                <a:gd name="T100" fmla="*/ 181 w 196"/>
                <a:gd name="T101" fmla="*/ 1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6" h="188">
                  <a:moveTo>
                    <a:pt x="194" y="0"/>
                  </a:moveTo>
                  <a:cubicBezTo>
                    <a:pt x="3" y="0"/>
                    <a:pt x="3" y="0"/>
                    <a:pt x="3" y="0"/>
                  </a:cubicBezTo>
                  <a:cubicBezTo>
                    <a:pt x="1" y="0"/>
                    <a:pt x="0" y="0"/>
                    <a:pt x="0" y="1"/>
                  </a:cubicBezTo>
                  <a:cubicBezTo>
                    <a:pt x="0" y="126"/>
                    <a:pt x="0" y="126"/>
                    <a:pt x="0" y="126"/>
                  </a:cubicBezTo>
                  <a:cubicBezTo>
                    <a:pt x="0" y="130"/>
                    <a:pt x="0" y="130"/>
                    <a:pt x="0" y="130"/>
                  </a:cubicBezTo>
                  <a:cubicBezTo>
                    <a:pt x="0" y="134"/>
                    <a:pt x="0" y="134"/>
                    <a:pt x="0" y="134"/>
                  </a:cubicBezTo>
                  <a:cubicBezTo>
                    <a:pt x="11" y="137"/>
                    <a:pt x="51" y="139"/>
                    <a:pt x="78" y="140"/>
                  </a:cubicBezTo>
                  <a:cubicBezTo>
                    <a:pt x="78" y="175"/>
                    <a:pt x="78" y="175"/>
                    <a:pt x="78" y="175"/>
                  </a:cubicBezTo>
                  <a:cubicBezTo>
                    <a:pt x="54" y="175"/>
                    <a:pt x="54" y="175"/>
                    <a:pt x="54" y="175"/>
                  </a:cubicBezTo>
                  <a:cubicBezTo>
                    <a:pt x="51" y="175"/>
                    <a:pt x="48" y="178"/>
                    <a:pt x="48" y="182"/>
                  </a:cubicBezTo>
                  <a:cubicBezTo>
                    <a:pt x="48" y="185"/>
                    <a:pt x="51" y="188"/>
                    <a:pt x="54" y="188"/>
                  </a:cubicBezTo>
                  <a:cubicBezTo>
                    <a:pt x="143" y="188"/>
                    <a:pt x="143" y="188"/>
                    <a:pt x="143" y="188"/>
                  </a:cubicBezTo>
                  <a:cubicBezTo>
                    <a:pt x="147" y="188"/>
                    <a:pt x="150" y="185"/>
                    <a:pt x="150" y="182"/>
                  </a:cubicBezTo>
                  <a:cubicBezTo>
                    <a:pt x="150" y="178"/>
                    <a:pt x="147" y="175"/>
                    <a:pt x="143" y="175"/>
                  </a:cubicBezTo>
                  <a:cubicBezTo>
                    <a:pt x="119" y="175"/>
                    <a:pt x="119" y="175"/>
                    <a:pt x="119" y="175"/>
                  </a:cubicBezTo>
                  <a:cubicBezTo>
                    <a:pt x="119" y="140"/>
                    <a:pt x="119" y="140"/>
                    <a:pt x="119" y="140"/>
                  </a:cubicBezTo>
                  <a:cubicBezTo>
                    <a:pt x="145" y="139"/>
                    <a:pt x="183" y="137"/>
                    <a:pt x="196" y="135"/>
                  </a:cubicBezTo>
                  <a:cubicBezTo>
                    <a:pt x="196" y="130"/>
                    <a:pt x="196" y="130"/>
                    <a:pt x="196" y="130"/>
                  </a:cubicBezTo>
                  <a:cubicBezTo>
                    <a:pt x="196" y="125"/>
                    <a:pt x="196" y="125"/>
                    <a:pt x="196" y="125"/>
                  </a:cubicBezTo>
                  <a:cubicBezTo>
                    <a:pt x="196" y="1"/>
                    <a:pt x="196" y="1"/>
                    <a:pt x="196" y="1"/>
                  </a:cubicBezTo>
                  <a:cubicBezTo>
                    <a:pt x="196" y="0"/>
                    <a:pt x="195" y="0"/>
                    <a:pt x="194" y="0"/>
                  </a:cubicBezTo>
                  <a:close/>
                  <a:moveTo>
                    <a:pt x="58" y="133"/>
                  </a:moveTo>
                  <a:cubicBezTo>
                    <a:pt x="55" y="133"/>
                    <a:pt x="53" y="131"/>
                    <a:pt x="53" y="129"/>
                  </a:cubicBezTo>
                  <a:cubicBezTo>
                    <a:pt x="53" y="127"/>
                    <a:pt x="55" y="125"/>
                    <a:pt x="58" y="125"/>
                  </a:cubicBezTo>
                  <a:cubicBezTo>
                    <a:pt x="60" y="125"/>
                    <a:pt x="62" y="127"/>
                    <a:pt x="62" y="129"/>
                  </a:cubicBezTo>
                  <a:cubicBezTo>
                    <a:pt x="62" y="131"/>
                    <a:pt x="60" y="133"/>
                    <a:pt x="58" y="133"/>
                  </a:cubicBezTo>
                  <a:close/>
                  <a:moveTo>
                    <a:pt x="70" y="133"/>
                  </a:moveTo>
                  <a:cubicBezTo>
                    <a:pt x="67" y="133"/>
                    <a:pt x="66" y="131"/>
                    <a:pt x="66" y="129"/>
                  </a:cubicBezTo>
                  <a:cubicBezTo>
                    <a:pt x="66" y="127"/>
                    <a:pt x="67" y="125"/>
                    <a:pt x="70" y="125"/>
                  </a:cubicBezTo>
                  <a:cubicBezTo>
                    <a:pt x="72" y="125"/>
                    <a:pt x="74" y="127"/>
                    <a:pt x="74" y="129"/>
                  </a:cubicBezTo>
                  <a:cubicBezTo>
                    <a:pt x="74" y="131"/>
                    <a:pt x="72" y="133"/>
                    <a:pt x="70" y="133"/>
                  </a:cubicBezTo>
                  <a:close/>
                  <a:moveTo>
                    <a:pt x="97" y="133"/>
                  </a:moveTo>
                  <a:cubicBezTo>
                    <a:pt x="88" y="133"/>
                    <a:pt x="80" y="131"/>
                    <a:pt x="80" y="129"/>
                  </a:cubicBezTo>
                  <a:cubicBezTo>
                    <a:pt x="80" y="127"/>
                    <a:pt x="88" y="125"/>
                    <a:pt x="97" y="125"/>
                  </a:cubicBezTo>
                  <a:cubicBezTo>
                    <a:pt x="106" y="125"/>
                    <a:pt x="114" y="127"/>
                    <a:pt x="114" y="129"/>
                  </a:cubicBezTo>
                  <a:cubicBezTo>
                    <a:pt x="114" y="131"/>
                    <a:pt x="106" y="133"/>
                    <a:pt x="97" y="133"/>
                  </a:cubicBezTo>
                  <a:close/>
                  <a:moveTo>
                    <a:pt x="125" y="133"/>
                  </a:moveTo>
                  <a:cubicBezTo>
                    <a:pt x="123" y="133"/>
                    <a:pt x="121" y="131"/>
                    <a:pt x="121" y="129"/>
                  </a:cubicBezTo>
                  <a:cubicBezTo>
                    <a:pt x="121" y="127"/>
                    <a:pt x="123" y="125"/>
                    <a:pt x="125" y="125"/>
                  </a:cubicBezTo>
                  <a:cubicBezTo>
                    <a:pt x="128" y="125"/>
                    <a:pt x="129" y="127"/>
                    <a:pt x="129" y="129"/>
                  </a:cubicBezTo>
                  <a:cubicBezTo>
                    <a:pt x="129" y="131"/>
                    <a:pt x="128" y="133"/>
                    <a:pt x="125" y="133"/>
                  </a:cubicBezTo>
                  <a:close/>
                  <a:moveTo>
                    <a:pt x="137" y="133"/>
                  </a:moveTo>
                  <a:cubicBezTo>
                    <a:pt x="135" y="133"/>
                    <a:pt x="133" y="131"/>
                    <a:pt x="133" y="129"/>
                  </a:cubicBezTo>
                  <a:cubicBezTo>
                    <a:pt x="133" y="127"/>
                    <a:pt x="135" y="125"/>
                    <a:pt x="137" y="125"/>
                  </a:cubicBezTo>
                  <a:cubicBezTo>
                    <a:pt x="140" y="125"/>
                    <a:pt x="142" y="127"/>
                    <a:pt x="142" y="129"/>
                  </a:cubicBezTo>
                  <a:cubicBezTo>
                    <a:pt x="142" y="131"/>
                    <a:pt x="140" y="133"/>
                    <a:pt x="137" y="133"/>
                  </a:cubicBezTo>
                  <a:close/>
                  <a:moveTo>
                    <a:pt x="181" y="119"/>
                  </a:moveTo>
                  <a:cubicBezTo>
                    <a:pt x="15" y="119"/>
                    <a:pt x="15" y="119"/>
                    <a:pt x="15" y="119"/>
                  </a:cubicBezTo>
                  <a:cubicBezTo>
                    <a:pt x="15" y="13"/>
                    <a:pt x="15" y="13"/>
                    <a:pt x="15" y="13"/>
                  </a:cubicBezTo>
                  <a:cubicBezTo>
                    <a:pt x="181" y="13"/>
                    <a:pt x="181" y="13"/>
                    <a:pt x="181" y="13"/>
                  </a:cubicBez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0" name="Freeform 83">
              <a:extLst>
                <a:ext uri="{FF2B5EF4-FFF2-40B4-BE49-F238E27FC236}">
                  <a16:creationId xmlns:a16="http://schemas.microsoft.com/office/drawing/2014/main" id="{DA9A23B7-0CAB-4825-9313-5956D3CE7B5C}"/>
                </a:ext>
              </a:extLst>
            </p:cNvPr>
            <p:cNvSpPr>
              <a:spLocks/>
            </p:cNvSpPr>
            <p:nvPr/>
          </p:nvSpPr>
          <p:spPr bwMode="auto">
            <a:xfrm>
              <a:off x="1132563" y="2266226"/>
              <a:ext cx="220228" cy="299966"/>
            </a:xfrm>
            <a:custGeom>
              <a:avLst/>
              <a:gdLst>
                <a:gd name="T0" fmla="*/ 137 w 137"/>
                <a:gd name="T1" fmla="*/ 148 h 187"/>
                <a:gd name="T2" fmla="*/ 121 w 137"/>
                <a:gd name="T3" fmla="*/ 178 h 187"/>
                <a:gd name="T4" fmla="*/ 87 w 137"/>
                <a:gd name="T5" fmla="*/ 187 h 187"/>
                <a:gd name="T6" fmla="*/ 49 w 137"/>
                <a:gd name="T7" fmla="*/ 173 h 187"/>
                <a:gd name="T8" fmla="*/ 35 w 137"/>
                <a:gd name="T9" fmla="*/ 149 h 187"/>
                <a:gd name="T10" fmla="*/ 35 w 137"/>
                <a:gd name="T11" fmla="*/ 148 h 187"/>
                <a:gd name="T12" fmla="*/ 8 w 137"/>
                <a:gd name="T13" fmla="*/ 110 h 187"/>
                <a:gd name="T14" fmla="*/ 0 w 137"/>
                <a:gd name="T15" fmla="*/ 97 h 187"/>
                <a:gd name="T16" fmla="*/ 1 w 137"/>
                <a:gd name="T17" fmla="*/ 95 h 187"/>
                <a:gd name="T18" fmla="*/ 9 w 137"/>
                <a:gd name="T19" fmla="*/ 91 h 187"/>
                <a:gd name="T20" fmla="*/ 16 w 137"/>
                <a:gd name="T21" fmla="*/ 94 h 187"/>
                <a:gd name="T22" fmla="*/ 18 w 137"/>
                <a:gd name="T23" fmla="*/ 96 h 187"/>
                <a:gd name="T24" fmla="*/ 40 w 137"/>
                <a:gd name="T25" fmla="*/ 115 h 187"/>
                <a:gd name="T26" fmla="*/ 45 w 137"/>
                <a:gd name="T27" fmla="*/ 117 h 187"/>
                <a:gd name="T28" fmla="*/ 50 w 137"/>
                <a:gd name="T29" fmla="*/ 111 h 187"/>
                <a:gd name="T30" fmla="*/ 50 w 137"/>
                <a:gd name="T31" fmla="*/ 103 h 187"/>
                <a:gd name="T32" fmla="*/ 50 w 137"/>
                <a:gd name="T33" fmla="*/ 27 h 187"/>
                <a:gd name="T34" fmla="*/ 65 w 137"/>
                <a:gd name="T35" fmla="*/ 27 h 187"/>
                <a:gd name="T36" fmla="*/ 65 w 137"/>
                <a:gd name="T37" fmla="*/ 88 h 187"/>
                <a:gd name="T38" fmla="*/ 69 w 137"/>
                <a:gd name="T39" fmla="*/ 96 h 187"/>
                <a:gd name="T40" fmla="*/ 73 w 137"/>
                <a:gd name="T41" fmla="*/ 90 h 187"/>
                <a:gd name="T42" fmla="*/ 73 w 137"/>
                <a:gd name="T43" fmla="*/ 11 h 187"/>
                <a:gd name="T44" fmla="*/ 76 w 137"/>
                <a:gd name="T45" fmla="*/ 3 h 187"/>
                <a:gd name="T46" fmla="*/ 86 w 137"/>
                <a:gd name="T47" fmla="*/ 2 h 187"/>
                <a:gd name="T48" fmla="*/ 88 w 137"/>
                <a:gd name="T49" fmla="*/ 9 h 187"/>
                <a:gd name="T50" fmla="*/ 88 w 137"/>
                <a:gd name="T51" fmla="*/ 76 h 187"/>
                <a:gd name="T52" fmla="*/ 88 w 137"/>
                <a:gd name="T53" fmla="*/ 85 h 187"/>
                <a:gd name="T54" fmla="*/ 92 w 137"/>
                <a:gd name="T55" fmla="*/ 94 h 187"/>
                <a:gd name="T56" fmla="*/ 97 w 137"/>
                <a:gd name="T57" fmla="*/ 85 h 187"/>
                <a:gd name="T58" fmla="*/ 97 w 137"/>
                <a:gd name="T59" fmla="*/ 73 h 187"/>
                <a:gd name="T60" fmla="*/ 97 w 137"/>
                <a:gd name="T61" fmla="*/ 24 h 187"/>
                <a:gd name="T62" fmla="*/ 99 w 137"/>
                <a:gd name="T63" fmla="*/ 15 h 187"/>
                <a:gd name="T64" fmla="*/ 113 w 137"/>
                <a:gd name="T65" fmla="*/ 25 h 187"/>
                <a:gd name="T66" fmla="*/ 113 w 137"/>
                <a:gd name="T67" fmla="*/ 79 h 187"/>
                <a:gd name="T68" fmla="*/ 113 w 137"/>
                <a:gd name="T69" fmla="*/ 89 h 187"/>
                <a:gd name="T70" fmla="*/ 117 w 137"/>
                <a:gd name="T71" fmla="*/ 98 h 187"/>
                <a:gd name="T72" fmla="*/ 121 w 137"/>
                <a:gd name="T73" fmla="*/ 89 h 187"/>
                <a:gd name="T74" fmla="*/ 121 w 137"/>
                <a:gd name="T75" fmla="*/ 39 h 187"/>
                <a:gd name="T76" fmla="*/ 124 w 137"/>
                <a:gd name="T77" fmla="*/ 30 h 187"/>
                <a:gd name="T78" fmla="*/ 137 w 137"/>
                <a:gd name="T79" fmla="*/ 42 h 187"/>
                <a:gd name="T80" fmla="*/ 137 w 137"/>
                <a:gd name="T81"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7" h="187">
                  <a:moveTo>
                    <a:pt x="137" y="148"/>
                  </a:moveTo>
                  <a:cubicBezTo>
                    <a:pt x="137" y="163"/>
                    <a:pt x="129" y="170"/>
                    <a:pt x="121" y="178"/>
                  </a:cubicBezTo>
                  <a:cubicBezTo>
                    <a:pt x="117" y="181"/>
                    <a:pt x="104" y="187"/>
                    <a:pt x="87" y="187"/>
                  </a:cubicBezTo>
                  <a:cubicBezTo>
                    <a:pt x="76" y="187"/>
                    <a:pt x="61" y="185"/>
                    <a:pt x="49" y="173"/>
                  </a:cubicBezTo>
                  <a:cubicBezTo>
                    <a:pt x="44" y="168"/>
                    <a:pt x="36" y="158"/>
                    <a:pt x="35" y="149"/>
                  </a:cubicBezTo>
                  <a:cubicBezTo>
                    <a:pt x="35" y="148"/>
                    <a:pt x="35" y="148"/>
                    <a:pt x="35" y="148"/>
                  </a:cubicBezTo>
                  <a:cubicBezTo>
                    <a:pt x="28" y="133"/>
                    <a:pt x="14" y="116"/>
                    <a:pt x="8" y="110"/>
                  </a:cubicBezTo>
                  <a:cubicBezTo>
                    <a:pt x="3" y="105"/>
                    <a:pt x="0" y="101"/>
                    <a:pt x="0" y="97"/>
                  </a:cubicBezTo>
                  <a:cubicBezTo>
                    <a:pt x="0" y="97"/>
                    <a:pt x="0" y="95"/>
                    <a:pt x="1" y="95"/>
                  </a:cubicBezTo>
                  <a:cubicBezTo>
                    <a:pt x="3" y="93"/>
                    <a:pt x="6" y="91"/>
                    <a:pt x="9" y="91"/>
                  </a:cubicBezTo>
                  <a:cubicBezTo>
                    <a:pt x="11" y="91"/>
                    <a:pt x="14" y="92"/>
                    <a:pt x="16" y="94"/>
                  </a:cubicBezTo>
                  <a:cubicBezTo>
                    <a:pt x="18" y="96"/>
                    <a:pt x="18" y="96"/>
                    <a:pt x="18" y="96"/>
                  </a:cubicBezTo>
                  <a:cubicBezTo>
                    <a:pt x="23" y="101"/>
                    <a:pt x="32" y="110"/>
                    <a:pt x="40" y="115"/>
                  </a:cubicBezTo>
                  <a:cubicBezTo>
                    <a:pt x="42" y="116"/>
                    <a:pt x="43" y="117"/>
                    <a:pt x="45" y="117"/>
                  </a:cubicBezTo>
                  <a:cubicBezTo>
                    <a:pt x="46" y="117"/>
                    <a:pt x="49" y="116"/>
                    <a:pt x="50" y="111"/>
                  </a:cubicBezTo>
                  <a:cubicBezTo>
                    <a:pt x="50" y="109"/>
                    <a:pt x="50" y="106"/>
                    <a:pt x="50" y="103"/>
                  </a:cubicBezTo>
                  <a:cubicBezTo>
                    <a:pt x="50" y="27"/>
                    <a:pt x="50" y="27"/>
                    <a:pt x="50" y="27"/>
                  </a:cubicBezTo>
                  <a:cubicBezTo>
                    <a:pt x="50" y="16"/>
                    <a:pt x="65" y="16"/>
                    <a:pt x="65" y="27"/>
                  </a:cubicBezTo>
                  <a:cubicBezTo>
                    <a:pt x="65" y="88"/>
                    <a:pt x="65" y="88"/>
                    <a:pt x="65" y="88"/>
                  </a:cubicBezTo>
                  <a:cubicBezTo>
                    <a:pt x="65" y="88"/>
                    <a:pt x="65" y="96"/>
                    <a:pt x="69" y="96"/>
                  </a:cubicBezTo>
                  <a:cubicBezTo>
                    <a:pt x="73" y="96"/>
                    <a:pt x="73" y="92"/>
                    <a:pt x="73" y="90"/>
                  </a:cubicBezTo>
                  <a:cubicBezTo>
                    <a:pt x="73" y="11"/>
                    <a:pt x="73" y="11"/>
                    <a:pt x="73" y="11"/>
                  </a:cubicBezTo>
                  <a:cubicBezTo>
                    <a:pt x="73" y="8"/>
                    <a:pt x="74" y="5"/>
                    <a:pt x="76" y="3"/>
                  </a:cubicBezTo>
                  <a:cubicBezTo>
                    <a:pt x="78" y="0"/>
                    <a:pt x="83" y="0"/>
                    <a:pt x="86" y="2"/>
                  </a:cubicBezTo>
                  <a:cubicBezTo>
                    <a:pt x="87" y="4"/>
                    <a:pt x="88" y="6"/>
                    <a:pt x="88" y="9"/>
                  </a:cubicBezTo>
                  <a:cubicBezTo>
                    <a:pt x="88" y="22"/>
                    <a:pt x="88" y="58"/>
                    <a:pt x="88" y="76"/>
                  </a:cubicBezTo>
                  <a:cubicBezTo>
                    <a:pt x="88" y="85"/>
                    <a:pt x="88" y="85"/>
                    <a:pt x="88" y="85"/>
                  </a:cubicBezTo>
                  <a:cubicBezTo>
                    <a:pt x="88" y="88"/>
                    <a:pt x="88" y="94"/>
                    <a:pt x="92" y="94"/>
                  </a:cubicBezTo>
                  <a:cubicBezTo>
                    <a:pt x="97" y="94"/>
                    <a:pt x="97" y="88"/>
                    <a:pt x="97" y="85"/>
                  </a:cubicBezTo>
                  <a:cubicBezTo>
                    <a:pt x="97" y="83"/>
                    <a:pt x="97" y="78"/>
                    <a:pt x="97" y="73"/>
                  </a:cubicBezTo>
                  <a:cubicBezTo>
                    <a:pt x="97" y="56"/>
                    <a:pt x="97" y="31"/>
                    <a:pt x="97" y="24"/>
                  </a:cubicBezTo>
                  <a:cubicBezTo>
                    <a:pt x="96" y="20"/>
                    <a:pt x="97" y="17"/>
                    <a:pt x="99" y="15"/>
                  </a:cubicBezTo>
                  <a:cubicBezTo>
                    <a:pt x="103" y="11"/>
                    <a:pt x="112" y="14"/>
                    <a:pt x="113" y="25"/>
                  </a:cubicBezTo>
                  <a:cubicBezTo>
                    <a:pt x="113" y="33"/>
                    <a:pt x="113" y="63"/>
                    <a:pt x="113" y="79"/>
                  </a:cubicBezTo>
                  <a:cubicBezTo>
                    <a:pt x="113" y="89"/>
                    <a:pt x="113" y="89"/>
                    <a:pt x="113" y="89"/>
                  </a:cubicBezTo>
                  <a:cubicBezTo>
                    <a:pt x="113" y="96"/>
                    <a:pt x="115" y="98"/>
                    <a:pt x="117" y="98"/>
                  </a:cubicBezTo>
                  <a:cubicBezTo>
                    <a:pt x="121" y="98"/>
                    <a:pt x="121" y="92"/>
                    <a:pt x="121" y="89"/>
                  </a:cubicBezTo>
                  <a:cubicBezTo>
                    <a:pt x="121" y="39"/>
                    <a:pt x="121" y="39"/>
                    <a:pt x="121" y="39"/>
                  </a:cubicBezTo>
                  <a:cubicBezTo>
                    <a:pt x="121" y="35"/>
                    <a:pt x="122" y="32"/>
                    <a:pt x="124" y="30"/>
                  </a:cubicBezTo>
                  <a:cubicBezTo>
                    <a:pt x="128" y="25"/>
                    <a:pt x="137" y="27"/>
                    <a:pt x="137" y="42"/>
                  </a:cubicBezTo>
                  <a:lnTo>
                    <a:pt x="137"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1" name="Freeform 159">
              <a:extLst>
                <a:ext uri="{FF2B5EF4-FFF2-40B4-BE49-F238E27FC236}">
                  <a16:creationId xmlns:a16="http://schemas.microsoft.com/office/drawing/2014/main" id="{67BB41B7-FAE0-4A62-8396-5C0C284F6018}"/>
                </a:ext>
              </a:extLst>
            </p:cNvPr>
            <p:cNvSpPr>
              <a:spLocks/>
            </p:cNvSpPr>
            <p:nvPr/>
          </p:nvSpPr>
          <p:spPr bwMode="auto">
            <a:xfrm>
              <a:off x="1156611" y="3171187"/>
              <a:ext cx="250604" cy="299966"/>
            </a:xfrm>
            <a:custGeom>
              <a:avLst/>
              <a:gdLst>
                <a:gd name="T0" fmla="*/ 0 w 198"/>
                <a:gd name="T1" fmla="*/ 0 h 237"/>
                <a:gd name="T2" fmla="*/ 0 w 198"/>
                <a:gd name="T3" fmla="*/ 237 h 237"/>
                <a:gd name="T4" fmla="*/ 198 w 198"/>
                <a:gd name="T5" fmla="*/ 118 h 237"/>
                <a:gd name="T6" fmla="*/ 0 w 198"/>
                <a:gd name="T7" fmla="*/ 0 h 237"/>
              </a:gdLst>
              <a:ahLst/>
              <a:cxnLst>
                <a:cxn ang="0">
                  <a:pos x="T0" y="T1"/>
                </a:cxn>
                <a:cxn ang="0">
                  <a:pos x="T2" y="T3"/>
                </a:cxn>
                <a:cxn ang="0">
                  <a:pos x="T4" y="T5"/>
                </a:cxn>
                <a:cxn ang="0">
                  <a:pos x="T6" y="T7"/>
                </a:cxn>
              </a:cxnLst>
              <a:rect l="0" t="0" r="r" b="b"/>
              <a:pathLst>
                <a:path w="198" h="237">
                  <a:moveTo>
                    <a:pt x="0" y="0"/>
                  </a:moveTo>
                  <a:lnTo>
                    <a:pt x="0" y="237"/>
                  </a:lnTo>
                  <a:lnTo>
                    <a:pt x="198" y="11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2" name="Freeform 240">
              <a:extLst>
                <a:ext uri="{FF2B5EF4-FFF2-40B4-BE49-F238E27FC236}">
                  <a16:creationId xmlns:a16="http://schemas.microsoft.com/office/drawing/2014/main" id="{1B60541F-EB63-40D0-BCC2-474CC2693CF1}"/>
                </a:ext>
              </a:extLst>
            </p:cNvPr>
            <p:cNvSpPr>
              <a:spLocks/>
            </p:cNvSpPr>
            <p:nvPr/>
          </p:nvSpPr>
          <p:spPr bwMode="auto">
            <a:xfrm>
              <a:off x="1242678" y="6337916"/>
              <a:ext cx="40502" cy="93660"/>
            </a:xfrm>
            <a:custGeom>
              <a:avLst/>
              <a:gdLst>
                <a:gd name="T0" fmla="*/ 12 w 25"/>
                <a:gd name="T1" fmla="*/ 56 h 58"/>
                <a:gd name="T2" fmla="*/ 25 w 25"/>
                <a:gd name="T3" fmla="*/ 58 h 58"/>
                <a:gd name="T4" fmla="*/ 12 w 25"/>
                <a:gd name="T5" fmla="*/ 0 h 58"/>
                <a:gd name="T6" fmla="*/ 0 w 25"/>
                <a:gd name="T7" fmla="*/ 58 h 58"/>
                <a:gd name="T8" fmla="*/ 12 w 25"/>
                <a:gd name="T9" fmla="*/ 56 h 58"/>
              </a:gdLst>
              <a:ahLst/>
              <a:cxnLst>
                <a:cxn ang="0">
                  <a:pos x="T0" y="T1"/>
                </a:cxn>
                <a:cxn ang="0">
                  <a:pos x="T2" y="T3"/>
                </a:cxn>
                <a:cxn ang="0">
                  <a:pos x="T4" y="T5"/>
                </a:cxn>
                <a:cxn ang="0">
                  <a:pos x="T6" y="T7"/>
                </a:cxn>
                <a:cxn ang="0">
                  <a:pos x="T8" y="T9"/>
                </a:cxn>
              </a:cxnLst>
              <a:rect l="0" t="0" r="r" b="b"/>
              <a:pathLst>
                <a:path w="25" h="58">
                  <a:moveTo>
                    <a:pt x="12" y="56"/>
                  </a:moveTo>
                  <a:cubicBezTo>
                    <a:pt x="17" y="56"/>
                    <a:pt x="21" y="57"/>
                    <a:pt x="25" y="58"/>
                  </a:cubicBezTo>
                  <a:cubicBezTo>
                    <a:pt x="12" y="0"/>
                    <a:pt x="12" y="0"/>
                    <a:pt x="12" y="0"/>
                  </a:cubicBezTo>
                  <a:cubicBezTo>
                    <a:pt x="0" y="58"/>
                    <a:pt x="0" y="58"/>
                    <a:pt x="0" y="58"/>
                  </a:cubicBezTo>
                  <a:cubicBezTo>
                    <a:pt x="4" y="57"/>
                    <a:pt x="8" y="56"/>
                    <a:pt x="1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3" name="Freeform 241">
              <a:extLst>
                <a:ext uri="{FF2B5EF4-FFF2-40B4-BE49-F238E27FC236}">
                  <a16:creationId xmlns:a16="http://schemas.microsoft.com/office/drawing/2014/main" id="{69CB5F54-1981-420A-8FAE-E4EB1022E1FA}"/>
                </a:ext>
              </a:extLst>
            </p:cNvPr>
            <p:cNvSpPr>
              <a:spLocks/>
            </p:cNvSpPr>
            <p:nvPr/>
          </p:nvSpPr>
          <p:spPr bwMode="auto">
            <a:xfrm>
              <a:off x="1302164" y="6413856"/>
              <a:ext cx="89864" cy="64549"/>
            </a:xfrm>
            <a:custGeom>
              <a:avLst/>
              <a:gdLst>
                <a:gd name="T0" fmla="*/ 0 w 56"/>
                <a:gd name="T1" fmla="*/ 18 h 40"/>
                <a:gd name="T2" fmla="*/ 12 w 56"/>
                <a:gd name="T3" fmla="*/ 40 h 40"/>
                <a:gd name="T4" fmla="*/ 56 w 56"/>
                <a:gd name="T5" fmla="*/ 0 h 40"/>
                <a:gd name="T6" fmla="*/ 0 w 56"/>
                <a:gd name="T7" fmla="*/ 18 h 40"/>
              </a:gdLst>
              <a:ahLst/>
              <a:cxnLst>
                <a:cxn ang="0">
                  <a:pos x="T0" y="T1"/>
                </a:cxn>
                <a:cxn ang="0">
                  <a:pos x="T2" y="T3"/>
                </a:cxn>
                <a:cxn ang="0">
                  <a:pos x="T4" y="T5"/>
                </a:cxn>
                <a:cxn ang="0">
                  <a:pos x="T6" y="T7"/>
                </a:cxn>
              </a:cxnLst>
              <a:rect l="0" t="0" r="r" b="b"/>
              <a:pathLst>
                <a:path w="56" h="40">
                  <a:moveTo>
                    <a:pt x="0" y="18"/>
                  </a:moveTo>
                  <a:cubicBezTo>
                    <a:pt x="7" y="24"/>
                    <a:pt x="11" y="31"/>
                    <a:pt x="12" y="40"/>
                  </a:cubicBezTo>
                  <a:cubicBezTo>
                    <a:pt x="56" y="0"/>
                    <a:pt x="56" y="0"/>
                    <a:pt x="56" y="0"/>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4" name="Freeform 242">
              <a:extLst>
                <a:ext uri="{FF2B5EF4-FFF2-40B4-BE49-F238E27FC236}">
                  <a16:creationId xmlns:a16="http://schemas.microsoft.com/office/drawing/2014/main" id="{9E086E9F-63EF-47FF-A58B-8E36164215C1}"/>
                </a:ext>
              </a:extLst>
            </p:cNvPr>
            <p:cNvSpPr>
              <a:spLocks/>
            </p:cNvSpPr>
            <p:nvPr/>
          </p:nvSpPr>
          <p:spPr bwMode="auto">
            <a:xfrm>
              <a:off x="1132563" y="6413856"/>
              <a:ext cx="89864" cy="64549"/>
            </a:xfrm>
            <a:custGeom>
              <a:avLst/>
              <a:gdLst>
                <a:gd name="T0" fmla="*/ 56 w 56"/>
                <a:gd name="T1" fmla="*/ 18 h 40"/>
                <a:gd name="T2" fmla="*/ 0 w 56"/>
                <a:gd name="T3" fmla="*/ 0 h 40"/>
                <a:gd name="T4" fmla="*/ 44 w 56"/>
                <a:gd name="T5" fmla="*/ 40 h 40"/>
                <a:gd name="T6" fmla="*/ 56 w 56"/>
                <a:gd name="T7" fmla="*/ 18 h 40"/>
              </a:gdLst>
              <a:ahLst/>
              <a:cxnLst>
                <a:cxn ang="0">
                  <a:pos x="T0" y="T1"/>
                </a:cxn>
                <a:cxn ang="0">
                  <a:pos x="T2" y="T3"/>
                </a:cxn>
                <a:cxn ang="0">
                  <a:pos x="T4" y="T5"/>
                </a:cxn>
                <a:cxn ang="0">
                  <a:pos x="T6" y="T7"/>
                </a:cxn>
              </a:cxnLst>
              <a:rect l="0" t="0" r="r" b="b"/>
              <a:pathLst>
                <a:path w="56" h="40">
                  <a:moveTo>
                    <a:pt x="56" y="18"/>
                  </a:moveTo>
                  <a:cubicBezTo>
                    <a:pt x="0" y="0"/>
                    <a:pt x="0" y="0"/>
                    <a:pt x="0" y="0"/>
                  </a:cubicBezTo>
                  <a:cubicBezTo>
                    <a:pt x="44" y="40"/>
                    <a:pt x="44" y="40"/>
                    <a:pt x="44" y="40"/>
                  </a:cubicBezTo>
                  <a:cubicBezTo>
                    <a:pt x="46" y="31"/>
                    <a:pt x="50" y="24"/>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5" name="Freeform 243">
              <a:extLst>
                <a:ext uri="{FF2B5EF4-FFF2-40B4-BE49-F238E27FC236}">
                  <a16:creationId xmlns:a16="http://schemas.microsoft.com/office/drawing/2014/main" id="{A14FB7F7-9AC8-4258-A9F2-82FD071355C6}"/>
                </a:ext>
              </a:extLst>
            </p:cNvPr>
            <p:cNvSpPr>
              <a:spLocks/>
            </p:cNvSpPr>
            <p:nvPr/>
          </p:nvSpPr>
          <p:spPr bwMode="auto">
            <a:xfrm>
              <a:off x="1298368" y="6499923"/>
              <a:ext cx="93660" cy="64549"/>
            </a:xfrm>
            <a:custGeom>
              <a:avLst/>
              <a:gdLst>
                <a:gd name="T0" fmla="*/ 0 w 59"/>
                <a:gd name="T1" fmla="*/ 21 h 40"/>
                <a:gd name="T2" fmla="*/ 59 w 59"/>
                <a:gd name="T3" fmla="*/ 40 h 40"/>
                <a:gd name="T4" fmla="*/ 15 w 59"/>
                <a:gd name="T5" fmla="*/ 0 h 40"/>
                <a:gd name="T6" fmla="*/ 0 w 59"/>
                <a:gd name="T7" fmla="*/ 21 h 40"/>
              </a:gdLst>
              <a:ahLst/>
              <a:cxnLst>
                <a:cxn ang="0">
                  <a:pos x="T0" y="T1"/>
                </a:cxn>
                <a:cxn ang="0">
                  <a:pos x="T2" y="T3"/>
                </a:cxn>
                <a:cxn ang="0">
                  <a:pos x="T4" y="T5"/>
                </a:cxn>
                <a:cxn ang="0">
                  <a:pos x="T6" y="T7"/>
                </a:cxn>
              </a:cxnLst>
              <a:rect l="0" t="0" r="r" b="b"/>
              <a:pathLst>
                <a:path w="59" h="40">
                  <a:moveTo>
                    <a:pt x="0" y="21"/>
                  </a:moveTo>
                  <a:cubicBezTo>
                    <a:pt x="59" y="40"/>
                    <a:pt x="59" y="40"/>
                    <a:pt x="59" y="40"/>
                  </a:cubicBezTo>
                  <a:cubicBezTo>
                    <a:pt x="15" y="0"/>
                    <a:pt x="15" y="0"/>
                    <a:pt x="15" y="0"/>
                  </a:cubicBezTo>
                  <a:cubicBezTo>
                    <a:pt x="13" y="8"/>
                    <a:pt x="7" y="16"/>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6" name="Freeform 244">
              <a:extLst>
                <a:ext uri="{FF2B5EF4-FFF2-40B4-BE49-F238E27FC236}">
                  <a16:creationId xmlns:a16="http://schemas.microsoft.com/office/drawing/2014/main" id="{24352565-D929-436B-9D41-39897F1E2B97}"/>
                </a:ext>
              </a:extLst>
            </p:cNvPr>
            <p:cNvSpPr>
              <a:spLocks/>
            </p:cNvSpPr>
            <p:nvPr/>
          </p:nvSpPr>
          <p:spPr bwMode="auto">
            <a:xfrm>
              <a:off x="1132563" y="6499923"/>
              <a:ext cx="94926" cy="64549"/>
            </a:xfrm>
            <a:custGeom>
              <a:avLst/>
              <a:gdLst>
                <a:gd name="T0" fmla="*/ 45 w 59"/>
                <a:gd name="T1" fmla="*/ 0 h 40"/>
                <a:gd name="T2" fmla="*/ 0 w 59"/>
                <a:gd name="T3" fmla="*/ 40 h 40"/>
                <a:gd name="T4" fmla="*/ 59 w 59"/>
                <a:gd name="T5" fmla="*/ 21 h 40"/>
                <a:gd name="T6" fmla="*/ 45 w 59"/>
                <a:gd name="T7" fmla="*/ 0 h 40"/>
              </a:gdLst>
              <a:ahLst/>
              <a:cxnLst>
                <a:cxn ang="0">
                  <a:pos x="T0" y="T1"/>
                </a:cxn>
                <a:cxn ang="0">
                  <a:pos x="T2" y="T3"/>
                </a:cxn>
                <a:cxn ang="0">
                  <a:pos x="T4" y="T5"/>
                </a:cxn>
                <a:cxn ang="0">
                  <a:pos x="T6" y="T7"/>
                </a:cxn>
              </a:cxnLst>
              <a:rect l="0" t="0" r="r" b="b"/>
              <a:pathLst>
                <a:path w="59" h="40">
                  <a:moveTo>
                    <a:pt x="45" y="0"/>
                  </a:moveTo>
                  <a:cubicBezTo>
                    <a:pt x="0" y="40"/>
                    <a:pt x="0" y="40"/>
                    <a:pt x="0" y="40"/>
                  </a:cubicBezTo>
                  <a:cubicBezTo>
                    <a:pt x="59" y="21"/>
                    <a:pt x="59" y="21"/>
                    <a:pt x="59" y="21"/>
                  </a:cubicBezTo>
                  <a:cubicBezTo>
                    <a:pt x="52" y="16"/>
                    <a:pt x="47" y="8"/>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7" name="Freeform 245">
              <a:extLst>
                <a:ext uri="{FF2B5EF4-FFF2-40B4-BE49-F238E27FC236}">
                  <a16:creationId xmlns:a16="http://schemas.microsoft.com/office/drawing/2014/main" id="{E3BB593E-089F-4434-B9EB-7D7B9449F7D5}"/>
                </a:ext>
              </a:extLst>
            </p:cNvPr>
            <p:cNvSpPr>
              <a:spLocks/>
            </p:cNvSpPr>
            <p:nvPr/>
          </p:nvSpPr>
          <p:spPr bwMode="auto">
            <a:xfrm>
              <a:off x="1241412" y="6541690"/>
              <a:ext cx="41768" cy="98723"/>
            </a:xfrm>
            <a:custGeom>
              <a:avLst/>
              <a:gdLst>
                <a:gd name="T0" fmla="*/ 13 w 26"/>
                <a:gd name="T1" fmla="*/ 2 h 61"/>
                <a:gd name="T2" fmla="*/ 0 w 26"/>
                <a:gd name="T3" fmla="*/ 0 h 61"/>
                <a:gd name="T4" fmla="*/ 13 w 26"/>
                <a:gd name="T5" fmla="*/ 61 h 61"/>
                <a:gd name="T6" fmla="*/ 26 w 26"/>
                <a:gd name="T7" fmla="*/ 0 h 61"/>
                <a:gd name="T8" fmla="*/ 13 w 26"/>
                <a:gd name="T9" fmla="*/ 2 h 61"/>
              </a:gdLst>
              <a:ahLst/>
              <a:cxnLst>
                <a:cxn ang="0">
                  <a:pos x="T0" y="T1"/>
                </a:cxn>
                <a:cxn ang="0">
                  <a:pos x="T2" y="T3"/>
                </a:cxn>
                <a:cxn ang="0">
                  <a:pos x="T4" y="T5"/>
                </a:cxn>
                <a:cxn ang="0">
                  <a:pos x="T6" y="T7"/>
                </a:cxn>
                <a:cxn ang="0">
                  <a:pos x="T8" y="T9"/>
                </a:cxn>
              </a:cxnLst>
              <a:rect l="0" t="0" r="r" b="b"/>
              <a:pathLst>
                <a:path w="26" h="61">
                  <a:moveTo>
                    <a:pt x="13" y="2"/>
                  </a:moveTo>
                  <a:cubicBezTo>
                    <a:pt x="9" y="2"/>
                    <a:pt x="4" y="1"/>
                    <a:pt x="0" y="0"/>
                  </a:cubicBezTo>
                  <a:cubicBezTo>
                    <a:pt x="13" y="61"/>
                    <a:pt x="13" y="61"/>
                    <a:pt x="13" y="61"/>
                  </a:cubicBezTo>
                  <a:cubicBezTo>
                    <a:pt x="26" y="0"/>
                    <a:pt x="26" y="0"/>
                    <a:pt x="26" y="0"/>
                  </a:cubicBezTo>
                  <a:cubicBezTo>
                    <a:pt x="22" y="1"/>
                    <a:pt x="18" y="2"/>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8" name="Oval 246">
              <a:extLst>
                <a:ext uri="{FF2B5EF4-FFF2-40B4-BE49-F238E27FC236}">
                  <a16:creationId xmlns:a16="http://schemas.microsoft.com/office/drawing/2014/main" id="{F802DE4C-6E34-4533-8637-0DCE7E1D77CA}"/>
                </a:ext>
              </a:extLst>
            </p:cNvPr>
            <p:cNvSpPr>
              <a:spLocks noChangeArrowheads="1"/>
            </p:cNvSpPr>
            <p:nvPr/>
          </p:nvSpPr>
          <p:spPr bwMode="auto">
            <a:xfrm>
              <a:off x="1221161" y="6445498"/>
              <a:ext cx="83535" cy="835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9" name="Freeform 254">
              <a:extLst>
                <a:ext uri="{FF2B5EF4-FFF2-40B4-BE49-F238E27FC236}">
                  <a16:creationId xmlns:a16="http://schemas.microsoft.com/office/drawing/2014/main" id="{4DB2EB45-ACAE-4377-B8A3-B9555603E374}"/>
                </a:ext>
              </a:extLst>
            </p:cNvPr>
            <p:cNvSpPr>
              <a:spLocks/>
            </p:cNvSpPr>
            <p:nvPr/>
          </p:nvSpPr>
          <p:spPr bwMode="auto">
            <a:xfrm>
              <a:off x="1162940" y="3625565"/>
              <a:ext cx="149350" cy="208837"/>
            </a:xfrm>
            <a:custGeom>
              <a:avLst/>
              <a:gdLst>
                <a:gd name="T0" fmla="*/ 118 w 118"/>
                <a:gd name="T1" fmla="*/ 71 h 165"/>
                <a:gd name="T2" fmla="*/ 118 w 118"/>
                <a:gd name="T3" fmla="*/ 0 h 165"/>
                <a:gd name="T4" fmla="*/ 43 w 118"/>
                <a:gd name="T5" fmla="*/ 76 h 165"/>
                <a:gd name="T6" fmla="*/ 0 w 118"/>
                <a:gd name="T7" fmla="*/ 76 h 165"/>
                <a:gd name="T8" fmla="*/ 0 w 118"/>
                <a:gd name="T9" fmla="*/ 165 h 165"/>
                <a:gd name="T10" fmla="*/ 27 w 118"/>
                <a:gd name="T11" fmla="*/ 165 h 165"/>
                <a:gd name="T12" fmla="*/ 118 w 118"/>
                <a:gd name="T13" fmla="*/ 71 h 165"/>
              </a:gdLst>
              <a:ahLst/>
              <a:cxnLst>
                <a:cxn ang="0">
                  <a:pos x="T0" y="T1"/>
                </a:cxn>
                <a:cxn ang="0">
                  <a:pos x="T2" y="T3"/>
                </a:cxn>
                <a:cxn ang="0">
                  <a:pos x="T4" y="T5"/>
                </a:cxn>
                <a:cxn ang="0">
                  <a:pos x="T6" y="T7"/>
                </a:cxn>
                <a:cxn ang="0">
                  <a:pos x="T8" y="T9"/>
                </a:cxn>
                <a:cxn ang="0">
                  <a:pos x="T10" y="T11"/>
                </a:cxn>
                <a:cxn ang="0">
                  <a:pos x="T12" y="T13"/>
                </a:cxn>
              </a:cxnLst>
              <a:rect l="0" t="0" r="r" b="b"/>
              <a:pathLst>
                <a:path w="118" h="165">
                  <a:moveTo>
                    <a:pt x="118" y="71"/>
                  </a:moveTo>
                  <a:lnTo>
                    <a:pt x="118" y="0"/>
                  </a:lnTo>
                  <a:lnTo>
                    <a:pt x="43" y="76"/>
                  </a:lnTo>
                  <a:lnTo>
                    <a:pt x="0" y="76"/>
                  </a:lnTo>
                  <a:lnTo>
                    <a:pt x="0" y="165"/>
                  </a:lnTo>
                  <a:lnTo>
                    <a:pt x="27" y="165"/>
                  </a:lnTo>
                  <a:lnTo>
                    <a:pt x="118"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0" name="Freeform 255">
              <a:extLst>
                <a:ext uri="{FF2B5EF4-FFF2-40B4-BE49-F238E27FC236}">
                  <a16:creationId xmlns:a16="http://schemas.microsoft.com/office/drawing/2014/main" id="{7E8DB3BF-1E57-47A3-BA8F-F0B70EF5938B}"/>
                </a:ext>
              </a:extLst>
            </p:cNvPr>
            <p:cNvSpPr>
              <a:spLocks/>
            </p:cNvSpPr>
            <p:nvPr/>
          </p:nvSpPr>
          <p:spPr bwMode="auto">
            <a:xfrm>
              <a:off x="1133829" y="3629362"/>
              <a:ext cx="280981" cy="288575"/>
            </a:xfrm>
            <a:custGeom>
              <a:avLst/>
              <a:gdLst>
                <a:gd name="T0" fmla="*/ 5 w 222"/>
                <a:gd name="T1" fmla="*/ 228 h 228"/>
                <a:gd name="T2" fmla="*/ 0 w 222"/>
                <a:gd name="T3" fmla="*/ 223 h 228"/>
                <a:gd name="T4" fmla="*/ 218 w 222"/>
                <a:gd name="T5" fmla="*/ 0 h 228"/>
                <a:gd name="T6" fmla="*/ 222 w 222"/>
                <a:gd name="T7" fmla="*/ 5 h 228"/>
                <a:gd name="T8" fmla="*/ 5 w 222"/>
                <a:gd name="T9" fmla="*/ 228 h 228"/>
              </a:gdLst>
              <a:ahLst/>
              <a:cxnLst>
                <a:cxn ang="0">
                  <a:pos x="T0" y="T1"/>
                </a:cxn>
                <a:cxn ang="0">
                  <a:pos x="T2" y="T3"/>
                </a:cxn>
                <a:cxn ang="0">
                  <a:pos x="T4" y="T5"/>
                </a:cxn>
                <a:cxn ang="0">
                  <a:pos x="T6" y="T7"/>
                </a:cxn>
                <a:cxn ang="0">
                  <a:pos x="T8" y="T9"/>
                </a:cxn>
              </a:cxnLst>
              <a:rect l="0" t="0" r="r" b="b"/>
              <a:pathLst>
                <a:path w="222" h="228">
                  <a:moveTo>
                    <a:pt x="5" y="228"/>
                  </a:moveTo>
                  <a:lnTo>
                    <a:pt x="0" y="223"/>
                  </a:lnTo>
                  <a:lnTo>
                    <a:pt x="218" y="0"/>
                  </a:lnTo>
                  <a:lnTo>
                    <a:pt x="222" y="5"/>
                  </a:lnTo>
                  <a:lnTo>
                    <a:pt x="5"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1" name="Freeform 256">
              <a:extLst>
                <a:ext uri="{FF2B5EF4-FFF2-40B4-BE49-F238E27FC236}">
                  <a16:creationId xmlns:a16="http://schemas.microsoft.com/office/drawing/2014/main" id="{81E52E4A-4EAC-42DB-84EE-5D06E4EBFF01}"/>
                </a:ext>
              </a:extLst>
            </p:cNvPr>
            <p:cNvSpPr>
              <a:spLocks/>
            </p:cNvSpPr>
            <p:nvPr/>
          </p:nvSpPr>
          <p:spPr bwMode="auto">
            <a:xfrm>
              <a:off x="1223692" y="3757196"/>
              <a:ext cx="84801" cy="168335"/>
            </a:xfrm>
            <a:custGeom>
              <a:avLst/>
              <a:gdLst>
                <a:gd name="T0" fmla="*/ 0 w 67"/>
                <a:gd name="T1" fmla="*/ 70 h 133"/>
                <a:gd name="T2" fmla="*/ 67 w 67"/>
                <a:gd name="T3" fmla="*/ 133 h 133"/>
                <a:gd name="T4" fmla="*/ 67 w 67"/>
                <a:gd name="T5" fmla="*/ 0 h 133"/>
                <a:gd name="T6" fmla="*/ 0 w 67"/>
                <a:gd name="T7" fmla="*/ 70 h 133"/>
              </a:gdLst>
              <a:ahLst/>
              <a:cxnLst>
                <a:cxn ang="0">
                  <a:pos x="T0" y="T1"/>
                </a:cxn>
                <a:cxn ang="0">
                  <a:pos x="T2" y="T3"/>
                </a:cxn>
                <a:cxn ang="0">
                  <a:pos x="T4" y="T5"/>
                </a:cxn>
                <a:cxn ang="0">
                  <a:pos x="T6" y="T7"/>
                </a:cxn>
              </a:cxnLst>
              <a:rect l="0" t="0" r="r" b="b"/>
              <a:pathLst>
                <a:path w="67" h="133">
                  <a:moveTo>
                    <a:pt x="0" y="70"/>
                  </a:moveTo>
                  <a:lnTo>
                    <a:pt x="67" y="133"/>
                  </a:lnTo>
                  <a:lnTo>
                    <a:pt x="67" y="0"/>
                  </a:lnTo>
                  <a:lnTo>
                    <a:pt x="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2" name="Freeform 288">
              <a:extLst>
                <a:ext uri="{FF2B5EF4-FFF2-40B4-BE49-F238E27FC236}">
                  <a16:creationId xmlns:a16="http://schemas.microsoft.com/office/drawing/2014/main" id="{CDE02AC0-E5BE-4080-848E-9D2107DD8A19}"/>
                </a:ext>
              </a:extLst>
            </p:cNvPr>
            <p:cNvSpPr>
              <a:spLocks noEditPoints="1"/>
            </p:cNvSpPr>
            <p:nvPr/>
          </p:nvSpPr>
          <p:spPr bwMode="auto">
            <a:xfrm>
              <a:off x="1181925" y="1811847"/>
              <a:ext cx="164538" cy="303763"/>
            </a:xfrm>
            <a:custGeom>
              <a:avLst/>
              <a:gdLst>
                <a:gd name="T0" fmla="*/ 98 w 102"/>
                <a:gd name="T1" fmla="*/ 129 h 189"/>
                <a:gd name="T2" fmla="*/ 90 w 102"/>
                <a:gd name="T3" fmla="*/ 126 h 189"/>
                <a:gd name="T4" fmla="*/ 62 w 102"/>
                <a:gd name="T5" fmla="*/ 126 h 189"/>
                <a:gd name="T6" fmla="*/ 62 w 102"/>
                <a:gd name="T7" fmla="*/ 100 h 189"/>
                <a:gd name="T8" fmla="*/ 101 w 102"/>
                <a:gd name="T9" fmla="*/ 51 h 189"/>
                <a:gd name="T10" fmla="*/ 51 w 102"/>
                <a:gd name="T11" fmla="*/ 0 h 189"/>
                <a:gd name="T12" fmla="*/ 1 w 102"/>
                <a:gd name="T13" fmla="*/ 51 h 189"/>
                <a:gd name="T14" fmla="*/ 40 w 102"/>
                <a:gd name="T15" fmla="*/ 100 h 189"/>
                <a:gd name="T16" fmla="*/ 40 w 102"/>
                <a:gd name="T17" fmla="*/ 126 h 189"/>
                <a:gd name="T18" fmla="*/ 12 w 102"/>
                <a:gd name="T19" fmla="*/ 126 h 189"/>
                <a:gd name="T20" fmla="*/ 4 w 102"/>
                <a:gd name="T21" fmla="*/ 129 h 189"/>
                <a:gd name="T22" fmla="*/ 0 w 102"/>
                <a:gd name="T23" fmla="*/ 137 h 189"/>
                <a:gd name="T24" fmla="*/ 4 w 102"/>
                <a:gd name="T25" fmla="*/ 145 h 189"/>
                <a:gd name="T26" fmla="*/ 12 w 102"/>
                <a:gd name="T27" fmla="*/ 148 h 189"/>
                <a:gd name="T28" fmla="*/ 40 w 102"/>
                <a:gd name="T29" fmla="*/ 148 h 189"/>
                <a:gd name="T30" fmla="*/ 40 w 102"/>
                <a:gd name="T31" fmla="*/ 177 h 189"/>
                <a:gd name="T32" fmla="*/ 43 w 102"/>
                <a:gd name="T33" fmla="*/ 185 h 189"/>
                <a:gd name="T34" fmla="*/ 51 w 102"/>
                <a:gd name="T35" fmla="*/ 189 h 189"/>
                <a:gd name="T36" fmla="*/ 59 w 102"/>
                <a:gd name="T37" fmla="*/ 185 h 189"/>
                <a:gd name="T38" fmla="*/ 62 w 102"/>
                <a:gd name="T39" fmla="*/ 176 h 189"/>
                <a:gd name="T40" fmla="*/ 62 w 102"/>
                <a:gd name="T41" fmla="*/ 148 h 189"/>
                <a:gd name="T42" fmla="*/ 89 w 102"/>
                <a:gd name="T43" fmla="*/ 148 h 189"/>
                <a:gd name="T44" fmla="*/ 98 w 102"/>
                <a:gd name="T45" fmla="*/ 145 h 189"/>
                <a:gd name="T46" fmla="*/ 102 w 102"/>
                <a:gd name="T47" fmla="*/ 137 h 189"/>
                <a:gd name="T48" fmla="*/ 98 w 102"/>
                <a:gd name="T49" fmla="*/ 129 h 189"/>
                <a:gd name="T50" fmla="*/ 19 w 102"/>
                <a:gd name="T51" fmla="*/ 51 h 189"/>
                <a:gd name="T52" fmla="*/ 51 w 102"/>
                <a:gd name="T53" fmla="*/ 19 h 189"/>
                <a:gd name="T54" fmla="*/ 83 w 102"/>
                <a:gd name="T55" fmla="*/ 51 h 189"/>
                <a:gd name="T56" fmla="*/ 51 w 102"/>
                <a:gd name="T57" fmla="*/ 82 h 189"/>
                <a:gd name="T58" fmla="*/ 19 w 102"/>
                <a:gd name="T59" fmla="*/ 5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2" h="189">
                  <a:moveTo>
                    <a:pt x="98" y="129"/>
                  </a:moveTo>
                  <a:cubicBezTo>
                    <a:pt x="95" y="127"/>
                    <a:pt x="93" y="126"/>
                    <a:pt x="90" y="126"/>
                  </a:cubicBezTo>
                  <a:cubicBezTo>
                    <a:pt x="62" y="126"/>
                    <a:pt x="62" y="126"/>
                    <a:pt x="62" y="126"/>
                  </a:cubicBezTo>
                  <a:cubicBezTo>
                    <a:pt x="62" y="100"/>
                    <a:pt x="62" y="100"/>
                    <a:pt x="62" y="100"/>
                  </a:cubicBezTo>
                  <a:cubicBezTo>
                    <a:pt x="84" y="95"/>
                    <a:pt x="101" y="75"/>
                    <a:pt x="101" y="51"/>
                  </a:cubicBezTo>
                  <a:cubicBezTo>
                    <a:pt x="101" y="23"/>
                    <a:pt x="79" y="0"/>
                    <a:pt x="51" y="0"/>
                  </a:cubicBezTo>
                  <a:cubicBezTo>
                    <a:pt x="23" y="0"/>
                    <a:pt x="1" y="23"/>
                    <a:pt x="1" y="51"/>
                  </a:cubicBezTo>
                  <a:cubicBezTo>
                    <a:pt x="1" y="75"/>
                    <a:pt x="17" y="95"/>
                    <a:pt x="40" y="100"/>
                  </a:cubicBezTo>
                  <a:cubicBezTo>
                    <a:pt x="40" y="126"/>
                    <a:pt x="40" y="126"/>
                    <a:pt x="40" y="126"/>
                  </a:cubicBezTo>
                  <a:cubicBezTo>
                    <a:pt x="12" y="126"/>
                    <a:pt x="12" y="126"/>
                    <a:pt x="12" y="126"/>
                  </a:cubicBezTo>
                  <a:cubicBezTo>
                    <a:pt x="9" y="126"/>
                    <a:pt x="6" y="127"/>
                    <a:pt x="4" y="129"/>
                  </a:cubicBezTo>
                  <a:cubicBezTo>
                    <a:pt x="1" y="131"/>
                    <a:pt x="0" y="134"/>
                    <a:pt x="0" y="137"/>
                  </a:cubicBezTo>
                  <a:cubicBezTo>
                    <a:pt x="0" y="140"/>
                    <a:pt x="1" y="143"/>
                    <a:pt x="4" y="145"/>
                  </a:cubicBezTo>
                  <a:cubicBezTo>
                    <a:pt x="6" y="147"/>
                    <a:pt x="9" y="148"/>
                    <a:pt x="12" y="148"/>
                  </a:cubicBezTo>
                  <a:cubicBezTo>
                    <a:pt x="40" y="148"/>
                    <a:pt x="40" y="148"/>
                    <a:pt x="40" y="148"/>
                  </a:cubicBezTo>
                  <a:cubicBezTo>
                    <a:pt x="40" y="177"/>
                    <a:pt x="40" y="177"/>
                    <a:pt x="40" y="177"/>
                  </a:cubicBezTo>
                  <a:cubicBezTo>
                    <a:pt x="40" y="180"/>
                    <a:pt x="41" y="183"/>
                    <a:pt x="43" y="185"/>
                  </a:cubicBezTo>
                  <a:cubicBezTo>
                    <a:pt x="45" y="188"/>
                    <a:pt x="49" y="189"/>
                    <a:pt x="51" y="189"/>
                  </a:cubicBezTo>
                  <a:cubicBezTo>
                    <a:pt x="54" y="189"/>
                    <a:pt x="57" y="187"/>
                    <a:pt x="59" y="185"/>
                  </a:cubicBezTo>
                  <a:cubicBezTo>
                    <a:pt x="61" y="183"/>
                    <a:pt x="62" y="180"/>
                    <a:pt x="62" y="176"/>
                  </a:cubicBezTo>
                  <a:cubicBezTo>
                    <a:pt x="62" y="148"/>
                    <a:pt x="62" y="148"/>
                    <a:pt x="62" y="148"/>
                  </a:cubicBezTo>
                  <a:cubicBezTo>
                    <a:pt x="89" y="148"/>
                    <a:pt x="89" y="148"/>
                    <a:pt x="89" y="148"/>
                  </a:cubicBezTo>
                  <a:cubicBezTo>
                    <a:pt x="93" y="148"/>
                    <a:pt x="96" y="147"/>
                    <a:pt x="98" y="145"/>
                  </a:cubicBezTo>
                  <a:cubicBezTo>
                    <a:pt x="100" y="143"/>
                    <a:pt x="102" y="141"/>
                    <a:pt x="102" y="137"/>
                  </a:cubicBezTo>
                  <a:cubicBezTo>
                    <a:pt x="102" y="134"/>
                    <a:pt x="100" y="131"/>
                    <a:pt x="98" y="129"/>
                  </a:cubicBezTo>
                  <a:close/>
                  <a:moveTo>
                    <a:pt x="19" y="51"/>
                  </a:moveTo>
                  <a:cubicBezTo>
                    <a:pt x="19" y="33"/>
                    <a:pt x="33" y="19"/>
                    <a:pt x="51" y="19"/>
                  </a:cubicBezTo>
                  <a:cubicBezTo>
                    <a:pt x="68" y="19"/>
                    <a:pt x="83" y="33"/>
                    <a:pt x="83" y="51"/>
                  </a:cubicBezTo>
                  <a:cubicBezTo>
                    <a:pt x="83" y="68"/>
                    <a:pt x="68" y="82"/>
                    <a:pt x="51" y="82"/>
                  </a:cubicBezTo>
                  <a:cubicBezTo>
                    <a:pt x="33" y="82"/>
                    <a:pt x="19" y="68"/>
                    <a:pt x="1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3" name="Freeform 313">
              <a:extLst>
                <a:ext uri="{FF2B5EF4-FFF2-40B4-BE49-F238E27FC236}">
                  <a16:creationId xmlns:a16="http://schemas.microsoft.com/office/drawing/2014/main" id="{8EBF1B1C-2383-4B0C-B2F4-D13CBBD2716D}"/>
                </a:ext>
              </a:extLst>
            </p:cNvPr>
            <p:cNvSpPr>
              <a:spLocks/>
            </p:cNvSpPr>
            <p:nvPr/>
          </p:nvSpPr>
          <p:spPr bwMode="auto">
            <a:xfrm>
              <a:off x="1107250" y="5917710"/>
              <a:ext cx="267059" cy="224025"/>
            </a:xfrm>
            <a:custGeom>
              <a:avLst/>
              <a:gdLst>
                <a:gd name="T0" fmla="*/ 210 w 211"/>
                <a:gd name="T1" fmla="*/ 42 h 177"/>
                <a:gd name="T2" fmla="*/ 211 w 211"/>
                <a:gd name="T3" fmla="*/ 9 h 177"/>
                <a:gd name="T4" fmla="*/ 87 w 211"/>
                <a:gd name="T5" fmla="*/ 18 h 177"/>
                <a:gd name="T6" fmla="*/ 77 w 211"/>
                <a:gd name="T7" fmla="*/ 0 h 177"/>
                <a:gd name="T8" fmla="*/ 9 w 211"/>
                <a:gd name="T9" fmla="*/ 4 h 177"/>
                <a:gd name="T10" fmla="*/ 0 w 211"/>
                <a:gd name="T11" fmla="*/ 24 h 177"/>
                <a:gd name="T12" fmla="*/ 5 w 211"/>
                <a:gd name="T13" fmla="*/ 177 h 177"/>
                <a:gd name="T14" fmla="*/ 49 w 211"/>
                <a:gd name="T15" fmla="*/ 57 h 177"/>
                <a:gd name="T16" fmla="*/ 210 w 211"/>
                <a:gd name="T17" fmla="*/ 4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177">
                  <a:moveTo>
                    <a:pt x="210" y="42"/>
                  </a:moveTo>
                  <a:lnTo>
                    <a:pt x="211" y="9"/>
                  </a:lnTo>
                  <a:lnTo>
                    <a:pt x="87" y="18"/>
                  </a:lnTo>
                  <a:lnTo>
                    <a:pt x="77" y="0"/>
                  </a:lnTo>
                  <a:lnTo>
                    <a:pt x="9" y="4"/>
                  </a:lnTo>
                  <a:lnTo>
                    <a:pt x="0" y="24"/>
                  </a:lnTo>
                  <a:lnTo>
                    <a:pt x="5" y="177"/>
                  </a:lnTo>
                  <a:lnTo>
                    <a:pt x="49" y="57"/>
                  </a:lnTo>
                  <a:lnTo>
                    <a:pt x="2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4" name="Freeform 314">
              <a:extLst>
                <a:ext uri="{FF2B5EF4-FFF2-40B4-BE49-F238E27FC236}">
                  <a16:creationId xmlns:a16="http://schemas.microsoft.com/office/drawing/2014/main" id="{3A8822EF-E60C-4EBE-BAE9-761B610A9510}"/>
                </a:ext>
              </a:extLst>
            </p:cNvPr>
            <p:cNvSpPr>
              <a:spLocks/>
            </p:cNvSpPr>
            <p:nvPr/>
          </p:nvSpPr>
          <p:spPr bwMode="auto">
            <a:xfrm>
              <a:off x="1118641" y="5972134"/>
              <a:ext cx="299966" cy="169601"/>
            </a:xfrm>
            <a:custGeom>
              <a:avLst/>
              <a:gdLst>
                <a:gd name="T0" fmla="*/ 43 w 237"/>
                <a:gd name="T1" fmla="*/ 18 h 134"/>
                <a:gd name="T2" fmla="*/ 237 w 237"/>
                <a:gd name="T3" fmla="*/ 0 h 134"/>
                <a:gd name="T4" fmla="*/ 196 w 237"/>
                <a:gd name="T5" fmla="*/ 118 h 134"/>
                <a:gd name="T6" fmla="*/ 0 w 237"/>
                <a:gd name="T7" fmla="*/ 134 h 134"/>
                <a:gd name="T8" fmla="*/ 43 w 237"/>
                <a:gd name="T9" fmla="*/ 18 h 134"/>
              </a:gdLst>
              <a:ahLst/>
              <a:cxnLst>
                <a:cxn ang="0">
                  <a:pos x="T0" y="T1"/>
                </a:cxn>
                <a:cxn ang="0">
                  <a:pos x="T2" y="T3"/>
                </a:cxn>
                <a:cxn ang="0">
                  <a:pos x="T4" y="T5"/>
                </a:cxn>
                <a:cxn ang="0">
                  <a:pos x="T6" y="T7"/>
                </a:cxn>
                <a:cxn ang="0">
                  <a:pos x="T8" y="T9"/>
                </a:cxn>
              </a:cxnLst>
              <a:rect l="0" t="0" r="r" b="b"/>
              <a:pathLst>
                <a:path w="237" h="134">
                  <a:moveTo>
                    <a:pt x="43" y="18"/>
                  </a:moveTo>
                  <a:lnTo>
                    <a:pt x="237" y="0"/>
                  </a:lnTo>
                  <a:lnTo>
                    <a:pt x="196" y="118"/>
                  </a:lnTo>
                  <a:lnTo>
                    <a:pt x="0" y="134"/>
                  </a:lnTo>
                  <a:lnTo>
                    <a:pt x="4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5" name="Freeform 370">
              <a:extLst>
                <a:ext uri="{FF2B5EF4-FFF2-40B4-BE49-F238E27FC236}">
                  <a16:creationId xmlns:a16="http://schemas.microsoft.com/office/drawing/2014/main" id="{A73CD4F2-14F7-456F-A07E-C789A0F7CBB6}"/>
                </a:ext>
              </a:extLst>
            </p:cNvPr>
            <p:cNvSpPr>
              <a:spLocks noEditPoints="1"/>
            </p:cNvSpPr>
            <p:nvPr/>
          </p:nvSpPr>
          <p:spPr bwMode="auto">
            <a:xfrm>
              <a:off x="1103453" y="5432955"/>
              <a:ext cx="317686" cy="306294"/>
            </a:xfrm>
            <a:custGeom>
              <a:avLst/>
              <a:gdLst>
                <a:gd name="T0" fmla="*/ 161 w 198"/>
                <a:gd name="T1" fmla="*/ 0 h 191"/>
                <a:gd name="T2" fmla="*/ 37 w 198"/>
                <a:gd name="T3" fmla="*/ 0 h 191"/>
                <a:gd name="T4" fmla="*/ 0 w 198"/>
                <a:gd name="T5" fmla="*/ 36 h 191"/>
                <a:gd name="T6" fmla="*/ 0 w 198"/>
                <a:gd name="T7" fmla="*/ 156 h 191"/>
                <a:gd name="T8" fmla="*/ 37 w 198"/>
                <a:gd name="T9" fmla="*/ 191 h 191"/>
                <a:gd name="T10" fmla="*/ 161 w 198"/>
                <a:gd name="T11" fmla="*/ 191 h 191"/>
                <a:gd name="T12" fmla="*/ 198 w 198"/>
                <a:gd name="T13" fmla="*/ 156 h 191"/>
                <a:gd name="T14" fmla="*/ 198 w 198"/>
                <a:gd name="T15" fmla="*/ 36 h 191"/>
                <a:gd name="T16" fmla="*/ 161 w 198"/>
                <a:gd name="T17" fmla="*/ 0 h 191"/>
                <a:gd name="T18" fmla="*/ 55 w 198"/>
                <a:gd name="T19" fmla="*/ 136 h 191"/>
                <a:gd name="T20" fmla="*/ 55 w 198"/>
                <a:gd name="T21" fmla="*/ 135 h 191"/>
                <a:gd name="T22" fmla="*/ 54 w 198"/>
                <a:gd name="T23" fmla="*/ 136 h 191"/>
                <a:gd name="T24" fmla="*/ 24 w 198"/>
                <a:gd name="T25" fmla="*/ 79 h 191"/>
                <a:gd name="T26" fmla="*/ 44 w 198"/>
                <a:gd name="T27" fmla="*/ 68 h 191"/>
                <a:gd name="T28" fmla="*/ 64 w 198"/>
                <a:gd name="T29" fmla="*/ 106 h 191"/>
                <a:gd name="T30" fmla="*/ 163 w 198"/>
                <a:gd name="T31" fmla="*/ 55 h 191"/>
                <a:gd name="T32" fmla="*/ 174 w 198"/>
                <a:gd name="T33" fmla="*/ 76 h 191"/>
                <a:gd name="T34" fmla="*/ 55 w 198"/>
                <a:gd name="T35" fmla="*/ 13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91">
                  <a:moveTo>
                    <a:pt x="161" y="0"/>
                  </a:moveTo>
                  <a:cubicBezTo>
                    <a:pt x="37" y="0"/>
                    <a:pt x="37" y="0"/>
                    <a:pt x="37" y="0"/>
                  </a:cubicBezTo>
                  <a:cubicBezTo>
                    <a:pt x="17" y="0"/>
                    <a:pt x="0" y="16"/>
                    <a:pt x="0" y="36"/>
                  </a:cubicBezTo>
                  <a:cubicBezTo>
                    <a:pt x="0" y="156"/>
                    <a:pt x="0" y="156"/>
                    <a:pt x="0" y="156"/>
                  </a:cubicBezTo>
                  <a:cubicBezTo>
                    <a:pt x="0" y="175"/>
                    <a:pt x="17" y="191"/>
                    <a:pt x="37" y="191"/>
                  </a:cubicBezTo>
                  <a:cubicBezTo>
                    <a:pt x="161" y="191"/>
                    <a:pt x="161" y="191"/>
                    <a:pt x="161" y="191"/>
                  </a:cubicBezTo>
                  <a:cubicBezTo>
                    <a:pt x="181" y="191"/>
                    <a:pt x="198" y="175"/>
                    <a:pt x="198" y="156"/>
                  </a:cubicBezTo>
                  <a:cubicBezTo>
                    <a:pt x="198" y="36"/>
                    <a:pt x="198" y="36"/>
                    <a:pt x="198" y="36"/>
                  </a:cubicBezTo>
                  <a:cubicBezTo>
                    <a:pt x="198" y="16"/>
                    <a:pt x="181" y="0"/>
                    <a:pt x="161" y="0"/>
                  </a:cubicBezTo>
                  <a:close/>
                  <a:moveTo>
                    <a:pt x="55" y="136"/>
                  </a:moveTo>
                  <a:cubicBezTo>
                    <a:pt x="55" y="135"/>
                    <a:pt x="55" y="135"/>
                    <a:pt x="55" y="135"/>
                  </a:cubicBezTo>
                  <a:cubicBezTo>
                    <a:pt x="54" y="136"/>
                    <a:pt x="54" y="136"/>
                    <a:pt x="54" y="136"/>
                  </a:cubicBezTo>
                  <a:cubicBezTo>
                    <a:pt x="24" y="79"/>
                    <a:pt x="24" y="79"/>
                    <a:pt x="24" y="79"/>
                  </a:cubicBezTo>
                  <a:cubicBezTo>
                    <a:pt x="44" y="68"/>
                    <a:pt x="44" y="68"/>
                    <a:pt x="44" y="68"/>
                  </a:cubicBezTo>
                  <a:cubicBezTo>
                    <a:pt x="64" y="106"/>
                    <a:pt x="64" y="106"/>
                    <a:pt x="64" y="106"/>
                  </a:cubicBezTo>
                  <a:cubicBezTo>
                    <a:pt x="163" y="55"/>
                    <a:pt x="163" y="55"/>
                    <a:pt x="163" y="55"/>
                  </a:cubicBezTo>
                  <a:cubicBezTo>
                    <a:pt x="174" y="76"/>
                    <a:pt x="174" y="76"/>
                    <a:pt x="174" y="76"/>
                  </a:cubicBezTo>
                  <a:lnTo>
                    <a:pt x="55"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6" name="Freeform 394">
              <a:extLst>
                <a:ext uri="{FF2B5EF4-FFF2-40B4-BE49-F238E27FC236}">
                  <a16:creationId xmlns:a16="http://schemas.microsoft.com/office/drawing/2014/main" id="{80C61A44-762C-497D-864C-3FD80757714A}"/>
                </a:ext>
              </a:extLst>
            </p:cNvPr>
            <p:cNvSpPr>
              <a:spLocks noEditPoints="1"/>
            </p:cNvSpPr>
            <p:nvPr/>
          </p:nvSpPr>
          <p:spPr bwMode="auto">
            <a:xfrm>
              <a:off x="1113578" y="2716807"/>
              <a:ext cx="301232" cy="303763"/>
            </a:xfrm>
            <a:custGeom>
              <a:avLst/>
              <a:gdLst>
                <a:gd name="T0" fmla="*/ 94 w 188"/>
                <a:gd name="T1" fmla="*/ 0 h 189"/>
                <a:gd name="T2" fmla="*/ 0 w 188"/>
                <a:gd name="T3" fmla="*/ 94 h 189"/>
                <a:gd name="T4" fmla="*/ 94 w 188"/>
                <a:gd name="T5" fmla="*/ 189 h 189"/>
                <a:gd name="T6" fmla="*/ 188 w 188"/>
                <a:gd name="T7" fmla="*/ 94 h 189"/>
                <a:gd name="T8" fmla="*/ 94 w 188"/>
                <a:gd name="T9" fmla="*/ 0 h 189"/>
                <a:gd name="T10" fmla="*/ 145 w 188"/>
                <a:gd name="T11" fmla="*/ 117 h 189"/>
                <a:gd name="T12" fmla="*/ 95 w 188"/>
                <a:gd name="T13" fmla="*/ 117 h 189"/>
                <a:gd name="T14" fmla="*/ 95 w 188"/>
                <a:gd name="T15" fmla="*/ 140 h 189"/>
                <a:gd name="T16" fmla="*/ 43 w 188"/>
                <a:gd name="T17" fmla="*/ 94 h 189"/>
                <a:gd name="T18" fmla="*/ 95 w 188"/>
                <a:gd name="T19" fmla="*/ 49 h 189"/>
                <a:gd name="T20" fmla="*/ 95 w 188"/>
                <a:gd name="T21" fmla="*/ 72 h 189"/>
                <a:gd name="T22" fmla="*/ 145 w 188"/>
                <a:gd name="T23" fmla="*/ 72 h 189"/>
                <a:gd name="T24" fmla="*/ 145 w 188"/>
                <a:gd name="T25" fmla="*/ 11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89">
                  <a:moveTo>
                    <a:pt x="94" y="0"/>
                  </a:moveTo>
                  <a:cubicBezTo>
                    <a:pt x="42" y="0"/>
                    <a:pt x="0" y="42"/>
                    <a:pt x="0" y="94"/>
                  </a:cubicBezTo>
                  <a:cubicBezTo>
                    <a:pt x="0" y="146"/>
                    <a:pt x="42" y="189"/>
                    <a:pt x="94" y="189"/>
                  </a:cubicBezTo>
                  <a:cubicBezTo>
                    <a:pt x="146" y="189"/>
                    <a:pt x="188" y="146"/>
                    <a:pt x="188" y="94"/>
                  </a:cubicBezTo>
                  <a:cubicBezTo>
                    <a:pt x="188" y="42"/>
                    <a:pt x="146" y="0"/>
                    <a:pt x="94" y="0"/>
                  </a:cubicBezTo>
                  <a:close/>
                  <a:moveTo>
                    <a:pt x="145" y="117"/>
                  </a:moveTo>
                  <a:cubicBezTo>
                    <a:pt x="95" y="117"/>
                    <a:pt x="95" y="117"/>
                    <a:pt x="95" y="117"/>
                  </a:cubicBezTo>
                  <a:cubicBezTo>
                    <a:pt x="95" y="140"/>
                    <a:pt x="95" y="140"/>
                    <a:pt x="95" y="140"/>
                  </a:cubicBezTo>
                  <a:cubicBezTo>
                    <a:pt x="43" y="94"/>
                    <a:pt x="43" y="94"/>
                    <a:pt x="43" y="94"/>
                  </a:cubicBezTo>
                  <a:cubicBezTo>
                    <a:pt x="95" y="49"/>
                    <a:pt x="95" y="49"/>
                    <a:pt x="95" y="49"/>
                  </a:cubicBezTo>
                  <a:cubicBezTo>
                    <a:pt x="95" y="72"/>
                    <a:pt x="95" y="72"/>
                    <a:pt x="95" y="72"/>
                  </a:cubicBezTo>
                  <a:cubicBezTo>
                    <a:pt x="145" y="72"/>
                    <a:pt x="145" y="72"/>
                    <a:pt x="145" y="72"/>
                  </a:cubicBezTo>
                  <a:lnTo>
                    <a:pt x="145"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7" name="Freeform 397">
              <a:extLst>
                <a:ext uri="{FF2B5EF4-FFF2-40B4-BE49-F238E27FC236}">
                  <a16:creationId xmlns:a16="http://schemas.microsoft.com/office/drawing/2014/main" id="{51E72E0A-63FB-458E-BB5D-F3DDBDF4A5D5}"/>
                </a:ext>
              </a:extLst>
            </p:cNvPr>
            <p:cNvSpPr>
              <a:spLocks/>
            </p:cNvSpPr>
            <p:nvPr/>
          </p:nvSpPr>
          <p:spPr bwMode="auto">
            <a:xfrm>
              <a:off x="1180659" y="4255873"/>
              <a:ext cx="112646" cy="68347"/>
            </a:xfrm>
            <a:custGeom>
              <a:avLst/>
              <a:gdLst>
                <a:gd name="T0" fmla="*/ 70 w 70"/>
                <a:gd name="T1" fmla="*/ 31 h 42"/>
                <a:gd name="T2" fmla="*/ 59 w 70"/>
                <a:gd name="T3" fmla="*/ 42 h 42"/>
                <a:gd name="T4" fmla="*/ 11 w 70"/>
                <a:gd name="T5" fmla="*/ 42 h 42"/>
                <a:gd name="T6" fmla="*/ 0 w 70"/>
                <a:gd name="T7" fmla="*/ 31 h 42"/>
                <a:gd name="T8" fmla="*/ 0 w 70"/>
                <a:gd name="T9" fmla="*/ 10 h 42"/>
                <a:gd name="T10" fmla="*/ 11 w 70"/>
                <a:gd name="T11" fmla="*/ 0 h 42"/>
                <a:gd name="T12" fmla="*/ 59 w 70"/>
                <a:gd name="T13" fmla="*/ 0 h 42"/>
                <a:gd name="T14" fmla="*/ 70 w 70"/>
                <a:gd name="T15" fmla="*/ 10 h 42"/>
                <a:gd name="T16" fmla="*/ 70 w 70"/>
                <a:gd name="T17"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42">
                  <a:moveTo>
                    <a:pt x="70" y="31"/>
                  </a:moveTo>
                  <a:cubicBezTo>
                    <a:pt x="70" y="37"/>
                    <a:pt x="65" y="42"/>
                    <a:pt x="59" y="42"/>
                  </a:cubicBezTo>
                  <a:cubicBezTo>
                    <a:pt x="11" y="42"/>
                    <a:pt x="11" y="42"/>
                    <a:pt x="11" y="42"/>
                  </a:cubicBezTo>
                  <a:cubicBezTo>
                    <a:pt x="5" y="42"/>
                    <a:pt x="0" y="37"/>
                    <a:pt x="0" y="31"/>
                  </a:cubicBezTo>
                  <a:cubicBezTo>
                    <a:pt x="0" y="10"/>
                    <a:pt x="0" y="10"/>
                    <a:pt x="0" y="10"/>
                  </a:cubicBezTo>
                  <a:cubicBezTo>
                    <a:pt x="0" y="4"/>
                    <a:pt x="5" y="0"/>
                    <a:pt x="11" y="0"/>
                  </a:cubicBezTo>
                  <a:cubicBezTo>
                    <a:pt x="59" y="0"/>
                    <a:pt x="59" y="0"/>
                    <a:pt x="59" y="0"/>
                  </a:cubicBezTo>
                  <a:cubicBezTo>
                    <a:pt x="65" y="0"/>
                    <a:pt x="70" y="4"/>
                    <a:pt x="70" y="10"/>
                  </a:cubicBezTo>
                  <a:lnTo>
                    <a:pt x="7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8" name="Freeform 398">
              <a:extLst>
                <a:ext uri="{FF2B5EF4-FFF2-40B4-BE49-F238E27FC236}">
                  <a16:creationId xmlns:a16="http://schemas.microsoft.com/office/drawing/2014/main" id="{C6675944-9D04-48A7-A1FE-B1E1787DC389}"/>
                </a:ext>
              </a:extLst>
            </p:cNvPr>
            <p:cNvSpPr>
              <a:spLocks noEditPoints="1"/>
            </p:cNvSpPr>
            <p:nvPr/>
          </p:nvSpPr>
          <p:spPr bwMode="auto">
            <a:xfrm>
              <a:off x="1107250" y="4139431"/>
              <a:ext cx="269590" cy="211368"/>
            </a:xfrm>
            <a:custGeom>
              <a:avLst/>
              <a:gdLst>
                <a:gd name="T0" fmla="*/ 147 w 168"/>
                <a:gd name="T1" fmla="*/ 32 h 132"/>
                <a:gd name="T2" fmla="*/ 116 w 168"/>
                <a:gd name="T3" fmla="*/ 32 h 132"/>
                <a:gd name="T4" fmla="*/ 99 w 168"/>
                <a:gd name="T5" fmla="*/ 3 h 132"/>
                <a:gd name="T6" fmla="*/ 99 w 168"/>
                <a:gd name="T7" fmla="*/ 3 h 132"/>
                <a:gd name="T8" fmla="*/ 66 w 168"/>
                <a:gd name="T9" fmla="*/ 3 h 132"/>
                <a:gd name="T10" fmla="*/ 61 w 168"/>
                <a:gd name="T11" fmla="*/ 0 h 132"/>
                <a:gd name="T12" fmla="*/ 27 w 168"/>
                <a:gd name="T13" fmla="*/ 0 h 132"/>
                <a:gd name="T14" fmla="*/ 22 w 168"/>
                <a:gd name="T15" fmla="*/ 7 h 132"/>
                <a:gd name="T16" fmla="*/ 27 w 168"/>
                <a:gd name="T17" fmla="*/ 14 h 132"/>
                <a:gd name="T18" fmla="*/ 61 w 168"/>
                <a:gd name="T19" fmla="*/ 14 h 132"/>
                <a:gd name="T20" fmla="*/ 66 w 168"/>
                <a:gd name="T21" fmla="*/ 12 h 132"/>
                <a:gd name="T22" fmla="*/ 93 w 168"/>
                <a:gd name="T23" fmla="*/ 12 h 132"/>
                <a:gd name="T24" fmla="*/ 105 w 168"/>
                <a:gd name="T25" fmla="*/ 32 h 132"/>
                <a:gd name="T26" fmla="*/ 23 w 168"/>
                <a:gd name="T27" fmla="*/ 32 h 132"/>
                <a:gd name="T28" fmla="*/ 0 w 168"/>
                <a:gd name="T29" fmla="*/ 53 h 132"/>
                <a:gd name="T30" fmla="*/ 0 w 168"/>
                <a:gd name="T31" fmla="*/ 111 h 132"/>
                <a:gd name="T32" fmla="*/ 23 w 168"/>
                <a:gd name="T33" fmla="*/ 132 h 132"/>
                <a:gd name="T34" fmla="*/ 147 w 168"/>
                <a:gd name="T35" fmla="*/ 132 h 132"/>
                <a:gd name="T36" fmla="*/ 168 w 168"/>
                <a:gd name="T37" fmla="*/ 103 h 132"/>
                <a:gd name="T38" fmla="*/ 168 w 168"/>
                <a:gd name="T39" fmla="*/ 59 h 132"/>
                <a:gd name="T40" fmla="*/ 147 w 168"/>
                <a:gd name="T41" fmla="*/ 32 h 132"/>
                <a:gd name="T42" fmla="*/ 123 w 168"/>
                <a:gd name="T43" fmla="*/ 106 h 132"/>
                <a:gd name="T44" fmla="*/ 110 w 168"/>
                <a:gd name="T45" fmla="*/ 120 h 132"/>
                <a:gd name="T46" fmla="*/ 53 w 168"/>
                <a:gd name="T47" fmla="*/ 120 h 132"/>
                <a:gd name="T48" fmla="*/ 39 w 168"/>
                <a:gd name="T49" fmla="*/ 106 h 132"/>
                <a:gd name="T50" fmla="*/ 39 w 168"/>
                <a:gd name="T51" fmla="*/ 80 h 132"/>
                <a:gd name="T52" fmla="*/ 53 w 168"/>
                <a:gd name="T53" fmla="*/ 66 h 132"/>
                <a:gd name="T54" fmla="*/ 110 w 168"/>
                <a:gd name="T55" fmla="*/ 66 h 132"/>
                <a:gd name="T56" fmla="*/ 123 w 168"/>
                <a:gd name="T57" fmla="*/ 80 h 132"/>
                <a:gd name="T58" fmla="*/ 123 w 168"/>
                <a:gd name="T59" fmla="*/ 10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8" h="132">
                  <a:moveTo>
                    <a:pt x="147" y="32"/>
                  </a:moveTo>
                  <a:cubicBezTo>
                    <a:pt x="116" y="32"/>
                    <a:pt x="116" y="32"/>
                    <a:pt x="116" y="32"/>
                  </a:cubicBezTo>
                  <a:cubicBezTo>
                    <a:pt x="99" y="3"/>
                    <a:pt x="99" y="3"/>
                    <a:pt x="99" y="3"/>
                  </a:cubicBezTo>
                  <a:cubicBezTo>
                    <a:pt x="99" y="3"/>
                    <a:pt x="99" y="3"/>
                    <a:pt x="99" y="3"/>
                  </a:cubicBezTo>
                  <a:cubicBezTo>
                    <a:pt x="66" y="3"/>
                    <a:pt x="66" y="3"/>
                    <a:pt x="66" y="3"/>
                  </a:cubicBezTo>
                  <a:cubicBezTo>
                    <a:pt x="64" y="1"/>
                    <a:pt x="63" y="0"/>
                    <a:pt x="61" y="0"/>
                  </a:cubicBezTo>
                  <a:cubicBezTo>
                    <a:pt x="27" y="0"/>
                    <a:pt x="27" y="0"/>
                    <a:pt x="27" y="0"/>
                  </a:cubicBezTo>
                  <a:cubicBezTo>
                    <a:pt x="24" y="0"/>
                    <a:pt x="22" y="3"/>
                    <a:pt x="22" y="7"/>
                  </a:cubicBezTo>
                  <a:cubicBezTo>
                    <a:pt x="22" y="11"/>
                    <a:pt x="24" y="14"/>
                    <a:pt x="27" y="14"/>
                  </a:cubicBezTo>
                  <a:cubicBezTo>
                    <a:pt x="61" y="14"/>
                    <a:pt x="61" y="14"/>
                    <a:pt x="61" y="14"/>
                  </a:cubicBezTo>
                  <a:cubicBezTo>
                    <a:pt x="63" y="14"/>
                    <a:pt x="64" y="13"/>
                    <a:pt x="66" y="12"/>
                  </a:cubicBezTo>
                  <a:cubicBezTo>
                    <a:pt x="93" y="12"/>
                    <a:pt x="93" y="12"/>
                    <a:pt x="93" y="12"/>
                  </a:cubicBezTo>
                  <a:cubicBezTo>
                    <a:pt x="105" y="32"/>
                    <a:pt x="105" y="32"/>
                    <a:pt x="105" y="32"/>
                  </a:cubicBezTo>
                  <a:cubicBezTo>
                    <a:pt x="23" y="32"/>
                    <a:pt x="23" y="32"/>
                    <a:pt x="23" y="32"/>
                  </a:cubicBezTo>
                  <a:cubicBezTo>
                    <a:pt x="10" y="32"/>
                    <a:pt x="0" y="41"/>
                    <a:pt x="0" y="53"/>
                  </a:cubicBezTo>
                  <a:cubicBezTo>
                    <a:pt x="0" y="111"/>
                    <a:pt x="0" y="111"/>
                    <a:pt x="0" y="111"/>
                  </a:cubicBezTo>
                  <a:cubicBezTo>
                    <a:pt x="0" y="123"/>
                    <a:pt x="10" y="132"/>
                    <a:pt x="23" y="132"/>
                  </a:cubicBezTo>
                  <a:cubicBezTo>
                    <a:pt x="147" y="132"/>
                    <a:pt x="147" y="132"/>
                    <a:pt x="147" y="132"/>
                  </a:cubicBezTo>
                  <a:cubicBezTo>
                    <a:pt x="163" y="132"/>
                    <a:pt x="164" y="110"/>
                    <a:pt x="168" y="103"/>
                  </a:cubicBezTo>
                  <a:cubicBezTo>
                    <a:pt x="168" y="59"/>
                    <a:pt x="168" y="59"/>
                    <a:pt x="168" y="59"/>
                  </a:cubicBezTo>
                  <a:cubicBezTo>
                    <a:pt x="165" y="51"/>
                    <a:pt x="167" y="34"/>
                    <a:pt x="147" y="32"/>
                  </a:cubicBezTo>
                  <a:close/>
                  <a:moveTo>
                    <a:pt x="123" y="106"/>
                  </a:moveTo>
                  <a:cubicBezTo>
                    <a:pt x="123" y="114"/>
                    <a:pt x="117" y="120"/>
                    <a:pt x="110" y="120"/>
                  </a:cubicBezTo>
                  <a:cubicBezTo>
                    <a:pt x="53" y="120"/>
                    <a:pt x="53" y="120"/>
                    <a:pt x="53" y="120"/>
                  </a:cubicBezTo>
                  <a:cubicBezTo>
                    <a:pt x="45" y="120"/>
                    <a:pt x="39" y="114"/>
                    <a:pt x="39" y="106"/>
                  </a:cubicBezTo>
                  <a:cubicBezTo>
                    <a:pt x="39" y="80"/>
                    <a:pt x="39" y="80"/>
                    <a:pt x="39" y="80"/>
                  </a:cubicBezTo>
                  <a:cubicBezTo>
                    <a:pt x="39" y="73"/>
                    <a:pt x="45" y="66"/>
                    <a:pt x="53" y="66"/>
                  </a:cubicBezTo>
                  <a:cubicBezTo>
                    <a:pt x="110" y="66"/>
                    <a:pt x="110" y="66"/>
                    <a:pt x="110" y="66"/>
                  </a:cubicBezTo>
                  <a:cubicBezTo>
                    <a:pt x="117" y="66"/>
                    <a:pt x="123" y="73"/>
                    <a:pt x="123" y="80"/>
                  </a:cubicBezTo>
                  <a:lnTo>
                    <a:pt x="123"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19" name="Freeform 399">
              <a:extLst>
                <a:ext uri="{FF2B5EF4-FFF2-40B4-BE49-F238E27FC236}">
                  <a16:creationId xmlns:a16="http://schemas.microsoft.com/office/drawing/2014/main" id="{2C9959B1-2A2A-47BF-A4CD-7C11D571B925}"/>
                </a:ext>
              </a:extLst>
            </p:cNvPr>
            <p:cNvSpPr>
              <a:spLocks/>
            </p:cNvSpPr>
            <p:nvPr/>
          </p:nvSpPr>
          <p:spPr bwMode="auto">
            <a:xfrm>
              <a:off x="1380636" y="4211575"/>
              <a:ext cx="44299" cy="110114"/>
            </a:xfrm>
            <a:custGeom>
              <a:avLst/>
              <a:gdLst>
                <a:gd name="T0" fmla="*/ 27 w 27"/>
                <a:gd name="T1" fmla="*/ 0 h 69"/>
                <a:gd name="T2" fmla="*/ 0 w 27"/>
                <a:gd name="T3" fmla="*/ 14 h 69"/>
                <a:gd name="T4" fmla="*/ 0 w 27"/>
                <a:gd name="T5" fmla="*/ 57 h 69"/>
                <a:gd name="T6" fmla="*/ 27 w 27"/>
                <a:gd name="T7" fmla="*/ 69 h 69"/>
                <a:gd name="T8" fmla="*/ 27 w 27"/>
                <a:gd name="T9" fmla="*/ 0 h 69"/>
              </a:gdLst>
              <a:ahLst/>
              <a:cxnLst>
                <a:cxn ang="0">
                  <a:pos x="T0" y="T1"/>
                </a:cxn>
                <a:cxn ang="0">
                  <a:pos x="T2" y="T3"/>
                </a:cxn>
                <a:cxn ang="0">
                  <a:pos x="T4" y="T5"/>
                </a:cxn>
                <a:cxn ang="0">
                  <a:pos x="T6" y="T7"/>
                </a:cxn>
                <a:cxn ang="0">
                  <a:pos x="T8" y="T9"/>
                </a:cxn>
              </a:cxnLst>
              <a:rect l="0" t="0" r="r" b="b"/>
              <a:pathLst>
                <a:path w="27" h="69">
                  <a:moveTo>
                    <a:pt x="27" y="0"/>
                  </a:moveTo>
                  <a:cubicBezTo>
                    <a:pt x="0" y="14"/>
                    <a:pt x="0" y="14"/>
                    <a:pt x="0" y="14"/>
                  </a:cubicBezTo>
                  <a:cubicBezTo>
                    <a:pt x="0" y="14"/>
                    <a:pt x="0" y="57"/>
                    <a:pt x="0" y="57"/>
                  </a:cubicBezTo>
                  <a:cubicBezTo>
                    <a:pt x="27" y="69"/>
                    <a:pt x="27" y="69"/>
                    <a:pt x="27" y="69"/>
                  </a:cubicBezTo>
                  <a:cubicBezTo>
                    <a:pt x="27" y="40"/>
                    <a:pt x="27" y="1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0" name="Freeform 5">
              <a:extLst>
                <a:ext uri="{FF2B5EF4-FFF2-40B4-BE49-F238E27FC236}">
                  <a16:creationId xmlns:a16="http://schemas.microsoft.com/office/drawing/2014/main" id="{045CB24C-5A40-413F-BFEE-D9CB92D73693}"/>
                </a:ext>
              </a:extLst>
            </p:cNvPr>
            <p:cNvSpPr>
              <a:spLocks/>
            </p:cNvSpPr>
            <p:nvPr/>
          </p:nvSpPr>
          <p:spPr bwMode="auto">
            <a:xfrm>
              <a:off x="409306" y="3120157"/>
              <a:ext cx="275918" cy="179726"/>
            </a:xfrm>
            <a:custGeom>
              <a:avLst/>
              <a:gdLst>
                <a:gd name="T0" fmla="*/ 0 w 218"/>
                <a:gd name="T1" fmla="*/ 142 h 142"/>
                <a:gd name="T2" fmla="*/ 218 w 218"/>
                <a:gd name="T3" fmla="*/ 142 h 142"/>
                <a:gd name="T4" fmla="*/ 109 w 218"/>
                <a:gd name="T5" fmla="*/ 0 h 142"/>
                <a:gd name="T6" fmla="*/ 0 w 218"/>
                <a:gd name="T7" fmla="*/ 142 h 142"/>
              </a:gdLst>
              <a:ahLst/>
              <a:cxnLst>
                <a:cxn ang="0">
                  <a:pos x="T0" y="T1"/>
                </a:cxn>
                <a:cxn ang="0">
                  <a:pos x="T2" y="T3"/>
                </a:cxn>
                <a:cxn ang="0">
                  <a:pos x="T4" y="T5"/>
                </a:cxn>
                <a:cxn ang="0">
                  <a:pos x="T6" y="T7"/>
                </a:cxn>
              </a:cxnLst>
              <a:rect l="0" t="0" r="r" b="b"/>
              <a:pathLst>
                <a:path w="218" h="142">
                  <a:moveTo>
                    <a:pt x="0" y="142"/>
                  </a:moveTo>
                  <a:lnTo>
                    <a:pt x="218" y="142"/>
                  </a:lnTo>
                  <a:lnTo>
                    <a:pt x="109" y="0"/>
                  </a:lnTo>
                  <a:lnTo>
                    <a:pt x="0"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1" name="Rectangle 6">
              <a:extLst>
                <a:ext uri="{FF2B5EF4-FFF2-40B4-BE49-F238E27FC236}">
                  <a16:creationId xmlns:a16="http://schemas.microsoft.com/office/drawing/2014/main" id="{07BB8E5D-B753-42A5-8151-C760BA99265C}"/>
                </a:ext>
              </a:extLst>
            </p:cNvPr>
            <p:cNvSpPr>
              <a:spLocks noChangeArrowheads="1"/>
            </p:cNvSpPr>
            <p:nvPr/>
          </p:nvSpPr>
          <p:spPr bwMode="auto">
            <a:xfrm>
              <a:off x="409306" y="3340386"/>
              <a:ext cx="275918" cy="79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2" name="Freeform 15">
              <a:extLst>
                <a:ext uri="{FF2B5EF4-FFF2-40B4-BE49-F238E27FC236}">
                  <a16:creationId xmlns:a16="http://schemas.microsoft.com/office/drawing/2014/main" id="{2C2A708D-522D-4FAE-AA06-AEE0028CF756}"/>
                </a:ext>
              </a:extLst>
            </p:cNvPr>
            <p:cNvSpPr>
              <a:spLocks noEditPoints="1"/>
            </p:cNvSpPr>
            <p:nvPr/>
          </p:nvSpPr>
          <p:spPr bwMode="auto">
            <a:xfrm>
              <a:off x="392852" y="5381926"/>
              <a:ext cx="312623" cy="307560"/>
            </a:xfrm>
            <a:custGeom>
              <a:avLst/>
              <a:gdLst>
                <a:gd name="T0" fmla="*/ 159 w 195"/>
                <a:gd name="T1" fmla="*/ 0 h 192"/>
                <a:gd name="T2" fmla="*/ 37 w 195"/>
                <a:gd name="T3" fmla="*/ 0 h 192"/>
                <a:gd name="T4" fmla="*/ 0 w 195"/>
                <a:gd name="T5" fmla="*/ 36 h 192"/>
                <a:gd name="T6" fmla="*/ 0 w 195"/>
                <a:gd name="T7" fmla="*/ 156 h 192"/>
                <a:gd name="T8" fmla="*/ 37 w 195"/>
                <a:gd name="T9" fmla="*/ 192 h 192"/>
                <a:gd name="T10" fmla="*/ 159 w 195"/>
                <a:gd name="T11" fmla="*/ 192 h 192"/>
                <a:gd name="T12" fmla="*/ 195 w 195"/>
                <a:gd name="T13" fmla="*/ 156 h 192"/>
                <a:gd name="T14" fmla="*/ 195 w 195"/>
                <a:gd name="T15" fmla="*/ 36 h 192"/>
                <a:gd name="T16" fmla="*/ 159 w 195"/>
                <a:gd name="T17" fmla="*/ 0 h 192"/>
                <a:gd name="T18" fmla="*/ 151 w 195"/>
                <a:gd name="T19" fmla="*/ 135 h 192"/>
                <a:gd name="T20" fmla="*/ 133 w 195"/>
                <a:gd name="T21" fmla="*/ 153 h 192"/>
                <a:gd name="T22" fmla="*/ 98 w 195"/>
                <a:gd name="T23" fmla="*/ 118 h 192"/>
                <a:gd name="T24" fmla="*/ 63 w 195"/>
                <a:gd name="T25" fmla="*/ 153 h 192"/>
                <a:gd name="T26" fmla="*/ 45 w 195"/>
                <a:gd name="T27" fmla="*/ 136 h 192"/>
                <a:gd name="T28" fmla="*/ 42 w 195"/>
                <a:gd name="T29" fmla="*/ 133 h 192"/>
                <a:gd name="T30" fmla="*/ 45 w 195"/>
                <a:gd name="T31" fmla="*/ 130 h 192"/>
                <a:gd name="T32" fmla="*/ 77 w 195"/>
                <a:gd name="T33" fmla="*/ 98 h 192"/>
                <a:gd name="T34" fmla="*/ 45 w 195"/>
                <a:gd name="T35" fmla="*/ 65 h 192"/>
                <a:gd name="T36" fmla="*/ 42 w 195"/>
                <a:gd name="T37" fmla="*/ 62 h 192"/>
                <a:gd name="T38" fmla="*/ 45 w 195"/>
                <a:gd name="T39" fmla="*/ 59 h 192"/>
                <a:gd name="T40" fmla="*/ 62 w 195"/>
                <a:gd name="T41" fmla="*/ 42 h 192"/>
                <a:gd name="T42" fmla="*/ 98 w 195"/>
                <a:gd name="T43" fmla="*/ 79 h 192"/>
                <a:gd name="T44" fmla="*/ 133 w 195"/>
                <a:gd name="T45" fmla="*/ 42 h 192"/>
                <a:gd name="T46" fmla="*/ 151 w 195"/>
                <a:gd name="T47" fmla="*/ 61 h 192"/>
                <a:gd name="T48" fmla="*/ 154 w 195"/>
                <a:gd name="T49" fmla="*/ 63 h 192"/>
                <a:gd name="T50" fmla="*/ 151 w 195"/>
                <a:gd name="T51" fmla="*/ 66 h 192"/>
                <a:gd name="T52" fmla="*/ 118 w 195"/>
                <a:gd name="T53" fmla="*/ 98 h 192"/>
                <a:gd name="T54" fmla="*/ 151 w 195"/>
                <a:gd name="T55" fmla="*/ 130 h 192"/>
                <a:gd name="T56" fmla="*/ 154 w 195"/>
                <a:gd name="T57" fmla="*/ 132 h 192"/>
                <a:gd name="T58" fmla="*/ 151 w 195"/>
                <a:gd name="T59" fmla="*/ 13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 h="192">
                  <a:moveTo>
                    <a:pt x="159" y="0"/>
                  </a:moveTo>
                  <a:cubicBezTo>
                    <a:pt x="37" y="0"/>
                    <a:pt x="37" y="0"/>
                    <a:pt x="37" y="0"/>
                  </a:cubicBezTo>
                  <a:cubicBezTo>
                    <a:pt x="17" y="0"/>
                    <a:pt x="0" y="16"/>
                    <a:pt x="0" y="36"/>
                  </a:cubicBezTo>
                  <a:cubicBezTo>
                    <a:pt x="0" y="156"/>
                    <a:pt x="0" y="156"/>
                    <a:pt x="0" y="156"/>
                  </a:cubicBezTo>
                  <a:cubicBezTo>
                    <a:pt x="0" y="176"/>
                    <a:pt x="17" y="192"/>
                    <a:pt x="37" y="192"/>
                  </a:cubicBezTo>
                  <a:cubicBezTo>
                    <a:pt x="159" y="192"/>
                    <a:pt x="159" y="192"/>
                    <a:pt x="159" y="192"/>
                  </a:cubicBezTo>
                  <a:cubicBezTo>
                    <a:pt x="179" y="192"/>
                    <a:pt x="195" y="176"/>
                    <a:pt x="195" y="156"/>
                  </a:cubicBezTo>
                  <a:cubicBezTo>
                    <a:pt x="195" y="36"/>
                    <a:pt x="195" y="36"/>
                    <a:pt x="195" y="36"/>
                  </a:cubicBezTo>
                  <a:cubicBezTo>
                    <a:pt x="195" y="16"/>
                    <a:pt x="179" y="0"/>
                    <a:pt x="159" y="0"/>
                  </a:cubicBezTo>
                  <a:close/>
                  <a:moveTo>
                    <a:pt x="151" y="135"/>
                  </a:moveTo>
                  <a:cubicBezTo>
                    <a:pt x="133" y="153"/>
                    <a:pt x="133" y="153"/>
                    <a:pt x="133" y="153"/>
                  </a:cubicBezTo>
                  <a:cubicBezTo>
                    <a:pt x="98" y="118"/>
                    <a:pt x="98" y="118"/>
                    <a:pt x="98" y="118"/>
                  </a:cubicBezTo>
                  <a:cubicBezTo>
                    <a:pt x="63" y="153"/>
                    <a:pt x="63" y="153"/>
                    <a:pt x="63" y="153"/>
                  </a:cubicBezTo>
                  <a:cubicBezTo>
                    <a:pt x="45" y="136"/>
                    <a:pt x="45" y="136"/>
                    <a:pt x="45" y="136"/>
                  </a:cubicBezTo>
                  <a:cubicBezTo>
                    <a:pt x="42" y="133"/>
                    <a:pt x="42" y="133"/>
                    <a:pt x="42" y="133"/>
                  </a:cubicBezTo>
                  <a:cubicBezTo>
                    <a:pt x="45" y="130"/>
                    <a:pt x="45" y="130"/>
                    <a:pt x="45" y="130"/>
                  </a:cubicBezTo>
                  <a:cubicBezTo>
                    <a:pt x="77" y="98"/>
                    <a:pt x="77" y="98"/>
                    <a:pt x="77" y="98"/>
                  </a:cubicBezTo>
                  <a:cubicBezTo>
                    <a:pt x="45" y="65"/>
                    <a:pt x="45" y="65"/>
                    <a:pt x="45" y="65"/>
                  </a:cubicBezTo>
                  <a:cubicBezTo>
                    <a:pt x="42" y="62"/>
                    <a:pt x="42" y="62"/>
                    <a:pt x="42" y="62"/>
                  </a:cubicBezTo>
                  <a:cubicBezTo>
                    <a:pt x="45" y="59"/>
                    <a:pt x="45" y="59"/>
                    <a:pt x="45" y="59"/>
                  </a:cubicBezTo>
                  <a:cubicBezTo>
                    <a:pt x="62" y="42"/>
                    <a:pt x="62" y="42"/>
                    <a:pt x="62" y="42"/>
                  </a:cubicBezTo>
                  <a:cubicBezTo>
                    <a:pt x="98" y="79"/>
                    <a:pt x="98" y="79"/>
                    <a:pt x="98" y="79"/>
                  </a:cubicBezTo>
                  <a:cubicBezTo>
                    <a:pt x="133" y="42"/>
                    <a:pt x="133" y="42"/>
                    <a:pt x="133" y="42"/>
                  </a:cubicBezTo>
                  <a:cubicBezTo>
                    <a:pt x="151" y="61"/>
                    <a:pt x="151" y="61"/>
                    <a:pt x="151" y="61"/>
                  </a:cubicBezTo>
                  <a:cubicBezTo>
                    <a:pt x="154" y="63"/>
                    <a:pt x="154" y="63"/>
                    <a:pt x="154" y="63"/>
                  </a:cubicBezTo>
                  <a:cubicBezTo>
                    <a:pt x="151" y="66"/>
                    <a:pt x="151" y="66"/>
                    <a:pt x="151" y="66"/>
                  </a:cubicBezTo>
                  <a:cubicBezTo>
                    <a:pt x="118" y="98"/>
                    <a:pt x="118" y="98"/>
                    <a:pt x="118" y="98"/>
                  </a:cubicBezTo>
                  <a:cubicBezTo>
                    <a:pt x="151" y="130"/>
                    <a:pt x="151" y="130"/>
                    <a:pt x="151" y="130"/>
                  </a:cubicBezTo>
                  <a:cubicBezTo>
                    <a:pt x="154" y="132"/>
                    <a:pt x="154" y="132"/>
                    <a:pt x="154" y="132"/>
                  </a:cubicBezTo>
                  <a:lnTo>
                    <a:pt x="151"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3" name="Freeform 16">
              <a:extLst>
                <a:ext uri="{FF2B5EF4-FFF2-40B4-BE49-F238E27FC236}">
                  <a16:creationId xmlns:a16="http://schemas.microsoft.com/office/drawing/2014/main" id="{F176DBA1-7463-4EF0-AB56-4903686369B4}"/>
                </a:ext>
              </a:extLst>
            </p:cNvPr>
            <p:cNvSpPr>
              <a:spLocks/>
            </p:cNvSpPr>
            <p:nvPr/>
          </p:nvSpPr>
          <p:spPr bwMode="auto">
            <a:xfrm>
              <a:off x="389055" y="1369723"/>
              <a:ext cx="320217" cy="221494"/>
            </a:xfrm>
            <a:custGeom>
              <a:avLst/>
              <a:gdLst>
                <a:gd name="T0" fmla="*/ 193 w 200"/>
                <a:gd name="T1" fmla="*/ 84 h 138"/>
                <a:gd name="T2" fmla="*/ 152 w 200"/>
                <a:gd name="T3" fmla="*/ 63 h 138"/>
                <a:gd name="T4" fmla="*/ 148 w 200"/>
                <a:gd name="T5" fmla="*/ 58 h 138"/>
                <a:gd name="T6" fmla="*/ 157 w 200"/>
                <a:gd name="T7" fmla="*/ 40 h 138"/>
                <a:gd name="T8" fmla="*/ 158 w 200"/>
                <a:gd name="T9" fmla="*/ 40 h 138"/>
                <a:gd name="T10" fmla="*/ 159 w 200"/>
                <a:gd name="T11" fmla="*/ 31 h 138"/>
                <a:gd name="T12" fmla="*/ 159 w 200"/>
                <a:gd name="T13" fmla="*/ 26 h 138"/>
                <a:gd name="T14" fmla="*/ 144 w 200"/>
                <a:gd name="T15" fmla="*/ 10 h 138"/>
                <a:gd name="T16" fmla="*/ 127 w 200"/>
                <a:gd name="T17" fmla="*/ 11 h 138"/>
                <a:gd name="T18" fmla="*/ 119 w 200"/>
                <a:gd name="T19" fmla="*/ 20 h 138"/>
                <a:gd name="T20" fmla="*/ 117 w 200"/>
                <a:gd name="T21" fmla="*/ 30 h 138"/>
                <a:gd name="T22" fmla="*/ 118 w 200"/>
                <a:gd name="T23" fmla="*/ 38 h 138"/>
                <a:gd name="T24" fmla="*/ 119 w 200"/>
                <a:gd name="T25" fmla="*/ 40 h 138"/>
                <a:gd name="T26" fmla="*/ 128 w 200"/>
                <a:gd name="T27" fmla="*/ 59 h 138"/>
                <a:gd name="T28" fmla="*/ 126 w 200"/>
                <a:gd name="T29" fmla="*/ 62 h 138"/>
                <a:gd name="T30" fmla="*/ 109 w 200"/>
                <a:gd name="T31" fmla="*/ 70 h 138"/>
                <a:gd name="T32" fmla="*/ 104 w 200"/>
                <a:gd name="T33" fmla="*/ 73 h 138"/>
                <a:gd name="T34" fmla="*/ 85 w 200"/>
                <a:gd name="T35" fmla="*/ 66 h 138"/>
                <a:gd name="T36" fmla="*/ 79 w 200"/>
                <a:gd name="T37" fmla="*/ 59 h 138"/>
                <a:gd name="T38" fmla="*/ 90 w 200"/>
                <a:gd name="T39" fmla="*/ 39 h 138"/>
                <a:gd name="T40" fmla="*/ 91 w 200"/>
                <a:gd name="T41" fmla="*/ 38 h 138"/>
                <a:gd name="T42" fmla="*/ 92 w 200"/>
                <a:gd name="T43" fmla="*/ 28 h 138"/>
                <a:gd name="T44" fmla="*/ 92 w 200"/>
                <a:gd name="T45" fmla="*/ 21 h 138"/>
                <a:gd name="T46" fmla="*/ 75 w 200"/>
                <a:gd name="T47" fmla="*/ 3 h 138"/>
                <a:gd name="T48" fmla="*/ 54 w 200"/>
                <a:gd name="T49" fmla="*/ 5 h 138"/>
                <a:gd name="T50" fmla="*/ 44 w 200"/>
                <a:gd name="T51" fmla="*/ 15 h 138"/>
                <a:gd name="T52" fmla="*/ 42 w 200"/>
                <a:gd name="T53" fmla="*/ 27 h 138"/>
                <a:gd name="T54" fmla="*/ 43 w 200"/>
                <a:gd name="T55" fmla="*/ 36 h 138"/>
                <a:gd name="T56" fmla="*/ 44 w 200"/>
                <a:gd name="T57" fmla="*/ 38 h 138"/>
                <a:gd name="T58" fmla="*/ 56 w 200"/>
                <a:gd name="T59" fmla="*/ 60 h 138"/>
                <a:gd name="T60" fmla="*/ 53 w 200"/>
                <a:gd name="T61" fmla="*/ 64 h 138"/>
                <a:gd name="T62" fmla="*/ 32 w 200"/>
                <a:gd name="T63" fmla="*/ 74 h 138"/>
                <a:gd name="T64" fmla="*/ 12 w 200"/>
                <a:gd name="T65" fmla="*/ 85 h 138"/>
                <a:gd name="T66" fmla="*/ 5 w 200"/>
                <a:gd name="T67" fmla="*/ 116 h 138"/>
                <a:gd name="T68" fmla="*/ 132 w 200"/>
                <a:gd name="T69" fmla="*/ 118 h 138"/>
                <a:gd name="T70" fmla="*/ 198 w 200"/>
                <a:gd name="T71" fmla="*/ 106 h 138"/>
                <a:gd name="T72" fmla="*/ 193 w 200"/>
                <a:gd name="T73"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138">
                  <a:moveTo>
                    <a:pt x="193" y="84"/>
                  </a:moveTo>
                  <a:cubicBezTo>
                    <a:pt x="187" y="74"/>
                    <a:pt x="152" y="63"/>
                    <a:pt x="152" y="63"/>
                  </a:cubicBezTo>
                  <a:cubicBezTo>
                    <a:pt x="152" y="63"/>
                    <a:pt x="144" y="61"/>
                    <a:pt x="148" y="58"/>
                  </a:cubicBezTo>
                  <a:cubicBezTo>
                    <a:pt x="153" y="53"/>
                    <a:pt x="157" y="47"/>
                    <a:pt x="157" y="40"/>
                  </a:cubicBezTo>
                  <a:cubicBezTo>
                    <a:pt x="158" y="40"/>
                    <a:pt x="158" y="40"/>
                    <a:pt x="158" y="40"/>
                  </a:cubicBezTo>
                  <a:cubicBezTo>
                    <a:pt x="158" y="40"/>
                    <a:pt x="159" y="36"/>
                    <a:pt x="159" y="31"/>
                  </a:cubicBezTo>
                  <a:cubicBezTo>
                    <a:pt x="159" y="29"/>
                    <a:pt x="159" y="28"/>
                    <a:pt x="159" y="26"/>
                  </a:cubicBezTo>
                  <a:cubicBezTo>
                    <a:pt x="159" y="26"/>
                    <a:pt x="157" y="12"/>
                    <a:pt x="144" y="10"/>
                  </a:cubicBezTo>
                  <a:cubicBezTo>
                    <a:pt x="144" y="10"/>
                    <a:pt x="134" y="7"/>
                    <a:pt x="127" y="11"/>
                  </a:cubicBezTo>
                  <a:cubicBezTo>
                    <a:pt x="120" y="14"/>
                    <a:pt x="119" y="20"/>
                    <a:pt x="119" y="20"/>
                  </a:cubicBezTo>
                  <a:cubicBezTo>
                    <a:pt x="117" y="24"/>
                    <a:pt x="116" y="27"/>
                    <a:pt x="117" y="30"/>
                  </a:cubicBezTo>
                  <a:cubicBezTo>
                    <a:pt x="116" y="35"/>
                    <a:pt x="118" y="38"/>
                    <a:pt x="118" y="38"/>
                  </a:cubicBezTo>
                  <a:cubicBezTo>
                    <a:pt x="118" y="38"/>
                    <a:pt x="118" y="39"/>
                    <a:pt x="119" y="40"/>
                  </a:cubicBezTo>
                  <a:cubicBezTo>
                    <a:pt x="119" y="47"/>
                    <a:pt x="123" y="54"/>
                    <a:pt x="128" y="59"/>
                  </a:cubicBezTo>
                  <a:cubicBezTo>
                    <a:pt x="131" y="60"/>
                    <a:pt x="126" y="62"/>
                    <a:pt x="126" y="62"/>
                  </a:cubicBezTo>
                  <a:cubicBezTo>
                    <a:pt x="126" y="62"/>
                    <a:pt x="117" y="66"/>
                    <a:pt x="109" y="70"/>
                  </a:cubicBezTo>
                  <a:cubicBezTo>
                    <a:pt x="107" y="71"/>
                    <a:pt x="105" y="72"/>
                    <a:pt x="104" y="73"/>
                  </a:cubicBezTo>
                  <a:cubicBezTo>
                    <a:pt x="95" y="69"/>
                    <a:pt x="88" y="67"/>
                    <a:pt x="85" y="66"/>
                  </a:cubicBezTo>
                  <a:cubicBezTo>
                    <a:pt x="84" y="65"/>
                    <a:pt x="76" y="62"/>
                    <a:pt x="79" y="59"/>
                  </a:cubicBezTo>
                  <a:cubicBezTo>
                    <a:pt x="85" y="54"/>
                    <a:pt x="89" y="46"/>
                    <a:pt x="90" y="39"/>
                  </a:cubicBezTo>
                  <a:cubicBezTo>
                    <a:pt x="90" y="38"/>
                    <a:pt x="91" y="38"/>
                    <a:pt x="91" y="38"/>
                  </a:cubicBezTo>
                  <a:cubicBezTo>
                    <a:pt x="91" y="38"/>
                    <a:pt x="92" y="34"/>
                    <a:pt x="92" y="28"/>
                  </a:cubicBezTo>
                  <a:cubicBezTo>
                    <a:pt x="92" y="26"/>
                    <a:pt x="92" y="24"/>
                    <a:pt x="92" y="21"/>
                  </a:cubicBezTo>
                  <a:cubicBezTo>
                    <a:pt x="92" y="21"/>
                    <a:pt x="89" y="5"/>
                    <a:pt x="75" y="3"/>
                  </a:cubicBezTo>
                  <a:cubicBezTo>
                    <a:pt x="75" y="3"/>
                    <a:pt x="63" y="0"/>
                    <a:pt x="54" y="5"/>
                  </a:cubicBezTo>
                  <a:cubicBezTo>
                    <a:pt x="46" y="8"/>
                    <a:pt x="44" y="15"/>
                    <a:pt x="44" y="15"/>
                  </a:cubicBezTo>
                  <a:cubicBezTo>
                    <a:pt x="42" y="19"/>
                    <a:pt x="42" y="23"/>
                    <a:pt x="42" y="27"/>
                  </a:cubicBezTo>
                  <a:cubicBezTo>
                    <a:pt x="42" y="32"/>
                    <a:pt x="43" y="36"/>
                    <a:pt x="43" y="36"/>
                  </a:cubicBezTo>
                  <a:cubicBezTo>
                    <a:pt x="44" y="36"/>
                    <a:pt x="44" y="37"/>
                    <a:pt x="44" y="38"/>
                  </a:cubicBezTo>
                  <a:cubicBezTo>
                    <a:pt x="44" y="46"/>
                    <a:pt x="49" y="55"/>
                    <a:pt x="56" y="60"/>
                  </a:cubicBezTo>
                  <a:cubicBezTo>
                    <a:pt x="59" y="62"/>
                    <a:pt x="53" y="64"/>
                    <a:pt x="53" y="64"/>
                  </a:cubicBezTo>
                  <a:cubicBezTo>
                    <a:pt x="53" y="64"/>
                    <a:pt x="43" y="69"/>
                    <a:pt x="32" y="74"/>
                  </a:cubicBezTo>
                  <a:cubicBezTo>
                    <a:pt x="24" y="78"/>
                    <a:pt x="16" y="82"/>
                    <a:pt x="12" y="85"/>
                  </a:cubicBezTo>
                  <a:cubicBezTo>
                    <a:pt x="6" y="91"/>
                    <a:pt x="0" y="109"/>
                    <a:pt x="5" y="116"/>
                  </a:cubicBezTo>
                  <a:cubicBezTo>
                    <a:pt x="38" y="132"/>
                    <a:pt x="89" y="138"/>
                    <a:pt x="132" y="118"/>
                  </a:cubicBezTo>
                  <a:cubicBezTo>
                    <a:pt x="153" y="120"/>
                    <a:pt x="177" y="117"/>
                    <a:pt x="198" y="106"/>
                  </a:cubicBezTo>
                  <a:cubicBezTo>
                    <a:pt x="200" y="101"/>
                    <a:pt x="195" y="89"/>
                    <a:pt x="19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4" name="Freeform 25">
              <a:extLst>
                <a:ext uri="{FF2B5EF4-FFF2-40B4-BE49-F238E27FC236}">
                  <a16:creationId xmlns:a16="http://schemas.microsoft.com/office/drawing/2014/main" id="{D4C5417C-3263-424C-8877-89393ACC2C63}"/>
                </a:ext>
              </a:extLst>
            </p:cNvPr>
            <p:cNvSpPr>
              <a:spLocks/>
            </p:cNvSpPr>
            <p:nvPr/>
          </p:nvSpPr>
          <p:spPr bwMode="auto">
            <a:xfrm>
              <a:off x="423229" y="5899589"/>
              <a:ext cx="255667" cy="239214"/>
            </a:xfrm>
            <a:custGeom>
              <a:avLst/>
              <a:gdLst>
                <a:gd name="T0" fmla="*/ 119 w 159"/>
                <a:gd name="T1" fmla="*/ 0 h 149"/>
                <a:gd name="T2" fmla="*/ 122 w 159"/>
                <a:gd name="T3" fmla="*/ 15 h 149"/>
                <a:gd name="T4" fmla="*/ 121 w 159"/>
                <a:gd name="T5" fmla="*/ 24 h 149"/>
                <a:gd name="T6" fmla="*/ 141 w 159"/>
                <a:gd name="T7" fmla="*/ 69 h 149"/>
                <a:gd name="T8" fmla="*/ 80 w 159"/>
                <a:gd name="T9" fmla="*/ 131 h 149"/>
                <a:gd name="T10" fmla="*/ 19 w 159"/>
                <a:gd name="T11" fmla="*/ 69 h 149"/>
                <a:gd name="T12" fmla="*/ 39 w 159"/>
                <a:gd name="T13" fmla="*/ 24 h 149"/>
                <a:gd name="T14" fmla="*/ 38 w 159"/>
                <a:gd name="T15" fmla="*/ 15 h 149"/>
                <a:gd name="T16" fmla="*/ 41 w 159"/>
                <a:gd name="T17" fmla="*/ 0 h 149"/>
                <a:gd name="T18" fmla="*/ 0 w 159"/>
                <a:gd name="T19" fmla="*/ 69 h 149"/>
                <a:gd name="T20" fmla="*/ 80 w 159"/>
                <a:gd name="T21" fmla="*/ 149 h 149"/>
                <a:gd name="T22" fmla="*/ 159 w 159"/>
                <a:gd name="T23" fmla="*/ 69 h 149"/>
                <a:gd name="T24" fmla="*/ 119 w 159"/>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49">
                  <a:moveTo>
                    <a:pt x="119" y="0"/>
                  </a:moveTo>
                  <a:cubicBezTo>
                    <a:pt x="121" y="5"/>
                    <a:pt x="122" y="10"/>
                    <a:pt x="122" y="15"/>
                  </a:cubicBezTo>
                  <a:cubicBezTo>
                    <a:pt x="122" y="18"/>
                    <a:pt x="122" y="21"/>
                    <a:pt x="121" y="24"/>
                  </a:cubicBezTo>
                  <a:cubicBezTo>
                    <a:pt x="133" y="35"/>
                    <a:pt x="141" y="52"/>
                    <a:pt x="141" y="69"/>
                  </a:cubicBezTo>
                  <a:cubicBezTo>
                    <a:pt x="141" y="103"/>
                    <a:pt x="114" y="131"/>
                    <a:pt x="80" y="131"/>
                  </a:cubicBezTo>
                  <a:cubicBezTo>
                    <a:pt x="46" y="131"/>
                    <a:pt x="19" y="103"/>
                    <a:pt x="19" y="69"/>
                  </a:cubicBezTo>
                  <a:cubicBezTo>
                    <a:pt x="19" y="52"/>
                    <a:pt x="27" y="35"/>
                    <a:pt x="39" y="24"/>
                  </a:cubicBezTo>
                  <a:cubicBezTo>
                    <a:pt x="38" y="21"/>
                    <a:pt x="38" y="18"/>
                    <a:pt x="38" y="15"/>
                  </a:cubicBezTo>
                  <a:cubicBezTo>
                    <a:pt x="38" y="10"/>
                    <a:pt x="39" y="5"/>
                    <a:pt x="41" y="0"/>
                  </a:cubicBezTo>
                  <a:cubicBezTo>
                    <a:pt x="17" y="14"/>
                    <a:pt x="0" y="40"/>
                    <a:pt x="0" y="69"/>
                  </a:cubicBezTo>
                  <a:cubicBezTo>
                    <a:pt x="0" y="113"/>
                    <a:pt x="36" y="149"/>
                    <a:pt x="80" y="149"/>
                  </a:cubicBezTo>
                  <a:cubicBezTo>
                    <a:pt x="124" y="149"/>
                    <a:pt x="159" y="113"/>
                    <a:pt x="159" y="69"/>
                  </a:cubicBezTo>
                  <a:cubicBezTo>
                    <a:pt x="159" y="40"/>
                    <a:pt x="143" y="14"/>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5" name="Freeform 26">
              <a:extLst>
                <a:ext uri="{FF2B5EF4-FFF2-40B4-BE49-F238E27FC236}">
                  <a16:creationId xmlns:a16="http://schemas.microsoft.com/office/drawing/2014/main" id="{137F09DD-1DD4-41E2-8BFD-9F8AAD7A1080}"/>
                </a:ext>
              </a:extLst>
            </p:cNvPr>
            <p:cNvSpPr>
              <a:spLocks/>
            </p:cNvSpPr>
            <p:nvPr/>
          </p:nvSpPr>
          <p:spPr bwMode="auto">
            <a:xfrm>
              <a:off x="534608" y="5836305"/>
              <a:ext cx="35439" cy="192383"/>
            </a:xfrm>
            <a:custGeom>
              <a:avLst/>
              <a:gdLst>
                <a:gd name="T0" fmla="*/ 11 w 22"/>
                <a:gd name="T1" fmla="*/ 120 h 120"/>
                <a:gd name="T2" fmla="*/ 22 w 22"/>
                <a:gd name="T3" fmla="*/ 109 h 120"/>
                <a:gd name="T4" fmla="*/ 22 w 22"/>
                <a:gd name="T5" fmla="*/ 11 h 120"/>
                <a:gd name="T6" fmla="*/ 11 w 22"/>
                <a:gd name="T7" fmla="*/ 0 h 120"/>
                <a:gd name="T8" fmla="*/ 0 w 22"/>
                <a:gd name="T9" fmla="*/ 11 h 120"/>
                <a:gd name="T10" fmla="*/ 0 w 22"/>
                <a:gd name="T11" fmla="*/ 109 h 120"/>
                <a:gd name="T12" fmla="*/ 11 w 22"/>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2" h="120">
                  <a:moveTo>
                    <a:pt x="11" y="120"/>
                  </a:moveTo>
                  <a:cubicBezTo>
                    <a:pt x="17" y="120"/>
                    <a:pt x="22" y="115"/>
                    <a:pt x="22" y="109"/>
                  </a:cubicBezTo>
                  <a:cubicBezTo>
                    <a:pt x="22" y="11"/>
                    <a:pt x="22" y="11"/>
                    <a:pt x="22" y="11"/>
                  </a:cubicBezTo>
                  <a:cubicBezTo>
                    <a:pt x="22" y="5"/>
                    <a:pt x="17" y="0"/>
                    <a:pt x="11" y="0"/>
                  </a:cubicBezTo>
                  <a:cubicBezTo>
                    <a:pt x="5" y="0"/>
                    <a:pt x="0" y="5"/>
                    <a:pt x="0" y="11"/>
                  </a:cubicBezTo>
                  <a:cubicBezTo>
                    <a:pt x="0" y="109"/>
                    <a:pt x="0" y="109"/>
                    <a:pt x="0" y="109"/>
                  </a:cubicBezTo>
                  <a:cubicBezTo>
                    <a:pt x="0" y="115"/>
                    <a:pt x="5" y="120"/>
                    <a:pt x="11"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6" name="Freeform 52">
              <a:extLst>
                <a:ext uri="{FF2B5EF4-FFF2-40B4-BE49-F238E27FC236}">
                  <a16:creationId xmlns:a16="http://schemas.microsoft.com/office/drawing/2014/main" id="{A867AD71-9313-47E8-9F0D-70D7110490E9}"/>
                </a:ext>
              </a:extLst>
            </p:cNvPr>
            <p:cNvSpPr>
              <a:spLocks noEditPoints="1"/>
            </p:cNvSpPr>
            <p:nvPr/>
          </p:nvSpPr>
          <p:spPr bwMode="auto">
            <a:xfrm>
              <a:off x="414369" y="4478231"/>
              <a:ext cx="259465" cy="301232"/>
            </a:xfrm>
            <a:custGeom>
              <a:avLst/>
              <a:gdLst>
                <a:gd name="T0" fmla="*/ 160 w 162"/>
                <a:gd name="T1" fmla="*/ 0 h 188"/>
                <a:gd name="T2" fmla="*/ 3 w 162"/>
                <a:gd name="T3" fmla="*/ 0 h 188"/>
                <a:gd name="T4" fmla="*/ 0 w 162"/>
                <a:gd name="T5" fmla="*/ 1 h 188"/>
                <a:gd name="T6" fmla="*/ 0 w 162"/>
                <a:gd name="T7" fmla="*/ 126 h 188"/>
                <a:gd name="T8" fmla="*/ 0 w 162"/>
                <a:gd name="T9" fmla="*/ 130 h 188"/>
                <a:gd name="T10" fmla="*/ 0 w 162"/>
                <a:gd name="T11" fmla="*/ 134 h 188"/>
                <a:gd name="T12" fmla="*/ 61 w 162"/>
                <a:gd name="T13" fmla="*/ 140 h 188"/>
                <a:gd name="T14" fmla="*/ 61 w 162"/>
                <a:gd name="T15" fmla="*/ 175 h 188"/>
                <a:gd name="T16" fmla="*/ 37 w 162"/>
                <a:gd name="T17" fmla="*/ 175 h 188"/>
                <a:gd name="T18" fmla="*/ 31 w 162"/>
                <a:gd name="T19" fmla="*/ 182 h 188"/>
                <a:gd name="T20" fmla="*/ 37 w 162"/>
                <a:gd name="T21" fmla="*/ 188 h 188"/>
                <a:gd name="T22" fmla="*/ 125 w 162"/>
                <a:gd name="T23" fmla="*/ 188 h 188"/>
                <a:gd name="T24" fmla="*/ 132 w 162"/>
                <a:gd name="T25" fmla="*/ 182 h 188"/>
                <a:gd name="T26" fmla="*/ 125 w 162"/>
                <a:gd name="T27" fmla="*/ 175 h 188"/>
                <a:gd name="T28" fmla="*/ 102 w 162"/>
                <a:gd name="T29" fmla="*/ 175 h 188"/>
                <a:gd name="T30" fmla="*/ 102 w 162"/>
                <a:gd name="T31" fmla="*/ 140 h 188"/>
                <a:gd name="T32" fmla="*/ 162 w 162"/>
                <a:gd name="T33" fmla="*/ 135 h 188"/>
                <a:gd name="T34" fmla="*/ 162 w 162"/>
                <a:gd name="T35" fmla="*/ 130 h 188"/>
                <a:gd name="T36" fmla="*/ 162 w 162"/>
                <a:gd name="T37" fmla="*/ 125 h 188"/>
                <a:gd name="T38" fmla="*/ 162 w 162"/>
                <a:gd name="T39" fmla="*/ 1 h 188"/>
                <a:gd name="T40" fmla="*/ 160 w 162"/>
                <a:gd name="T41" fmla="*/ 0 h 188"/>
                <a:gd name="T42" fmla="*/ 41 w 162"/>
                <a:gd name="T43" fmla="*/ 133 h 188"/>
                <a:gd name="T44" fmla="*/ 36 w 162"/>
                <a:gd name="T45" fmla="*/ 129 h 188"/>
                <a:gd name="T46" fmla="*/ 41 w 162"/>
                <a:gd name="T47" fmla="*/ 125 h 188"/>
                <a:gd name="T48" fmla="*/ 45 w 162"/>
                <a:gd name="T49" fmla="*/ 129 h 188"/>
                <a:gd name="T50" fmla="*/ 41 w 162"/>
                <a:gd name="T51" fmla="*/ 133 h 188"/>
                <a:gd name="T52" fmla="*/ 49 w 162"/>
                <a:gd name="T53" fmla="*/ 129 h 188"/>
                <a:gd name="T54" fmla="*/ 53 w 162"/>
                <a:gd name="T55" fmla="*/ 125 h 188"/>
                <a:gd name="T56" fmla="*/ 57 w 162"/>
                <a:gd name="T57" fmla="*/ 129 h 188"/>
                <a:gd name="T58" fmla="*/ 53 w 162"/>
                <a:gd name="T59" fmla="*/ 133 h 188"/>
                <a:gd name="T60" fmla="*/ 49 w 162"/>
                <a:gd name="T61" fmla="*/ 129 h 188"/>
                <a:gd name="T62" fmla="*/ 63 w 162"/>
                <a:gd name="T63" fmla="*/ 129 h 188"/>
                <a:gd name="T64" fmla="*/ 80 w 162"/>
                <a:gd name="T65" fmla="*/ 125 h 188"/>
                <a:gd name="T66" fmla="*/ 96 w 162"/>
                <a:gd name="T67" fmla="*/ 129 h 188"/>
                <a:gd name="T68" fmla="*/ 80 w 162"/>
                <a:gd name="T69" fmla="*/ 133 h 188"/>
                <a:gd name="T70" fmla="*/ 63 w 162"/>
                <a:gd name="T71" fmla="*/ 129 h 188"/>
                <a:gd name="T72" fmla="*/ 108 w 162"/>
                <a:gd name="T73" fmla="*/ 133 h 188"/>
                <a:gd name="T74" fmla="*/ 104 w 162"/>
                <a:gd name="T75" fmla="*/ 129 h 188"/>
                <a:gd name="T76" fmla="*/ 108 w 162"/>
                <a:gd name="T77" fmla="*/ 125 h 188"/>
                <a:gd name="T78" fmla="*/ 112 w 162"/>
                <a:gd name="T79" fmla="*/ 129 h 188"/>
                <a:gd name="T80" fmla="*/ 108 w 162"/>
                <a:gd name="T81" fmla="*/ 133 h 188"/>
                <a:gd name="T82" fmla="*/ 120 w 162"/>
                <a:gd name="T83" fmla="*/ 133 h 188"/>
                <a:gd name="T84" fmla="*/ 116 w 162"/>
                <a:gd name="T85" fmla="*/ 129 h 188"/>
                <a:gd name="T86" fmla="*/ 120 w 162"/>
                <a:gd name="T87" fmla="*/ 125 h 188"/>
                <a:gd name="T88" fmla="*/ 124 w 162"/>
                <a:gd name="T89" fmla="*/ 129 h 188"/>
                <a:gd name="T90" fmla="*/ 120 w 162"/>
                <a:gd name="T91" fmla="*/ 133 h 188"/>
                <a:gd name="T92" fmla="*/ 147 w 162"/>
                <a:gd name="T93" fmla="*/ 119 h 188"/>
                <a:gd name="T94" fmla="*/ 15 w 162"/>
                <a:gd name="T95" fmla="*/ 119 h 188"/>
                <a:gd name="T96" fmla="*/ 15 w 162"/>
                <a:gd name="T97" fmla="*/ 12 h 188"/>
                <a:gd name="T98" fmla="*/ 147 w 162"/>
                <a:gd name="T99" fmla="*/ 12 h 188"/>
                <a:gd name="T100" fmla="*/ 147 w 162"/>
                <a:gd name="T101" fmla="*/ 11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2" h="188">
                  <a:moveTo>
                    <a:pt x="160" y="0"/>
                  </a:moveTo>
                  <a:cubicBezTo>
                    <a:pt x="3" y="0"/>
                    <a:pt x="3" y="0"/>
                    <a:pt x="3" y="0"/>
                  </a:cubicBezTo>
                  <a:cubicBezTo>
                    <a:pt x="2" y="0"/>
                    <a:pt x="1" y="0"/>
                    <a:pt x="0" y="1"/>
                  </a:cubicBezTo>
                  <a:cubicBezTo>
                    <a:pt x="0" y="126"/>
                    <a:pt x="0" y="126"/>
                    <a:pt x="0" y="126"/>
                  </a:cubicBezTo>
                  <a:cubicBezTo>
                    <a:pt x="0" y="130"/>
                    <a:pt x="0" y="130"/>
                    <a:pt x="0" y="130"/>
                  </a:cubicBezTo>
                  <a:cubicBezTo>
                    <a:pt x="0" y="134"/>
                    <a:pt x="0" y="134"/>
                    <a:pt x="0" y="134"/>
                  </a:cubicBezTo>
                  <a:cubicBezTo>
                    <a:pt x="11" y="137"/>
                    <a:pt x="34" y="139"/>
                    <a:pt x="61" y="140"/>
                  </a:cubicBezTo>
                  <a:cubicBezTo>
                    <a:pt x="61" y="175"/>
                    <a:pt x="61" y="175"/>
                    <a:pt x="61" y="175"/>
                  </a:cubicBezTo>
                  <a:cubicBezTo>
                    <a:pt x="37" y="175"/>
                    <a:pt x="37" y="175"/>
                    <a:pt x="37" y="175"/>
                  </a:cubicBezTo>
                  <a:cubicBezTo>
                    <a:pt x="34" y="175"/>
                    <a:pt x="31" y="178"/>
                    <a:pt x="31" y="182"/>
                  </a:cubicBezTo>
                  <a:cubicBezTo>
                    <a:pt x="31" y="185"/>
                    <a:pt x="34" y="188"/>
                    <a:pt x="37" y="188"/>
                  </a:cubicBezTo>
                  <a:cubicBezTo>
                    <a:pt x="125" y="188"/>
                    <a:pt x="125" y="188"/>
                    <a:pt x="125" y="188"/>
                  </a:cubicBezTo>
                  <a:cubicBezTo>
                    <a:pt x="129" y="188"/>
                    <a:pt x="132" y="185"/>
                    <a:pt x="132" y="182"/>
                  </a:cubicBezTo>
                  <a:cubicBezTo>
                    <a:pt x="132" y="178"/>
                    <a:pt x="129" y="175"/>
                    <a:pt x="125" y="175"/>
                  </a:cubicBezTo>
                  <a:cubicBezTo>
                    <a:pt x="102" y="175"/>
                    <a:pt x="102" y="175"/>
                    <a:pt x="102" y="175"/>
                  </a:cubicBezTo>
                  <a:cubicBezTo>
                    <a:pt x="102" y="140"/>
                    <a:pt x="102" y="140"/>
                    <a:pt x="102" y="140"/>
                  </a:cubicBezTo>
                  <a:cubicBezTo>
                    <a:pt x="128" y="139"/>
                    <a:pt x="150" y="137"/>
                    <a:pt x="162" y="135"/>
                  </a:cubicBezTo>
                  <a:cubicBezTo>
                    <a:pt x="162" y="130"/>
                    <a:pt x="162" y="130"/>
                    <a:pt x="162" y="130"/>
                  </a:cubicBezTo>
                  <a:cubicBezTo>
                    <a:pt x="162" y="125"/>
                    <a:pt x="162" y="125"/>
                    <a:pt x="162" y="125"/>
                  </a:cubicBezTo>
                  <a:cubicBezTo>
                    <a:pt x="162" y="1"/>
                    <a:pt x="162" y="1"/>
                    <a:pt x="162" y="1"/>
                  </a:cubicBezTo>
                  <a:cubicBezTo>
                    <a:pt x="162" y="0"/>
                    <a:pt x="161" y="0"/>
                    <a:pt x="160" y="0"/>
                  </a:cubicBezTo>
                  <a:close/>
                  <a:moveTo>
                    <a:pt x="41" y="133"/>
                  </a:moveTo>
                  <a:cubicBezTo>
                    <a:pt x="38" y="133"/>
                    <a:pt x="36" y="131"/>
                    <a:pt x="36" y="129"/>
                  </a:cubicBezTo>
                  <a:cubicBezTo>
                    <a:pt x="36" y="127"/>
                    <a:pt x="38" y="125"/>
                    <a:pt x="41" y="125"/>
                  </a:cubicBezTo>
                  <a:cubicBezTo>
                    <a:pt x="43" y="125"/>
                    <a:pt x="45" y="127"/>
                    <a:pt x="45" y="129"/>
                  </a:cubicBezTo>
                  <a:cubicBezTo>
                    <a:pt x="45" y="131"/>
                    <a:pt x="43" y="133"/>
                    <a:pt x="41" y="133"/>
                  </a:cubicBezTo>
                  <a:close/>
                  <a:moveTo>
                    <a:pt x="49" y="129"/>
                  </a:moveTo>
                  <a:cubicBezTo>
                    <a:pt x="49" y="127"/>
                    <a:pt x="50" y="125"/>
                    <a:pt x="53" y="125"/>
                  </a:cubicBezTo>
                  <a:cubicBezTo>
                    <a:pt x="55" y="125"/>
                    <a:pt x="57" y="127"/>
                    <a:pt x="57" y="129"/>
                  </a:cubicBezTo>
                  <a:cubicBezTo>
                    <a:pt x="57" y="131"/>
                    <a:pt x="55" y="133"/>
                    <a:pt x="53" y="133"/>
                  </a:cubicBezTo>
                  <a:cubicBezTo>
                    <a:pt x="50" y="133"/>
                    <a:pt x="49" y="131"/>
                    <a:pt x="49" y="129"/>
                  </a:cubicBezTo>
                  <a:close/>
                  <a:moveTo>
                    <a:pt x="63" y="129"/>
                  </a:moveTo>
                  <a:cubicBezTo>
                    <a:pt x="63" y="127"/>
                    <a:pt x="71" y="125"/>
                    <a:pt x="80" y="125"/>
                  </a:cubicBezTo>
                  <a:cubicBezTo>
                    <a:pt x="89" y="125"/>
                    <a:pt x="96" y="127"/>
                    <a:pt x="96" y="129"/>
                  </a:cubicBezTo>
                  <a:cubicBezTo>
                    <a:pt x="96" y="131"/>
                    <a:pt x="89" y="133"/>
                    <a:pt x="80" y="133"/>
                  </a:cubicBezTo>
                  <a:cubicBezTo>
                    <a:pt x="71" y="133"/>
                    <a:pt x="63" y="131"/>
                    <a:pt x="63" y="129"/>
                  </a:cubicBezTo>
                  <a:close/>
                  <a:moveTo>
                    <a:pt x="108" y="133"/>
                  </a:moveTo>
                  <a:cubicBezTo>
                    <a:pt x="105" y="133"/>
                    <a:pt x="104" y="131"/>
                    <a:pt x="104" y="129"/>
                  </a:cubicBezTo>
                  <a:cubicBezTo>
                    <a:pt x="104" y="127"/>
                    <a:pt x="105" y="125"/>
                    <a:pt x="108" y="125"/>
                  </a:cubicBezTo>
                  <a:cubicBezTo>
                    <a:pt x="110" y="125"/>
                    <a:pt x="112" y="127"/>
                    <a:pt x="112" y="129"/>
                  </a:cubicBezTo>
                  <a:cubicBezTo>
                    <a:pt x="112" y="131"/>
                    <a:pt x="110" y="133"/>
                    <a:pt x="108" y="133"/>
                  </a:cubicBezTo>
                  <a:close/>
                  <a:moveTo>
                    <a:pt x="120" y="133"/>
                  </a:moveTo>
                  <a:cubicBezTo>
                    <a:pt x="118" y="133"/>
                    <a:pt x="116" y="131"/>
                    <a:pt x="116" y="129"/>
                  </a:cubicBezTo>
                  <a:cubicBezTo>
                    <a:pt x="116" y="127"/>
                    <a:pt x="118" y="125"/>
                    <a:pt x="120" y="125"/>
                  </a:cubicBezTo>
                  <a:cubicBezTo>
                    <a:pt x="122" y="125"/>
                    <a:pt x="124" y="127"/>
                    <a:pt x="124" y="129"/>
                  </a:cubicBezTo>
                  <a:cubicBezTo>
                    <a:pt x="124" y="131"/>
                    <a:pt x="122" y="133"/>
                    <a:pt x="120" y="133"/>
                  </a:cubicBezTo>
                  <a:close/>
                  <a:moveTo>
                    <a:pt x="147" y="119"/>
                  </a:moveTo>
                  <a:cubicBezTo>
                    <a:pt x="15" y="119"/>
                    <a:pt x="15" y="119"/>
                    <a:pt x="15" y="119"/>
                  </a:cubicBezTo>
                  <a:cubicBezTo>
                    <a:pt x="15" y="12"/>
                    <a:pt x="15" y="12"/>
                    <a:pt x="15" y="12"/>
                  </a:cubicBezTo>
                  <a:cubicBezTo>
                    <a:pt x="147" y="12"/>
                    <a:pt x="147" y="12"/>
                    <a:pt x="147" y="12"/>
                  </a:cubicBezTo>
                  <a:lnTo>
                    <a:pt x="14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7" name="Freeform 81">
              <a:extLst>
                <a:ext uri="{FF2B5EF4-FFF2-40B4-BE49-F238E27FC236}">
                  <a16:creationId xmlns:a16="http://schemas.microsoft.com/office/drawing/2014/main" id="{0B185D4D-ACBB-4896-818F-A74EF4519930}"/>
                </a:ext>
              </a:extLst>
            </p:cNvPr>
            <p:cNvSpPr>
              <a:spLocks noEditPoints="1"/>
            </p:cNvSpPr>
            <p:nvPr/>
          </p:nvSpPr>
          <p:spPr bwMode="auto">
            <a:xfrm>
              <a:off x="392852" y="2218994"/>
              <a:ext cx="315154" cy="275918"/>
            </a:xfrm>
            <a:custGeom>
              <a:avLst/>
              <a:gdLst>
                <a:gd name="T0" fmla="*/ 194 w 196"/>
                <a:gd name="T1" fmla="*/ 157 h 172"/>
                <a:gd name="T2" fmla="*/ 150 w 196"/>
                <a:gd name="T3" fmla="*/ 81 h 172"/>
                <a:gd name="T4" fmla="*/ 150 w 196"/>
                <a:gd name="T5" fmla="*/ 80 h 172"/>
                <a:gd name="T6" fmla="*/ 107 w 196"/>
                <a:gd name="T7" fmla="*/ 5 h 172"/>
                <a:gd name="T8" fmla="*/ 98 w 196"/>
                <a:gd name="T9" fmla="*/ 0 h 172"/>
                <a:gd name="T10" fmla="*/ 89 w 196"/>
                <a:gd name="T11" fmla="*/ 5 h 172"/>
                <a:gd name="T12" fmla="*/ 45 w 196"/>
                <a:gd name="T13" fmla="*/ 81 h 172"/>
                <a:gd name="T14" fmla="*/ 38 w 196"/>
                <a:gd name="T15" fmla="*/ 92 h 172"/>
                <a:gd name="T16" fmla="*/ 1 w 196"/>
                <a:gd name="T17" fmla="*/ 157 h 172"/>
                <a:gd name="T18" fmla="*/ 1 w 196"/>
                <a:gd name="T19" fmla="*/ 167 h 172"/>
                <a:gd name="T20" fmla="*/ 10 w 196"/>
                <a:gd name="T21" fmla="*/ 172 h 172"/>
                <a:gd name="T22" fmla="*/ 185 w 196"/>
                <a:gd name="T23" fmla="*/ 172 h 172"/>
                <a:gd name="T24" fmla="*/ 194 w 196"/>
                <a:gd name="T25" fmla="*/ 167 h 172"/>
                <a:gd name="T26" fmla="*/ 194 w 196"/>
                <a:gd name="T27" fmla="*/ 157 h 172"/>
                <a:gd name="T28" fmla="*/ 134 w 196"/>
                <a:gd name="T29" fmla="*/ 123 h 172"/>
                <a:gd name="T30" fmla="*/ 123 w 196"/>
                <a:gd name="T31" fmla="*/ 138 h 172"/>
                <a:gd name="T32" fmla="*/ 120 w 196"/>
                <a:gd name="T33" fmla="*/ 148 h 172"/>
                <a:gd name="T34" fmla="*/ 80 w 196"/>
                <a:gd name="T35" fmla="*/ 148 h 172"/>
                <a:gd name="T36" fmla="*/ 77 w 196"/>
                <a:gd name="T37" fmla="*/ 135 h 172"/>
                <a:gd name="T38" fmla="*/ 68 w 196"/>
                <a:gd name="T39" fmla="*/ 123 h 172"/>
                <a:gd name="T40" fmla="*/ 53 w 196"/>
                <a:gd name="T41" fmla="*/ 105 h 172"/>
                <a:gd name="T42" fmla="*/ 48 w 196"/>
                <a:gd name="T43" fmla="*/ 99 h 172"/>
                <a:gd name="T44" fmla="*/ 60 w 196"/>
                <a:gd name="T45" fmla="*/ 96 h 172"/>
                <a:gd name="T46" fmla="*/ 74 w 196"/>
                <a:gd name="T47" fmla="*/ 106 h 172"/>
                <a:gd name="T48" fmla="*/ 77 w 196"/>
                <a:gd name="T49" fmla="*/ 101 h 172"/>
                <a:gd name="T50" fmla="*/ 77 w 196"/>
                <a:gd name="T51" fmla="*/ 65 h 172"/>
                <a:gd name="T52" fmla="*/ 88 w 196"/>
                <a:gd name="T53" fmla="*/ 65 h 172"/>
                <a:gd name="T54" fmla="*/ 88 w 196"/>
                <a:gd name="T55" fmla="*/ 94 h 172"/>
                <a:gd name="T56" fmla="*/ 91 w 196"/>
                <a:gd name="T57" fmla="*/ 95 h 172"/>
                <a:gd name="T58" fmla="*/ 91 w 196"/>
                <a:gd name="T59" fmla="*/ 58 h 172"/>
                <a:gd name="T60" fmla="*/ 103 w 196"/>
                <a:gd name="T61" fmla="*/ 57 h 172"/>
                <a:gd name="T62" fmla="*/ 103 w 196"/>
                <a:gd name="T63" fmla="*/ 93 h 172"/>
                <a:gd name="T64" fmla="*/ 105 w 196"/>
                <a:gd name="T65" fmla="*/ 93 h 172"/>
                <a:gd name="T66" fmla="*/ 105 w 196"/>
                <a:gd name="T67" fmla="*/ 63 h 172"/>
                <a:gd name="T68" fmla="*/ 117 w 196"/>
                <a:gd name="T69" fmla="*/ 63 h 172"/>
                <a:gd name="T70" fmla="*/ 117 w 196"/>
                <a:gd name="T71" fmla="*/ 94 h 172"/>
                <a:gd name="T72" fmla="*/ 120 w 196"/>
                <a:gd name="T73" fmla="*/ 94 h 172"/>
                <a:gd name="T74" fmla="*/ 120 w 196"/>
                <a:gd name="T75" fmla="*/ 71 h 172"/>
                <a:gd name="T76" fmla="*/ 134 w 196"/>
                <a:gd name="T77" fmla="*/ 73 h 172"/>
                <a:gd name="T78" fmla="*/ 134 w 196"/>
                <a:gd name="T79" fmla="*/ 12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72">
                  <a:moveTo>
                    <a:pt x="194" y="157"/>
                  </a:moveTo>
                  <a:cubicBezTo>
                    <a:pt x="150" y="81"/>
                    <a:pt x="150" y="81"/>
                    <a:pt x="150" y="81"/>
                  </a:cubicBezTo>
                  <a:cubicBezTo>
                    <a:pt x="150" y="80"/>
                    <a:pt x="150" y="80"/>
                    <a:pt x="150" y="80"/>
                  </a:cubicBezTo>
                  <a:cubicBezTo>
                    <a:pt x="107" y="5"/>
                    <a:pt x="107" y="5"/>
                    <a:pt x="107" y="5"/>
                  </a:cubicBezTo>
                  <a:cubicBezTo>
                    <a:pt x="105" y="2"/>
                    <a:pt x="101" y="0"/>
                    <a:pt x="98" y="0"/>
                  </a:cubicBezTo>
                  <a:cubicBezTo>
                    <a:pt x="94" y="0"/>
                    <a:pt x="90" y="2"/>
                    <a:pt x="89" y="5"/>
                  </a:cubicBezTo>
                  <a:cubicBezTo>
                    <a:pt x="45" y="81"/>
                    <a:pt x="45" y="81"/>
                    <a:pt x="45" y="81"/>
                  </a:cubicBezTo>
                  <a:cubicBezTo>
                    <a:pt x="38" y="92"/>
                    <a:pt x="38" y="92"/>
                    <a:pt x="38" y="92"/>
                  </a:cubicBezTo>
                  <a:cubicBezTo>
                    <a:pt x="1" y="157"/>
                    <a:pt x="1" y="157"/>
                    <a:pt x="1" y="157"/>
                  </a:cubicBezTo>
                  <a:cubicBezTo>
                    <a:pt x="0" y="160"/>
                    <a:pt x="0" y="164"/>
                    <a:pt x="1" y="167"/>
                  </a:cubicBezTo>
                  <a:cubicBezTo>
                    <a:pt x="3" y="170"/>
                    <a:pt x="7" y="172"/>
                    <a:pt x="10" y="172"/>
                  </a:cubicBezTo>
                  <a:cubicBezTo>
                    <a:pt x="185" y="172"/>
                    <a:pt x="185" y="172"/>
                    <a:pt x="185" y="172"/>
                  </a:cubicBezTo>
                  <a:cubicBezTo>
                    <a:pt x="189" y="172"/>
                    <a:pt x="192" y="170"/>
                    <a:pt x="194" y="167"/>
                  </a:cubicBezTo>
                  <a:cubicBezTo>
                    <a:pt x="196" y="164"/>
                    <a:pt x="196" y="160"/>
                    <a:pt x="194" y="157"/>
                  </a:cubicBezTo>
                  <a:close/>
                  <a:moveTo>
                    <a:pt x="134" y="123"/>
                  </a:moveTo>
                  <a:cubicBezTo>
                    <a:pt x="134" y="130"/>
                    <a:pt x="129" y="134"/>
                    <a:pt x="123" y="138"/>
                  </a:cubicBezTo>
                  <a:cubicBezTo>
                    <a:pt x="119" y="141"/>
                    <a:pt x="120" y="145"/>
                    <a:pt x="120" y="148"/>
                  </a:cubicBezTo>
                  <a:cubicBezTo>
                    <a:pt x="80" y="148"/>
                    <a:pt x="80" y="148"/>
                    <a:pt x="80" y="148"/>
                  </a:cubicBezTo>
                  <a:cubicBezTo>
                    <a:pt x="80" y="143"/>
                    <a:pt x="80" y="137"/>
                    <a:pt x="77" y="135"/>
                  </a:cubicBezTo>
                  <a:cubicBezTo>
                    <a:pt x="74" y="133"/>
                    <a:pt x="69" y="127"/>
                    <a:pt x="68" y="123"/>
                  </a:cubicBezTo>
                  <a:cubicBezTo>
                    <a:pt x="64" y="116"/>
                    <a:pt x="56" y="108"/>
                    <a:pt x="53" y="105"/>
                  </a:cubicBezTo>
                  <a:cubicBezTo>
                    <a:pt x="50" y="103"/>
                    <a:pt x="48" y="101"/>
                    <a:pt x="48" y="99"/>
                  </a:cubicBezTo>
                  <a:cubicBezTo>
                    <a:pt x="47" y="95"/>
                    <a:pt x="56" y="92"/>
                    <a:pt x="60" y="96"/>
                  </a:cubicBezTo>
                  <a:cubicBezTo>
                    <a:pt x="63" y="98"/>
                    <a:pt x="69" y="103"/>
                    <a:pt x="74" y="106"/>
                  </a:cubicBezTo>
                  <a:cubicBezTo>
                    <a:pt x="77" y="107"/>
                    <a:pt x="77" y="104"/>
                    <a:pt x="77" y="101"/>
                  </a:cubicBezTo>
                  <a:cubicBezTo>
                    <a:pt x="77" y="84"/>
                    <a:pt x="77" y="72"/>
                    <a:pt x="77" y="65"/>
                  </a:cubicBezTo>
                  <a:cubicBezTo>
                    <a:pt x="77" y="58"/>
                    <a:pt x="88" y="58"/>
                    <a:pt x="88" y="65"/>
                  </a:cubicBezTo>
                  <a:cubicBezTo>
                    <a:pt x="88" y="72"/>
                    <a:pt x="88" y="92"/>
                    <a:pt x="88" y="94"/>
                  </a:cubicBezTo>
                  <a:cubicBezTo>
                    <a:pt x="88" y="96"/>
                    <a:pt x="91" y="98"/>
                    <a:pt x="91" y="95"/>
                  </a:cubicBezTo>
                  <a:cubicBezTo>
                    <a:pt x="91" y="92"/>
                    <a:pt x="91" y="65"/>
                    <a:pt x="91" y="58"/>
                  </a:cubicBezTo>
                  <a:cubicBezTo>
                    <a:pt x="91" y="51"/>
                    <a:pt x="103" y="49"/>
                    <a:pt x="103" y="57"/>
                  </a:cubicBezTo>
                  <a:cubicBezTo>
                    <a:pt x="103" y="64"/>
                    <a:pt x="103" y="90"/>
                    <a:pt x="103" y="93"/>
                  </a:cubicBezTo>
                  <a:cubicBezTo>
                    <a:pt x="103" y="96"/>
                    <a:pt x="105" y="97"/>
                    <a:pt x="105" y="93"/>
                  </a:cubicBezTo>
                  <a:cubicBezTo>
                    <a:pt x="105" y="89"/>
                    <a:pt x="105" y="67"/>
                    <a:pt x="105" y="63"/>
                  </a:cubicBezTo>
                  <a:cubicBezTo>
                    <a:pt x="105" y="58"/>
                    <a:pt x="117" y="58"/>
                    <a:pt x="117" y="63"/>
                  </a:cubicBezTo>
                  <a:cubicBezTo>
                    <a:pt x="117" y="69"/>
                    <a:pt x="117" y="91"/>
                    <a:pt x="117" y="94"/>
                  </a:cubicBezTo>
                  <a:cubicBezTo>
                    <a:pt x="117" y="97"/>
                    <a:pt x="120" y="98"/>
                    <a:pt x="120" y="94"/>
                  </a:cubicBezTo>
                  <a:cubicBezTo>
                    <a:pt x="120" y="91"/>
                    <a:pt x="120" y="77"/>
                    <a:pt x="120" y="71"/>
                  </a:cubicBezTo>
                  <a:cubicBezTo>
                    <a:pt x="120" y="65"/>
                    <a:pt x="134" y="63"/>
                    <a:pt x="134" y="73"/>
                  </a:cubicBezTo>
                  <a:cubicBezTo>
                    <a:pt x="134" y="82"/>
                    <a:pt x="134" y="115"/>
                    <a:pt x="13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8" name="Freeform 129">
              <a:extLst>
                <a:ext uri="{FF2B5EF4-FFF2-40B4-BE49-F238E27FC236}">
                  <a16:creationId xmlns:a16="http://schemas.microsoft.com/office/drawing/2014/main" id="{95809063-2957-48B5-A161-363CF1018660}"/>
                </a:ext>
              </a:extLst>
            </p:cNvPr>
            <p:cNvSpPr>
              <a:spLocks noEditPoints="1"/>
            </p:cNvSpPr>
            <p:nvPr/>
          </p:nvSpPr>
          <p:spPr bwMode="auto">
            <a:xfrm>
              <a:off x="397915" y="4047900"/>
              <a:ext cx="311357" cy="241745"/>
            </a:xfrm>
            <a:custGeom>
              <a:avLst/>
              <a:gdLst>
                <a:gd name="T0" fmla="*/ 194 w 194"/>
                <a:gd name="T1" fmla="*/ 65 h 151"/>
                <a:gd name="T2" fmla="*/ 167 w 194"/>
                <a:gd name="T3" fmla="*/ 79 h 151"/>
                <a:gd name="T4" fmla="*/ 146 w 194"/>
                <a:gd name="T5" fmla="*/ 52 h 151"/>
                <a:gd name="T6" fmla="*/ 137 w 194"/>
                <a:gd name="T7" fmla="*/ 52 h 151"/>
                <a:gd name="T8" fmla="*/ 145 w 194"/>
                <a:gd name="T9" fmla="*/ 30 h 151"/>
                <a:gd name="T10" fmla="*/ 116 w 194"/>
                <a:gd name="T11" fmla="*/ 0 h 151"/>
                <a:gd name="T12" fmla="*/ 88 w 194"/>
                <a:gd name="T13" fmla="*/ 30 h 151"/>
                <a:gd name="T14" fmla="*/ 96 w 194"/>
                <a:gd name="T15" fmla="*/ 52 h 151"/>
                <a:gd name="T16" fmla="*/ 61 w 194"/>
                <a:gd name="T17" fmla="*/ 52 h 151"/>
                <a:gd name="T18" fmla="*/ 69 w 194"/>
                <a:gd name="T19" fmla="*/ 33 h 151"/>
                <a:gd name="T20" fmla="*/ 45 w 194"/>
                <a:gd name="T21" fmla="*/ 8 h 151"/>
                <a:gd name="T22" fmla="*/ 21 w 194"/>
                <a:gd name="T23" fmla="*/ 33 h 151"/>
                <a:gd name="T24" fmla="*/ 30 w 194"/>
                <a:gd name="T25" fmla="*/ 52 h 151"/>
                <a:gd name="T26" fmla="*/ 23 w 194"/>
                <a:gd name="T27" fmla="*/ 52 h 151"/>
                <a:gd name="T28" fmla="*/ 0 w 194"/>
                <a:gd name="T29" fmla="*/ 72 h 151"/>
                <a:gd name="T30" fmla="*/ 0 w 194"/>
                <a:gd name="T31" fmla="*/ 130 h 151"/>
                <a:gd name="T32" fmla="*/ 23 w 194"/>
                <a:gd name="T33" fmla="*/ 151 h 151"/>
                <a:gd name="T34" fmla="*/ 146 w 194"/>
                <a:gd name="T35" fmla="*/ 151 h 151"/>
                <a:gd name="T36" fmla="*/ 167 w 194"/>
                <a:gd name="T37" fmla="*/ 121 h 151"/>
                <a:gd name="T38" fmla="*/ 194 w 194"/>
                <a:gd name="T39" fmla="*/ 134 h 151"/>
                <a:gd name="T40" fmla="*/ 194 w 194"/>
                <a:gd name="T41" fmla="*/ 65 h 151"/>
                <a:gd name="T42" fmla="*/ 116 w 194"/>
                <a:gd name="T43" fmla="*/ 11 h 151"/>
                <a:gd name="T44" fmla="*/ 135 w 194"/>
                <a:gd name="T45" fmla="*/ 30 h 151"/>
                <a:gd name="T46" fmla="*/ 116 w 194"/>
                <a:gd name="T47" fmla="*/ 50 h 151"/>
                <a:gd name="T48" fmla="*/ 98 w 194"/>
                <a:gd name="T49" fmla="*/ 30 h 151"/>
                <a:gd name="T50" fmla="*/ 116 w 194"/>
                <a:gd name="T51" fmla="*/ 11 h 151"/>
                <a:gd name="T52" fmla="*/ 45 w 194"/>
                <a:gd name="T53" fmla="*/ 16 h 151"/>
                <a:gd name="T54" fmla="*/ 61 w 194"/>
                <a:gd name="T55" fmla="*/ 33 h 151"/>
                <a:gd name="T56" fmla="*/ 45 w 194"/>
                <a:gd name="T57" fmla="*/ 49 h 151"/>
                <a:gd name="T58" fmla="*/ 30 w 194"/>
                <a:gd name="T59" fmla="*/ 33 h 151"/>
                <a:gd name="T60" fmla="*/ 45 w 194"/>
                <a:gd name="T61" fmla="*/ 16 h 151"/>
                <a:gd name="T62" fmla="*/ 78 w 194"/>
                <a:gd name="T63" fmla="*/ 63 h 151"/>
                <a:gd name="T64" fmla="*/ 93 w 194"/>
                <a:gd name="T65" fmla="*/ 63 h 151"/>
                <a:gd name="T66" fmla="*/ 98 w 194"/>
                <a:gd name="T67" fmla="*/ 68 h 151"/>
                <a:gd name="T68" fmla="*/ 93 w 194"/>
                <a:gd name="T69" fmla="*/ 73 h 151"/>
                <a:gd name="T70" fmla="*/ 78 w 194"/>
                <a:gd name="T71" fmla="*/ 73 h 151"/>
                <a:gd name="T72" fmla="*/ 74 w 194"/>
                <a:gd name="T73" fmla="*/ 68 h 151"/>
                <a:gd name="T74" fmla="*/ 78 w 194"/>
                <a:gd name="T75" fmla="*/ 63 h 151"/>
                <a:gd name="T76" fmla="*/ 63 w 194"/>
                <a:gd name="T77" fmla="*/ 68 h 151"/>
                <a:gd name="T78" fmla="*/ 59 w 194"/>
                <a:gd name="T79" fmla="*/ 73 h 151"/>
                <a:gd name="T80" fmla="*/ 43 w 194"/>
                <a:gd name="T81" fmla="*/ 73 h 151"/>
                <a:gd name="T82" fmla="*/ 39 w 194"/>
                <a:gd name="T83" fmla="*/ 68 h 151"/>
                <a:gd name="T84" fmla="*/ 43 w 194"/>
                <a:gd name="T85" fmla="*/ 63 h 151"/>
                <a:gd name="T86" fmla="*/ 59 w 194"/>
                <a:gd name="T87" fmla="*/ 63 h 151"/>
                <a:gd name="T88" fmla="*/ 63 w 194"/>
                <a:gd name="T89" fmla="*/ 68 h 151"/>
                <a:gd name="T90" fmla="*/ 127 w 194"/>
                <a:gd name="T91" fmla="*/ 126 h 151"/>
                <a:gd name="T92" fmla="*/ 113 w 194"/>
                <a:gd name="T93" fmla="*/ 140 h 151"/>
                <a:gd name="T94" fmla="*/ 51 w 194"/>
                <a:gd name="T95" fmla="*/ 140 h 151"/>
                <a:gd name="T96" fmla="*/ 36 w 194"/>
                <a:gd name="T97" fmla="*/ 126 h 151"/>
                <a:gd name="T98" fmla="*/ 36 w 194"/>
                <a:gd name="T99" fmla="*/ 98 h 151"/>
                <a:gd name="T100" fmla="*/ 51 w 194"/>
                <a:gd name="T101" fmla="*/ 84 h 151"/>
                <a:gd name="T102" fmla="*/ 113 w 194"/>
                <a:gd name="T103" fmla="*/ 84 h 151"/>
                <a:gd name="T104" fmla="*/ 127 w 194"/>
                <a:gd name="T105" fmla="*/ 98 h 151"/>
                <a:gd name="T106" fmla="*/ 127 w 194"/>
                <a:gd name="T107" fmla="*/ 126 h 151"/>
                <a:gd name="T108" fmla="*/ 128 w 194"/>
                <a:gd name="T109" fmla="*/ 73 h 151"/>
                <a:gd name="T110" fmla="*/ 113 w 194"/>
                <a:gd name="T111" fmla="*/ 73 h 151"/>
                <a:gd name="T112" fmla="*/ 109 w 194"/>
                <a:gd name="T113" fmla="*/ 68 h 151"/>
                <a:gd name="T114" fmla="*/ 113 w 194"/>
                <a:gd name="T115" fmla="*/ 63 h 151"/>
                <a:gd name="T116" fmla="*/ 128 w 194"/>
                <a:gd name="T117" fmla="*/ 63 h 151"/>
                <a:gd name="T118" fmla="*/ 132 w 194"/>
                <a:gd name="T119" fmla="*/ 68 h 151"/>
                <a:gd name="T120" fmla="*/ 128 w 194"/>
                <a:gd name="T121" fmla="*/ 7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4" h="151">
                  <a:moveTo>
                    <a:pt x="194" y="65"/>
                  </a:moveTo>
                  <a:cubicBezTo>
                    <a:pt x="167" y="79"/>
                    <a:pt x="167" y="79"/>
                    <a:pt x="167" y="79"/>
                  </a:cubicBezTo>
                  <a:cubicBezTo>
                    <a:pt x="164" y="72"/>
                    <a:pt x="166" y="54"/>
                    <a:pt x="146" y="52"/>
                  </a:cubicBezTo>
                  <a:cubicBezTo>
                    <a:pt x="137" y="52"/>
                    <a:pt x="137" y="52"/>
                    <a:pt x="137" y="52"/>
                  </a:cubicBezTo>
                  <a:cubicBezTo>
                    <a:pt x="142" y="46"/>
                    <a:pt x="145" y="39"/>
                    <a:pt x="145" y="30"/>
                  </a:cubicBezTo>
                  <a:cubicBezTo>
                    <a:pt x="145" y="14"/>
                    <a:pt x="132" y="0"/>
                    <a:pt x="116" y="0"/>
                  </a:cubicBezTo>
                  <a:cubicBezTo>
                    <a:pt x="101" y="0"/>
                    <a:pt x="88" y="14"/>
                    <a:pt x="88" y="30"/>
                  </a:cubicBezTo>
                  <a:cubicBezTo>
                    <a:pt x="88" y="39"/>
                    <a:pt x="91" y="46"/>
                    <a:pt x="96" y="52"/>
                  </a:cubicBezTo>
                  <a:cubicBezTo>
                    <a:pt x="61" y="52"/>
                    <a:pt x="61" y="52"/>
                    <a:pt x="61" y="52"/>
                  </a:cubicBezTo>
                  <a:cubicBezTo>
                    <a:pt x="66" y="47"/>
                    <a:pt x="69" y="40"/>
                    <a:pt x="69" y="33"/>
                  </a:cubicBezTo>
                  <a:cubicBezTo>
                    <a:pt x="69" y="19"/>
                    <a:pt x="58" y="8"/>
                    <a:pt x="45" y="8"/>
                  </a:cubicBezTo>
                  <a:cubicBezTo>
                    <a:pt x="32" y="8"/>
                    <a:pt x="21" y="19"/>
                    <a:pt x="21" y="33"/>
                  </a:cubicBezTo>
                  <a:cubicBezTo>
                    <a:pt x="21" y="40"/>
                    <a:pt x="25" y="47"/>
                    <a:pt x="30" y="52"/>
                  </a:cubicBezTo>
                  <a:cubicBezTo>
                    <a:pt x="23" y="52"/>
                    <a:pt x="23" y="52"/>
                    <a:pt x="23" y="52"/>
                  </a:cubicBezTo>
                  <a:cubicBezTo>
                    <a:pt x="10" y="52"/>
                    <a:pt x="0" y="61"/>
                    <a:pt x="0" y="72"/>
                  </a:cubicBezTo>
                  <a:cubicBezTo>
                    <a:pt x="0" y="130"/>
                    <a:pt x="0" y="130"/>
                    <a:pt x="0" y="130"/>
                  </a:cubicBezTo>
                  <a:cubicBezTo>
                    <a:pt x="0" y="141"/>
                    <a:pt x="10" y="151"/>
                    <a:pt x="23" y="151"/>
                  </a:cubicBezTo>
                  <a:cubicBezTo>
                    <a:pt x="146" y="151"/>
                    <a:pt x="146" y="151"/>
                    <a:pt x="146" y="151"/>
                  </a:cubicBezTo>
                  <a:cubicBezTo>
                    <a:pt x="163" y="151"/>
                    <a:pt x="163" y="128"/>
                    <a:pt x="167" y="121"/>
                  </a:cubicBezTo>
                  <a:cubicBezTo>
                    <a:pt x="194" y="134"/>
                    <a:pt x="194" y="134"/>
                    <a:pt x="194" y="134"/>
                  </a:cubicBezTo>
                  <a:cubicBezTo>
                    <a:pt x="194" y="104"/>
                    <a:pt x="194" y="76"/>
                    <a:pt x="194" y="65"/>
                  </a:cubicBezTo>
                  <a:close/>
                  <a:moveTo>
                    <a:pt x="116" y="11"/>
                  </a:moveTo>
                  <a:cubicBezTo>
                    <a:pt x="127" y="11"/>
                    <a:pt x="135" y="19"/>
                    <a:pt x="135" y="30"/>
                  </a:cubicBezTo>
                  <a:cubicBezTo>
                    <a:pt x="135" y="41"/>
                    <a:pt x="127" y="50"/>
                    <a:pt x="116" y="50"/>
                  </a:cubicBezTo>
                  <a:cubicBezTo>
                    <a:pt x="106" y="50"/>
                    <a:pt x="98" y="41"/>
                    <a:pt x="98" y="30"/>
                  </a:cubicBezTo>
                  <a:cubicBezTo>
                    <a:pt x="98" y="19"/>
                    <a:pt x="106" y="11"/>
                    <a:pt x="116" y="11"/>
                  </a:cubicBezTo>
                  <a:close/>
                  <a:moveTo>
                    <a:pt x="45" y="16"/>
                  </a:moveTo>
                  <a:cubicBezTo>
                    <a:pt x="54" y="16"/>
                    <a:pt x="61" y="24"/>
                    <a:pt x="61" y="33"/>
                  </a:cubicBezTo>
                  <a:cubicBezTo>
                    <a:pt x="61" y="42"/>
                    <a:pt x="54" y="49"/>
                    <a:pt x="45" y="49"/>
                  </a:cubicBezTo>
                  <a:cubicBezTo>
                    <a:pt x="37" y="49"/>
                    <a:pt x="30" y="42"/>
                    <a:pt x="30" y="33"/>
                  </a:cubicBezTo>
                  <a:cubicBezTo>
                    <a:pt x="30" y="24"/>
                    <a:pt x="37" y="16"/>
                    <a:pt x="45" y="16"/>
                  </a:cubicBezTo>
                  <a:close/>
                  <a:moveTo>
                    <a:pt x="78" y="63"/>
                  </a:moveTo>
                  <a:cubicBezTo>
                    <a:pt x="93" y="63"/>
                    <a:pt x="93" y="63"/>
                    <a:pt x="93" y="63"/>
                  </a:cubicBezTo>
                  <a:cubicBezTo>
                    <a:pt x="96" y="63"/>
                    <a:pt x="98" y="65"/>
                    <a:pt x="98" y="68"/>
                  </a:cubicBezTo>
                  <a:cubicBezTo>
                    <a:pt x="98" y="71"/>
                    <a:pt x="96" y="73"/>
                    <a:pt x="93" y="73"/>
                  </a:cubicBezTo>
                  <a:cubicBezTo>
                    <a:pt x="78" y="73"/>
                    <a:pt x="78" y="73"/>
                    <a:pt x="78" y="73"/>
                  </a:cubicBezTo>
                  <a:cubicBezTo>
                    <a:pt x="76" y="73"/>
                    <a:pt x="74" y="71"/>
                    <a:pt x="74" y="68"/>
                  </a:cubicBezTo>
                  <a:cubicBezTo>
                    <a:pt x="74" y="65"/>
                    <a:pt x="76" y="63"/>
                    <a:pt x="78" y="63"/>
                  </a:cubicBezTo>
                  <a:close/>
                  <a:moveTo>
                    <a:pt x="63" y="68"/>
                  </a:moveTo>
                  <a:cubicBezTo>
                    <a:pt x="63" y="71"/>
                    <a:pt x="61" y="73"/>
                    <a:pt x="59" y="73"/>
                  </a:cubicBezTo>
                  <a:cubicBezTo>
                    <a:pt x="43" y="73"/>
                    <a:pt x="43" y="73"/>
                    <a:pt x="43" y="73"/>
                  </a:cubicBezTo>
                  <a:cubicBezTo>
                    <a:pt x="41" y="73"/>
                    <a:pt x="39" y="71"/>
                    <a:pt x="39" y="68"/>
                  </a:cubicBezTo>
                  <a:cubicBezTo>
                    <a:pt x="39" y="65"/>
                    <a:pt x="41" y="63"/>
                    <a:pt x="43" y="63"/>
                  </a:cubicBezTo>
                  <a:cubicBezTo>
                    <a:pt x="59" y="63"/>
                    <a:pt x="59" y="63"/>
                    <a:pt x="59" y="63"/>
                  </a:cubicBezTo>
                  <a:cubicBezTo>
                    <a:pt x="61" y="63"/>
                    <a:pt x="63" y="65"/>
                    <a:pt x="63" y="68"/>
                  </a:cubicBezTo>
                  <a:close/>
                  <a:moveTo>
                    <a:pt x="127" y="126"/>
                  </a:moveTo>
                  <a:cubicBezTo>
                    <a:pt x="127" y="134"/>
                    <a:pt x="121" y="140"/>
                    <a:pt x="113" y="140"/>
                  </a:cubicBezTo>
                  <a:cubicBezTo>
                    <a:pt x="51" y="140"/>
                    <a:pt x="51" y="140"/>
                    <a:pt x="51" y="140"/>
                  </a:cubicBezTo>
                  <a:cubicBezTo>
                    <a:pt x="43" y="140"/>
                    <a:pt x="36" y="134"/>
                    <a:pt x="36" y="126"/>
                  </a:cubicBezTo>
                  <a:cubicBezTo>
                    <a:pt x="36" y="98"/>
                    <a:pt x="36" y="98"/>
                    <a:pt x="36" y="98"/>
                  </a:cubicBezTo>
                  <a:cubicBezTo>
                    <a:pt x="36" y="91"/>
                    <a:pt x="43" y="84"/>
                    <a:pt x="51" y="84"/>
                  </a:cubicBezTo>
                  <a:cubicBezTo>
                    <a:pt x="113" y="84"/>
                    <a:pt x="113" y="84"/>
                    <a:pt x="113" y="84"/>
                  </a:cubicBezTo>
                  <a:cubicBezTo>
                    <a:pt x="121" y="84"/>
                    <a:pt x="127" y="91"/>
                    <a:pt x="127" y="98"/>
                  </a:cubicBezTo>
                  <a:lnTo>
                    <a:pt x="127" y="126"/>
                  </a:lnTo>
                  <a:close/>
                  <a:moveTo>
                    <a:pt x="128" y="73"/>
                  </a:moveTo>
                  <a:cubicBezTo>
                    <a:pt x="113" y="73"/>
                    <a:pt x="113" y="73"/>
                    <a:pt x="113" y="73"/>
                  </a:cubicBezTo>
                  <a:cubicBezTo>
                    <a:pt x="110" y="73"/>
                    <a:pt x="109" y="71"/>
                    <a:pt x="109" y="68"/>
                  </a:cubicBezTo>
                  <a:cubicBezTo>
                    <a:pt x="109" y="65"/>
                    <a:pt x="110" y="63"/>
                    <a:pt x="113" y="63"/>
                  </a:cubicBezTo>
                  <a:cubicBezTo>
                    <a:pt x="128" y="63"/>
                    <a:pt x="128" y="63"/>
                    <a:pt x="128" y="63"/>
                  </a:cubicBezTo>
                  <a:cubicBezTo>
                    <a:pt x="131" y="63"/>
                    <a:pt x="132" y="65"/>
                    <a:pt x="132" y="68"/>
                  </a:cubicBezTo>
                  <a:cubicBezTo>
                    <a:pt x="132" y="71"/>
                    <a:pt x="131"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29" name="Freeform 130">
              <a:extLst>
                <a:ext uri="{FF2B5EF4-FFF2-40B4-BE49-F238E27FC236}">
                  <a16:creationId xmlns:a16="http://schemas.microsoft.com/office/drawing/2014/main" id="{D48D7ACC-20E4-4793-B09F-005EA5E76DB6}"/>
                </a:ext>
              </a:extLst>
            </p:cNvPr>
            <p:cNvSpPr>
              <a:spLocks/>
            </p:cNvSpPr>
            <p:nvPr/>
          </p:nvSpPr>
          <p:spPr bwMode="auto">
            <a:xfrm>
              <a:off x="464996" y="4188391"/>
              <a:ext cx="129099" cy="77207"/>
            </a:xfrm>
            <a:custGeom>
              <a:avLst/>
              <a:gdLst>
                <a:gd name="T0" fmla="*/ 67 w 80"/>
                <a:gd name="T1" fmla="*/ 0 h 48"/>
                <a:gd name="T2" fmla="*/ 12 w 80"/>
                <a:gd name="T3" fmla="*/ 0 h 48"/>
                <a:gd name="T4" fmla="*/ 0 w 80"/>
                <a:gd name="T5" fmla="*/ 12 h 48"/>
                <a:gd name="T6" fmla="*/ 0 w 80"/>
                <a:gd name="T7" fmla="*/ 36 h 48"/>
                <a:gd name="T8" fmla="*/ 12 w 80"/>
                <a:gd name="T9" fmla="*/ 48 h 48"/>
                <a:gd name="T10" fmla="*/ 67 w 80"/>
                <a:gd name="T11" fmla="*/ 48 h 48"/>
                <a:gd name="T12" fmla="*/ 80 w 80"/>
                <a:gd name="T13" fmla="*/ 36 h 48"/>
                <a:gd name="T14" fmla="*/ 80 w 80"/>
                <a:gd name="T15" fmla="*/ 12 h 48"/>
                <a:gd name="T16" fmla="*/ 67 w 80"/>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8">
                  <a:moveTo>
                    <a:pt x="67" y="0"/>
                  </a:moveTo>
                  <a:cubicBezTo>
                    <a:pt x="12" y="0"/>
                    <a:pt x="12" y="0"/>
                    <a:pt x="12" y="0"/>
                  </a:cubicBezTo>
                  <a:cubicBezTo>
                    <a:pt x="5" y="0"/>
                    <a:pt x="0" y="6"/>
                    <a:pt x="0" y="12"/>
                  </a:cubicBezTo>
                  <a:cubicBezTo>
                    <a:pt x="0" y="36"/>
                    <a:pt x="0" y="36"/>
                    <a:pt x="0" y="36"/>
                  </a:cubicBezTo>
                  <a:cubicBezTo>
                    <a:pt x="0" y="42"/>
                    <a:pt x="5" y="48"/>
                    <a:pt x="12" y="48"/>
                  </a:cubicBezTo>
                  <a:cubicBezTo>
                    <a:pt x="67" y="48"/>
                    <a:pt x="67" y="48"/>
                    <a:pt x="67" y="48"/>
                  </a:cubicBezTo>
                  <a:cubicBezTo>
                    <a:pt x="74" y="48"/>
                    <a:pt x="80" y="42"/>
                    <a:pt x="80" y="36"/>
                  </a:cubicBezTo>
                  <a:cubicBezTo>
                    <a:pt x="80" y="12"/>
                    <a:pt x="80" y="12"/>
                    <a:pt x="80" y="12"/>
                  </a:cubicBezTo>
                  <a:cubicBezTo>
                    <a:pt x="80" y="6"/>
                    <a:pt x="74" y="0"/>
                    <a:pt x="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0" name="Freeform 150">
              <a:extLst>
                <a:ext uri="{FF2B5EF4-FFF2-40B4-BE49-F238E27FC236}">
                  <a16:creationId xmlns:a16="http://schemas.microsoft.com/office/drawing/2014/main" id="{756BFAE5-19AB-4023-8479-E532FDD2DF84}"/>
                </a:ext>
              </a:extLst>
            </p:cNvPr>
            <p:cNvSpPr>
              <a:spLocks noEditPoints="1"/>
            </p:cNvSpPr>
            <p:nvPr/>
          </p:nvSpPr>
          <p:spPr bwMode="auto">
            <a:xfrm>
              <a:off x="432088" y="3572004"/>
              <a:ext cx="229088" cy="301232"/>
            </a:xfrm>
            <a:custGeom>
              <a:avLst/>
              <a:gdLst>
                <a:gd name="T0" fmla="*/ 121 w 143"/>
                <a:gd name="T1" fmla="*/ 136 h 187"/>
                <a:gd name="T2" fmla="*/ 117 w 143"/>
                <a:gd name="T3" fmla="*/ 136 h 187"/>
                <a:gd name="T4" fmla="*/ 96 w 143"/>
                <a:gd name="T5" fmla="*/ 146 h 187"/>
                <a:gd name="T6" fmla="*/ 96 w 143"/>
                <a:gd name="T7" fmla="*/ 0 h 187"/>
                <a:gd name="T8" fmla="*/ 36 w 143"/>
                <a:gd name="T9" fmla="*/ 60 h 187"/>
                <a:gd name="T10" fmla="*/ 0 w 143"/>
                <a:gd name="T11" fmla="*/ 60 h 187"/>
                <a:gd name="T12" fmla="*/ 0 w 143"/>
                <a:gd name="T13" fmla="*/ 130 h 187"/>
                <a:gd name="T14" fmla="*/ 38 w 143"/>
                <a:gd name="T15" fmla="*/ 130 h 187"/>
                <a:gd name="T16" fmla="*/ 96 w 143"/>
                <a:gd name="T17" fmla="*/ 187 h 187"/>
                <a:gd name="T18" fmla="*/ 96 w 143"/>
                <a:gd name="T19" fmla="*/ 177 h 187"/>
                <a:gd name="T20" fmla="*/ 117 w 143"/>
                <a:gd name="T21" fmla="*/ 187 h 187"/>
                <a:gd name="T22" fmla="*/ 121 w 143"/>
                <a:gd name="T23" fmla="*/ 187 h 187"/>
                <a:gd name="T24" fmla="*/ 143 w 143"/>
                <a:gd name="T25" fmla="*/ 162 h 187"/>
                <a:gd name="T26" fmla="*/ 121 w 143"/>
                <a:gd name="T27" fmla="*/ 136 h 187"/>
                <a:gd name="T28" fmla="*/ 97 w 143"/>
                <a:gd name="T29" fmla="*/ 162 h 187"/>
                <a:gd name="T30" fmla="*/ 117 w 143"/>
                <a:gd name="T31" fmla="*/ 142 h 187"/>
                <a:gd name="T32" fmla="*/ 121 w 143"/>
                <a:gd name="T33" fmla="*/ 142 h 187"/>
                <a:gd name="T34" fmla="*/ 128 w 143"/>
                <a:gd name="T35" fmla="*/ 145 h 187"/>
                <a:gd name="T36" fmla="*/ 121 w 143"/>
                <a:gd name="T37" fmla="*/ 152 h 187"/>
                <a:gd name="T38" fmla="*/ 101 w 143"/>
                <a:gd name="T39" fmla="*/ 173 h 187"/>
                <a:gd name="T40" fmla="*/ 97 w 143"/>
                <a:gd name="T41" fmla="*/ 162 h 187"/>
                <a:gd name="T42" fmla="*/ 121 w 143"/>
                <a:gd name="T43" fmla="*/ 181 h 187"/>
                <a:gd name="T44" fmla="*/ 117 w 143"/>
                <a:gd name="T45" fmla="*/ 181 h 187"/>
                <a:gd name="T46" fmla="*/ 106 w 143"/>
                <a:gd name="T47" fmla="*/ 178 h 187"/>
                <a:gd name="T48" fmla="*/ 121 w 143"/>
                <a:gd name="T49" fmla="*/ 163 h 187"/>
                <a:gd name="T50" fmla="*/ 134 w 143"/>
                <a:gd name="T51" fmla="*/ 151 h 187"/>
                <a:gd name="T52" fmla="*/ 137 w 143"/>
                <a:gd name="T53" fmla="*/ 162 h 187"/>
                <a:gd name="T54" fmla="*/ 121 w 143"/>
                <a:gd name="T55" fmla="*/ 1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87">
                  <a:moveTo>
                    <a:pt x="121" y="136"/>
                  </a:moveTo>
                  <a:cubicBezTo>
                    <a:pt x="120" y="136"/>
                    <a:pt x="118" y="136"/>
                    <a:pt x="117" y="136"/>
                  </a:cubicBezTo>
                  <a:cubicBezTo>
                    <a:pt x="109" y="136"/>
                    <a:pt x="101" y="140"/>
                    <a:pt x="96" y="146"/>
                  </a:cubicBezTo>
                  <a:cubicBezTo>
                    <a:pt x="96" y="0"/>
                    <a:pt x="96" y="0"/>
                    <a:pt x="96" y="0"/>
                  </a:cubicBezTo>
                  <a:cubicBezTo>
                    <a:pt x="36" y="60"/>
                    <a:pt x="36" y="60"/>
                    <a:pt x="36" y="60"/>
                  </a:cubicBezTo>
                  <a:cubicBezTo>
                    <a:pt x="0" y="60"/>
                    <a:pt x="0" y="60"/>
                    <a:pt x="0" y="60"/>
                  </a:cubicBezTo>
                  <a:cubicBezTo>
                    <a:pt x="0" y="130"/>
                    <a:pt x="0" y="130"/>
                    <a:pt x="0" y="130"/>
                  </a:cubicBezTo>
                  <a:cubicBezTo>
                    <a:pt x="38" y="130"/>
                    <a:pt x="38" y="130"/>
                    <a:pt x="38" y="130"/>
                  </a:cubicBezTo>
                  <a:cubicBezTo>
                    <a:pt x="96" y="187"/>
                    <a:pt x="96" y="187"/>
                    <a:pt x="96" y="187"/>
                  </a:cubicBezTo>
                  <a:cubicBezTo>
                    <a:pt x="96" y="177"/>
                    <a:pt x="96" y="177"/>
                    <a:pt x="96" y="177"/>
                  </a:cubicBezTo>
                  <a:cubicBezTo>
                    <a:pt x="101" y="183"/>
                    <a:pt x="109" y="187"/>
                    <a:pt x="117" y="187"/>
                  </a:cubicBezTo>
                  <a:cubicBezTo>
                    <a:pt x="118" y="187"/>
                    <a:pt x="120" y="187"/>
                    <a:pt x="121" y="187"/>
                  </a:cubicBezTo>
                  <a:cubicBezTo>
                    <a:pt x="133" y="185"/>
                    <a:pt x="143" y="174"/>
                    <a:pt x="143" y="162"/>
                  </a:cubicBezTo>
                  <a:cubicBezTo>
                    <a:pt x="143" y="149"/>
                    <a:pt x="133" y="138"/>
                    <a:pt x="121" y="136"/>
                  </a:cubicBezTo>
                  <a:close/>
                  <a:moveTo>
                    <a:pt x="97" y="162"/>
                  </a:moveTo>
                  <a:cubicBezTo>
                    <a:pt x="97" y="151"/>
                    <a:pt x="106" y="142"/>
                    <a:pt x="117" y="142"/>
                  </a:cubicBezTo>
                  <a:cubicBezTo>
                    <a:pt x="119" y="142"/>
                    <a:pt x="120" y="142"/>
                    <a:pt x="121" y="142"/>
                  </a:cubicBezTo>
                  <a:cubicBezTo>
                    <a:pt x="124" y="143"/>
                    <a:pt x="126" y="144"/>
                    <a:pt x="128" y="145"/>
                  </a:cubicBezTo>
                  <a:cubicBezTo>
                    <a:pt x="121" y="152"/>
                    <a:pt x="121" y="152"/>
                    <a:pt x="121" y="152"/>
                  </a:cubicBezTo>
                  <a:cubicBezTo>
                    <a:pt x="101" y="173"/>
                    <a:pt x="101" y="173"/>
                    <a:pt x="101" y="173"/>
                  </a:cubicBezTo>
                  <a:cubicBezTo>
                    <a:pt x="99" y="169"/>
                    <a:pt x="97" y="166"/>
                    <a:pt x="97" y="162"/>
                  </a:cubicBezTo>
                  <a:close/>
                  <a:moveTo>
                    <a:pt x="121" y="181"/>
                  </a:moveTo>
                  <a:cubicBezTo>
                    <a:pt x="120" y="181"/>
                    <a:pt x="119" y="181"/>
                    <a:pt x="117" y="181"/>
                  </a:cubicBezTo>
                  <a:cubicBezTo>
                    <a:pt x="113" y="181"/>
                    <a:pt x="109" y="180"/>
                    <a:pt x="106" y="178"/>
                  </a:cubicBezTo>
                  <a:cubicBezTo>
                    <a:pt x="121" y="163"/>
                    <a:pt x="121" y="163"/>
                    <a:pt x="121" y="163"/>
                  </a:cubicBezTo>
                  <a:cubicBezTo>
                    <a:pt x="134" y="151"/>
                    <a:pt x="134" y="151"/>
                    <a:pt x="134" y="151"/>
                  </a:cubicBezTo>
                  <a:cubicBezTo>
                    <a:pt x="136" y="154"/>
                    <a:pt x="137" y="158"/>
                    <a:pt x="137" y="162"/>
                  </a:cubicBezTo>
                  <a:cubicBezTo>
                    <a:pt x="137" y="171"/>
                    <a:pt x="130" y="179"/>
                    <a:pt x="121"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1" name="Freeform 186">
              <a:extLst>
                <a:ext uri="{FF2B5EF4-FFF2-40B4-BE49-F238E27FC236}">
                  <a16:creationId xmlns:a16="http://schemas.microsoft.com/office/drawing/2014/main" id="{F55CDF10-D8CC-4333-A571-7B6D37BCA1FD}"/>
                </a:ext>
              </a:extLst>
            </p:cNvPr>
            <p:cNvSpPr>
              <a:spLocks/>
            </p:cNvSpPr>
            <p:nvPr/>
          </p:nvSpPr>
          <p:spPr bwMode="auto">
            <a:xfrm>
              <a:off x="395384" y="6355233"/>
              <a:ext cx="303763" cy="187321"/>
            </a:xfrm>
            <a:custGeom>
              <a:avLst/>
              <a:gdLst>
                <a:gd name="T0" fmla="*/ 123 w 190"/>
                <a:gd name="T1" fmla="*/ 90 h 116"/>
                <a:gd name="T2" fmla="*/ 128 w 190"/>
                <a:gd name="T3" fmla="*/ 88 h 116"/>
                <a:gd name="T4" fmla="*/ 123 w 190"/>
                <a:gd name="T5" fmla="*/ 84 h 116"/>
                <a:gd name="T6" fmla="*/ 128 w 190"/>
                <a:gd name="T7" fmla="*/ 82 h 116"/>
                <a:gd name="T8" fmla="*/ 125 w 190"/>
                <a:gd name="T9" fmla="*/ 78 h 116"/>
                <a:gd name="T10" fmla="*/ 130 w 190"/>
                <a:gd name="T11" fmla="*/ 77 h 116"/>
                <a:gd name="T12" fmla="*/ 127 w 190"/>
                <a:gd name="T13" fmla="*/ 73 h 116"/>
                <a:gd name="T14" fmla="*/ 132 w 190"/>
                <a:gd name="T15" fmla="*/ 73 h 116"/>
                <a:gd name="T16" fmla="*/ 130 w 190"/>
                <a:gd name="T17" fmla="*/ 68 h 116"/>
                <a:gd name="T18" fmla="*/ 136 w 190"/>
                <a:gd name="T19" fmla="*/ 68 h 116"/>
                <a:gd name="T20" fmla="*/ 134 w 190"/>
                <a:gd name="T21" fmla="*/ 63 h 116"/>
                <a:gd name="T22" fmla="*/ 139 w 190"/>
                <a:gd name="T23" fmla="*/ 65 h 116"/>
                <a:gd name="T24" fmla="*/ 139 w 190"/>
                <a:gd name="T25" fmla="*/ 59 h 116"/>
                <a:gd name="T26" fmla="*/ 144 w 190"/>
                <a:gd name="T27" fmla="*/ 62 h 116"/>
                <a:gd name="T28" fmla="*/ 144 w 190"/>
                <a:gd name="T29" fmla="*/ 56 h 116"/>
                <a:gd name="T30" fmla="*/ 148 w 190"/>
                <a:gd name="T31" fmla="*/ 59 h 116"/>
                <a:gd name="T32" fmla="*/ 149 w 190"/>
                <a:gd name="T33" fmla="*/ 54 h 116"/>
                <a:gd name="T34" fmla="*/ 153 w 190"/>
                <a:gd name="T35" fmla="*/ 58 h 116"/>
                <a:gd name="T36" fmla="*/ 155 w 190"/>
                <a:gd name="T37" fmla="*/ 53 h 116"/>
                <a:gd name="T38" fmla="*/ 158 w 190"/>
                <a:gd name="T39" fmla="*/ 57 h 116"/>
                <a:gd name="T40" fmla="*/ 161 w 190"/>
                <a:gd name="T41" fmla="*/ 52 h 116"/>
                <a:gd name="T42" fmla="*/ 164 w 190"/>
                <a:gd name="T43" fmla="*/ 57 h 116"/>
                <a:gd name="T44" fmla="*/ 167 w 190"/>
                <a:gd name="T45" fmla="*/ 53 h 116"/>
                <a:gd name="T46" fmla="*/ 169 w 190"/>
                <a:gd name="T47" fmla="*/ 58 h 116"/>
                <a:gd name="T48" fmla="*/ 173 w 190"/>
                <a:gd name="T49" fmla="*/ 54 h 116"/>
                <a:gd name="T50" fmla="*/ 174 w 190"/>
                <a:gd name="T51" fmla="*/ 59 h 116"/>
                <a:gd name="T52" fmla="*/ 178 w 190"/>
                <a:gd name="T53" fmla="*/ 56 h 116"/>
                <a:gd name="T54" fmla="*/ 179 w 190"/>
                <a:gd name="T55" fmla="*/ 62 h 116"/>
                <a:gd name="T56" fmla="*/ 183 w 190"/>
                <a:gd name="T57" fmla="*/ 59 h 116"/>
                <a:gd name="T58" fmla="*/ 183 w 190"/>
                <a:gd name="T59" fmla="*/ 65 h 116"/>
                <a:gd name="T60" fmla="*/ 188 w 190"/>
                <a:gd name="T61" fmla="*/ 63 h 116"/>
                <a:gd name="T62" fmla="*/ 187 w 190"/>
                <a:gd name="T63" fmla="*/ 68 h 116"/>
                <a:gd name="T64" fmla="*/ 189 w 190"/>
                <a:gd name="T65" fmla="*/ 68 h 116"/>
                <a:gd name="T66" fmla="*/ 190 w 190"/>
                <a:gd name="T67" fmla="*/ 63 h 116"/>
                <a:gd name="T68" fmla="*/ 171 w 190"/>
                <a:gd name="T69" fmla="*/ 42 h 116"/>
                <a:gd name="T70" fmla="*/ 143 w 190"/>
                <a:gd name="T71" fmla="*/ 26 h 116"/>
                <a:gd name="T72" fmla="*/ 119 w 190"/>
                <a:gd name="T73" fmla="*/ 0 h 116"/>
                <a:gd name="T74" fmla="*/ 94 w 190"/>
                <a:gd name="T75" fmla="*/ 12 h 116"/>
                <a:gd name="T76" fmla="*/ 91 w 190"/>
                <a:gd name="T77" fmla="*/ 12 h 116"/>
                <a:gd name="T78" fmla="*/ 60 w 190"/>
                <a:gd name="T79" fmla="*/ 27 h 116"/>
                <a:gd name="T80" fmla="*/ 50 w 190"/>
                <a:gd name="T81" fmla="*/ 25 h 116"/>
                <a:gd name="T82" fmla="*/ 22 w 190"/>
                <a:gd name="T83" fmla="*/ 47 h 116"/>
                <a:gd name="T84" fmla="*/ 22 w 190"/>
                <a:gd name="T85" fmla="*/ 47 h 116"/>
                <a:gd name="T86" fmla="*/ 0 w 190"/>
                <a:gd name="T87" fmla="*/ 66 h 116"/>
                <a:gd name="T88" fmla="*/ 23 w 190"/>
                <a:gd name="T89" fmla="*/ 85 h 116"/>
                <a:gd name="T90" fmla="*/ 24 w 190"/>
                <a:gd name="T91" fmla="*/ 85 h 116"/>
                <a:gd name="T92" fmla="*/ 26 w 190"/>
                <a:gd name="T93" fmla="*/ 85 h 116"/>
                <a:gd name="T94" fmla="*/ 44 w 190"/>
                <a:gd name="T95" fmla="*/ 85 h 116"/>
                <a:gd name="T96" fmla="*/ 45 w 190"/>
                <a:gd name="T97" fmla="*/ 85 h 116"/>
                <a:gd name="T98" fmla="*/ 63 w 190"/>
                <a:gd name="T99" fmla="*/ 100 h 116"/>
                <a:gd name="T100" fmla="*/ 63 w 190"/>
                <a:gd name="T101" fmla="*/ 100 h 116"/>
                <a:gd name="T102" fmla="*/ 83 w 190"/>
                <a:gd name="T103" fmla="*/ 116 h 116"/>
                <a:gd name="T104" fmla="*/ 101 w 190"/>
                <a:gd name="T105" fmla="*/ 107 h 116"/>
                <a:gd name="T106" fmla="*/ 103 w 190"/>
                <a:gd name="T107" fmla="*/ 107 h 116"/>
                <a:gd name="T108" fmla="*/ 126 w 190"/>
                <a:gd name="T109" fmla="*/ 97 h 116"/>
                <a:gd name="T110" fmla="*/ 123 w 190"/>
                <a:gd name="T111" fmla="*/ 96 h 116"/>
                <a:gd name="T112" fmla="*/ 128 w 190"/>
                <a:gd name="T113" fmla="*/ 93 h 116"/>
                <a:gd name="T114" fmla="*/ 123 w 190"/>
                <a:gd name="T115" fmla="*/ 9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0" h="116">
                  <a:moveTo>
                    <a:pt x="123" y="90"/>
                  </a:moveTo>
                  <a:cubicBezTo>
                    <a:pt x="128" y="88"/>
                    <a:pt x="128" y="88"/>
                    <a:pt x="128" y="88"/>
                  </a:cubicBezTo>
                  <a:cubicBezTo>
                    <a:pt x="123" y="84"/>
                    <a:pt x="123" y="84"/>
                    <a:pt x="123" y="84"/>
                  </a:cubicBezTo>
                  <a:cubicBezTo>
                    <a:pt x="128" y="82"/>
                    <a:pt x="128" y="82"/>
                    <a:pt x="128" y="82"/>
                  </a:cubicBezTo>
                  <a:cubicBezTo>
                    <a:pt x="125" y="78"/>
                    <a:pt x="125" y="78"/>
                    <a:pt x="125" y="78"/>
                  </a:cubicBezTo>
                  <a:cubicBezTo>
                    <a:pt x="130" y="77"/>
                    <a:pt x="130" y="77"/>
                    <a:pt x="130" y="77"/>
                  </a:cubicBezTo>
                  <a:cubicBezTo>
                    <a:pt x="127" y="73"/>
                    <a:pt x="127" y="73"/>
                    <a:pt x="127" y="73"/>
                  </a:cubicBezTo>
                  <a:cubicBezTo>
                    <a:pt x="132" y="73"/>
                    <a:pt x="132" y="73"/>
                    <a:pt x="132" y="73"/>
                  </a:cubicBezTo>
                  <a:cubicBezTo>
                    <a:pt x="130" y="68"/>
                    <a:pt x="130" y="68"/>
                    <a:pt x="130" y="68"/>
                  </a:cubicBezTo>
                  <a:cubicBezTo>
                    <a:pt x="136" y="68"/>
                    <a:pt x="136" y="68"/>
                    <a:pt x="136" y="68"/>
                  </a:cubicBezTo>
                  <a:cubicBezTo>
                    <a:pt x="134" y="63"/>
                    <a:pt x="134" y="63"/>
                    <a:pt x="134" y="63"/>
                  </a:cubicBezTo>
                  <a:cubicBezTo>
                    <a:pt x="139" y="65"/>
                    <a:pt x="139" y="65"/>
                    <a:pt x="139" y="65"/>
                  </a:cubicBezTo>
                  <a:cubicBezTo>
                    <a:pt x="139" y="59"/>
                    <a:pt x="139" y="59"/>
                    <a:pt x="139" y="59"/>
                  </a:cubicBezTo>
                  <a:cubicBezTo>
                    <a:pt x="144" y="62"/>
                    <a:pt x="144" y="62"/>
                    <a:pt x="144" y="62"/>
                  </a:cubicBezTo>
                  <a:cubicBezTo>
                    <a:pt x="144" y="56"/>
                    <a:pt x="144" y="56"/>
                    <a:pt x="144" y="56"/>
                  </a:cubicBezTo>
                  <a:cubicBezTo>
                    <a:pt x="148" y="59"/>
                    <a:pt x="148" y="59"/>
                    <a:pt x="148" y="59"/>
                  </a:cubicBezTo>
                  <a:cubicBezTo>
                    <a:pt x="149" y="54"/>
                    <a:pt x="149" y="54"/>
                    <a:pt x="149" y="54"/>
                  </a:cubicBezTo>
                  <a:cubicBezTo>
                    <a:pt x="153" y="58"/>
                    <a:pt x="153" y="58"/>
                    <a:pt x="153" y="58"/>
                  </a:cubicBezTo>
                  <a:cubicBezTo>
                    <a:pt x="155" y="53"/>
                    <a:pt x="155" y="53"/>
                    <a:pt x="155" y="53"/>
                  </a:cubicBezTo>
                  <a:cubicBezTo>
                    <a:pt x="158" y="57"/>
                    <a:pt x="158" y="57"/>
                    <a:pt x="158" y="57"/>
                  </a:cubicBezTo>
                  <a:cubicBezTo>
                    <a:pt x="161" y="52"/>
                    <a:pt x="161" y="52"/>
                    <a:pt x="161" y="52"/>
                  </a:cubicBezTo>
                  <a:cubicBezTo>
                    <a:pt x="164" y="57"/>
                    <a:pt x="164" y="57"/>
                    <a:pt x="164" y="57"/>
                  </a:cubicBezTo>
                  <a:cubicBezTo>
                    <a:pt x="167" y="53"/>
                    <a:pt x="167" y="53"/>
                    <a:pt x="167" y="53"/>
                  </a:cubicBezTo>
                  <a:cubicBezTo>
                    <a:pt x="169" y="58"/>
                    <a:pt x="169" y="58"/>
                    <a:pt x="169" y="58"/>
                  </a:cubicBezTo>
                  <a:cubicBezTo>
                    <a:pt x="173" y="54"/>
                    <a:pt x="173" y="54"/>
                    <a:pt x="173" y="54"/>
                  </a:cubicBezTo>
                  <a:cubicBezTo>
                    <a:pt x="174" y="59"/>
                    <a:pt x="174" y="59"/>
                    <a:pt x="174" y="59"/>
                  </a:cubicBezTo>
                  <a:cubicBezTo>
                    <a:pt x="178" y="56"/>
                    <a:pt x="178" y="56"/>
                    <a:pt x="178" y="56"/>
                  </a:cubicBezTo>
                  <a:cubicBezTo>
                    <a:pt x="179" y="62"/>
                    <a:pt x="179" y="62"/>
                    <a:pt x="179" y="62"/>
                  </a:cubicBezTo>
                  <a:cubicBezTo>
                    <a:pt x="183" y="59"/>
                    <a:pt x="183" y="59"/>
                    <a:pt x="183" y="59"/>
                  </a:cubicBezTo>
                  <a:cubicBezTo>
                    <a:pt x="183" y="65"/>
                    <a:pt x="183" y="65"/>
                    <a:pt x="183" y="65"/>
                  </a:cubicBezTo>
                  <a:cubicBezTo>
                    <a:pt x="188" y="63"/>
                    <a:pt x="188" y="63"/>
                    <a:pt x="188" y="63"/>
                  </a:cubicBezTo>
                  <a:cubicBezTo>
                    <a:pt x="187" y="68"/>
                    <a:pt x="187" y="68"/>
                    <a:pt x="187" y="68"/>
                  </a:cubicBezTo>
                  <a:cubicBezTo>
                    <a:pt x="189" y="68"/>
                    <a:pt x="189" y="68"/>
                    <a:pt x="189" y="68"/>
                  </a:cubicBezTo>
                  <a:cubicBezTo>
                    <a:pt x="190" y="67"/>
                    <a:pt x="190" y="65"/>
                    <a:pt x="190" y="63"/>
                  </a:cubicBezTo>
                  <a:cubicBezTo>
                    <a:pt x="190" y="53"/>
                    <a:pt x="182" y="45"/>
                    <a:pt x="171" y="42"/>
                  </a:cubicBezTo>
                  <a:cubicBezTo>
                    <a:pt x="181" y="31"/>
                    <a:pt x="159" y="13"/>
                    <a:pt x="143" y="26"/>
                  </a:cubicBezTo>
                  <a:cubicBezTo>
                    <a:pt x="143" y="25"/>
                    <a:pt x="145" y="3"/>
                    <a:pt x="119" y="0"/>
                  </a:cubicBezTo>
                  <a:cubicBezTo>
                    <a:pt x="108" y="0"/>
                    <a:pt x="99" y="5"/>
                    <a:pt x="94" y="12"/>
                  </a:cubicBezTo>
                  <a:cubicBezTo>
                    <a:pt x="93" y="12"/>
                    <a:pt x="92" y="12"/>
                    <a:pt x="91" y="12"/>
                  </a:cubicBezTo>
                  <a:cubicBezTo>
                    <a:pt x="78" y="12"/>
                    <a:pt x="66" y="18"/>
                    <a:pt x="60" y="27"/>
                  </a:cubicBezTo>
                  <a:cubicBezTo>
                    <a:pt x="57" y="26"/>
                    <a:pt x="53" y="25"/>
                    <a:pt x="50" y="25"/>
                  </a:cubicBezTo>
                  <a:cubicBezTo>
                    <a:pt x="34" y="25"/>
                    <a:pt x="22" y="35"/>
                    <a:pt x="22" y="47"/>
                  </a:cubicBezTo>
                  <a:cubicBezTo>
                    <a:pt x="22" y="47"/>
                    <a:pt x="22" y="47"/>
                    <a:pt x="22" y="47"/>
                  </a:cubicBezTo>
                  <a:cubicBezTo>
                    <a:pt x="10" y="48"/>
                    <a:pt x="0" y="56"/>
                    <a:pt x="0" y="66"/>
                  </a:cubicBezTo>
                  <a:cubicBezTo>
                    <a:pt x="0" y="77"/>
                    <a:pt x="11" y="85"/>
                    <a:pt x="23" y="85"/>
                  </a:cubicBezTo>
                  <a:cubicBezTo>
                    <a:pt x="24" y="85"/>
                    <a:pt x="24" y="85"/>
                    <a:pt x="24" y="85"/>
                  </a:cubicBezTo>
                  <a:cubicBezTo>
                    <a:pt x="25" y="85"/>
                    <a:pt x="26" y="85"/>
                    <a:pt x="26" y="85"/>
                  </a:cubicBezTo>
                  <a:cubicBezTo>
                    <a:pt x="44" y="85"/>
                    <a:pt x="44" y="85"/>
                    <a:pt x="44" y="85"/>
                  </a:cubicBezTo>
                  <a:cubicBezTo>
                    <a:pt x="44" y="85"/>
                    <a:pt x="44" y="85"/>
                    <a:pt x="45" y="85"/>
                  </a:cubicBezTo>
                  <a:cubicBezTo>
                    <a:pt x="47" y="93"/>
                    <a:pt x="54" y="98"/>
                    <a:pt x="63" y="100"/>
                  </a:cubicBezTo>
                  <a:cubicBezTo>
                    <a:pt x="63" y="100"/>
                    <a:pt x="63" y="100"/>
                    <a:pt x="63" y="100"/>
                  </a:cubicBezTo>
                  <a:cubicBezTo>
                    <a:pt x="63" y="109"/>
                    <a:pt x="72" y="116"/>
                    <a:pt x="83" y="116"/>
                  </a:cubicBezTo>
                  <a:cubicBezTo>
                    <a:pt x="91" y="116"/>
                    <a:pt x="98" y="113"/>
                    <a:pt x="101" y="107"/>
                  </a:cubicBezTo>
                  <a:cubicBezTo>
                    <a:pt x="102" y="107"/>
                    <a:pt x="102" y="107"/>
                    <a:pt x="103" y="107"/>
                  </a:cubicBezTo>
                  <a:cubicBezTo>
                    <a:pt x="113" y="107"/>
                    <a:pt x="121" y="103"/>
                    <a:pt x="126" y="97"/>
                  </a:cubicBezTo>
                  <a:cubicBezTo>
                    <a:pt x="123" y="96"/>
                    <a:pt x="123" y="96"/>
                    <a:pt x="123" y="96"/>
                  </a:cubicBezTo>
                  <a:cubicBezTo>
                    <a:pt x="128" y="93"/>
                    <a:pt x="128" y="93"/>
                    <a:pt x="128" y="93"/>
                  </a:cubicBezTo>
                  <a:lnTo>
                    <a:pt x="123"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2" name="Freeform 187">
              <a:extLst>
                <a:ext uri="{FF2B5EF4-FFF2-40B4-BE49-F238E27FC236}">
                  <a16:creationId xmlns:a16="http://schemas.microsoft.com/office/drawing/2014/main" id="{A86C5015-E7F0-4E77-AD46-7384594DF573}"/>
                </a:ext>
              </a:extLst>
            </p:cNvPr>
            <p:cNvSpPr>
              <a:spLocks/>
            </p:cNvSpPr>
            <p:nvPr/>
          </p:nvSpPr>
          <p:spPr bwMode="auto">
            <a:xfrm>
              <a:off x="619409" y="6466613"/>
              <a:ext cx="67081" cy="67081"/>
            </a:xfrm>
            <a:custGeom>
              <a:avLst/>
              <a:gdLst>
                <a:gd name="T0" fmla="*/ 37 w 42"/>
                <a:gd name="T1" fmla="*/ 31 h 42"/>
                <a:gd name="T2" fmla="*/ 38 w 42"/>
                <a:gd name="T3" fmla="*/ 28 h 42"/>
                <a:gd name="T4" fmla="*/ 39 w 42"/>
                <a:gd name="T5" fmla="*/ 25 h 42"/>
                <a:gd name="T6" fmla="*/ 40 w 42"/>
                <a:gd name="T7" fmla="*/ 23 h 42"/>
                <a:gd name="T8" fmla="*/ 40 w 42"/>
                <a:gd name="T9" fmla="*/ 20 h 42"/>
                <a:gd name="T10" fmla="*/ 39 w 42"/>
                <a:gd name="T11" fmla="*/ 17 h 42"/>
                <a:gd name="T12" fmla="*/ 38 w 42"/>
                <a:gd name="T13" fmla="*/ 14 h 42"/>
                <a:gd name="T14" fmla="*/ 37 w 42"/>
                <a:gd name="T15" fmla="*/ 12 h 42"/>
                <a:gd name="T16" fmla="*/ 38 w 42"/>
                <a:gd name="T17" fmla="*/ 9 h 42"/>
                <a:gd name="T18" fmla="*/ 35 w 42"/>
                <a:gd name="T19" fmla="*/ 9 h 42"/>
                <a:gd name="T20" fmla="*/ 36 w 42"/>
                <a:gd name="T21" fmla="*/ 7 h 42"/>
                <a:gd name="T22" fmla="*/ 33 w 42"/>
                <a:gd name="T23" fmla="*/ 7 h 42"/>
                <a:gd name="T24" fmla="*/ 33 w 42"/>
                <a:gd name="T25" fmla="*/ 5 h 42"/>
                <a:gd name="T26" fmla="*/ 31 w 42"/>
                <a:gd name="T27" fmla="*/ 6 h 42"/>
                <a:gd name="T28" fmla="*/ 30 w 42"/>
                <a:gd name="T29" fmla="*/ 3 h 42"/>
                <a:gd name="T30" fmla="*/ 28 w 42"/>
                <a:gd name="T31" fmla="*/ 4 h 42"/>
                <a:gd name="T32" fmla="*/ 28 w 42"/>
                <a:gd name="T33" fmla="*/ 2 h 42"/>
                <a:gd name="T34" fmla="*/ 26 w 42"/>
                <a:gd name="T35" fmla="*/ 3 h 42"/>
                <a:gd name="T36" fmla="*/ 24 w 42"/>
                <a:gd name="T37" fmla="*/ 1 h 42"/>
                <a:gd name="T38" fmla="*/ 23 w 42"/>
                <a:gd name="T39" fmla="*/ 3 h 42"/>
                <a:gd name="T40" fmla="*/ 21 w 42"/>
                <a:gd name="T41" fmla="*/ 1 h 42"/>
                <a:gd name="T42" fmla="*/ 20 w 42"/>
                <a:gd name="T43" fmla="*/ 3 h 42"/>
                <a:gd name="T44" fmla="*/ 18 w 42"/>
                <a:gd name="T45" fmla="*/ 1 h 42"/>
                <a:gd name="T46" fmla="*/ 17 w 42"/>
                <a:gd name="T47" fmla="*/ 3 h 42"/>
                <a:gd name="T48" fmla="*/ 15 w 42"/>
                <a:gd name="T49" fmla="*/ 2 h 42"/>
                <a:gd name="T50" fmla="*/ 14 w 42"/>
                <a:gd name="T51" fmla="*/ 4 h 42"/>
                <a:gd name="T52" fmla="*/ 12 w 42"/>
                <a:gd name="T53" fmla="*/ 3 h 42"/>
                <a:gd name="T54" fmla="*/ 12 w 42"/>
                <a:gd name="T55" fmla="*/ 6 h 42"/>
                <a:gd name="T56" fmla="*/ 9 w 42"/>
                <a:gd name="T57" fmla="*/ 5 h 42"/>
                <a:gd name="T58" fmla="*/ 9 w 42"/>
                <a:gd name="T59" fmla="*/ 7 h 42"/>
                <a:gd name="T60" fmla="*/ 7 w 42"/>
                <a:gd name="T61" fmla="*/ 7 h 42"/>
                <a:gd name="T62" fmla="*/ 7 w 42"/>
                <a:gd name="T63" fmla="*/ 9 h 42"/>
                <a:gd name="T64" fmla="*/ 5 w 42"/>
                <a:gd name="T65" fmla="*/ 9 h 42"/>
                <a:gd name="T66" fmla="*/ 5 w 42"/>
                <a:gd name="T67" fmla="*/ 12 h 42"/>
                <a:gd name="T68" fmla="*/ 4 w 42"/>
                <a:gd name="T69" fmla="*/ 14 h 42"/>
                <a:gd name="T70" fmla="*/ 3 w 42"/>
                <a:gd name="T71" fmla="*/ 17 h 42"/>
                <a:gd name="T72" fmla="*/ 3 w 42"/>
                <a:gd name="T73" fmla="*/ 20 h 42"/>
                <a:gd name="T74" fmla="*/ 3 w 42"/>
                <a:gd name="T75" fmla="*/ 23 h 42"/>
                <a:gd name="T76" fmla="*/ 3 w 42"/>
                <a:gd name="T77" fmla="*/ 25 h 42"/>
                <a:gd name="T78" fmla="*/ 2 w 42"/>
                <a:gd name="T79" fmla="*/ 27 h 42"/>
                <a:gd name="T80" fmla="*/ 4 w 42"/>
                <a:gd name="T81" fmla="*/ 28 h 42"/>
                <a:gd name="T82" fmla="*/ 6 w 42"/>
                <a:gd name="T83" fmla="*/ 31 h 42"/>
                <a:gd name="T84" fmla="*/ 7 w 42"/>
                <a:gd name="T85" fmla="*/ 33 h 42"/>
                <a:gd name="T86" fmla="*/ 9 w 42"/>
                <a:gd name="T87" fmla="*/ 35 h 42"/>
                <a:gd name="T88" fmla="*/ 12 w 42"/>
                <a:gd name="T89" fmla="*/ 37 h 42"/>
                <a:gd name="T90" fmla="*/ 14 w 42"/>
                <a:gd name="T91" fmla="*/ 38 h 42"/>
                <a:gd name="T92" fmla="*/ 17 w 42"/>
                <a:gd name="T93" fmla="*/ 39 h 42"/>
                <a:gd name="T94" fmla="*/ 20 w 42"/>
                <a:gd name="T95" fmla="*/ 39 h 42"/>
                <a:gd name="T96" fmla="*/ 23 w 42"/>
                <a:gd name="T97" fmla="*/ 39 h 42"/>
                <a:gd name="T98" fmla="*/ 26 w 42"/>
                <a:gd name="T99" fmla="*/ 39 h 42"/>
                <a:gd name="T100" fmla="*/ 28 w 42"/>
                <a:gd name="T101" fmla="*/ 38 h 42"/>
                <a:gd name="T102" fmla="*/ 31 w 42"/>
                <a:gd name="T103" fmla="*/ 37 h 42"/>
                <a:gd name="T104" fmla="*/ 33 w 42"/>
                <a:gd name="T105" fmla="*/ 35 h 42"/>
                <a:gd name="T106" fmla="*/ 35 w 42"/>
                <a:gd name="T107"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42">
                  <a:moveTo>
                    <a:pt x="38" y="33"/>
                  </a:moveTo>
                  <a:cubicBezTo>
                    <a:pt x="37" y="31"/>
                    <a:pt x="37" y="31"/>
                    <a:pt x="37" y="31"/>
                  </a:cubicBezTo>
                  <a:cubicBezTo>
                    <a:pt x="40" y="31"/>
                    <a:pt x="40" y="31"/>
                    <a:pt x="40" y="31"/>
                  </a:cubicBezTo>
                  <a:cubicBezTo>
                    <a:pt x="38" y="28"/>
                    <a:pt x="38" y="28"/>
                    <a:pt x="38" y="28"/>
                  </a:cubicBezTo>
                  <a:cubicBezTo>
                    <a:pt x="41" y="28"/>
                    <a:pt x="41" y="28"/>
                    <a:pt x="41" y="28"/>
                  </a:cubicBezTo>
                  <a:cubicBezTo>
                    <a:pt x="39" y="25"/>
                    <a:pt x="39" y="25"/>
                    <a:pt x="39" y="25"/>
                  </a:cubicBezTo>
                  <a:cubicBezTo>
                    <a:pt x="42" y="24"/>
                    <a:pt x="42" y="24"/>
                    <a:pt x="42" y="24"/>
                  </a:cubicBezTo>
                  <a:cubicBezTo>
                    <a:pt x="40" y="23"/>
                    <a:pt x="40" y="23"/>
                    <a:pt x="40" y="23"/>
                  </a:cubicBezTo>
                  <a:cubicBezTo>
                    <a:pt x="42" y="21"/>
                    <a:pt x="42" y="21"/>
                    <a:pt x="42" y="21"/>
                  </a:cubicBezTo>
                  <a:cubicBezTo>
                    <a:pt x="40" y="20"/>
                    <a:pt x="40" y="20"/>
                    <a:pt x="40" y="20"/>
                  </a:cubicBezTo>
                  <a:cubicBezTo>
                    <a:pt x="42" y="18"/>
                    <a:pt x="42" y="18"/>
                    <a:pt x="42" y="18"/>
                  </a:cubicBezTo>
                  <a:cubicBezTo>
                    <a:pt x="39" y="17"/>
                    <a:pt x="39" y="17"/>
                    <a:pt x="39" y="17"/>
                  </a:cubicBezTo>
                  <a:cubicBezTo>
                    <a:pt x="41" y="15"/>
                    <a:pt x="41" y="15"/>
                    <a:pt x="41" y="15"/>
                  </a:cubicBezTo>
                  <a:cubicBezTo>
                    <a:pt x="38" y="14"/>
                    <a:pt x="38" y="14"/>
                    <a:pt x="38" y="14"/>
                  </a:cubicBezTo>
                  <a:cubicBezTo>
                    <a:pt x="40" y="12"/>
                    <a:pt x="40" y="12"/>
                    <a:pt x="40" y="12"/>
                  </a:cubicBezTo>
                  <a:cubicBezTo>
                    <a:pt x="37" y="12"/>
                    <a:pt x="37" y="12"/>
                    <a:pt x="37" y="12"/>
                  </a:cubicBezTo>
                  <a:cubicBezTo>
                    <a:pt x="38" y="9"/>
                    <a:pt x="38" y="9"/>
                    <a:pt x="38" y="9"/>
                  </a:cubicBezTo>
                  <a:cubicBezTo>
                    <a:pt x="38" y="9"/>
                    <a:pt x="38" y="9"/>
                    <a:pt x="38" y="9"/>
                  </a:cubicBezTo>
                  <a:cubicBezTo>
                    <a:pt x="38" y="9"/>
                    <a:pt x="38" y="9"/>
                    <a:pt x="38" y="9"/>
                  </a:cubicBezTo>
                  <a:cubicBezTo>
                    <a:pt x="35" y="9"/>
                    <a:pt x="35" y="9"/>
                    <a:pt x="35" y="9"/>
                  </a:cubicBezTo>
                  <a:cubicBezTo>
                    <a:pt x="36" y="6"/>
                    <a:pt x="36" y="6"/>
                    <a:pt x="36" y="6"/>
                  </a:cubicBezTo>
                  <a:cubicBezTo>
                    <a:pt x="36" y="7"/>
                    <a:pt x="36" y="7"/>
                    <a:pt x="36" y="7"/>
                  </a:cubicBezTo>
                  <a:cubicBezTo>
                    <a:pt x="36" y="7"/>
                    <a:pt x="36" y="7"/>
                    <a:pt x="36" y="7"/>
                  </a:cubicBezTo>
                  <a:cubicBezTo>
                    <a:pt x="33" y="7"/>
                    <a:pt x="33" y="7"/>
                    <a:pt x="33" y="7"/>
                  </a:cubicBezTo>
                  <a:cubicBezTo>
                    <a:pt x="34" y="4"/>
                    <a:pt x="34" y="4"/>
                    <a:pt x="34" y="4"/>
                  </a:cubicBezTo>
                  <a:cubicBezTo>
                    <a:pt x="33" y="5"/>
                    <a:pt x="33" y="5"/>
                    <a:pt x="33" y="5"/>
                  </a:cubicBezTo>
                  <a:cubicBezTo>
                    <a:pt x="33" y="4"/>
                    <a:pt x="33" y="4"/>
                    <a:pt x="33" y="4"/>
                  </a:cubicBezTo>
                  <a:cubicBezTo>
                    <a:pt x="31" y="6"/>
                    <a:pt x="31" y="6"/>
                    <a:pt x="31" y="6"/>
                  </a:cubicBezTo>
                  <a:cubicBezTo>
                    <a:pt x="31" y="3"/>
                    <a:pt x="31" y="3"/>
                    <a:pt x="31" y="3"/>
                  </a:cubicBezTo>
                  <a:cubicBezTo>
                    <a:pt x="30" y="3"/>
                    <a:pt x="30" y="3"/>
                    <a:pt x="30" y="3"/>
                  </a:cubicBezTo>
                  <a:cubicBezTo>
                    <a:pt x="30" y="3"/>
                    <a:pt x="30" y="3"/>
                    <a:pt x="30" y="3"/>
                  </a:cubicBezTo>
                  <a:cubicBezTo>
                    <a:pt x="28" y="4"/>
                    <a:pt x="28" y="4"/>
                    <a:pt x="28" y="4"/>
                  </a:cubicBezTo>
                  <a:cubicBezTo>
                    <a:pt x="28" y="1"/>
                    <a:pt x="28" y="1"/>
                    <a:pt x="28" y="1"/>
                  </a:cubicBezTo>
                  <a:cubicBezTo>
                    <a:pt x="28" y="2"/>
                    <a:pt x="28" y="2"/>
                    <a:pt x="28" y="2"/>
                  </a:cubicBezTo>
                  <a:cubicBezTo>
                    <a:pt x="27" y="1"/>
                    <a:pt x="27" y="1"/>
                    <a:pt x="27" y="1"/>
                  </a:cubicBezTo>
                  <a:cubicBezTo>
                    <a:pt x="26" y="3"/>
                    <a:pt x="26" y="3"/>
                    <a:pt x="26" y="3"/>
                  </a:cubicBezTo>
                  <a:cubicBezTo>
                    <a:pt x="25" y="1"/>
                    <a:pt x="25" y="1"/>
                    <a:pt x="25" y="1"/>
                  </a:cubicBezTo>
                  <a:cubicBezTo>
                    <a:pt x="24" y="1"/>
                    <a:pt x="24" y="1"/>
                    <a:pt x="24" y="1"/>
                  </a:cubicBezTo>
                  <a:cubicBezTo>
                    <a:pt x="24" y="1"/>
                    <a:pt x="24" y="1"/>
                    <a:pt x="24" y="1"/>
                  </a:cubicBezTo>
                  <a:cubicBezTo>
                    <a:pt x="23" y="3"/>
                    <a:pt x="23" y="3"/>
                    <a:pt x="23" y="3"/>
                  </a:cubicBezTo>
                  <a:cubicBezTo>
                    <a:pt x="21" y="0"/>
                    <a:pt x="21" y="0"/>
                    <a:pt x="21" y="0"/>
                  </a:cubicBezTo>
                  <a:cubicBezTo>
                    <a:pt x="21" y="1"/>
                    <a:pt x="21" y="1"/>
                    <a:pt x="21" y="1"/>
                  </a:cubicBezTo>
                  <a:cubicBezTo>
                    <a:pt x="21" y="0"/>
                    <a:pt x="21" y="0"/>
                    <a:pt x="21" y="0"/>
                  </a:cubicBezTo>
                  <a:cubicBezTo>
                    <a:pt x="20" y="3"/>
                    <a:pt x="20" y="3"/>
                    <a:pt x="20" y="3"/>
                  </a:cubicBezTo>
                  <a:cubicBezTo>
                    <a:pt x="18" y="1"/>
                    <a:pt x="18" y="1"/>
                    <a:pt x="18" y="1"/>
                  </a:cubicBezTo>
                  <a:cubicBezTo>
                    <a:pt x="18" y="1"/>
                    <a:pt x="18" y="1"/>
                    <a:pt x="18" y="1"/>
                  </a:cubicBezTo>
                  <a:cubicBezTo>
                    <a:pt x="18" y="1"/>
                    <a:pt x="18" y="1"/>
                    <a:pt x="18" y="1"/>
                  </a:cubicBezTo>
                  <a:cubicBezTo>
                    <a:pt x="17" y="3"/>
                    <a:pt x="17" y="3"/>
                    <a:pt x="17" y="3"/>
                  </a:cubicBezTo>
                  <a:cubicBezTo>
                    <a:pt x="15" y="1"/>
                    <a:pt x="15" y="1"/>
                    <a:pt x="15" y="1"/>
                  </a:cubicBezTo>
                  <a:cubicBezTo>
                    <a:pt x="15" y="2"/>
                    <a:pt x="15" y="2"/>
                    <a:pt x="15" y="2"/>
                  </a:cubicBezTo>
                  <a:cubicBezTo>
                    <a:pt x="15" y="1"/>
                    <a:pt x="15" y="1"/>
                    <a:pt x="15" y="1"/>
                  </a:cubicBezTo>
                  <a:cubicBezTo>
                    <a:pt x="14" y="4"/>
                    <a:pt x="14" y="4"/>
                    <a:pt x="14" y="4"/>
                  </a:cubicBezTo>
                  <a:cubicBezTo>
                    <a:pt x="12" y="3"/>
                    <a:pt x="12" y="3"/>
                    <a:pt x="12" y="3"/>
                  </a:cubicBezTo>
                  <a:cubicBezTo>
                    <a:pt x="12" y="3"/>
                    <a:pt x="12" y="3"/>
                    <a:pt x="12" y="3"/>
                  </a:cubicBezTo>
                  <a:cubicBezTo>
                    <a:pt x="12" y="3"/>
                    <a:pt x="12" y="3"/>
                    <a:pt x="12" y="3"/>
                  </a:cubicBezTo>
                  <a:cubicBezTo>
                    <a:pt x="12" y="6"/>
                    <a:pt x="12" y="6"/>
                    <a:pt x="12" y="6"/>
                  </a:cubicBezTo>
                  <a:cubicBezTo>
                    <a:pt x="9" y="4"/>
                    <a:pt x="9" y="4"/>
                    <a:pt x="9" y="4"/>
                  </a:cubicBezTo>
                  <a:cubicBezTo>
                    <a:pt x="9" y="5"/>
                    <a:pt x="9" y="5"/>
                    <a:pt x="9" y="5"/>
                  </a:cubicBezTo>
                  <a:cubicBezTo>
                    <a:pt x="9" y="4"/>
                    <a:pt x="9" y="4"/>
                    <a:pt x="9" y="4"/>
                  </a:cubicBezTo>
                  <a:cubicBezTo>
                    <a:pt x="9" y="7"/>
                    <a:pt x="9" y="7"/>
                    <a:pt x="9" y="7"/>
                  </a:cubicBezTo>
                  <a:cubicBezTo>
                    <a:pt x="7" y="6"/>
                    <a:pt x="7" y="6"/>
                    <a:pt x="7" y="6"/>
                  </a:cubicBezTo>
                  <a:cubicBezTo>
                    <a:pt x="7" y="7"/>
                    <a:pt x="7" y="7"/>
                    <a:pt x="7" y="7"/>
                  </a:cubicBezTo>
                  <a:cubicBezTo>
                    <a:pt x="6" y="7"/>
                    <a:pt x="6" y="7"/>
                    <a:pt x="6" y="7"/>
                  </a:cubicBezTo>
                  <a:cubicBezTo>
                    <a:pt x="7" y="9"/>
                    <a:pt x="7" y="9"/>
                    <a:pt x="7" y="9"/>
                  </a:cubicBezTo>
                  <a:cubicBezTo>
                    <a:pt x="5" y="9"/>
                    <a:pt x="5" y="9"/>
                    <a:pt x="5" y="9"/>
                  </a:cubicBezTo>
                  <a:cubicBezTo>
                    <a:pt x="5" y="9"/>
                    <a:pt x="5" y="9"/>
                    <a:pt x="5" y="9"/>
                  </a:cubicBezTo>
                  <a:cubicBezTo>
                    <a:pt x="4" y="9"/>
                    <a:pt x="4" y="9"/>
                    <a:pt x="4" y="9"/>
                  </a:cubicBezTo>
                  <a:cubicBezTo>
                    <a:pt x="5" y="12"/>
                    <a:pt x="5" y="12"/>
                    <a:pt x="5" y="12"/>
                  </a:cubicBezTo>
                  <a:cubicBezTo>
                    <a:pt x="3" y="12"/>
                    <a:pt x="3" y="12"/>
                    <a:pt x="3" y="12"/>
                  </a:cubicBezTo>
                  <a:cubicBezTo>
                    <a:pt x="4" y="14"/>
                    <a:pt x="4" y="14"/>
                    <a:pt x="4" y="14"/>
                  </a:cubicBezTo>
                  <a:cubicBezTo>
                    <a:pt x="1" y="15"/>
                    <a:pt x="1" y="15"/>
                    <a:pt x="1" y="15"/>
                  </a:cubicBezTo>
                  <a:cubicBezTo>
                    <a:pt x="3" y="17"/>
                    <a:pt x="3" y="17"/>
                    <a:pt x="3" y="17"/>
                  </a:cubicBezTo>
                  <a:cubicBezTo>
                    <a:pt x="1" y="18"/>
                    <a:pt x="1" y="18"/>
                    <a:pt x="1" y="18"/>
                  </a:cubicBezTo>
                  <a:cubicBezTo>
                    <a:pt x="3" y="20"/>
                    <a:pt x="3" y="20"/>
                    <a:pt x="3" y="20"/>
                  </a:cubicBezTo>
                  <a:cubicBezTo>
                    <a:pt x="0" y="21"/>
                    <a:pt x="0" y="21"/>
                    <a:pt x="0" y="21"/>
                  </a:cubicBezTo>
                  <a:cubicBezTo>
                    <a:pt x="3" y="23"/>
                    <a:pt x="3" y="23"/>
                    <a:pt x="3" y="23"/>
                  </a:cubicBezTo>
                  <a:cubicBezTo>
                    <a:pt x="1" y="24"/>
                    <a:pt x="1" y="24"/>
                    <a:pt x="1" y="24"/>
                  </a:cubicBezTo>
                  <a:cubicBezTo>
                    <a:pt x="3" y="25"/>
                    <a:pt x="3" y="25"/>
                    <a:pt x="3" y="25"/>
                  </a:cubicBezTo>
                  <a:cubicBezTo>
                    <a:pt x="1" y="27"/>
                    <a:pt x="1" y="27"/>
                    <a:pt x="1" y="27"/>
                  </a:cubicBezTo>
                  <a:cubicBezTo>
                    <a:pt x="2" y="27"/>
                    <a:pt x="2" y="27"/>
                    <a:pt x="2" y="27"/>
                  </a:cubicBezTo>
                  <a:cubicBezTo>
                    <a:pt x="2" y="28"/>
                    <a:pt x="2" y="28"/>
                    <a:pt x="2" y="28"/>
                  </a:cubicBezTo>
                  <a:cubicBezTo>
                    <a:pt x="4" y="28"/>
                    <a:pt x="4" y="28"/>
                    <a:pt x="4" y="28"/>
                  </a:cubicBezTo>
                  <a:cubicBezTo>
                    <a:pt x="3" y="31"/>
                    <a:pt x="3" y="31"/>
                    <a:pt x="3" y="31"/>
                  </a:cubicBezTo>
                  <a:cubicBezTo>
                    <a:pt x="6" y="31"/>
                    <a:pt x="6" y="31"/>
                    <a:pt x="6" y="31"/>
                  </a:cubicBezTo>
                  <a:cubicBezTo>
                    <a:pt x="5" y="33"/>
                    <a:pt x="5" y="33"/>
                    <a:pt x="5" y="33"/>
                  </a:cubicBezTo>
                  <a:cubicBezTo>
                    <a:pt x="7" y="33"/>
                    <a:pt x="7" y="33"/>
                    <a:pt x="7" y="33"/>
                  </a:cubicBezTo>
                  <a:cubicBezTo>
                    <a:pt x="7" y="36"/>
                    <a:pt x="7" y="36"/>
                    <a:pt x="7" y="36"/>
                  </a:cubicBezTo>
                  <a:cubicBezTo>
                    <a:pt x="9" y="35"/>
                    <a:pt x="9" y="35"/>
                    <a:pt x="9" y="35"/>
                  </a:cubicBezTo>
                  <a:cubicBezTo>
                    <a:pt x="9" y="38"/>
                    <a:pt x="9" y="38"/>
                    <a:pt x="9" y="38"/>
                  </a:cubicBezTo>
                  <a:cubicBezTo>
                    <a:pt x="12" y="37"/>
                    <a:pt x="12" y="37"/>
                    <a:pt x="12" y="37"/>
                  </a:cubicBezTo>
                  <a:cubicBezTo>
                    <a:pt x="12" y="40"/>
                    <a:pt x="12" y="40"/>
                    <a:pt x="12" y="40"/>
                  </a:cubicBezTo>
                  <a:cubicBezTo>
                    <a:pt x="14" y="38"/>
                    <a:pt x="14" y="38"/>
                    <a:pt x="14" y="38"/>
                  </a:cubicBezTo>
                  <a:cubicBezTo>
                    <a:pt x="15" y="41"/>
                    <a:pt x="15" y="41"/>
                    <a:pt x="15" y="41"/>
                  </a:cubicBezTo>
                  <a:cubicBezTo>
                    <a:pt x="17" y="39"/>
                    <a:pt x="17" y="39"/>
                    <a:pt x="17" y="39"/>
                  </a:cubicBezTo>
                  <a:cubicBezTo>
                    <a:pt x="18" y="42"/>
                    <a:pt x="18" y="42"/>
                    <a:pt x="18" y="42"/>
                  </a:cubicBezTo>
                  <a:cubicBezTo>
                    <a:pt x="20" y="39"/>
                    <a:pt x="20" y="39"/>
                    <a:pt x="20" y="39"/>
                  </a:cubicBezTo>
                  <a:cubicBezTo>
                    <a:pt x="21" y="42"/>
                    <a:pt x="21" y="42"/>
                    <a:pt x="21" y="42"/>
                  </a:cubicBezTo>
                  <a:cubicBezTo>
                    <a:pt x="23" y="39"/>
                    <a:pt x="23" y="39"/>
                    <a:pt x="23" y="39"/>
                  </a:cubicBezTo>
                  <a:cubicBezTo>
                    <a:pt x="25" y="42"/>
                    <a:pt x="25" y="42"/>
                    <a:pt x="25" y="42"/>
                  </a:cubicBezTo>
                  <a:cubicBezTo>
                    <a:pt x="26" y="39"/>
                    <a:pt x="26" y="39"/>
                    <a:pt x="26" y="39"/>
                  </a:cubicBezTo>
                  <a:cubicBezTo>
                    <a:pt x="28" y="41"/>
                    <a:pt x="28" y="41"/>
                    <a:pt x="28" y="41"/>
                  </a:cubicBezTo>
                  <a:cubicBezTo>
                    <a:pt x="28" y="38"/>
                    <a:pt x="28" y="38"/>
                    <a:pt x="28" y="38"/>
                  </a:cubicBezTo>
                  <a:cubicBezTo>
                    <a:pt x="31" y="40"/>
                    <a:pt x="31" y="40"/>
                    <a:pt x="31" y="40"/>
                  </a:cubicBezTo>
                  <a:cubicBezTo>
                    <a:pt x="31" y="37"/>
                    <a:pt x="31" y="37"/>
                    <a:pt x="31" y="37"/>
                  </a:cubicBezTo>
                  <a:cubicBezTo>
                    <a:pt x="34" y="38"/>
                    <a:pt x="34" y="38"/>
                    <a:pt x="34" y="38"/>
                  </a:cubicBezTo>
                  <a:cubicBezTo>
                    <a:pt x="33" y="35"/>
                    <a:pt x="33" y="35"/>
                    <a:pt x="33" y="35"/>
                  </a:cubicBezTo>
                  <a:cubicBezTo>
                    <a:pt x="36" y="36"/>
                    <a:pt x="36" y="36"/>
                    <a:pt x="36" y="36"/>
                  </a:cubicBezTo>
                  <a:cubicBezTo>
                    <a:pt x="35" y="33"/>
                    <a:pt x="35" y="33"/>
                    <a:pt x="35" y="33"/>
                  </a:cubicBez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3" name="Freeform 188">
              <a:extLst>
                <a:ext uri="{FF2B5EF4-FFF2-40B4-BE49-F238E27FC236}">
                  <a16:creationId xmlns:a16="http://schemas.microsoft.com/office/drawing/2014/main" id="{08B21C76-6A54-4415-8BDF-930C6874883A}"/>
                </a:ext>
              </a:extLst>
            </p:cNvPr>
            <p:cNvSpPr>
              <a:spLocks noEditPoints="1"/>
            </p:cNvSpPr>
            <p:nvPr/>
          </p:nvSpPr>
          <p:spPr bwMode="auto">
            <a:xfrm>
              <a:off x="599158" y="6445096"/>
              <a:ext cx="108848" cy="110114"/>
            </a:xfrm>
            <a:custGeom>
              <a:avLst/>
              <a:gdLst>
                <a:gd name="T0" fmla="*/ 81 w 86"/>
                <a:gd name="T1" fmla="*/ 41 h 87"/>
                <a:gd name="T2" fmla="*/ 84 w 86"/>
                <a:gd name="T3" fmla="*/ 31 h 87"/>
                <a:gd name="T4" fmla="*/ 76 w 86"/>
                <a:gd name="T5" fmla="*/ 25 h 87"/>
                <a:gd name="T6" fmla="*/ 73 w 86"/>
                <a:gd name="T7" fmla="*/ 13 h 87"/>
                <a:gd name="T8" fmla="*/ 63 w 86"/>
                <a:gd name="T9" fmla="*/ 12 h 87"/>
                <a:gd name="T10" fmla="*/ 57 w 86"/>
                <a:gd name="T11" fmla="*/ 3 h 87"/>
                <a:gd name="T12" fmla="*/ 46 w 86"/>
                <a:gd name="T13" fmla="*/ 7 h 87"/>
                <a:gd name="T14" fmla="*/ 36 w 86"/>
                <a:gd name="T15" fmla="*/ 2 h 87"/>
                <a:gd name="T16" fmla="*/ 29 w 86"/>
                <a:gd name="T17" fmla="*/ 9 h 87"/>
                <a:gd name="T18" fmla="*/ 17 w 86"/>
                <a:gd name="T19" fmla="*/ 9 h 87"/>
                <a:gd name="T20" fmla="*/ 15 w 86"/>
                <a:gd name="T21" fmla="*/ 20 h 87"/>
                <a:gd name="T22" fmla="*/ 5 w 86"/>
                <a:gd name="T23" fmla="*/ 25 h 87"/>
                <a:gd name="T24" fmla="*/ 6 w 86"/>
                <a:gd name="T25" fmla="*/ 35 h 87"/>
                <a:gd name="T26" fmla="*/ 0 w 86"/>
                <a:gd name="T27" fmla="*/ 44 h 87"/>
                <a:gd name="T28" fmla="*/ 6 w 86"/>
                <a:gd name="T29" fmla="*/ 52 h 87"/>
                <a:gd name="T30" fmla="*/ 5 w 86"/>
                <a:gd name="T31" fmla="*/ 63 h 87"/>
                <a:gd name="T32" fmla="*/ 15 w 86"/>
                <a:gd name="T33" fmla="*/ 68 h 87"/>
                <a:gd name="T34" fmla="*/ 17 w 86"/>
                <a:gd name="T35" fmla="*/ 78 h 87"/>
                <a:gd name="T36" fmla="*/ 29 w 86"/>
                <a:gd name="T37" fmla="*/ 79 h 87"/>
                <a:gd name="T38" fmla="*/ 36 w 86"/>
                <a:gd name="T39" fmla="*/ 87 h 87"/>
                <a:gd name="T40" fmla="*/ 46 w 86"/>
                <a:gd name="T41" fmla="*/ 82 h 87"/>
                <a:gd name="T42" fmla="*/ 57 w 86"/>
                <a:gd name="T43" fmla="*/ 84 h 87"/>
                <a:gd name="T44" fmla="*/ 63 w 86"/>
                <a:gd name="T45" fmla="*/ 75 h 87"/>
                <a:gd name="T46" fmla="*/ 73 w 86"/>
                <a:gd name="T47" fmla="*/ 74 h 87"/>
                <a:gd name="T48" fmla="*/ 76 w 86"/>
                <a:gd name="T49" fmla="*/ 64 h 87"/>
                <a:gd name="T50" fmla="*/ 84 w 86"/>
                <a:gd name="T51" fmla="*/ 58 h 87"/>
                <a:gd name="T52" fmla="*/ 81 w 86"/>
                <a:gd name="T53" fmla="*/ 46 h 87"/>
                <a:gd name="T54" fmla="*/ 58 w 86"/>
                <a:gd name="T55" fmla="*/ 71 h 87"/>
                <a:gd name="T56" fmla="*/ 49 w 86"/>
                <a:gd name="T57" fmla="*/ 70 h 87"/>
                <a:gd name="T58" fmla="*/ 43 w 86"/>
                <a:gd name="T59" fmla="*/ 75 h 87"/>
                <a:gd name="T60" fmla="*/ 36 w 86"/>
                <a:gd name="T61" fmla="*/ 70 h 87"/>
                <a:gd name="T62" fmla="*/ 29 w 86"/>
                <a:gd name="T63" fmla="*/ 71 h 87"/>
                <a:gd name="T64" fmla="*/ 25 w 86"/>
                <a:gd name="T65" fmla="*/ 65 h 87"/>
                <a:gd name="T66" fmla="*/ 17 w 86"/>
                <a:gd name="T67" fmla="*/ 63 h 87"/>
                <a:gd name="T68" fmla="*/ 17 w 86"/>
                <a:gd name="T69" fmla="*/ 55 h 87"/>
                <a:gd name="T70" fmla="*/ 12 w 86"/>
                <a:gd name="T71" fmla="*/ 49 h 87"/>
                <a:gd name="T72" fmla="*/ 15 w 86"/>
                <a:gd name="T73" fmla="*/ 41 h 87"/>
                <a:gd name="T74" fmla="*/ 12 w 86"/>
                <a:gd name="T75" fmla="*/ 33 h 87"/>
                <a:gd name="T76" fmla="*/ 20 w 86"/>
                <a:gd name="T77" fmla="*/ 30 h 87"/>
                <a:gd name="T78" fmla="*/ 21 w 86"/>
                <a:gd name="T79" fmla="*/ 21 h 87"/>
                <a:gd name="T80" fmla="*/ 29 w 86"/>
                <a:gd name="T81" fmla="*/ 20 h 87"/>
                <a:gd name="T82" fmla="*/ 34 w 86"/>
                <a:gd name="T83" fmla="*/ 13 h 87"/>
                <a:gd name="T84" fmla="*/ 41 w 86"/>
                <a:gd name="T85" fmla="*/ 16 h 87"/>
                <a:gd name="T86" fmla="*/ 48 w 86"/>
                <a:gd name="T87" fmla="*/ 12 h 87"/>
                <a:gd name="T88" fmla="*/ 54 w 86"/>
                <a:gd name="T89" fmla="*/ 18 h 87"/>
                <a:gd name="T90" fmla="*/ 62 w 86"/>
                <a:gd name="T91" fmla="*/ 18 h 87"/>
                <a:gd name="T92" fmla="*/ 64 w 86"/>
                <a:gd name="T93" fmla="*/ 26 h 87"/>
                <a:gd name="T94" fmla="*/ 72 w 86"/>
                <a:gd name="T95" fmla="*/ 30 h 87"/>
                <a:gd name="T96" fmla="*/ 71 w 86"/>
                <a:gd name="T97" fmla="*/ 37 h 87"/>
                <a:gd name="T98" fmla="*/ 74 w 86"/>
                <a:gd name="T99" fmla="*/ 44 h 87"/>
                <a:gd name="T100" fmla="*/ 71 w 86"/>
                <a:gd name="T101" fmla="*/ 50 h 87"/>
                <a:gd name="T102" fmla="*/ 72 w 86"/>
                <a:gd name="T103" fmla="*/ 58 h 87"/>
                <a:gd name="T104" fmla="*/ 64 w 86"/>
                <a:gd name="T105" fmla="*/ 61 h 87"/>
                <a:gd name="T106" fmla="*/ 62 w 86"/>
                <a:gd name="T107" fmla="*/ 6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7">
                  <a:moveTo>
                    <a:pt x="81" y="46"/>
                  </a:moveTo>
                  <a:lnTo>
                    <a:pt x="86" y="44"/>
                  </a:lnTo>
                  <a:lnTo>
                    <a:pt x="81" y="41"/>
                  </a:lnTo>
                  <a:lnTo>
                    <a:pt x="86" y="37"/>
                  </a:lnTo>
                  <a:lnTo>
                    <a:pt x="79" y="35"/>
                  </a:lnTo>
                  <a:lnTo>
                    <a:pt x="84" y="31"/>
                  </a:lnTo>
                  <a:lnTo>
                    <a:pt x="78" y="30"/>
                  </a:lnTo>
                  <a:lnTo>
                    <a:pt x="82" y="25"/>
                  </a:lnTo>
                  <a:lnTo>
                    <a:pt x="76" y="25"/>
                  </a:lnTo>
                  <a:lnTo>
                    <a:pt x="78" y="18"/>
                  </a:lnTo>
                  <a:lnTo>
                    <a:pt x="72" y="20"/>
                  </a:lnTo>
                  <a:lnTo>
                    <a:pt x="73" y="13"/>
                  </a:lnTo>
                  <a:lnTo>
                    <a:pt x="68" y="16"/>
                  </a:lnTo>
                  <a:lnTo>
                    <a:pt x="68" y="9"/>
                  </a:lnTo>
                  <a:lnTo>
                    <a:pt x="63" y="12"/>
                  </a:lnTo>
                  <a:lnTo>
                    <a:pt x="63" y="6"/>
                  </a:lnTo>
                  <a:lnTo>
                    <a:pt x="58" y="9"/>
                  </a:lnTo>
                  <a:lnTo>
                    <a:pt x="57" y="3"/>
                  </a:lnTo>
                  <a:lnTo>
                    <a:pt x="52" y="7"/>
                  </a:lnTo>
                  <a:lnTo>
                    <a:pt x="50" y="2"/>
                  </a:lnTo>
                  <a:lnTo>
                    <a:pt x="46" y="7"/>
                  </a:lnTo>
                  <a:lnTo>
                    <a:pt x="43" y="0"/>
                  </a:lnTo>
                  <a:lnTo>
                    <a:pt x="40" y="7"/>
                  </a:lnTo>
                  <a:lnTo>
                    <a:pt x="36" y="2"/>
                  </a:lnTo>
                  <a:lnTo>
                    <a:pt x="34" y="7"/>
                  </a:lnTo>
                  <a:lnTo>
                    <a:pt x="30" y="3"/>
                  </a:lnTo>
                  <a:lnTo>
                    <a:pt x="29" y="9"/>
                  </a:lnTo>
                  <a:lnTo>
                    <a:pt x="24" y="6"/>
                  </a:lnTo>
                  <a:lnTo>
                    <a:pt x="24" y="12"/>
                  </a:lnTo>
                  <a:lnTo>
                    <a:pt x="17" y="9"/>
                  </a:lnTo>
                  <a:lnTo>
                    <a:pt x="19" y="16"/>
                  </a:lnTo>
                  <a:lnTo>
                    <a:pt x="12" y="13"/>
                  </a:lnTo>
                  <a:lnTo>
                    <a:pt x="15" y="20"/>
                  </a:lnTo>
                  <a:lnTo>
                    <a:pt x="8" y="18"/>
                  </a:lnTo>
                  <a:lnTo>
                    <a:pt x="11" y="25"/>
                  </a:lnTo>
                  <a:lnTo>
                    <a:pt x="5" y="25"/>
                  </a:lnTo>
                  <a:lnTo>
                    <a:pt x="8" y="30"/>
                  </a:lnTo>
                  <a:lnTo>
                    <a:pt x="2" y="31"/>
                  </a:lnTo>
                  <a:lnTo>
                    <a:pt x="6" y="35"/>
                  </a:lnTo>
                  <a:lnTo>
                    <a:pt x="1" y="37"/>
                  </a:lnTo>
                  <a:lnTo>
                    <a:pt x="6" y="41"/>
                  </a:lnTo>
                  <a:lnTo>
                    <a:pt x="0" y="44"/>
                  </a:lnTo>
                  <a:lnTo>
                    <a:pt x="6" y="46"/>
                  </a:lnTo>
                  <a:lnTo>
                    <a:pt x="1" y="50"/>
                  </a:lnTo>
                  <a:lnTo>
                    <a:pt x="6" y="52"/>
                  </a:lnTo>
                  <a:lnTo>
                    <a:pt x="2" y="58"/>
                  </a:lnTo>
                  <a:lnTo>
                    <a:pt x="8" y="58"/>
                  </a:lnTo>
                  <a:lnTo>
                    <a:pt x="5" y="63"/>
                  </a:lnTo>
                  <a:lnTo>
                    <a:pt x="11" y="64"/>
                  </a:lnTo>
                  <a:lnTo>
                    <a:pt x="8" y="69"/>
                  </a:lnTo>
                  <a:lnTo>
                    <a:pt x="15" y="68"/>
                  </a:lnTo>
                  <a:lnTo>
                    <a:pt x="12" y="74"/>
                  </a:lnTo>
                  <a:lnTo>
                    <a:pt x="19" y="73"/>
                  </a:lnTo>
                  <a:lnTo>
                    <a:pt x="17" y="78"/>
                  </a:lnTo>
                  <a:lnTo>
                    <a:pt x="24" y="75"/>
                  </a:lnTo>
                  <a:lnTo>
                    <a:pt x="24" y="82"/>
                  </a:lnTo>
                  <a:lnTo>
                    <a:pt x="29" y="79"/>
                  </a:lnTo>
                  <a:lnTo>
                    <a:pt x="30" y="84"/>
                  </a:lnTo>
                  <a:lnTo>
                    <a:pt x="34" y="80"/>
                  </a:lnTo>
                  <a:lnTo>
                    <a:pt x="36" y="87"/>
                  </a:lnTo>
                  <a:lnTo>
                    <a:pt x="40" y="82"/>
                  </a:lnTo>
                  <a:lnTo>
                    <a:pt x="43" y="87"/>
                  </a:lnTo>
                  <a:lnTo>
                    <a:pt x="46" y="82"/>
                  </a:lnTo>
                  <a:lnTo>
                    <a:pt x="50" y="87"/>
                  </a:lnTo>
                  <a:lnTo>
                    <a:pt x="52" y="80"/>
                  </a:lnTo>
                  <a:lnTo>
                    <a:pt x="57" y="84"/>
                  </a:lnTo>
                  <a:lnTo>
                    <a:pt x="58" y="79"/>
                  </a:lnTo>
                  <a:lnTo>
                    <a:pt x="63" y="82"/>
                  </a:lnTo>
                  <a:lnTo>
                    <a:pt x="63" y="75"/>
                  </a:lnTo>
                  <a:lnTo>
                    <a:pt x="68" y="78"/>
                  </a:lnTo>
                  <a:lnTo>
                    <a:pt x="68" y="73"/>
                  </a:lnTo>
                  <a:lnTo>
                    <a:pt x="73" y="74"/>
                  </a:lnTo>
                  <a:lnTo>
                    <a:pt x="72" y="68"/>
                  </a:lnTo>
                  <a:lnTo>
                    <a:pt x="78" y="69"/>
                  </a:lnTo>
                  <a:lnTo>
                    <a:pt x="76" y="64"/>
                  </a:lnTo>
                  <a:lnTo>
                    <a:pt x="82" y="63"/>
                  </a:lnTo>
                  <a:lnTo>
                    <a:pt x="78" y="58"/>
                  </a:lnTo>
                  <a:lnTo>
                    <a:pt x="84" y="58"/>
                  </a:lnTo>
                  <a:lnTo>
                    <a:pt x="79" y="52"/>
                  </a:lnTo>
                  <a:lnTo>
                    <a:pt x="86" y="50"/>
                  </a:lnTo>
                  <a:lnTo>
                    <a:pt x="81" y="46"/>
                  </a:lnTo>
                  <a:close/>
                  <a:moveTo>
                    <a:pt x="62" y="69"/>
                  </a:moveTo>
                  <a:lnTo>
                    <a:pt x="58" y="68"/>
                  </a:lnTo>
                  <a:lnTo>
                    <a:pt x="58" y="71"/>
                  </a:lnTo>
                  <a:lnTo>
                    <a:pt x="54" y="69"/>
                  </a:lnTo>
                  <a:lnTo>
                    <a:pt x="53" y="74"/>
                  </a:lnTo>
                  <a:lnTo>
                    <a:pt x="49" y="70"/>
                  </a:lnTo>
                  <a:lnTo>
                    <a:pt x="48" y="75"/>
                  </a:lnTo>
                  <a:lnTo>
                    <a:pt x="45" y="71"/>
                  </a:lnTo>
                  <a:lnTo>
                    <a:pt x="43" y="75"/>
                  </a:lnTo>
                  <a:lnTo>
                    <a:pt x="41" y="71"/>
                  </a:lnTo>
                  <a:lnTo>
                    <a:pt x="38" y="75"/>
                  </a:lnTo>
                  <a:lnTo>
                    <a:pt x="36" y="70"/>
                  </a:lnTo>
                  <a:lnTo>
                    <a:pt x="34" y="74"/>
                  </a:lnTo>
                  <a:lnTo>
                    <a:pt x="32" y="69"/>
                  </a:lnTo>
                  <a:lnTo>
                    <a:pt x="29" y="71"/>
                  </a:lnTo>
                  <a:lnTo>
                    <a:pt x="29" y="68"/>
                  </a:lnTo>
                  <a:lnTo>
                    <a:pt x="25" y="69"/>
                  </a:lnTo>
                  <a:lnTo>
                    <a:pt x="25" y="65"/>
                  </a:lnTo>
                  <a:lnTo>
                    <a:pt x="21" y="66"/>
                  </a:lnTo>
                  <a:lnTo>
                    <a:pt x="22" y="61"/>
                  </a:lnTo>
                  <a:lnTo>
                    <a:pt x="17" y="63"/>
                  </a:lnTo>
                  <a:lnTo>
                    <a:pt x="20" y="59"/>
                  </a:lnTo>
                  <a:lnTo>
                    <a:pt x="15" y="58"/>
                  </a:lnTo>
                  <a:lnTo>
                    <a:pt x="17" y="55"/>
                  </a:lnTo>
                  <a:lnTo>
                    <a:pt x="12" y="54"/>
                  </a:lnTo>
                  <a:lnTo>
                    <a:pt x="16" y="50"/>
                  </a:lnTo>
                  <a:lnTo>
                    <a:pt x="12" y="49"/>
                  </a:lnTo>
                  <a:lnTo>
                    <a:pt x="15" y="46"/>
                  </a:lnTo>
                  <a:lnTo>
                    <a:pt x="11" y="44"/>
                  </a:lnTo>
                  <a:lnTo>
                    <a:pt x="15" y="41"/>
                  </a:lnTo>
                  <a:lnTo>
                    <a:pt x="12" y="39"/>
                  </a:lnTo>
                  <a:lnTo>
                    <a:pt x="16" y="37"/>
                  </a:lnTo>
                  <a:lnTo>
                    <a:pt x="12" y="33"/>
                  </a:lnTo>
                  <a:lnTo>
                    <a:pt x="17" y="33"/>
                  </a:lnTo>
                  <a:lnTo>
                    <a:pt x="15" y="30"/>
                  </a:lnTo>
                  <a:lnTo>
                    <a:pt x="20" y="30"/>
                  </a:lnTo>
                  <a:lnTo>
                    <a:pt x="17" y="25"/>
                  </a:lnTo>
                  <a:lnTo>
                    <a:pt x="22" y="26"/>
                  </a:lnTo>
                  <a:lnTo>
                    <a:pt x="21" y="21"/>
                  </a:lnTo>
                  <a:lnTo>
                    <a:pt x="25" y="22"/>
                  </a:lnTo>
                  <a:lnTo>
                    <a:pt x="25" y="18"/>
                  </a:lnTo>
                  <a:lnTo>
                    <a:pt x="29" y="20"/>
                  </a:lnTo>
                  <a:lnTo>
                    <a:pt x="29" y="16"/>
                  </a:lnTo>
                  <a:lnTo>
                    <a:pt x="32" y="18"/>
                  </a:lnTo>
                  <a:lnTo>
                    <a:pt x="34" y="13"/>
                  </a:lnTo>
                  <a:lnTo>
                    <a:pt x="36" y="17"/>
                  </a:lnTo>
                  <a:lnTo>
                    <a:pt x="38" y="13"/>
                  </a:lnTo>
                  <a:lnTo>
                    <a:pt x="41" y="16"/>
                  </a:lnTo>
                  <a:lnTo>
                    <a:pt x="43" y="12"/>
                  </a:lnTo>
                  <a:lnTo>
                    <a:pt x="45" y="16"/>
                  </a:lnTo>
                  <a:lnTo>
                    <a:pt x="48" y="12"/>
                  </a:lnTo>
                  <a:lnTo>
                    <a:pt x="49" y="17"/>
                  </a:lnTo>
                  <a:lnTo>
                    <a:pt x="53" y="13"/>
                  </a:lnTo>
                  <a:lnTo>
                    <a:pt x="54" y="18"/>
                  </a:lnTo>
                  <a:lnTo>
                    <a:pt x="58" y="16"/>
                  </a:lnTo>
                  <a:lnTo>
                    <a:pt x="58" y="20"/>
                  </a:lnTo>
                  <a:lnTo>
                    <a:pt x="62" y="18"/>
                  </a:lnTo>
                  <a:lnTo>
                    <a:pt x="62" y="22"/>
                  </a:lnTo>
                  <a:lnTo>
                    <a:pt x="65" y="21"/>
                  </a:lnTo>
                  <a:lnTo>
                    <a:pt x="64" y="26"/>
                  </a:lnTo>
                  <a:lnTo>
                    <a:pt x="69" y="25"/>
                  </a:lnTo>
                  <a:lnTo>
                    <a:pt x="67" y="30"/>
                  </a:lnTo>
                  <a:lnTo>
                    <a:pt x="72" y="30"/>
                  </a:lnTo>
                  <a:lnTo>
                    <a:pt x="69" y="33"/>
                  </a:lnTo>
                  <a:lnTo>
                    <a:pt x="73" y="33"/>
                  </a:lnTo>
                  <a:lnTo>
                    <a:pt x="71" y="37"/>
                  </a:lnTo>
                  <a:lnTo>
                    <a:pt x="74" y="39"/>
                  </a:lnTo>
                  <a:lnTo>
                    <a:pt x="71" y="41"/>
                  </a:lnTo>
                  <a:lnTo>
                    <a:pt x="74" y="44"/>
                  </a:lnTo>
                  <a:lnTo>
                    <a:pt x="71" y="46"/>
                  </a:lnTo>
                  <a:lnTo>
                    <a:pt x="74" y="49"/>
                  </a:lnTo>
                  <a:lnTo>
                    <a:pt x="71" y="50"/>
                  </a:lnTo>
                  <a:lnTo>
                    <a:pt x="73" y="54"/>
                  </a:lnTo>
                  <a:lnTo>
                    <a:pt x="69" y="55"/>
                  </a:lnTo>
                  <a:lnTo>
                    <a:pt x="72" y="58"/>
                  </a:lnTo>
                  <a:lnTo>
                    <a:pt x="67" y="59"/>
                  </a:lnTo>
                  <a:lnTo>
                    <a:pt x="69" y="63"/>
                  </a:lnTo>
                  <a:lnTo>
                    <a:pt x="64" y="61"/>
                  </a:lnTo>
                  <a:lnTo>
                    <a:pt x="65" y="66"/>
                  </a:lnTo>
                  <a:lnTo>
                    <a:pt x="62" y="65"/>
                  </a:lnTo>
                  <a:lnTo>
                    <a:pt x="6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4" name="Freeform 355">
              <a:extLst>
                <a:ext uri="{FF2B5EF4-FFF2-40B4-BE49-F238E27FC236}">
                  <a16:creationId xmlns:a16="http://schemas.microsoft.com/office/drawing/2014/main" id="{18DE5A61-76C6-43CB-AD37-F03EA6A4FAE1}"/>
                </a:ext>
              </a:extLst>
            </p:cNvPr>
            <p:cNvSpPr>
              <a:spLocks/>
            </p:cNvSpPr>
            <p:nvPr/>
          </p:nvSpPr>
          <p:spPr bwMode="auto">
            <a:xfrm>
              <a:off x="415635" y="4930078"/>
              <a:ext cx="270855" cy="303763"/>
            </a:xfrm>
            <a:custGeom>
              <a:avLst/>
              <a:gdLst>
                <a:gd name="T0" fmla="*/ 95 w 169"/>
                <a:gd name="T1" fmla="*/ 102 h 189"/>
                <a:gd name="T2" fmla="*/ 169 w 169"/>
                <a:gd name="T3" fmla="*/ 138 h 189"/>
                <a:gd name="T4" fmla="*/ 168 w 169"/>
                <a:gd name="T5" fmla="*/ 125 h 189"/>
                <a:gd name="T6" fmla="*/ 134 w 169"/>
                <a:gd name="T7" fmla="*/ 93 h 189"/>
                <a:gd name="T8" fmla="*/ 134 w 169"/>
                <a:gd name="T9" fmla="*/ 92 h 189"/>
                <a:gd name="T10" fmla="*/ 133 w 169"/>
                <a:gd name="T11" fmla="*/ 82 h 189"/>
                <a:gd name="T12" fmla="*/ 125 w 169"/>
                <a:gd name="T13" fmla="*/ 74 h 189"/>
                <a:gd name="T14" fmla="*/ 118 w 169"/>
                <a:gd name="T15" fmla="*/ 78 h 189"/>
                <a:gd name="T16" fmla="*/ 95 w 169"/>
                <a:gd name="T17" fmla="*/ 57 h 189"/>
                <a:gd name="T18" fmla="*/ 86 w 169"/>
                <a:gd name="T19" fmla="*/ 0 h 189"/>
                <a:gd name="T20" fmla="*/ 74 w 169"/>
                <a:gd name="T21" fmla="*/ 57 h 189"/>
                <a:gd name="T22" fmla="*/ 50 w 169"/>
                <a:gd name="T23" fmla="*/ 79 h 189"/>
                <a:gd name="T24" fmla="*/ 42 w 169"/>
                <a:gd name="T25" fmla="*/ 74 h 189"/>
                <a:gd name="T26" fmla="*/ 34 w 169"/>
                <a:gd name="T27" fmla="*/ 83 h 189"/>
                <a:gd name="T28" fmla="*/ 35 w 169"/>
                <a:gd name="T29" fmla="*/ 93 h 189"/>
                <a:gd name="T30" fmla="*/ 35 w 169"/>
                <a:gd name="T31" fmla="*/ 93 h 189"/>
                <a:gd name="T32" fmla="*/ 2 w 169"/>
                <a:gd name="T33" fmla="*/ 124 h 189"/>
                <a:gd name="T34" fmla="*/ 0 w 169"/>
                <a:gd name="T35" fmla="*/ 136 h 189"/>
                <a:gd name="T36" fmla="*/ 75 w 169"/>
                <a:gd name="T37" fmla="*/ 103 h 189"/>
                <a:gd name="T38" fmla="*/ 78 w 169"/>
                <a:gd name="T39" fmla="*/ 163 h 189"/>
                <a:gd name="T40" fmla="*/ 55 w 169"/>
                <a:gd name="T41" fmla="*/ 181 h 189"/>
                <a:gd name="T42" fmla="*/ 54 w 169"/>
                <a:gd name="T43" fmla="*/ 189 h 189"/>
                <a:gd name="T44" fmla="*/ 81 w 169"/>
                <a:gd name="T45" fmla="*/ 181 h 189"/>
                <a:gd name="T46" fmla="*/ 88 w 169"/>
                <a:gd name="T47" fmla="*/ 181 h 189"/>
                <a:gd name="T48" fmla="*/ 113 w 169"/>
                <a:gd name="T49" fmla="*/ 189 h 189"/>
                <a:gd name="T50" fmla="*/ 114 w 169"/>
                <a:gd name="T51" fmla="*/ 182 h 189"/>
                <a:gd name="T52" fmla="*/ 90 w 169"/>
                <a:gd name="T53" fmla="*/ 163 h 189"/>
                <a:gd name="T54" fmla="*/ 95 w 169"/>
                <a:gd name="T55"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 h="189">
                  <a:moveTo>
                    <a:pt x="95" y="102"/>
                  </a:moveTo>
                  <a:cubicBezTo>
                    <a:pt x="169" y="138"/>
                    <a:pt x="169" y="138"/>
                    <a:pt x="169" y="138"/>
                  </a:cubicBezTo>
                  <a:cubicBezTo>
                    <a:pt x="168" y="125"/>
                    <a:pt x="168" y="125"/>
                    <a:pt x="168" y="125"/>
                  </a:cubicBezTo>
                  <a:cubicBezTo>
                    <a:pt x="134" y="93"/>
                    <a:pt x="134" y="93"/>
                    <a:pt x="134" y="93"/>
                  </a:cubicBezTo>
                  <a:cubicBezTo>
                    <a:pt x="134" y="93"/>
                    <a:pt x="134" y="92"/>
                    <a:pt x="134" y="92"/>
                  </a:cubicBezTo>
                  <a:cubicBezTo>
                    <a:pt x="133" y="82"/>
                    <a:pt x="133" y="82"/>
                    <a:pt x="133" y="82"/>
                  </a:cubicBezTo>
                  <a:cubicBezTo>
                    <a:pt x="133" y="78"/>
                    <a:pt x="129" y="74"/>
                    <a:pt x="125" y="74"/>
                  </a:cubicBezTo>
                  <a:cubicBezTo>
                    <a:pt x="122" y="75"/>
                    <a:pt x="119" y="76"/>
                    <a:pt x="118" y="78"/>
                  </a:cubicBezTo>
                  <a:cubicBezTo>
                    <a:pt x="95" y="57"/>
                    <a:pt x="95" y="57"/>
                    <a:pt x="95" y="57"/>
                  </a:cubicBezTo>
                  <a:cubicBezTo>
                    <a:pt x="95" y="57"/>
                    <a:pt x="97" y="19"/>
                    <a:pt x="86" y="0"/>
                  </a:cubicBezTo>
                  <a:cubicBezTo>
                    <a:pt x="86" y="0"/>
                    <a:pt x="73" y="19"/>
                    <a:pt x="74" y="57"/>
                  </a:cubicBezTo>
                  <a:cubicBezTo>
                    <a:pt x="50" y="79"/>
                    <a:pt x="50" y="79"/>
                    <a:pt x="50" y="79"/>
                  </a:cubicBezTo>
                  <a:cubicBezTo>
                    <a:pt x="49" y="76"/>
                    <a:pt x="46" y="74"/>
                    <a:pt x="42" y="74"/>
                  </a:cubicBezTo>
                  <a:cubicBezTo>
                    <a:pt x="37" y="75"/>
                    <a:pt x="34" y="79"/>
                    <a:pt x="34" y="83"/>
                  </a:cubicBezTo>
                  <a:cubicBezTo>
                    <a:pt x="35" y="93"/>
                    <a:pt x="35" y="93"/>
                    <a:pt x="35" y="93"/>
                  </a:cubicBezTo>
                  <a:cubicBezTo>
                    <a:pt x="35" y="93"/>
                    <a:pt x="35" y="93"/>
                    <a:pt x="35" y="93"/>
                  </a:cubicBezTo>
                  <a:cubicBezTo>
                    <a:pt x="2" y="124"/>
                    <a:pt x="2" y="124"/>
                    <a:pt x="2" y="124"/>
                  </a:cubicBezTo>
                  <a:cubicBezTo>
                    <a:pt x="0" y="136"/>
                    <a:pt x="0" y="136"/>
                    <a:pt x="0" y="136"/>
                  </a:cubicBezTo>
                  <a:cubicBezTo>
                    <a:pt x="75" y="103"/>
                    <a:pt x="75" y="103"/>
                    <a:pt x="75" y="103"/>
                  </a:cubicBezTo>
                  <a:cubicBezTo>
                    <a:pt x="78" y="163"/>
                    <a:pt x="78" y="163"/>
                    <a:pt x="78" y="163"/>
                  </a:cubicBezTo>
                  <a:cubicBezTo>
                    <a:pt x="55" y="181"/>
                    <a:pt x="55" y="181"/>
                    <a:pt x="55" y="181"/>
                  </a:cubicBezTo>
                  <a:cubicBezTo>
                    <a:pt x="54" y="189"/>
                    <a:pt x="54" y="189"/>
                    <a:pt x="54" y="189"/>
                  </a:cubicBezTo>
                  <a:cubicBezTo>
                    <a:pt x="81" y="181"/>
                    <a:pt x="81" y="181"/>
                    <a:pt x="81" y="181"/>
                  </a:cubicBezTo>
                  <a:cubicBezTo>
                    <a:pt x="88" y="181"/>
                    <a:pt x="88" y="181"/>
                    <a:pt x="88" y="181"/>
                  </a:cubicBezTo>
                  <a:cubicBezTo>
                    <a:pt x="113" y="189"/>
                    <a:pt x="113" y="189"/>
                    <a:pt x="113" y="189"/>
                  </a:cubicBezTo>
                  <a:cubicBezTo>
                    <a:pt x="114" y="182"/>
                    <a:pt x="114" y="182"/>
                    <a:pt x="114" y="182"/>
                  </a:cubicBezTo>
                  <a:cubicBezTo>
                    <a:pt x="90" y="163"/>
                    <a:pt x="90" y="163"/>
                    <a:pt x="90" y="163"/>
                  </a:cubicBezTo>
                  <a:lnTo>
                    <a:pt x="9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5" name="Freeform 393">
              <a:extLst>
                <a:ext uri="{FF2B5EF4-FFF2-40B4-BE49-F238E27FC236}">
                  <a16:creationId xmlns:a16="http://schemas.microsoft.com/office/drawing/2014/main" id="{0E4E05B1-3FCE-4BC3-B858-25A127813F17}"/>
                </a:ext>
              </a:extLst>
            </p:cNvPr>
            <p:cNvSpPr>
              <a:spLocks noEditPoints="1"/>
            </p:cNvSpPr>
            <p:nvPr/>
          </p:nvSpPr>
          <p:spPr bwMode="auto">
            <a:xfrm>
              <a:off x="397915" y="2667043"/>
              <a:ext cx="303763" cy="303763"/>
            </a:xfrm>
            <a:custGeom>
              <a:avLst/>
              <a:gdLst>
                <a:gd name="T0" fmla="*/ 95 w 189"/>
                <a:gd name="T1" fmla="*/ 0 h 189"/>
                <a:gd name="T2" fmla="*/ 0 w 189"/>
                <a:gd name="T3" fmla="*/ 94 h 189"/>
                <a:gd name="T4" fmla="*/ 95 w 189"/>
                <a:gd name="T5" fmla="*/ 189 h 189"/>
                <a:gd name="T6" fmla="*/ 189 w 189"/>
                <a:gd name="T7" fmla="*/ 94 h 189"/>
                <a:gd name="T8" fmla="*/ 95 w 189"/>
                <a:gd name="T9" fmla="*/ 0 h 189"/>
                <a:gd name="T10" fmla="*/ 95 w 189"/>
                <a:gd name="T11" fmla="*/ 145 h 189"/>
                <a:gd name="T12" fmla="*/ 49 w 189"/>
                <a:gd name="T13" fmla="*/ 93 h 189"/>
                <a:gd name="T14" fmla="*/ 72 w 189"/>
                <a:gd name="T15" fmla="*/ 93 h 189"/>
                <a:gd name="T16" fmla="*/ 72 w 189"/>
                <a:gd name="T17" fmla="*/ 44 h 189"/>
                <a:gd name="T18" fmla="*/ 117 w 189"/>
                <a:gd name="T19" fmla="*/ 44 h 189"/>
                <a:gd name="T20" fmla="*/ 117 w 189"/>
                <a:gd name="T21" fmla="*/ 93 h 189"/>
                <a:gd name="T22" fmla="*/ 140 w 189"/>
                <a:gd name="T23" fmla="*/ 93 h 189"/>
                <a:gd name="T24" fmla="*/ 95 w 189"/>
                <a:gd name="T25" fmla="*/ 14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89">
                  <a:moveTo>
                    <a:pt x="95" y="0"/>
                  </a:moveTo>
                  <a:cubicBezTo>
                    <a:pt x="42" y="0"/>
                    <a:pt x="0" y="42"/>
                    <a:pt x="0" y="94"/>
                  </a:cubicBezTo>
                  <a:cubicBezTo>
                    <a:pt x="0" y="146"/>
                    <a:pt x="42" y="189"/>
                    <a:pt x="95" y="189"/>
                  </a:cubicBezTo>
                  <a:cubicBezTo>
                    <a:pt x="147" y="189"/>
                    <a:pt x="189" y="146"/>
                    <a:pt x="189" y="94"/>
                  </a:cubicBezTo>
                  <a:cubicBezTo>
                    <a:pt x="189" y="42"/>
                    <a:pt x="147" y="0"/>
                    <a:pt x="95" y="0"/>
                  </a:cubicBezTo>
                  <a:close/>
                  <a:moveTo>
                    <a:pt x="95" y="145"/>
                  </a:moveTo>
                  <a:cubicBezTo>
                    <a:pt x="49" y="93"/>
                    <a:pt x="49" y="93"/>
                    <a:pt x="49" y="93"/>
                  </a:cubicBezTo>
                  <a:cubicBezTo>
                    <a:pt x="72" y="93"/>
                    <a:pt x="72" y="93"/>
                    <a:pt x="72" y="93"/>
                  </a:cubicBezTo>
                  <a:cubicBezTo>
                    <a:pt x="72" y="44"/>
                    <a:pt x="72" y="44"/>
                    <a:pt x="72" y="44"/>
                  </a:cubicBezTo>
                  <a:cubicBezTo>
                    <a:pt x="117" y="44"/>
                    <a:pt x="117" y="44"/>
                    <a:pt x="117" y="44"/>
                  </a:cubicBezTo>
                  <a:cubicBezTo>
                    <a:pt x="117" y="93"/>
                    <a:pt x="117" y="93"/>
                    <a:pt x="117" y="93"/>
                  </a:cubicBezTo>
                  <a:cubicBezTo>
                    <a:pt x="140" y="93"/>
                    <a:pt x="140" y="93"/>
                    <a:pt x="140" y="93"/>
                  </a:cubicBezTo>
                  <a:lnTo>
                    <a:pt x="95"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6" name="Oval 400">
              <a:extLst>
                <a:ext uri="{FF2B5EF4-FFF2-40B4-BE49-F238E27FC236}">
                  <a16:creationId xmlns:a16="http://schemas.microsoft.com/office/drawing/2014/main" id="{36C18744-2C85-4133-B5B2-88857AEE1517}"/>
                </a:ext>
              </a:extLst>
            </p:cNvPr>
            <p:cNvSpPr>
              <a:spLocks noChangeArrowheads="1"/>
            </p:cNvSpPr>
            <p:nvPr/>
          </p:nvSpPr>
          <p:spPr bwMode="auto">
            <a:xfrm>
              <a:off x="542203" y="1800054"/>
              <a:ext cx="48096" cy="531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7" name="Freeform 401">
              <a:extLst>
                <a:ext uri="{FF2B5EF4-FFF2-40B4-BE49-F238E27FC236}">
                  <a16:creationId xmlns:a16="http://schemas.microsoft.com/office/drawing/2014/main" id="{2510BC7D-42D9-4BF4-A92F-BA255506D2BA}"/>
                </a:ext>
              </a:extLst>
            </p:cNvPr>
            <p:cNvSpPr>
              <a:spLocks/>
            </p:cNvSpPr>
            <p:nvPr/>
          </p:nvSpPr>
          <p:spPr bwMode="auto">
            <a:xfrm>
              <a:off x="489044" y="1857009"/>
              <a:ext cx="150616" cy="169601"/>
            </a:xfrm>
            <a:custGeom>
              <a:avLst/>
              <a:gdLst>
                <a:gd name="T0" fmla="*/ 61 w 94"/>
                <a:gd name="T1" fmla="*/ 1 h 106"/>
                <a:gd name="T2" fmla="*/ 58 w 94"/>
                <a:gd name="T3" fmla="*/ 0 h 106"/>
                <a:gd name="T4" fmla="*/ 37 w 94"/>
                <a:gd name="T5" fmla="*/ 0 h 106"/>
                <a:gd name="T6" fmla="*/ 33 w 94"/>
                <a:gd name="T7" fmla="*/ 1 h 106"/>
                <a:gd name="T8" fmla="*/ 0 w 94"/>
                <a:gd name="T9" fmla="*/ 33 h 106"/>
                <a:gd name="T10" fmla="*/ 7 w 94"/>
                <a:gd name="T11" fmla="*/ 41 h 106"/>
                <a:gd name="T12" fmla="*/ 28 w 94"/>
                <a:gd name="T13" fmla="*/ 20 h 106"/>
                <a:gd name="T14" fmla="*/ 28 w 94"/>
                <a:gd name="T15" fmla="*/ 50 h 106"/>
                <a:gd name="T16" fmla="*/ 32 w 94"/>
                <a:gd name="T17" fmla="*/ 57 h 106"/>
                <a:gd name="T18" fmla="*/ 32 w 94"/>
                <a:gd name="T19" fmla="*/ 98 h 106"/>
                <a:gd name="T20" fmla="*/ 39 w 94"/>
                <a:gd name="T21" fmla="*/ 106 h 106"/>
                <a:gd name="T22" fmla="*/ 46 w 94"/>
                <a:gd name="T23" fmla="*/ 98 h 106"/>
                <a:gd name="T24" fmla="*/ 46 w 94"/>
                <a:gd name="T25" fmla="*/ 59 h 106"/>
                <a:gd name="T26" fmla="*/ 49 w 94"/>
                <a:gd name="T27" fmla="*/ 59 h 106"/>
                <a:gd name="T28" fmla="*/ 49 w 94"/>
                <a:gd name="T29" fmla="*/ 98 h 106"/>
                <a:gd name="T30" fmla="*/ 56 w 94"/>
                <a:gd name="T31" fmla="*/ 106 h 106"/>
                <a:gd name="T32" fmla="*/ 63 w 94"/>
                <a:gd name="T33" fmla="*/ 98 h 106"/>
                <a:gd name="T34" fmla="*/ 63 w 94"/>
                <a:gd name="T35" fmla="*/ 57 h 106"/>
                <a:gd name="T36" fmla="*/ 67 w 94"/>
                <a:gd name="T37" fmla="*/ 50 h 106"/>
                <a:gd name="T38" fmla="*/ 67 w 94"/>
                <a:gd name="T39" fmla="*/ 21 h 106"/>
                <a:gd name="T40" fmla="*/ 87 w 94"/>
                <a:gd name="T41" fmla="*/ 40 h 106"/>
                <a:gd name="T42" fmla="*/ 94 w 94"/>
                <a:gd name="T43" fmla="*/ 32 h 106"/>
                <a:gd name="T44" fmla="*/ 61 w 94"/>
                <a:gd name="T45"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4" h="106">
                  <a:moveTo>
                    <a:pt x="61" y="1"/>
                  </a:moveTo>
                  <a:cubicBezTo>
                    <a:pt x="61" y="1"/>
                    <a:pt x="60" y="0"/>
                    <a:pt x="58" y="0"/>
                  </a:cubicBezTo>
                  <a:cubicBezTo>
                    <a:pt x="37" y="0"/>
                    <a:pt x="37" y="0"/>
                    <a:pt x="37" y="0"/>
                  </a:cubicBezTo>
                  <a:cubicBezTo>
                    <a:pt x="34" y="0"/>
                    <a:pt x="33" y="1"/>
                    <a:pt x="33" y="1"/>
                  </a:cubicBezTo>
                  <a:cubicBezTo>
                    <a:pt x="32" y="2"/>
                    <a:pt x="0" y="33"/>
                    <a:pt x="0" y="33"/>
                  </a:cubicBezTo>
                  <a:cubicBezTo>
                    <a:pt x="7" y="41"/>
                    <a:pt x="7" y="41"/>
                    <a:pt x="7" y="41"/>
                  </a:cubicBezTo>
                  <a:cubicBezTo>
                    <a:pt x="28" y="20"/>
                    <a:pt x="28" y="20"/>
                    <a:pt x="28" y="20"/>
                  </a:cubicBezTo>
                  <a:cubicBezTo>
                    <a:pt x="28" y="50"/>
                    <a:pt x="28" y="50"/>
                    <a:pt x="28" y="50"/>
                  </a:cubicBezTo>
                  <a:cubicBezTo>
                    <a:pt x="28" y="53"/>
                    <a:pt x="30" y="55"/>
                    <a:pt x="32" y="57"/>
                  </a:cubicBezTo>
                  <a:cubicBezTo>
                    <a:pt x="32" y="98"/>
                    <a:pt x="32" y="98"/>
                    <a:pt x="32" y="98"/>
                  </a:cubicBezTo>
                  <a:cubicBezTo>
                    <a:pt x="32" y="103"/>
                    <a:pt x="35" y="106"/>
                    <a:pt x="39" y="106"/>
                  </a:cubicBezTo>
                  <a:cubicBezTo>
                    <a:pt x="43" y="106"/>
                    <a:pt x="46" y="103"/>
                    <a:pt x="46" y="98"/>
                  </a:cubicBezTo>
                  <a:cubicBezTo>
                    <a:pt x="46" y="59"/>
                    <a:pt x="46" y="59"/>
                    <a:pt x="46" y="59"/>
                  </a:cubicBezTo>
                  <a:cubicBezTo>
                    <a:pt x="49" y="59"/>
                    <a:pt x="49" y="59"/>
                    <a:pt x="49" y="59"/>
                  </a:cubicBezTo>
                  <a:cubicBezTo>
                    <a:pt x="49" y="98"/>
                    <a:pt x="49" y="98"/>
                    <a:pt x="49" y="98"/>
                  </a:cubicBezTo>
                  <a:cubicBezTo>
                    <a:pt x="49" y="103"/>
                    <a:pt x="52" y="106"/>
                    <a:pt x="56" y="106"/>
                  </a:cubicBezTo>
                  <a:cubicBezTo>
                    <a:pt x="60" y="106"/>
                    <a:pt x="63" y="103"/>
                    <a:pt x="63" y="98"/>
                  </a:cubicBezTo>
                  <a:cubicBezTo>
                    <a:pt x="63" y="57"/>
                    <a:pt x="63" y="57"/>
                    <a:pt x="63" y="57"/>
                  </a:cubicBezTo>
                  <a:cubicBezTo>
                    <a:pt x="65" y="55"/>
                    <a:pt x="67" y="53"/>
                    <a:pt x="67" y="50"/>
                  </a:cubicBezTo>
                  <a:cubicBezTo>
                    <a:pt x="67" y="21"/>
                    <a:pt x="67" y="21"/>
                    <a:pt x="67" y="21"/>
                  </a:cubicBezTo>
                  <a:cubicBezTo>
                    <a:pt x="87" y="40"/>
                    <a:pt x="87" y="40"/>
                    <a:pt x="87" y="40"/>
                  </a:cubicBezTo>
                  <a:cubicBezTo>
                    <a:pt x="94" y="32"/>
                    <a:pt x="94" y="32"/>
                    <a:pt x="94" y="32"/>
                  </a:cubicBezTo>
                  <a:cubicBezTo>
                    <a:pt x="94" y="32"/>
                    <a:pt x="63" y="1"/>
                    <a:pt x="6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8" name="Freeform 57">
              <a:extLst>
                <a:ext uri="{FF2B5EF4-FFF2-40B4-BE49-F238E27FC236}">
                  <a16:creationId xmlns:a16="http://schemas.microsoft.com/office/drawing/2014/main" id="{4EEABF83-5185-4ABB-89FE-4FAAFF65CD55}"/>
                </a:ext>
              </a:extLst>
            </p:cNvPr>
            <p:cNvSpPr>
              <a:spLocks/>
            </p:cNvSpPr>
            <p:nvPr/>
          </p:nvSpPr>
          <p:spPr bwMode="auto">
            <a:xfrm>
              <a:off x="1881133" y="5565851"/>
              <a:ext cx="197446" cy="48096"/>
            </a:xfrm>
            <a:custGeom>
              <a:avLst/>
              <a:gdLst>
                <a:gd name="T0" fmla="*/ 156 w 156"/>
                <a:gd name="T1" fmla="*/ 38 h 38"/>
                <a:gd name="T2" fmla="*/ 97 w 156"/>
                <a:gd name="T3" fmla="*/ 38 h 38"/>
                <a:gd name="T4" fmla="*/ 60 w 156"/>
                <a:gd name="T5" fmla="*/ 38 h 38"/>
                <a:gd name="T6" fmla="*/ 0 w 156"/>
                <a:gd name="T7" fmla="*/ 38 h 38"/>
                <a:gd name="T8" fmla="*/ 0 w 156"/>
                <a:gd name="T9" fmla="*/ 0 h 38"/>
                <a:gd name="T10" fmla="*/ 60 w 156"/>
                <a:gd name="T11" fmla="*/ 0 h 38"/>
                <a:gd name="T12" fmla="*/ 60 w 156"/>
                <a:gd name="T13" fmla="*/ 0 h 38"/>
                <a:gd name="T14" fmla="*/ 97 w 156"/>
                <a:gd name="T15" fmla="*/ 0 h 38"/>
                <a:gd name="T16" fmla="*/ 97 w 156"/>
                <a:gd name="T17" fmla="*/ 0 h 38"/>
                <a:gd name="T18" fmla="*/ 156 w 156"/>
                <a:gd name="T19" fmla="*/ 0 h 38"/>
                <a:gd name="T20" fmla="*/ 156 w 156"/>
                <a:gd name="T2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 h="38">
                  <a:moveTo>
                    <a:pt x="156" y="38"/>
                  </a:moveTo>
                  <a:lnTo>
                    <a:pt x="97" y="38"/>
                  </a:lnTo>
                  <a:lnTo>
                    <a:pt x="60" y="38"/>
                  </a:lnTo>
                  <a:lnTo>
                    <a:pt x="0" y="38"/>
                  </a:lnTo>
                  <a:lnTo>
                    <a:pt x="0" y="0"/>
                  </a:lnTo>
                  <a:lnTo>
                    <a:pt x="60" y="0"/>
                  </a:lnTo>
                  <a:lnTo>
                    <a:pt x="60" y="0"/>
                  </a:lnTo>
                  <a:lnTo>
                    <a:pt x="97" y="0"/>
                  </a:lnTo>
                  <a:lnTo>
                    <a:pt x="97" y="0"/>
                  </a:lnTo>
                  <a:lnTo>
                    <a:pt x="156" y="0"/>
                  </a:lnTo>
                  <a:lnTo>
                    <a:pt x="1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39" name="Oval 58">
              <a:extLst>
                <a:ext uri="{FF2B5EF4-FFF2-40B4-BE49-F238E27FC236}">
                  <a16:creationId xmlns:a16="http://schemas.microsoft.com/office/drawing/2014/main" id="{599CDDEC-5CAB-4529-8459-CFAB2305B796}"/>
                </a:ext>
              </a:extLst>
            </p:cNvPr>
            <p:cNvSpPr>
              <a:spLocks noChangeArrowheads="1"/>
            </p:cNvSpPr>
            <p:nvPr/>
          </p:nvSpPr>
          <p:spPr bwMode="auto">
            <a:xfrm>
              <a:off x="1878602" y="3216751"/>
              <a:ext cx="217697" cy="2164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0" name="Freeform 82">
              <a:extLst>
                <a:ext uri="{FF2B5EF4-FFF2-40B4-BE49-F238E27FC236}">
                  <a16:creationId xmlns:a16="http://schemas.microsoft.com/office/drawing/2014/main" id="{328A766D-8E80-458A-916B-A12F330FA390}"/>
                </a:ext>
              </a:extLst>
            </p:cNvPr>
            <p:cNvSpPr>
              <a:spLocks noEditPoints="1"/>
            </p:cNvSpPr>
            <p:nvPr/>
          </p:nvSpPr>
          <p:spPr bwMode="auto">
            <a:xfrm>
              <a:off x="1848226" y="2262429"/>
              <a:ext cx="224026" cy="302498"/>
            </a:xfrm>
            <a:custGeom>
              <a:avLst/>
              <a:gdLst>
                <a:gd name="T0" fmla="*/ 117 w 140"/>
                <a:gd name="T1" fmla="*/ 32 h 188"/>
                <a:gd name="T2" fmla="*/ 103 w 140"/>
                <a:gd name="T3" fmla="*/ 14 h 188"/>
                <a:gd name="T4" fmla="*/ 95 w 140"/>
                <a:gd name="T5" fmla="*/ 18 h 188"/>
                <a:gd name="T6" fmla="*/ 91 w 140"/>
                <a:gd name="T7" fmla="*/ 5 h 188"/>
                <a:gd name="T8" fmla="*/ 69 w 140"/>
                <a:gd name="T9" fmla="*/ 18 h 188"/>
                <a:gd name="T10" fmla="*/ 47 w 140"/>
                <a:gd name="T11" fmla="*/ 33 h 188"/>
                <a:gd name="T12" fmla="*/ 47 w 140"/>
                <a:gd name="T13" fmla="*/ 110 h 188"/>
                <a:gd name="T14" fmla="*/ 27 w 140"/>
                <a:gd name="T15" fmla="*/ 93 h 188"/>
                <a:gd name="T16" fmla="*/ 15 w 140"/>
                <a:gd name="T17" fmla="*/ 87 h 188"/>
                <a:gd name="T18" fmla="*/ 0 w 140"/>
                <a:gd name="T19" fmla="*/ 99 h 188"/>
                <a:gd name="T20" fmla="*/ 33 w 140"/>
                <a:gd name="T21" fmla="*/ 148 h 188"/>
                <a:gd name="T22" fmla="*/ 88 w 140"/>
                <a:gd name="T23" fmla="*/ 188 h 188"/>
                <a:gd name="T24" fmla="*/ 140 w 140"/>
                <a:gd name="T25" fmla="*/ 146 h 188"/>
                <a:gd name="T26" fmla="*/ 118 w 140"/>
                <a:gd name="T27" fmla="*/ 32 h 188"/>
                <a:gd name="T28" fmla="*/ 119 w 140"/>
                <a:gd name="T29" fmla="*/ 174 h 188"/>
                <a:gd name="T30" fmla="*/ 52 w 140"/>
                <a:gd name="T31" fmla="*/ 169 h 188"/>
                <a:gd name="T32" fmla="*/ 38 w 140"/>
                <a:gd name="T33" fmla="*/ 146 h 188"/>
                <a:gd name="T34" fmla="*/ 6 w 140"/>
                <a:gd name="T35" fmla="*/ 98 h 188"/>
                <a:gd name="T36" fmla="*/ 15 w 140"/>
                <a:gd name="T37" fmla="*/ 92 h 188"/>
                <a:gd name="T38" fmla="*/ 23 w 140"/>
                <a:gd name="T39" fmla="*/ 97 h 188"/>
                <a:gd name="T40" fmla="*/ 48 w 140"/>
                <a:gd name="T41" fmla="*/ 116 h 188"/>
                <a:gd name="T42" fmla="*/ 53 w 140"/>
                <a:gd name="T43" fmla="*/ 104 h 188"/>
                <a:gd name="T44" fmla="*/ 67 w 140"/>
                <a:gd name="T45" fmla="*/ 33 h 188"/>
                <a:gd name="T46" fmla="*/ 71 w 140"/>
                <a:gd name="T47" fmla="*/ 97 h 188"/>
                <a:gd name="T48" fmla="*/ 75 w 140"/>
                <a:gd name="T49" fmla="*/ 18 h 188"/>
                <a:gd name="T50" fmla="*/ 87 w 140"/>
                <a:gd name="T51" fmla="*/ 9 h 188"/>
                <a:gd name="T52" fmla="*/ 89 w 140"/>
                <a:gd name="T53" fmla="*/ 78 h 188"/>
                <a:gd name="T54" fmla="*/ 93 w 140"/>
                <a:gd name="T55" fmla="*/ 95 h 188"/>
                <a:gd name="T56" fmla="*/ 97 w 140"/>
                <a:gd name="T57" fmla="*/ 75 h 188"/>
                <a:gd name="T58" fmla="*/ 99 w 140"/>
                <a:gd name="T59" fmla="*/ 21 h 188"/>
                <a:gd name="T60" fmla="*/ 112 w 140"/>
                <a:gd name="T61" fmla="*/ 81 h 188"/>
                <a:gd name="T62" fmla="*/ 116 w 140"/>
                <a:gd name="T63" fmla="*/ 98 h 188"/>
                <a:gd name="T64" fmla="*/ 120 w 140"/>
                <a:gd name="T65" fmla="*/ 43 h 188"/>
                <a:gd name="T66" fmla="*/ 134 w 140"/>
                <a:gd name="T67" fmla="*/ 4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88">
                  <a:moveTo>
                    <a:pt x="118" y="32"/>
                  </a:moveTo>
                  <a:cubicBezTo>
                    <a:pt x="118" y="32"/>
                    <a:pt x="117" y="32"/>
                    <a:pt x="117" y="32"/>
                  </a:cubicBezTo>
                  <a:cubicBezTo>
                    <a:pt x="117" y="32"/>
                    <a:pt x="117" y="31"/>
                    <a:pt x="117" y="30"/>
                  </a:cubicBezTo>
                  <a:cubicBezTo>
                    <a:pt x="117" y="19"/>
                    <a:pt x="110" y="14"/>
                    <a:pt x="103" y="14"/>
                  </a:cubicBezTo>
                  <a:cubicBezTo>
                    <a:pt x="100" y="14"/>
                    <a:pt x="97" y="15"/>
                    <a:pt x="95" y="17"/>
                  </a:cubicBezTo>
                  <a:cubicBezTo>
                    <a:pt x="95" y="17"/>
                    <a:pt x="95" y="18"/>
                    <a:pt x="95" y="18"/>
                  </a:cubicBezTo>
                  <a:cubicBezTo>
                    <a:pt x="95" y="17"/>
                    <a:pt x="95" y="16"/>
                    <a:pt x="95" y="15"/>
                  </a:cubicBezTo>
                  <a:cubicBezTo>
                    <a:pt x="95" y="11"/>
                    <a:pt x="93" y="8"/>
                    <a:pt x="91" y="5"/>
                  </a:cubicBezTo>
                  <a:cubicBezTo>
                    <a:pt x="86" y="0"/>
                    <a:pt x="77" y="1"/>
                    <a:pt x="73" y="6"/>
                  </a:cubicBezTo>
                  <a:cubicBezTo>
                    <a:pt x="70" y="9"/>
                    <a:pt x="69" y="13"/>
                    <a:pt x="69" y="18"/>
                  </a:cubicBezTo>
                  <a:cubicBezTo>
                    <a:pt x="69" y="23"/>
                    <a:pt x="69" y="23"/>
                    <a:pt x="69" y="23"/>
                  </a:cubicBezTo>
                  <a:cubicBezTo>
                    <a:pt x="62" y="16"/>
                    <a:pt x="47" y="19"/>
                    <a:pt x="47" y="33"/>
                  </a:cubicBezTo>
                  <a:cubicBezTo>
                    <a:pt x="47" y="104"/>
                    <a:pt x="47" y="104"/>
                    <a:pt x="47" y="104"/>
                  </a:cubicBezTo>
                  <a:cubicBezTo>
                    <a:pt x="47" y="106"/>
                    <a:pt x="47" y="109"/>
                    <a:pt x="47" y="110"/>
                  </a:cubicBezTo>
                  <a:cubicBezTo>
                    <a:pt x="47" y="110"/>
                    <a:pt x="47" y="110"/>
                    <a:pt x="47" y="110"/>
                  </a:cubicBezTo>
                  <a:cubicBezTo>
                    <a:pt x="40" y="105"/>
                    <a:pt x="32" y="97"/>
                    <a:pt x="27" y="93"/>
                  </a:cubicBezTo>
                  <a:cubicBezTo>
                    <a:pt x="26" y="91"/>
                    <a:pt x="26" y="91"/>
                    <a:pt x="26" y="91"/>
                  </a:cubicBezTo>
                  <a:cubicBezTo>
                    <a:pt x="23" y="88"/>
                    <a:pt x="19" y="87"/>
                    <a:pt x="15" y="87"/>
                  </a:cubicBezTo>
                  <a:cubicBezTo>
                    <a:pt x="10" y="87"/>
                    <a:pt x="6" y="89"/>
                    <a:pt x="3" y="92"/>
                  </a:cubicBezTo>
                  <a:cubicBezTo>
                    <a:pt x="1" y="94"/>
                    <a:pt x="0" y="96"/>
                    <a:pt x="0" y="99"/>
                  </a:cubicBezTo>
                  <a:cubicBezTo>
                    <a:pt x="0" y="104"/>
                    <a:pt x="4" y="109"/>
                    <a:pt x="10" y="114"/>
                  </a:cubicBezTo>
                  <a:cubicBezTo>
                    <a:pt x="15" y="119"/>
                    <a:pt x="27" y="135"/>
                    <a:pt x="33" y="148"/>
                  </a:cubicBezTo>
                  <a:cubicBezTo>
                    <a:pt x="35" y="158"/>
                    <a:pt x="44" y="169"/>
                    <a:pt x="49" y="173"/>
                  </a:cubicBezTo>
                  <a:cubicBezTo>
                    <a:pt x="61" y="185"/>
                    <a:pt x="77" y="188"/>
                    <a:pt x="88" y="188"/>
                  </a:cubicBezTo>
                  <a:cubicBezTo>
                    <a:pt x="104" y="188"/>
                    <a:pt x="118" y="182"/>
                    <a:pt x="123" y="178"/>
                  </a:cubicBezTo>
                  <a:cubicBezTo>
                    <a:pt x="132" y="170"/>
                    <a:pt x="140" y="162"/>
                    <a:pt x="140" y="146"/>
                  </a:cubicBezTo>
                  <a:cubicBezTo>
                    <a:pt x="140" y="47"/>
                    <a:pt x="140" y="47"/>
                    <a:pt x="140" y="47"/>
                  </a:cubicBezTo>
                  <a:cubicBezTo>
                    <a:pt x="140" y="26"/>
                    <a:pt x="125" y="23"/>
                    <a:pt x="118" y="32"/>
                  </a:cubicBezTo>
                  <a:close/>
                  <a:moveTo>
                    <a:pt x="134" y="146"/>
                  </a:moveTo>
                  <a:cubicBezTo>
                    <a:pt x="134" y="159"/>
                    <a:pt x="127" y="167"/>
                    <a:pt x="119" y="174"/>
                  </a:cubicBezTo>
                  <a:cubicBezTo>
                    <a:pt x="116" y="177"/>
                    <a:pt x="103" y="182"/>
                    <a:pt x="88" y="182"/>
                  </a:cubicBezTo>
                  <a:cubicBezTo>
                    <a:pt x="78" y="182"/>
                    <a:pt x="64" y="180"/>
                    <a:pt x="52" y="169"/>
                  </a:cubicBezTo>
                  <a:cubicBezTo>
                    <a:pt x="47" y="164"/>
                    <a:pt x="40" y="155"/>
                    <a:pt x="39" y="147"/>
                  </a:cubicBezTo>
                  <a:cubicBezTo>
                    <a:pt x="38" y="146"/>
                    <a:pt x="38" y="146"/>
                    <a:pt x="38" y="146"/>
                  </a:cubicBezTo>
                  <a:cubicBezTo>
                    <a:pt x="32" y="132"/>
                    <a:pt x="19" y="116"/>
                    <a:pt x="14" y="110"/>
                  </a:cubicBezTo>
                  <a:cubicBezTo>
                    <a:pt x="9" y="105"/>
                    <a:pt x="6" y="102"/>
                    <a:pt x="6" y="98"/>
                  </a:cubicBezTo>
                  <a:cubicBezTo>
                    <a:pt x="6" y="97"/>
                    <a:pt x="6" y="96"/>
                    <a:pt x="7" y="96"/>
                  </a:cubicBezTo>
                  <a:cubicBezTo>
                    <a:pt x="9" y="94"/>
                    <a:pt x="12" y="92"/>
                    <a:pt x="15" y="92"/>
                  </a:cubicBezTo>
                  <a:cubicBezTo>
                    <a:pt x="17" y="92"/>
                    <a:pt x="19" y="93"/>
                    <a:pt x="22" y="95"/>
                  </a:cubicBezTo>
                  <a:cubicBezTo>
                    <a:pt x="23" y="97"/>
                    <a:pt x="23" y="97"/>
                    <a:pt x="23" y="97"/>
                  </a:cubicBezTo>
                  <a:cubicBezTo>
                    <a:pt x="28" y="101"/>
                    <a:pt x="36" y="110"/>
                    <a:pt x="44" y="115"/>
                  </a:cubicBezTo>
                  <a:cubicBezTo>
                    <a:pt x="45" y="116"/>
                    <a:pt x="47" y="116"/>
                    <a:pt x="48" y="116"/>
                  </a:cubicBezTo>
                  <a:cubicBezTo>
                    <a:pt x="49" y="116"/>
                    <a:pt x="52" y="116"/>
                    <a:pt x="53" y="111"/>
                  </a:cubicBezTo>
                  <a:cubicBezTo>
                    <a:pt x="53" y="109"/>
                    <a:pt x="53" y="107"/>
                    <a:pt x="53" y="104"/>
                  </a:cubicBezTo>
                  <a:cubicBezTo>
                    <a:pt x="53" y="33"/>
                    <a:pt x="53" y="33"/>
                    <a:pt x="53" y="33"/>
                  </a:cubicBezTo>
                  <a:cubicBezTo>
                    <a:pt x="53" y="22"/>
                    <a:pt x="67" y="22"/>
                    <a:pt x="67" y="33"/>
                  </a:cubicBezTo>
                  <a:cubicBezTo>
                    <a:pt x="67" y="89"/>
                    <a:pt x="67" y="89"/>
                    <a:pt x="67" y="89"/>
                  </a:cubicBezTo>
                  <a:cubicBezTo>
                    <a:pt x="67" y="89"/>
                    <a:pt x="67" y="97"/>
                    <a:pt x="71" y="97"/>
                  </a:cubicBezTo>
                  <a:cubicBezTo>
                    <a:pt x="75" y="97"/>
                    <a:pt x="75" y="93"/>
                    <a:pt x="75" y="91"/>
                  </a:cubicBezTo>
                  <a:cubicBezTo>
                    <a:pt x="75" y="18"/>
                    <a:pt x="75" y="18"/>
                    <a:pt x="75" y="18"/>
                  </a:cubicBezTo>
                  <a:cubicBezTo>
                    <a:pt x="75" y="14"/>
                    <a:pt x="75" y="11"/>
                    <a:pt x="77" y="10"/>
                  </a:cubicBezTo>
                  <a:cubicBezTo>
                    <a:pt x="79" y="7"/>
                    <a:pt x="84" y="7"/>
                    <a:pt x="87" y="9"/>
                  </a:cubicBezTo>
                  <a:cubicBezTo>
                    <a:pt x="88" y="11"/>
                    <a:pt x="89" y="13"/>
                    <a:pt x="89" y="15"/>
                  </a:cubicBezTo>
                  <a:cubicBezTo>
                    <a:pt x="89" y="27"/>
                    <a:pt x="89" y="61"/>
                    <a:pt x="89" y="78"/>
                  </a:cubicBezTo>
                  <a:cubicBezTo>
                    <a:pt x="89" y="87"/>
                    <a:pt x="89" y="87"/>
                    <a:pt x="89" y="87"/>
                  </a:cubicBezTo>
                  <a:cubicBezTo>
                    <a:pt x="89" y="89"/>
                    <a:pt x="89" y="95"/>
                    <a:pt x="93" y="95"/>
                  </a:cubicBezTo>
                  <a:cubicBezTo>
                    <a:pt x="97" y="95"/>
                    <a:pt x="97" y="89"/>
                    <a:pt x="97" y="86"/>
                  </a:cubicBezTo>
                  <a:cubicBezTo>
                    <a:pt x="97" y="84"/>
                    <a:pt x="97" y="80"/>
                    <a:pt x="97" y="75"/>
                  </a:cubicBezTo>
                  <a:cubicBezTo>
                    <a:pt x="97" y="60"/>
                    <a:pt x="97" y="36"/>
                    <a:pt x="97" y="30"/>
                  </a:cubicBezTo>
                  <a:cubicBezTo>
                    <a:pt x="96" y="26"/>
                    <a:pt x="97" y="23"/>
                    <a:pt x="99" y="21"/>
                  </a:cubicBezTo>
                  <a:cubicBezTo>
                    <a:pt x="103" y="17"/>
                    <a:pt x="111" y="20"/>
                    <a:pt x="111" y="30"/>
                  </a:cubicBezTo>
                  <a:cubicBezTo>
                    <a:pt x="112" y="38"/>
                    <a:pt x="112" y="66"/>
                    <a:pt x="112" y="81"/>
                  </a:cubicBezTo>
                  <a:cubicBezTo>
                    <a:pt x="111" y="90"/>
                    <a:pt x="111" y="90"/>
                    <a:pt x="111" y="90"/>
                  </a:cubicBezTo>
                  <a:cubicBezTo>
                    <a:pt x="111" y="97"/>
                    <a:pt x="114" y="98"/>
                    <a:pt x="116" y="98"/>
                  </a:cubicBezTo>
                  <a:cubicBezTo>
                    <a:pt x="120" y="98"/>
                    <a:pt x="120" y="93"/>
                    <a:pt x="120" y="91"/>
                  </a:cubicBezTo>
                  <a:cubicBezTo>
                    <a:pt x="120" y="43"/>
                    <a:pt x="120" y="43"/>
                    <a:pt x="120" y="43"/>
                  </a:cubicBezTo>
                  <a:cubicBezTo>
                    <a:pt x="120" y="40"/>
                    <a:pt x="121" y="37"/>
                    <a:pt x="122" y="35"/>
                  </a:cubicBezTo>
                  <a:cubicBezTo>
                    <a:pt x="126" y="31"/>
                    <a:pt x="134" y="33"/>
                    <a:pt x="134" y="47"/>
                  </a:cubicBezTo>
                  <a:lnTo>
                    <a:pt x="13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1" name="Freeform 149">
              <a:extLst>
                <a:ext uri="{FF2B5EF4-FFF2-40B4-BE49-F238E27FC236}">
                  <a16:creationId xmlns:a16="http://schemas.microsoft.com/office/drawing/2014/main" id="{6040B7E3-E1BA-4A6B-BF1A-706BD951E7CE}"/>
                </a:ext>
              </a:extLst>
            </p:cNvPr>
            <p:cNvSpPr>
              <a:spLocks/>
            </p:cNvSpPr>
            <p:nvPr/>
          </p:nvSpPr>
          <p:spPr bwMode="auto">
            <a:xfrm>
              <a:off x="1867211" y="3624300"/>
              <a:ext cx="158210" cy="299966"/>
            </a:xfrm>
            <a:custGeom>
              <a:avLst/>
              <a:gdLst>
                <a:gd name="T0" fmla="*/ 0 w 125"/>
                <a:gd name="T1" fmla="*/ 75 h 237"/>
                <a:gd name="T2" fmla="*/ 0 w 125"/>
                <a:gd name="T3" fmla="*/ 163 h 237"/>
                <a:gd name="T4" fmla="*/ 49 w 125"/>
                <a:gd name="T5" fmla="*/ 163 h 237"/>
                <a:gd name="T6" fmla="*/ 125 w 125"/>
                <a:gd name="T7" fmla="*/ 237 h 237"/>
                <a:gd name="T8" fmla="*/ 125 w 125"/>
                <a:gd name="T9" fmla="*/ 0 h 237"/>
                <a:gd name="T10" fmla="*/ 47 w 125"/>
                <a:gd name="T11" fmla="*/ 75 h 237"/>
                <a:gd name="T12" fmla="*/ 0 w 125"/>
                <a:gd name="T13" fmla="*/ 75 h 237"/>
              </a:gdLst>
              <a:ahLst/>
              <a:cxnLst>
                <a:cxn ang="0">
                  <a:pos x="T0" y="T1"/>
                </a:cxn>
                <a:cxn ang="0">
                  <a:pos x="T2" y="T3"/>
                </a:cxn>
                <a:cxn ang="0">
                  <a:pos x="T4" y="T5"/>
                </a:cxn>
                <a:cxn ang="0">
                  <a:pos x="T6" y="T7"/>
                </a:cxn>
                <a:cxn ang="0">
                  <a:pos x="T8" y="T9"/>
                </a:cxn>
                <a:cxn ang="0">
                  <a:pos x="T10" y="T11"/>
                </a:cxn>
                <a:cxn ang="0">
                  <a:pos x="T12" y="T13"/>
                </a:cxn>
              </a:cxnLst>
              <a:rect l="0" t="0" r="r" b="b"/>
              <a:pathLst>
                <a:path w="125" h="237">
                  <a:moveTo>
                    <a:pt x="0" y="75"/>
                  </a:moveTo>
                  <a:lnTo>
                    <a:pt x="0" y="163"/>
                  </a:lnTo>
                  <a:lnTo>
                    <a:pt x="49" y="163"/>
                  </a:lnTo>
                  <a:lnTo>
                    <a:pt x="125" y="237"/>
                  </a:lnTo>
                  <a:lnTo>
                    <a:pt x="125" y="0"/>
                  </a:lnTo>
                  <a:lnTo>
                    <a:pt x="47" y="75"/>
                  </a:lnTo>
                  <a:lnTo>
                    <a:pt x="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2" name="Freeform 173">
              <a:extLst>
                <a:ext uri="{FF2B5EF4-FFF2-40B4-BE49-F238E27FC236}">
                  <a16:creationId xmlns:a16="http://schemas.microsoft.com/office/drawing/2014/main" id="{D197B06E-0145-4F16-BA1B-741F6C49D057}"/>
                </a:ext>
              </a:extLst>
            </p:cNvPr>
            <p:cNvSpPr>
              <a:spLocks/>
            </p:cNvSpPr>
            <p:nvPr/>
          </p:nvSpPr>
          <p:spPr bwMode="auto">
            <a:xfrm>
              <a:off x="1819115" y="1353671"/>
              <a:ext cx="326545" cy="326545"/>
            </a:xfrm>
            <a:custGeom>
              <a:avLst/>
              <a:gdLst>
                <a:gd name="T0" fmla="*/ 191 w 204"/>
                <a:gd name="T1" fmla="*/ 132 h 203"/>
                <a:gd name="T2" fmla="*/ 122 w 204"/>
                <a:gd name="T3" fmla="*/ 96 h 203"/>
                <a:gd name="T4" fmla="*/ 115 w 204"/>
                <a:gd name="T5" fmla="*/ 87 h 203"/>
                <a:gd name="T6" fmla="*/ 131 w 204"/>
                <a:gd name="T7" fmla="*/ 57 h 203"/>
                <a:gd name="T8" fmla="*/ 132 w 204"/>
                <a:gd name="T9" fmla="*/ 56 h 203"/>
                <a:gd name="T10" fmla="*/ 134 w 204"/>
                <a:gd name="T11" fmla="*/ 41 h 203"/>
                <a:gd name="T12" fmla="*/ 134 w 204"/>
                <a:gd name="T13" fmla="*/ 32 h 203"/>
                <a:gd name="T14" fmla="*/ 109 w 204"/>
                <a:gd name="T15" fmla="*/ 4 h 203"/>
                <a:gd name="T16" fmla="*/ 80 w 204"/>
                <a:gd name="T17" fmla="*/ 7 h 203"/>
                <a:gd name="T18" fmla="*/ 65 w 204"/>
                <a:gd name="T19" fmla="*/ 23 h 203"/>
                <a:gd name="T20" fmla="*/ 61 w 204"/>
                <a:gd name="T21" fmla="*/ 39 h 203"/>
                <a:gd name="T22" fmla="*/ 63 w 204"/>
                <a:gd name="T23" fmla="*/ 54 h 203"/>
                <a:gd name="T24" fmla="*/ 65 w 204"/>
                <a:gd name="T25" fmla="*/ 55 h 203"/>
                <a:gd name="T26" fmla="*/ 81 w 204"/>
                <a:gd name="T27" fmla="*/ 88 h 203"/>
                <a:gd name="T28" fmla="*/ 76 w 204"/>
                <a:gd name="T29" fmla="*/ 95 h 203"/>
                <a:gd name="T30" fmla="*/ 47 w 204"/>
                <a:gd name="T31" fmla="*/ 108 h 203"/>
                <a:gd name="T32" fmla="*/ 19 w 204"/>
                <a:gd name="T33" fmla="*/ 124 h 203"/>
                <a:gd name="T34" fmla="*/ 8 w 204"/>
                <a:gd name="T35" fmla="*/ 170 h 203"/>
                <a:gd name="T36" fmla="*/ 200 w 204"/>
                <a:gd name="T37" fmla="*/ 169 h 203"/>
                <a:gd name="T38" fmla="*/ 191 w 204"/>
                <a:gd name="T39" fmla="*/ 13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203">
                  <a:moveTo>
                    <a:pt x="191" y="132"/>
                  </a:moveTo>
                  <a:cubicBezTo>
                    <a:pt x="181" y="115"/>
                    <a:pt x="126" y="97"/>
                    <a:pt x="122" y="96"/>
                  </a:cubicBezTo>
                  <a:cubicBezTo>
                    <a:pt x="121" y="96"/>
                    <a:pt x="110" y="93"/>
                    <a:pt x="115" y="87"/>
                  </a:cubicBezTo>
                  <a:cubicBezTo>
                    <a:pt x="124" y="79"/>
                    <a:pt x="130" y="67"/>
                    <a:pt x="131" y="57"/>
                  </a:cubicBezTo>
                  <a:cubicBezTo>
                    <a:pt x="131" y="56"/>
                    <a:pt x="132" y="56"/>
                    <a:pt x="132" y="56"/>
                  </a:cubicBezTo>
                  <a:cubicBezTo>
                    <a:pt x="132" y="56"/>
                    <a:pt x="134" y="50"/>
                    <a:pt x="134" y="41"/>
                  </a:cubicBezTo>
                  <a:cubicBezTo>
                    <a:pt x="134" y="38"/>
                    <a:pt x="134" y="35"/>
                    <a:pt x="134" y="32"/>
                  </a:cubicBezTo>
                  <a:cubicBezTo>
                    <a:pt x="134" y="32"/>
                    <a:pt x="130" y="8"/>
                    <a:pt x="109" y="4"/>
                  </a:cubicBezTo>
                  <a:cubicBezTo>
                    <a:pt x="109" y="4"/>
                    <a:pt x="91" y="0"/>
                    <a:pt x="80" y="7"/>
                  </a:cubicBezTo>
                  <a:cubicBezTo>
                    <a:pt x="67" y="12"/>
                    <a:pt x="65" y="23"/>
                    <a:pt x="65" y="23"/>
                  </a:cubicBezTo>
                  <a:cubicBezTo>
                    <a:pt x="61" y="28"/>
                    <a:pt x="61" y="34"/>
                    <a:pt x="61" y="39"/>
                  </a:cubicBezTo>
                  <a:cubicBezTo>
                    <a:pt x="61" y="47"/>
                    <a:pt x="63" y="54"/>
                    <a:pt x="63" y="54"/>
                  </a:cubicBezTo>
                  <a:cubicBezTo>
                    <a:pt x="64" y="54"/>
                    <a:pt x="64" y="54"/>
                    <a:pt x="65" y="55"/>
                  </a:cubicBezTo>
                  <a:cubicBezTo>
                    <a:pt x="65" y="67"/>
                    <a:pt x="72" y="80"/>
                    <a:pt x="81" y="88"/>
                  </a:cubicBezTo>
                  <a:cubicBezTo>
                    <a:pt x="83" y="89"/>
                    <a:pt x="81" y="93"/>
                    <a:pt x="76" y="95"/>
                  </a:cubicBezTo>
                  <a:cubicBezTo>
                    <a:pt x="71" y="97"/>
                    <a:pt x="59" y="102"/>
                    <a:pt x="47" y="108"/>
                  </a:cubicBezTo>
                  <a:cubicBezTo>
                    <a:pt x="35" y="114"/>
                    <a:pt x="23" y="120"/>
                    <a:pt x="19" y="124"/>
                  </a:cubicBezTo>
                  <a:cubicBezTo>
                    <a:pt x="9" y="133"/>
                    <a:pt x="0" y="159"/>
                    <a:pt x="8" y="170"/>
                  </a:cubicBezTo>
                  <a:cubicBezTo>
                    <a:pt x="58" y="194"/>
                    <a:pt x="137" y="203"/>
                    <a:pt x="200" y="169"/>
                  </a:cubicBezTo>
                  <a:cubicBezTo>
                    <a:pt x="204" y="160"/>
                    <a:pt x="196" y="140"/>
                    <a:pt x="191"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143" name="组合 142">
              <a:extLst>
                <a:ext uri="{FF2B5EF4-FFF2-40B4-BE49-F238E27FC236}">
                  <a16:creationId xmlns:a16="http://schemas.microsoft.com/office/drawing/2014/main" id="{A80741C5-6FAE-48A7-8F4C-1D34A054B596}"/>
                </a:ext>
              </a:extLst>
            </p:cNvPr>
            <p:cNvGrpSpPr/>
            <p:nvPr/>
          </p:nvGrpSpPr>
          <p:grpSpPr>
            <a:xfrm>
              <a:off x="1839366" y="4073616"/>
              <a:ext cx="291107" cy="302498"/>
              <a:chOff x="2005013" y="3621089"/>
              <a:chExt cx="365126" cy="379413"/>
            </a:xfrm>
            <a:grpFill/>
          </p:grpSpPr>
          <p:sp>
            <p:nvSpPr>
              <p:cNvPr id="411" name="Oval 174">
                <a:extLst>
                  <a:ext uri="{FF2B5EF4-FFF2-40B4-BE49-F238E27FC236}">
                    <a16:creationId xmlns:a16="http://schemas.microsoft.com/office/drawing/2014/main" id="{2F44B4B4-1CC8-4463-8A31-68D8C45BBBC3}"/>
                  </a:ext>
                </a:extLst>
              </p:cNvPr>
              <p:cNvSpPr>
                <a:spLocks noChangeArrowheads="1"/>
              </p:cNvSpPr>
              <p:nvPr/>
            </p:nvSpPr>
            <p:spPr bwMode="auto">
              <a:xfrm>
                <a:off x="2259013" y="3659189"/>
                <a:ext cx="28575"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2" name="Oval 175">
                <a:extLst>
                  <a:ext uri="{FF2B5EF4-FFF2-40B4-BE49-F238E27FC236}">
                    <a16:creationId xmlns:a16="http://schemas.microsoft.com/office/drawing/2014/main" id="{891A4E92-AE7D-42ED-91F6-BEEE71B3ED27}"/>
                  </a:ext>
                </a:extLst>
              </p:cNvPr>
              <p:cNvSpPr>
                <a:spLocks noChangeArrowheads="1"/>
              </p:cNvSpPr>
              <p:nvPr/>
            </p:nvSpPr>
            <p:spPr bwMode="auto">
              <a:xfrm>
                <a:off x="2319338" y="3717926"/>
                <a:ext cx="25400" cy="26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3" name="Oval 176">
                <a:extLst>
                  <a:ext uri="{FF2B5EF4-FFF2-40B4-BE49-F238E27FC236}">
                    <a16:creationId xmlns:a16="http://schemas.microsoft.com/office/drawing/2014/main" id="{9C665BB8-D07D-4776-8D85-8E1CE0DACBC2}"/>
                  </a:ext>
                </a:extLst>
              </p:cNvPr>
              <p:cNvSpPr>
                <a:spLocks noChangeArrowheads="1"/>
              </p:cNvSpPr>
              <p:nvPr/>
            </p:nvSpPr>
            <p:spPr bwMode="auto">
              <a:xfrm>
                <a:off x="2339976" y="3800476"/>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4" name="Oval 177">
                <a:extLst>
                  <a:ext uri="{FF2B5EF4-FFF2-40B4-BE49-F238E27FC236}">
                    <a16:creationId xmlns:a16="http://schemas.microsoft.com/office/drawing/2014/main" id="{E07332C1-C0C6-47B9-90A5-AD6035573788}"/>
                  </a:ext>
                </a:extLst>
              </p:cNvPr>
              <p:cNvSpPr>
                <a:spLocks noChangeArrowheads="1"/>
              </p:cNvSpPr>
              <p:nvPr/>
            </p:nvSpPr>
            <p:spPr bwMode="auto">
              <a:xfrm>
                <a:off x="2314576" y="3878264"/>
                <a:ext cx="34925"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5" name="Oval 178">
                <a:extLst>
                  <a:ext uri="{FF2B5EF4-FFF2-40B4-BE49-F238E27FC236}">
                    <a16:creationId xmlns:a16="http://schemas.microsoft.com/office/drawing/2014/main" id="{9281D52D-DD41-43AA-AC6B-5E51069C3F59}"/>
                  </a:ext>
                </a:extLst>
              </p:cNvPr>
              <p:cNvSpPr>
                <a:spLocks noChangeArrowheads="1"/>
              </p:cNvSpPr>
              <p:nvPr/>
            </p:nvSpPr>
            <p:spPr bwMode="auto">
              <a:xfrm>
                <a:off x="2254251" y="3938589"/>
                <a:ext cx="36513"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6" name="Oval 179">
                <a:extLst>
                  <a:ext uri="{FF2B5EF4-FFF2-40B4-BE49-F238E27FC236}">
                    <a16:creationId xmlns:a16="http://schemas.microsoft.com/office/drawing/2014/main" id="{7309A2F8-1A89-4FA7-8842-34715A9C842F}"/>
                  </a:ext>
                </a:extLst>
              </p:cNvPr>
              <p:cNvSpPr>
                <a:spLocks noChangeArrowheads="1"/>
              </p:cNvSpPr>
              <p:nvPr/>
            </p:nvSpPr>
            <p:spPr bwMode="auto">
              <a:xfrm>
                <a:off x="2171701" y="3960814"/>
                <a:ext cx="39688"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7" name="Oval 180">
                <a:extLst>
                  <a:ext uri="{FF2B5EF4-FFF2-40B4-BE49-F238E27FC236}">
                    <a16:creationId xmlns:a16="http://schemas.microsoft.com/office/drawing/2014/main" id="{BE7FF918-2EC7-487C-B945-CF172F12D605}"/>
                  </a:ext>
                </a:extLst>
              </p:cNvPr>
              <p:cNvSpPr>
                <a:spLocks noChangeArrowheads="1"/>
              </p:cNvSpPr>
              <p:nvPr/>
            </p:nvSpPr>
            <p:spPr bwMode="auto">
              <a:xfrm>
                <a:off x="2090738" y="3937001"/>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8" name="Oval 181">
                <a:extLst>
                  <a:ext uri="{FF2B5EF4-FFF2-40B4-BE49-F238E27FC236}">
                    <a16:creationId xmlns:a16="http://schemas.microsoft.com/office/drawing/2014/main" id="{48A006C2-8721-4C59-8A2D-4B529A7556D6}"/>
                  </a:ext>
                </a:extLst>
              </p:cNvPr>
              <p:cNvSpPr>
                <a:spLocks noChangeArrowheads="1"/>
              </p:cNvSpPr>
              <p:nvPr/>
            </p:nvSpPr>
            <p:spPr bwMode="auto">
              <a:xfrm>
                <a:off x="2027238" y="3875089"/>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9" name="Oval 182">
                <a:extLst>
                  <a:ext uri="{FF2B5EF4-FFF2-40B4-BE49-F238E27FC236}">
                    <a16:creationId xmlns:a16="http://schemas.microsoft.com/office/drawing/2014/main" id="{1C508B63-4C0A-4856-AE9A-8368FEE55E00}"/>
                  </a:ext>
                </a:extLst>
              </p:cNvPr>
              <p:cNvSpPr>
                <a:spLocks noChangeArrowheads="1"/>
              </p:cNvSpPr>
              <p:nvPr/>
            </p:nvSpPr>
            <p:spPr bwMode="auto">
              <a:xfrm>
                <a:off x="2005013" y="3792539"/>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0" name="Oval 183">
                <a:extLst>
                  <a:ext uri="{FF2B5EF4-FFF2-40B4-BE49-F238E27FC236}">
                    <a16:creationId xmlns:a16="http://schemas.microsoft.com/office/drawing/2014/main" id="{F90D287B-0C2B-451A-A5E6-AF3FCE718F49}"/>
                  </a:ext>
                </a:extLst>
              </p:cNvPr>
              <p:cNvSpPr>
                <a:spLocks noChangeArrowheads="1"/>
              </p:cNvSpPr>
              <p:nvPr/>
            </p:nvSpPr>
            <p:spPr bwMode="auto">
              <a:xfrm>
                <a:off x="2024063" y="3705226"/>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1" name="Oval 184">
                <a:extLst>
                  <a:ext uri="{FF2B5EF4-FFF2-40B4-BE49-F238E27FC236}">
                    <a16:creationId xmlns:a16="http://schemas.microsoft.com/office/drawing/2014/main" id="{85C6C354-94E1-41A9-B2DF-DA572D65CE53}"/>
                  </a:ext>
                </a:extLst>
              </p:cNvPr>
              <p:cNvSpPr>
                <a:spLocks noChangeArrowheads="1"/>
              </p:cNvSpPr>
              <p:nvPr/>
            </p:nvSpPr>
            <p:spPr bwMode="auto">
              <a:xfrm>
                <a:off x="2084388" y="3646489"/>
                <a:ext cx="52388"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2" name="Oval 185">
                <a:extLst>
                  <a:ext uri="{FF2B5EF4-FFF2-40B4-BE49-F238E27FC236}">
                    <a16:creationId xmlns:a16="http://schemas.microsoft.com/office/drawing/2014/main" id="{16782AEE-C7F7-472E-9F7C-D9A97581392E}"/>
                  </a:ext>
                </a:extLst>
              </p:cNvPr>
              <p:cNvSpPr>
                <a:spLocks noChangeArrowheads="1"/>
              </p:cNvSpPr>
              <p:nvPr/>
            </p:nvSpPr>
            <p:spPr bwMode="auto">
              <a:xfrm>
                <a:off x="2162176" y="3621089"/>
                <a:ext cx="57150" cy="55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144" name="Freeform 193">
              <a:extLst>
                <a:ext uri="{FF2B5EF4-FFF2-40B4-BE49-F238E27FC236}">
                  <a16:creationId xmlns:a16="http://schemas.microsoft.com/office/drawing/2014/main" id="{C7C9A3FD-2160-450E-8AD7-0594C0388AF2}"/>
                </a:ext>
              </a:extLst>
            </p:cNvPr>
            <p:cNvSpPr>
              <a:spLocks/>
            </p:cNvSpPr>
            <p:nvPr/>
          </p:nvSpPr>
          <p:spPr bwMode="auto">
            <a:xfrm>
              <a:off x="1982388" y="5910116"/>
              <a:ext cx="159476" cy="37970"/>
            </a:xfrm>
            <a:custGeom>
              <a:avLst/>
              <a:gdLst>
                <a:gd name="T0" fmla="*/ 96 w 99"/>
                <a:gd name="T1" fmla="*/ 24 h 24"/>
                <a:gd name="T2" fmla="*/ 99 w 99"/>
                <a:gd name="T3" fmla="*/ 24 h 24"/>
                <a:gd name="T4" fmla="*/ 94 w 99"/>
                <a:gd name="T5" fmla="*/ 5 h 24"/>
                <a:gd name="T6" fmla="*/ 89 w 99"/>
                <a:gd name="T7" fmla="*/ 0 h 24"/>
                <a:gd name="T8" fmla="*/ 66 w 99"/>
                <a:gd name="T9" fmla="*/ 0 h 24"/>
                <a:gd name="T10" fmla="*/ 24 w 99"/>
                <a:gd name="T11" fmla="*/ 0 h 24"/>
                <a:gd name="T12" fmla="*/ 15 w 99"/>
                <a:gd name="T13" fmla="*/ 0 h 24"/>
                <a:gd name="T14" fmla="*/ 15 w 99"/>
                <a:gd name="T15" fmla="*/ 0 h 24"/>
                <a:gd name="T16" fmla="*/ 12 w 99"/>
                <a:gd name="T17" fmla="*/ 0 h 24"/>
                <a:gd name="T18" fmla="*/ 7 w 99"/>
                <a:gd name="T19" fmla="*/ 4 h 24"/>
                <a:gd name="T20" fmla="*/ 0 w 99"/>
                <a:gd name="T21" fmla="*/ 24 h 24"/>
                <a:gd name="T22" fmla="*/ 3 w 99"/>
                <a:gd name="T23" fmla="*/ 24 h 24"/>
                <a:gd name="T24" fmla="*/ 96 w 99"/>
                <a:gd name="T2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24">
                  <a:moveTo>
                    <a:pt x="96" y="24"/>
                  </a:moveTo>
                  <a:cubicBezTo>
                    <a:pt x="99" y="24"/>
                    <a:pt x="99" y="24"/>
                    <a:pt x="99" y="24"/>
                  </a:cubicBezTo>
                  <a:cubicBezTo>
                    <a:pt x="98" y="17"/>
                    <a:pt x="95" y="7"/>
                    <a:pt x="94" y="5"/>
                  </a:cubicBezTo>
                  <a:cubicBezTo>
                    <a:pt x="93" y="1"/>
                    <a:pt x="93" y="0"/>
                    <a:pt x="89" y="0"/>
                  </a:cubicBezTo>
                  <a:cubicBezTo>
                    <a:pt x="88" y="0"/>
                    <a:pt x="78" y="0"/>
                    <a:pt x="66" y="0"/>
                  </a:cubicBezTo>
                  <a:cubicBezTo>
                    <a:pt x="53" y="0"/>
                    <a:pt x="35" y="0"/>
                    <a:pt x="24" y="0"/>
                  </a:cubicBezTo>
                  <a:cubicBezTo>
                    <a:pt x="19" y="0"/>
                    <a:pt x="16" y="0"/>
                    <a:pt x="15" y="0"/>
                  </a:cubicBezTo>
                  <a:cubicBezTo>
                    <a:pt x="15" y="0"/>
                    <a:pt x="15" y="0"/>
                    <a:pt x="15" y="0"/>
                  </a:cubicBezTo>
                  <a:cubicBezTo>
                    <a:pt x="13" y="0"/>
                    <a:pt x="12" y="0"/>
                    <a:pt x="12" y="0"/>
                  </a:cubicBezTo>
                  <a:cubicBezTo>
                    <a:pt x="10" y="0"/>
                    <a:pt x="8" y="1"/>
                    <a:pt x="7" y="4"/>
                  </a:cubicBezTo>
                  <a:cubicBezTo>
                    <a:pt x="6" y="7"/>
                    <a:pt x="1" y="21"/>
                    <a:pt x="0" y="24"/>
                  </a:cubicBezTo>
                  <a:cubicBezTo>
                    <a:pt x="3" y="24"/>
                    <a:pt x="3" y="24"/>
                    <a:pt x="3" y="24"/>
                  </a:cubicBezTo>
                  <a:lnTo>
                    <a:pt x="9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5" name="Freeform 194">
              <a:extLst>
                <a:ext uri="{FF2B5EF4-FFF2-40B4-BE49-F238E27FC236}">
                  <a16:creationId xmlns:a16="http://schemas.microsoft.com/office/drawing/2014/main" id="{13A46FB1-74C4-4369-A697-4DD887DE9E65}"/>
                </a:ext>
              </a:extLst>
            </p:cNvPr>
            <p:cNvSpPr>
              <a:spLocks/>
            </p:cNvSpPr>
            <p:nvPr/>
          </p:nvSpPr>
          <p:spPr bwMode="auto">
            <a:xfrm>
              <a:off x="1824177" y="5958212"/>
              <a:ext cx="317686" cy="192383"/>
            </a:xfrm>
            <a:custGeom>
              <a:avLst/>
              <a:gdLst>
                <a:gd name="T0" fmla="*/ 1 w 198"/>
                <a:gd name="T1" fmla="*/ 0 h 120"/>
                <a:gd name="T2" fmla="*/ 1 w 198"/>
                <a:gd name="T3" fmla="*/ 1 h 120"/>
                <a:gd name="T4" fmla="*/ 1 w 198"/>
                <a:gd name="T5" fmla="*/ 120 h 120"/>
                <a:gd name="T6" fmla="*/ 198 w 198"/>
                <a:gd name="T7" fmla="*/ 120 h 120"/>
                <a:gd name="T8" fmla="*/ 198 w 198"/>
                <a:gd name="T9" fmla="*/ 0 h 120"/>
                <a:gd name="T10" fmla="*/ 102 w 198"/>
                <a:gd name="T11" fmla="*/ 0 h 120"/>
                <a:gd name="T12" fmla="*/ 1 w 198"/>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198" h="120">
                  <a:moveTo>
                    <a:pt x="1" y="0"/>
                  </a:moveTo>
                  <a:cubicBezTo>
                    <a:pt x="0" y="0"/>
                    <a:pt x="1" y="1"/>
                    <a:pt x="1" y="1"/>
                  </a:cubicBezTo>
                  <a:cubicBezTo>
                    <a:pt x="1" y="120"/>
                    <a:pt x="1" y="120"/>
                    <a:pt x="1" y="120"/>
                  </a:cubicBezTo>
                  <a:cubicBezTo>
                    <a:pt x="198" y="120"/>
                    <a:pt x="198" y="120"/>
                    <a:pt x="198" y="120"/>
                  </a:cubicBezTo>
                  <a:cubicBezTo>
                    <a:pt x="198" y="0"/>
                    <a:pt x="198" y="0"/>
                    <a:pt x="198" y="0"/>
                  </a:cubicBezTo>
                  <a:cubicBezTo>
                    <a:pt x="102" y="0"/>
                    <a:pt x="102" y="0"/>
                    <a:pt x="102"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6" name="Freeform 239">
              <a:extLst>
                <a:ext uri="{FF2B5EF4-FFF2-40B4-BE49-F238E27FC236}">
                  <a16:creationId xmlns:a16="http://schemas.microsoft.com/office/drawing/2014/main" id="{EB2E4146-B748-4C0A-B18A-677172CE62D3}"/>
                </a:ext>
              </a:extLst>
            </p:cNvPr>
            <p:cNvSpPr>
              <a:spLocks noEditPoints="1"/>
            </p:cNvSpPr>
            <p:nvPr/>
          </p:nvSpPr>
          <p:spPr bwMode="auto">
            <a:xfrm>
              <a:off x="1849492" y="4527995"/>
              <a:ext cx="282247" cy="305028"/>
            </a:xfrm>
            <a:custGeom>
              <a:avLst/>
              <a:gdLst>
                <a:gd name="T0" fmla="*/ 145 w 176"/>
                <a:gd name="T1" fmla="*/ 0 h 190"/>
                <a:gd name="T2" fmla="*/ 31 w 176"/>
                <a:gd name="T3" fmla="*/ 0 h 190"/>
                <a:gd name="T4" fmla="*/ 0 w 176"/>
                <a:gd name="T5" fmla="*/ 31 h 190"/>
                <a:gd name="T6" fmla="*/ 0 w 176"/>
                <a:gd name="T7" fmla="*/ 119 h 190"/>
                <a:gd name="T8" fmla="*/ 6 w 176"/>
                <a:gd name="T9" fmla="*/ 137 h 190"/>
                <a:gd name="T10" fmla="*/ 6 w 176"/>
                <a:gd name="T11" fmla="*/ 138 h 190"/>
                <a:gd name="T12" fmla="*/ 6 w 176"/>
                <a:gd name="T13" fmla="*/ 138 h 190"/>
                <a:gd name="T14" fmla="*/ 31 w 176"/>
                <a:gd name="T15" fmla="*/ 150 h 190"/>
                <a:gd name="T16" fmla="*/ 69 w 176"/>
                <a:gd name="T17" fmla="*/ 150 h 190"/>
                <a:gd name="T18" fmla="*/ 47 w 176"/>
                <a:gd name="T19" fmla="*/ 185 h 190"/>
                <a:gd name="T20" fmla="*/ 55 w 176"/>
                <a:gd name="T21" fmla="*/ 190 h 190"/>
                <a:gd name="T22" fmla="*/ 81 w 176"/>
                <a:gd name="T23" fmla="*/ 150 h 190"/>
                <a:gd name="T24" fmla="*/ 88 w 176"/>
                <a:gd name="T25" fmla="*/ 150 h 190"/>
                <a:gd name="T26" fmla="*/ 116 w 176"/>
                <a:gd name="T27" fmla="*/ 190 h 190"/>
                <a:gd name="T28" fmla="*/ 124 w 176"/>
                <a:gd name="T29" fmla="*/ 184 h 190"/>
                <a:gd name="T30" fmla="*/ 100 w 176"/>
                <a:gd name="T31" fmla="*/ 150 h 190"/>
                <a:gd name="T32" fmla="*/ 145 w 176"/>
                <a:gd name="T33" fmla="*/ 150 h 190"/>
                <a:gd name="T34" fmla="*/ 176 w 176"/>
                <a:gd name="T35" fmla="*/ 119 h 190"/>
                <a:gd name="T36" fmla="*/ 176 w 176"/>
                <a:gd name="T37" fmla="*/ 31 h 190"/>
                <a:gd name="T38" fmla="*/ 145 w 176"/>
                <a:gd name="T39" fmla="*/ 0 h 190"/>
                <a:gd name="T40" fmla="*/ 13 w 176"/>
                <a:gd name="T41" fmla="*/ 39 h 190"/>
                <a:gd name="T42" fmla="*/ 39 w 176"/>
                <a:gd name="T43" fmla="*/ 13 h 190"/>
                <a:gd name="T44" fmla="*/ 137 w 176"/>
                <a:gd name="T45" fmla="*/ 13 h 190"/>
                <a:gd name="T46" fmla="*/ 163 w 176"/>
                <a:gd name="T47" fmla="*/ 39 h 190"/>
                <a:gd name="T48" fmla="*/ 163 w 176"/>
                <a:gd name="T49" fmla="*/ 111 h 190"/>
                <a:gd name="T50" fmla="*/ 162 w 176"/>
                <a:gd name="T51" fmla="*/ 118 h 190"/>
                <a:gd name="T52" fmla="*/ 14 w 176"/>
                <a:gd name="T53" fmla="*/ 118 h 190"/>
                <a:gd name="T54" fmla="*/ 13 w 176"/>
                <a:gd name="T55" fmla="*/ 111 h 190"/>
                <a:gd name="T56" fmla="*/ 13 w 176"/>
                <a:gd name="T57" fmla="*/ 39 h 190"/>
                <a:gd name="T58" fmla="*/ 59 w 176"/>
                <a:gd name="T59" fmla="*/ 136 h 190"/>
                <a:gd name="T60" fmla="*/ 59 w 176"/>
                <a:gd name="T61" fmla="*/ 129 h 190"/>
                <a:gd name="T62" fmla="*/ 113 w 176"/>
                <a:gd name="T63" fmla="*/ 129 h 190"/>
                <a:gd name="T64" fmla="*/ 113 w 176"/>
                <a:gd name="T65" fmla="*/ 136 h 190"/>
                <a:gd name="T66" fmla="*/ 59 w 176"/>
                <a:gd name="T67" fmla="*/ 13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90">
                  <a:moveTo>
                    <a:pt x="145" y="0"/>
                  </a:moveTo>
                  <a:cubicBezTo>
                    <a:pt x="31" y="0"/>
                    <a:pt x="31" y="0"/>
                    <a:pt x="31" y="0"/>
                  </a:cubicBezTo>
                  <a:cubicBezTo>
                    <a:pt x="14" y="0"/>
                    <a:pt x="0" y="14"/>
                    <a:pt x="0" y="31"/>
                  </a:cubicBezTo>
                  <a:cubicBezTo>
                    <a:pt x="0" y="119"/>
                    <a:pt x="0" y="119"/>
                    <a:pt x="0" y="119"/>
                  </a:cubicBezTo>
                  <a:cubicBezTo>
                    <a:pt x="0" y="126"/>
                    <a:pt x="2" y="132"/>
                    <a:pt x="6" y="137"/>
                  </a:cubicBezTo>
                  <a:cubicBezTo>
                    <a:pt x="6" y="138"/>
                    <a:pt x="6" y="138"/>
                    <a:pt x="6" y="138"/>
                  </a:cubicBezTo>
                  <a:cubicBezTo>
                    <a:pt x="6" y="138"/>
                    <a:pt x="6" y="138"/>
                    <a:pt x="6" y="138"/>
                  </a:cubicBezTo>
                  <a:cubicBezTo>
                    <a:pt x="12" y="145"/>
                    <a:pt x="21" y="150"/>
                    <a:pt x="31" y="150"/>
                  </a:cubicBezTo>
                  <a:cubicBezTo>
                    <a:pt x="69" y="150"/>
                    <a:pt x="69" y="150"/>
                    <a:pt x="69" y="150"/>
                  </a:cubicBezTo>
                  <a:cubicBezTo>
                    <a:pt x="47" y="185"/>
                    <a:pt x="47" y="185"/>
                    <a:pt x="47" y="185"/>
                  </a:cubicBezTo>
                  <a:cubicBezTo>
                    <a:pt x="55" y="190"/>
                    <a:pt x="55" y="190"/>
                    <a:pt x="55" y="190"/>
                  </a:cubicBezTo>
                  <a:cubicBezTo>
                    <a:pt x="81" y="150"/>
                    <a:pt x="81" y="150"/>
                    <a:pt x="81" y="150"/>
                  </a:cubicBezTo>
                  <a:cubicBezTo>
                    <a:pt x="88" y="150"/>
                    <a:pt x="88" y="150"/>
                    <a:pt x="88" y="150"/>
                  </a:cubicBezTo>
                  <a:cubicBezTo>
                    <a:pt x="116" y="190"/>
                    <a:pt x="116" y="190"/>
                    <a:pt x="116" y="190"/>
                  </a:cubicBezTo>
                  <a:cubicBezTo>
                    <a:pt x="124" y="184"/>
                    <a:pt x="124" y="184"/>
                    <a:pt x="124" y="184"/>
                  </a:cubicBezTo>
                  <a:cubicBezTo>
                    <a:pt x="100" y="150"/>
                    <a:pt x="100" y="150"/>
                    <a:pt x="100" y="150"/>
                  </a:cubicBezTo>
                  <a:cubicBezTo>
                    <a:pt x="145" y="150"/>
                    <a:pt x="145" y="150"/>
                    <a:pt x="145" y="150"/>
                  </a:cubicBezTo>
                  <a:cubicBezTo>
                    <a:pt x="162" y="150"/>
                    <a:pt x="176" y="136"/>
                    <a:pt x="176" y="119"/>
                  </a:cubicBezTo>
                  <a:cubicBezTo>
                    <a:pt x="176" y="31"/>
                    <a:pt x="176" y="31"/>
                    <a:pt x="176" y="31"/>
                  </a:cubicBezTo>
                  <a:cubicBezTo>
                    <a:pt x="176" y="14"/>
                    <a:pt x="162" y="0"/>
                    <a:pt x="145" y="0"/>
                  </a:cubicBezTo>
                  <a:close/>
                  <a:moveTo>
                    <a:pt x="13" y="39"/>
                  </a:moveTo>
                  <a:cubicBezTo>
                    <a:pt x="13" y="25"/>
                    <a:pt x="24" y="13"/>
                    <a:pt x="39" y="13"/>
                  </a:cubicBezTo>
                  <a:cubicBezTo>
                    <a:pt x="137" y="13"/>
                    <a:pt x="137" y="13"/>
                    <a:pt x="137" y="13"/>
                  </a:cubicBezTo>
                  <a:cubicBezTo>
                    <a:pt x="151" y="13"/>
                    <a:pt x="163" y="25"/>
                    <a:pt x="163" y="39"/>
                  </a:cubicBezTo>
                  <a:cubicBezTo>
                    <a:pt x="163" y="111"/>
                    <a:pt x="163" y="111"/>
                    <a:pt x="163" y="111"/>
                  </a:cubicBezTo>
                  <a:cubicBezTo>
                    <a:pt x="163" y="113"/>
                    <a:pt x="162" y="116"/>
                    <a:pt x="162" y="118"/>
                  </a:cubicBezTo>
                  <a:cubicBezTo>
                    <a:pt x="14" y="118"/>
                    <a:pt x="14" y="118"/>
                    <a:pt x="14" y="118"/>
                  </a:cubicBezTo>
                  <a:cubicBezTo>
                    <a:pt x="13" y="116"/>
                    <a:pt x="13" y="113"/>
                    <a:pt x="13" y="111"/>
                  </a:cubicBezTo>
                  <a:lnTo>
                    <a:pt x="13" y="39"/>
                  </a:lnTo>
                  <a:close/>
                  <a:moveTo>
                    <a:pt x="59" y="136"/>
                  </a:moveTo>
                  <a:cubicBezTo>
                    <a:pt x="59" y="129"/>
                    <a:pt x="59" y="129"/>
                    <a:pt x="59" y="129"/>
                  </a:cubicBezTo>
                  <a:cubicBezTo>
                    <a:pt x="113" y="129"/>
                    <a:pt x="113" y="129"/>
                    <a:pt x="113" y="129"/>
                  </a:cubicBezTo>
                  <a:cubicBezTo>
                    <a:pt x="113" y="136"/>
                    <a:pt x="113" y="136"/>
                    <a:pt x="113" y="136"/>
                  </a:cubicBezTo>
                  <a:lnTo>
                    <a:pt x="59"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7" name="Freeform 289">
              <a:extLst>
                <a:ext uri="{FF2B5EF4-FFF2-40B4-BE49-F238E27FC236}">
                  <a16:creationId xmlns:a16="http://schemas.microsoft.com/office/drawing/2014/main" id="{263FF112-5E98-4D66-B1A3-C39F80617779}"/>
                </a:ext>
              </a:extLst>
            </p:cNvPr>
            <p:cNvSpPr>
              <a:spLocks noEditPoints="1"/>
            </p:cNvSpPr>
            <p:nvPr/>
          </p:nvSpPr>
          <p:spPr bwMode="auto">
            <a:xfrm>
              <a:off x="1881133" y="1847286"/>
              <a:ext cx="234151" cy="241744"/>
            </a:xfrm>
            <a:custGeom>
              <a:avLst/>
              <a:gdLst>
                <a:gd name="T0" fmla="*/ 145 w 146"/>
                <a:gd name="T1" fmla="*/ 63 h 151"/>
                <a:gd name="T2" fmla="*/ 143 w 146"/>
                <a:gd name="T3" fmla="*/ 11 h 151"/>
                <a:gd name="T4" fmla="*/ 140 w 146"/>
                <a:gd name="T5" fmla="*/ 3 h 151"/>
                <a:gd name="T6" fmla="*/ 132 w 146"/>
                <a:gd name="T7" fmla="*/ 1 h 151"/>
                <a:gd name="T8" fmla="*/ 80 w 146"/>
                <a:gd name="T9" fmla="*/ 4 h 151"/>
                <a:gd name="T10" fmla="*/ 72 w 146"/>
                <a:gd name="T11" fmla="*/ 7 h 151"/>
                <a:gd name="T12" fmla="*/ 70 w 146"/>
                <a:gd name="T13" fmla="*/ 15 h 151"/>
                <a:gd name="T14" fmla="*/ 79 w 146"/>
                <a:gd name="T15" fmla="*/ 22 h 151"/>
                <a:gd name="T16" fmla="*/ 112 w 146"/>
                <a:gd name="T17" fmla="*/ 21 h 151"/>
                <a:gd name="T18" fmla="*/ 76 w 146"/>
                <a:gd name="T19" fmla="*/ 58 h 151"/>
                <a:gd name="T20" fmla="*/ 18 w 146"/>
                <a:gd name="T21" fmla="*/ 67 h 151"/>
                <a:gd name="T22" fmla="*/ 21 w 146"/>
                <a:gd name="T23" fmla="*/ 134 h 151"/>
                <a:gd name="T24" fmla="*/ 88 w 146"/>
                <a:gd name="T25" fmla="*/ 131 h 151"/>
                <a:gd name="T26" fmla="*/ 91 w 146"/>
                <a:gd name="T27" fmla="*/ 72 h 151"/>
                <a:gd name="T28" fmla="*/ 127 w 146"/>
                <a:gd name="T29" fmla="*/ 35 h 151"/>
                <a:gd name="T30" fmla="*/ 127 w 146"/>
                <a:gd name="T31" fmla="*/ 67 h 151"/>
                <a:gd name="T32" fmla="*/ 135 w 146"/>
                <a:gd name="T33" fmla="*/ 74 h 151"/>
                <a:gd name="T34" fmla="*/ 143 w 146"/>
                <a:gd name="T35" fmla="*/ 71 h 151"/>
                <a:gd name="T36" fmla="*/ 145 w 146"/>
                <a:gd name="T37" fmla="*/ 63 h 151"/>
                <a:gd name="T38" fmla="*/ 75 w 146"/>
                <a:gd name="T39" fmla="*/ 119 h 151"/>
                <a:gd name="T40" fmla="*/ 33 w 146"/>
                <a:gd name="T41" fmla="*/ 121 h 151"/>
                <a:gd name="T42" fmla="*/ 31 w 146"/>
                <a:gd name="T43" fmla="*/ 79 h 151"/>
                <a:gd name="T44" fmla="*/ 73 w 146"/>
                <a:gd name="T45" fmla="*/ 77 h 151"/>
                <a:gd name="T46" fmla="*/ 75 w 146"/>
                <a:gd name="T47" fmla="*/ 11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6" h="151">
                  <a:moveTo>
                    <a:pt x="145" y="63"/>
                  </a:moveTo>
                  <a:cubicBezTo>
                    <a:pt x="145" y="60"/>
                    <a:pt x="143" y="14"/>
                    <a:pt x="143" y="11"/>
                  </a:cubicBezTo>
                  <a:cubicBezTo>
                    <a:pt x="144" y="7"/>
                    <a:pt x="142" y="5"/>
                    <a:pt x="140" y="3"/>
                  </a:cubicBezTo>
                  <a:cubicBezTo>
                    <a:pt x="138" y="1"/>
                    <a:pt x="135" y="0"/>
                    <a:pt x="132" y="1"/>
                  </a:cubicBezTo>
                  <a:cubicBezTo>
                    <a:pt x="130" y="1"/>
                    <a:pt x="83" y="4"/>
                    <a:pt x="80" y="4"/>
                  </a:cubicBezTo>
                  <a:cubicBezTo>
                    <a:pt x="77" y="3"/>
                    <a:pt x="74" y="5"/>
                    <a:pt x="72" y="7"/>
                  </a:cubicBezTo>
                  <a:cubicBezTo>
                    <a:pt x="70" y="9"/>
                    <a:pt x="70" y="12"/>
                    <a:pt x="70" y="15"/>
                  </a:cubicBezTo>
                  <a:cubicBezTo>
                    <a:pt x="71" y="22"/>
                    <a:pt x="79" y="22"/>
                    <a:pt x="79" y="22"/>
                  </a:cubicBezTo>
                  <a:cubicBezTo>
                    <a:pt x="112" y="21"/>
                    <a:pt x="112" y="21"/>
                    <a:pt x="112" y="21"/>
                  </a:cubicBezTo>
                  <a:cubicBezTo>
                    <a:pt x="76" y="58"/>
                    <a:pt x="76" y="58"/>
                    <a:pt x="76" y="58"/>
                  </a:cubicBezTo>
                  <a:cubicBezTo>
                    <a:pt x="58" y="47"/>
                    <a:pt x="33" y="51"/>
                    <a:pt x="18" y="67"/>
                  </a:cubicBezTo>
                  <a:cubicBezTo>
                    <a:pt x="0" y="87"/>
                    <a:pt x="2" y="116"/>
                    <a:pt x="21" y="134"/>
                  </a:cubicBezTo>
                  <a:cubicBezTo>
                    <a:pt x="40" y="151"/>
                    <a:pt x="70" y="150"/>
                    <a:pt x="88" y="131"/>
                  </a:cubicBezTo>
                  <a:cubicBezTo>
                    <a:pt x="103" y="114"/>
                    <a:pt x="104" y="90"/>
                    <a:pt x="91" y="72"/>
                  </a:cubicBezTo>
                  <a:cubicBezTo>
                    <a:pt x="127" y="35"/>
                    <a:pt x="127" y="35"/>
                    <a:pt x="127" y="35"/>
                  </a:cubicBezTo>
                  <a:cubicBezTo>
                    <a:pt x="127" y="67"/>
                    <a:pt x="127" y="67"/>
                    <a:pt x="127" y="67"/>
                  </a:cubicBezTo>
                  <a:cubicBezTo>
                    <a:pt x="127" y="67"/>
                    <a:pt x="128" y="73"/>
                    <a:pt x="135" y="74"/>
                  </a:cubicBezTo>
                  <a:cubicBezTo>
                    <a:pt x="138" y="75"/>
                    <a:pt x="141" y="74"/>
                    <a:pt x="143" y="71"/>
                  </a:cubicBezTo>
                  <a:cubicBezTo>
                    <a:pt x="145" y="69"/>
                    <a:pt x="146" y="66"/>
                    <a:pt x="145" y="63"/>
                  </a:cubicBezTo>
                  <a:close/>
                  <a:moveTo>
                    <a:pt x="75" y="119"/>
                  </a:moveTo>
                  <a:cubicBezTo>
                    <a:pt x="64" y="132"/>
                    <a:pt x="45" y="132"/>
                    <a:pt x="33" y="121"/>
                  </a:cubicBezTo>
                  <a:cubicBezTo>
                    <a:pt x="20" y="110"/>
                    <a:pt x="19" y="91"/>
                    <a:pt x="31" y="79"/>
                  </a:cubicBezTo>
                  <a:cubicBezTo>
                    <a:pt x="42" y="67"/>
                    <a:pt x="61" y="66"/>
                    <a:pt x="73" y="77"/>
                  </a:cubicBezTo>
                  <a:cubicBezTo>
                    <a:pt x="85" y="88"/>
                    <a:pt x="86" y="107"/>
                    <a:pt x="7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8" name="Freeform 315">
              <a:extLst>
                <a:ext uri="{FF2B5EF4-FFF2-40B4-BE49-F238E27FC236}">
                  <a16:creationId xmlns:a16="http://schemas.microsoft.com/office/drawing/2014/main" id="{5D3CD9AC-D174-4BAF-A0A7-2C4FFAE645F6}"/>
                </a:ext>
              </a:extLst>
            </p:cNvPr>
            <p:cNvSpPr>
              <a:spLocks noEditPoints="1"/>
            </p:cNvSpPr>
            <p:nvPr/>
          </p:nvSpPr>
          <p:spPr bwMode="auto">
            <a:xfrm>
              <a:off x="1827975" y="6407528"/>
              <a:ext cx="315154" cy="184789"/>
            </a:xfrm>
            <a:custGeom>
              <a:avLst/>
              <a:gdLst>
                <a:gd name="T0" fmla="*/ 167 w 196"/>
                <a:gd name="T1" fmla="*/ 32 h 115"/>
                <a:gd name="T2" fmla="*/ 162 w 196"/>
                <a:gd name="T3" fmla="*/ 33 h 115"/>
                <a:gd name="T4" fmla="*/ 121 w 196"/>
                <a:gd name="T5" fmla="*/ 3 h 115"/>
                <a:gd name="T6" fmla="*/ 105 w 196"/>
                <a:gd name="T7" fmla="*/ 6 h 115"/>
                <a:gd name="T8" fmla="*/ 89 w 196"/>
                <a:gd name="T9" fmla="*/ 0 h 115"/>
                <a:gd name="T10" fmla="*/ 61 w 196"/>
                <a:gd name="T11" fmla="*/ 23 h 115"/>
                <a:gd name="T12" fmla="*/ 56 w 196"/>
                <a:gd name="T13" fmla="*/ 23 h 115"/>
                <a:gd name="T14" fmla="*/ 31 w 196"/>
                <a:gd name="T15" fmla="*/ 43 h 115"/>
                <a:gd name="T16" fmla="*/ 26 w 196"/>
                <a:gd name="T17" fmla="*/ 42 h 115"/>
                <a:gd name="T18" fmla="*/ 0 w 196"/>
                <a:gd name="T19" fmla="*/ 71 h 115"/>
                <a:gd name="T20" fmla="*/ 26 w 196"/>
                <a:gd name="T21" fmla="*/ 100 h 115"/>
                <a:gd name="T22" fmla="*/ 31 w 196"/>
                <a:gd name="T23" fmla="*/ 99 h 115"/>
                <a:gd name="T24" fmla="*/ 27 w 196"/>
                <a:gd name="T25" fmla="*/ 89 h 115"/>
                <a:gd name="T26" fmla="*/ 48 w 196"/>
                <a:gd name="T27" fmla="*/ 102 h 115"/>
                <a:gd name="T28" fmla="*/ 64 w 196"/>
                <a:gd name="T29" fmla="*/ 95 h 115"/>
                <a:gd name="T30" fmla="*/ 89 w 196"/>
                <a:gd name="T31" fmla="*/ 111 h 115"/>
                <a:gd name="T32" fmla="*/ 107 w 196"/>
                <a:gd name="T33" fmla="*/ 104 h 115"/>
                <a:gd name="T34" fmla="*/ 129 w 196"/>
                <a:gd name="T35" fmla="*/ 115 h 115"/>
                <a:gd name="T36" fmla="*/ 156 w 196"/>
                <a:gd name="T37" fmla="*/ 93 h 115"/>
                <a:gd name="T38" fmla="*/ 167 w 196"/>
                <a:gd name="T39" fmla="*/ 96 h 115"/>
                <a:gd name="T40" fmla="*/ 196 w 196"/>
                <a:gd name="T41" fmla="*/ 64 h 115"/>
                <a:gd name="T42" fmla="*/ 167 w 196"/>
                <a:gd name="T43" fmla="*/ 32 h 115"/>
                <a:gd name="T44" fmla="*/ 106 w 196"/>
                <a:gd name="T45" fmla="*/ 64 h 115"/>
                <a:gd name="T46" fmla="*/ 106 w 196"/>
                <a:gd name="T47" fmla="*/ 89 h 115"/>
                <a:gd name="T48" fmla="*/ 87 w 196"/>
                <a:gd name="T49" fmla="*/ 89 h 115"/>
                <a:gd name="T50" fmla="*/ 87 w 196"/>
                <a:gd name="T51" fmla="*/ 64 h 115"/>
                <a:gd name="T52" fmla="*/ 72 w 196"/>
                <a:gd name="T53" fmla="*/ 64 h 115"/>
                <a:gd name="T54" fmla="*/ 97 w 196"/>
                <a:gd name="T55" fmla="*/ 31 h 115"/>
                <a:gd name="T56" fmla="*/ 121 w 196"/>
                <a:gd name="T57" fmla="*/ 64 h 115"/>
                <a:gd name="T58" fmla="*/ 106 w 196"/>
                <a:gd name="T59" fmla="*/ 6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115">
                  <a:moveTo>
                    <a:pt x="167" y="32"/>
                  </a:moveTo>
                  <a:cubicBezTo>
                    <a:pt x="165" y="32"/>
                    <a:pt x="164" y="32"/>
                    <a:pt x="162" y="33"/>
                  </a:cubicBezTo>
                  <a:cubicBezTo>
                    <a:pt x="155" y="15"/>
                    <a:pt x="139" y="3"/>
                    <a:pt x="121" y="3"/>
                  </a:cubicBezTo>
                  <a:cubicBezTo>
                    <a:pt x="115" y="3"/>
                    <a:pt x="110" y="4"/>
                    <a:pt x="105" y="6"/>
                  </a:cubicBezTo>
                  <a:cubicBezTo>
                    <a:pt x="101" y="2"/>
                    <a:pt x="95" y="0"/>
                    <a:pt x="89" y="0"/>
                  </a:cubicBezTo>
                  <a:cubicBezTo>
                    <a:pt x="76" y="0"/>
                    <a:pt x="65" y="10"/>
                    <a:pt x="61" y="23"/>
                  </a:cubicBezTo>
                  <a:cubicBezTo>
                    <a:pt x="60" y="23"/>
                    <a:pt x="58" y="23"/>
                    <a:pt x="56" y="23"/>
                  </a:cubicBezTo>
                  <a:cubicBezTo>
                    <a:pt x="44" y="23"/>
                    <a:pt x="34" y="31"/>
                    <a:pt x="31" y="43"/>
                  </a:cubicBezTo>
                  <a:cubicBezTo>
                    <a:pt x="29" y="43"/>
                    <a:pt x="28" y="42"/>
                    <a:pt x="26" y="42"/>
                  </a:cubicBezTo>
                  <a:cubicBezTo>
                    <a:pt x="11" y="42"/>
                    <a:pt x="0" y="55"/>
                    <a:pt x="0" y="71"/>
                  </a:cubicBezTo>
                  <a:cubicBezTo>
                    <a:pt x="0" y="87"/>
                    <a:pt x="11" y="100"/>
                    <a:pt x="26" y="100"/>
                  </a:cubicBezTo>
                  <a:cubicBezTo>
                    <a:pt x="28" y="100"/>
                    <a:pt x="29" y="99"/>
                    <a:pt x="31" y="99"/>
                  </a:cubicBezTo>
                  <a:cubicBezTo>
                    <a:pt x="29" y="96"/>
                    <a:pt x="27" y="93"/>
                    <a:pt x="27" y="89"/>
                  </a:cubicBezTo>
                  <a:cubicBezTo>
                    <a:pt x="31" y="97"/>
                    <a:pt x="39" y="102"/>
                    <a:pt x="48" y="102"/>
                  </a:cubicBezTo>
                  <a:cubicBezTo>
                    <a:pt x="54" y="102"/>
                    <a:pt x="60" y="99"/>
                    <a:pt x="64" y="95"/>
                  </a:cubicBezTo>
                  <a:cubicBezTo>
                    <a:pt x="69" y="104"/>
                    <a:pt x="78" y="111"/>
                    <a:pt x="89" y="111"/>
                  </a:cubicBezTo>
                  <a:cubicBezTo>
                    <a:pt x="96" y="111"/>
                    <a:pt x="102" y="108"/>
                    <a:pt x="107" y="104"/>
                  </a:cubicBezTo>
                  <a:cubicBezTo>
                    <a:pt x="112" y="110"/>
                    <a:pt x="120" y="115"/>
                    <a:pt x="129" y="115"/>
                  </a:cubicBezTo>
                  <a:cubicBezTo>
                    <a:pt x="141" y="115"/>
                    <a:pt x="152" y="106"/>
                    <a:pt x="156" y="93"/>
                  </a:cubicBezTo>
                  <a:cubicBezTo>
                    <a:pt x="159" y="95"/>
                    <a:pt x="163" y="96"/>
                    <a:pt x="167" y="96"/>
                  </a:cubicBezTo>
                  <a:cubicBezTo>
                    <a:pt x="183" y="96"/>
                    <a:pt x="196" y="81"/>
                    <a:pt x="196" y="64"/>
                  </a:cubicBezTo>
                  <a:cubicBezTo>
                    <a:pt x="196" y="46"/>
                    <a:pt x="183" y="32"/>
                    <a:pt x="167" y="32"/>
                  </a:cubicBezTo>
                  <a:close/>
                  <a:moveTo>
                    <a:pt x="106" y="64"/>
                  </a:moveTo>
                  <a:cubicBezTo>
                    <a:pt x="106" y="89"/>
                    <a:pt x="106" y="89"/>
                    <a:pt x="106" y="89"/>
                  </a:cubicBezTo>
                  <a:cubicBezTo>
                    <a:pt x="87" y="89"/>
                    <a:pt x="87" y="89"/>
                    <a:pt x="87" y="89"/>
                  </a:cubicBezTo>
                  <a:cubicBezTo>
                    <a:pt x="87" y="64"/>
                    <a:pt x="87" y="64"/>
                    <a:pt x="87" y="64"/>
                  </a:cubicBezTo>
                  <a:cubicBezTo>
                    <a:pt x="72" y="64"/>
                    <a:pt x="72" y="64"/>
                    <a:pt x="72" y="64"/>
                  </a:cubicBezTo>
                  <a:cubicBezTo>
                    <a:pt x="97" y="31"/>
                    <a:pt x="97" y="31"/>
                    <a:pt x="97" y="31"/>
                  </a:cubicBezTo>
                  <a:cubicBezTo>
                    <a:pt x="121" y="64"/>
                    <a:pt x="121" y="64"/>
                    <a:pt x="121" y="64"/>
                  </a:cubicBezTo>
                  <a:lnTo>
                    <a:pt x="10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49" name="Freeform 396">
              <a:extLst>
                <a:ext uri="{FF2B5EF4-FFF2-40B4-BE49-F238E27FC236}">
                  <a16:creationId xmlns:a16="http://schemas.microsoft.com/office/drawing/2014/main" id="{2B673555-B0FB-4F46-A8F5-FFC694699BFD}"/>
                </a:ext>
              </a:extLst>
            </p:cNvPr>
            <p:cNvSpPr>
              <a:spLocks noEditPoints="1"/>
            </p:cNvSpPr>
            <p:nvPr/>
          </p:nvSpPr>
          <p:spPr bwMode="auto">
            <a:xfrm>
              <a:off x="1831772" y="2716807"/>
              <a:ext cx="302498" cy="303763"/>
            </a:xfrm>
            <a:custGeom>
              <a:avLst/>
              <a:gdLst>
                <a:gd name="T0" fmla="*/ 95 w 189"/>
                <a:gd name="T1" fmla="*/ 0 h 189"/>
                <a:gd name="T2" fmla="*/ 0 w 189"/>
                <a:gd name="T3" fmla="*/ 95 h 189"/>
                <a:gd name="T4" fmla="*/ 95 w 189"/>
                <a:gd name="T5" fmla="*/ 189 h 189"/>
                <a:gd name="T6" fmla="*/ 189 w 189"/>
                <a:gd name="T7" fmla="*/ 95 h 189"/>
                <a:gd name="T8" fmla="*/ 95 w 189"/>
                <a:gd name="T9" fmla="*/ 0 h 189"/>
                <a:gd name="T10" fmla="*/ 117 w 189"/>
                <a:gd name="T11" fmla="*/ 96 h 189"/>
                <a:gd name="T12" fmla="*/ 117 w 189"/>
                <a:gd name="T13" fmla="*/ 145 h 189"/>
                <a:gd name="T14" fmla="*/ 72 w 189"/>
                <a:gd name="T15" fmla="*/ 145 h 189"/>
                <a:gd name="T16" fmla="*/ 72 w 189"/>
                <a:gd name="T17" fmla="*/ 96 h 189"/>
                <a:gd name="T18" fmla="*/ 49 w 189"/>
                <a:gd name="T19" fmla="*/ 96 h 189"/>
                <a:gd name="T20" fmla="*/ 95 w 189"/>
                <a:gd name="T21" fmla="*/ 44 h 189"/>
                <a:gd name="T22" fmla="*/ 140 w 189"/>
                <a:gd name="T23" fmla="*/ 96 h 189"/>
                <a:gd name="T24" fmla="*/ 117 w 189"/>
                <a:gd name="T25" fmla="*/ 9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89">
                  <a:moveTo>
                    <a:pt x="95" y="0"/>
                  </a:moveTo>
                  <a:cubicBezTo>
                    <a:pt x="43" y="0"/>
                    <a:pt x="0" y="43"/>
                    <a:pt x="0" y="95"/>
                  </a:cubicBezTo>
                  <a:cubicBezTo>
                    <a:pt x="0" y="147"/>
                    <a:pt x="43" y="189"/>
                    <a:pt x="95" y="189"/>
                  </a:cubicBezTo>
                  <a:cubicBezTo>
                    <a:pt x="147" y="189"/>
                    <a:pt x="189" y="147"/>
                    <a:pt x="189" y="95"/>
                  </a:cubicBezTo>
                  <a:cubicBezTo>
                    <a:pt x="189" y="43"/>
                    <a:pt x="147" y="0"/>
                    <a:pt x="95" y="0"/>
                  </a:cubicBezTo>
                  <a:close/>
                  <a:moveTo>
                    <a:pt x="117" y="96"/>
                  </a:moveTo>
                  <a:cubicBezTo>
                    <a:pt x="117" y="145"/>
                    <a:pt x="117" y="145"/>
                    <a:pt x="117" y="145"/>
                  </a:cubicBezTo>
                  <a:cubicBezTo>
                    <a:pt x="72" y="145"/>
                    <a:pt x="72" y="145"/>
                    <a:pt x="72" y="145"/>
                  </a:cubicBezTo>
                  <a:cubicBezTo>
                    <a:pt x="72" y="96"/>
                    <a:pt x="72" y="96"/>
                    <a:pt x="72" y="96"/>
                  </a:cubicBezTo>
                  <a:cubicBezTo>
                    <a:pt x="49" y="96"/>
                    <a:pt x="49" y="96"/>
                    <a:pt x="49" y="96"/>
                  </a:cubicBezTo>
                  <a:cubicBezTo>
                    <a:pt x="95" y="44"/>
                    <a:pt x="95" y="44"/>
                    <a:pt x="95" y="44"/>
                  </a:cubicBezTo>
                  <a:cubicBezTo>
                    <a:pt x="140" y="96"/>
                    <a:pt x="140" y="96"/>
                    <a:pt x="140" y="96"/>
                  </a:cubicBezTo>
                  <a:lnTo>
                    <a:pt x="117"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0" name="Freeform 403">
              <a:extLst>
                <a:ext uri="{FF2B5EF4-FFF2-40B4-BE49-F238E27FC236}">
                  <a16:creationId xmlns:a16="http://schemas.microsoft.com/office/drawing/2014/main" id="{426994F6-3109-4447-AD0D-AAF2845FE860}"/>
                </a:ext>
              </a:extLst>
            </p:cNvPr>
            <p:cNvSpPr>
              <a:spLocks/>
            </p:cNvSpPr>
            <p:nvPr/>
          </p:nvSpPr>
          <p:spPr bwMode="auto">
            <a:xfrm>
              <a:off x="1831772" y="5205133"/>
              <a:ext cx="265793" cy="70878"/>
            </a:xfrm>
            <a:custGeom>
              <a:avLst/>
              <a:gdLst>
                <a:gd name="T0" fmla="*/ 84 w 166"/>
                <a:gd name="T1" fmla="*/ 16 h 44"/>
                <a:gd name="T2" fmla="*/ 0 w 166"/>
                <a:gd name="T3" fmla="*/ 0 h 44"/>
                <a:gd name="T4" fmla="*/ 91 w 166"/>
                <a:gd name="T5" fmla="*/ 41 h 44"/>
                <a:gd name="T6" fmla="*/ 166 w 166"/>
                <a:gd name="T7" fmla="*/ 6 h 44"/>
                <a:gd name="T8" fmla="*/ 84 w 166"/>
                <a:gd name="T9" fmla="*/ 16 h 44"/>
              </a:gdLst>
              <a:ahLst/>
              <a:cxnLst>
                <a:cxn ang="0">
                  <a:pos x="T0" y="T1"/>
                </a:cxn>
                <a:cxn ang="0">
                  <a:pos x="T2" y="T3"/>
                </a:cxn>
                <a:cxn ang="0">
                  <a:pos x="T4" y="T5"/>
                </a:cxn>
                <a:cxn ang="0">
                  <a:pos x="T6" y="T7"/>
                </a:cxn>
                <a:cxn ang="0">
                  <a:pos x="T8" y="T9"/>
                </a:cxn>
              </a:cxnLst>
              <a:rect l="0" t="0" r="r" b="b"/>
              <a:pathLst>
                <a:path w="166" h="44">
                  <a:moveTo>
                    <a:pt x="84" y="16"/>
                  </a:moveTo>
                  <a:cubicBezTo>
                    <a:pt x="51" y="15"/>
                    <a:pt x="21" y="8"/>
                    <a:pt x="0" y="0"/>
                  </a:cubicBezTo>
                  <a:cubicBezTo>
                    <a:pt x="7" y="26"/>
                    <a:pt x="46" y="44"/>
                    <a:pt x="91" y="41"/>
                  </a:cubicBezTo>
                  <a:cubicBezTo>
                    <a:pt x="125" y="38"/>
                    <a:pt x="153" y="24"/>
                    <a:pt x="166" y="6"/>
                  </a:cubicBezTo>
                  <a:cubicBezTo>
                    <a:pt x="145" y="13"/>
                    <a:pt x="116" y="17"/>
                    <a:pt x="8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1" name="Freeform 404">
              <a:extLst>
                <a:ext uri="{FF2B5EF4-FFF2-40B4-BE49-F238E27FC236}">
                  <a16:creationId xmlns:a16="http://schemas.microsoft.com/office/drawing/2014/main" id="{08878604-9754-416D-A22E-C21858268AFF}"/>
                </a:ext>
              </a:extLst>
            </p:cNvPr>
            <p:cNvSpPr>
              <a:spLocks/>
            </p:cNvSpPr>
            <p:nvPr/>
          </p:nvSpPr>
          <p:spPr bwMode="auto">
            <a:xfrm>
              <a:off x="2052001" y="5227915"/>
              <a:ext cx="24048" cy="43033"/>
            </a:xfrm>
            <a:custGeom>
              <a:avLst/>
              <a:gdLst>
                <a:gd name="T0" fmla="*/ 0 w 15"/>
                <a:gd name="T1" fmla="*/ 7 h 27"/>
                <a:gd name="T2" fmla="*/ 7 w 15"/>
                <a:gd name="T3" fmla="*/ 27 h 27"/>
                <a:gd name="T4" fmla="*/ 15 w 15"/>
                <a:gd name="T5" fmla="*/ 0 h 27"/>
                <a:gd name="T6" fmla="*/ 0 w 15"/>
                <a:gd name="T7" fmla="*/ 7 h 27"/>
              </a:gdLst>
              <a:ahLst/>
              <a:cxnLst>
                <a:cxn ang="0">
                  <a:pos x="T0" y="T1"/>
                </a:cxn>
                <a:cxn ang="0">
                  <a:pos x="T2" y="T3"/>
                </a:cxn>
                <a:cxn ang="0">
                  <a:pos x="T4" y="T5"/>
                </a:cxn>
                <a:cxn ang="0">
                  <a:pos x="T6" y="T7"/>
                </a:cxn>
              </a:cxnLst>
              <a:rect l="0" t="0" r="r" b="b"/>
              <a:pathLst>
                <a:path w="15" h="27">
                  <a:moveTo>
                    <a:pt x="0" y="7"/>
                  </a:moveTo>
                  <a:cubicBezTo>
                    <a:pt x="7" y="27"/>
                    <a:pt x="7" y="27"/>
                    <a:pt x="7" y="27"/>
                  </a:cubicBezTo>
                  <a:cubicBezTo>
                    <a:pt x="7" y="27"/>
                    <a:pt x="15" y="12"/>
                    <a:pt x="15" y="0"/>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2" name="Freeform 405">
              <a:extLst>
                <a:ext uri="{FF2B5EF4-FFF2-40B4-BE49-F238E27FC236}">
                  <a16:creationId xmlns:a16="http://schemas.microsoft.com/office/drawing/2014/main" id="{AE4A01B2-E72F-4C20-AFBC-8847F5560DCB}"/>
                </a:ext>
              </a:extLst>
            </p:cNvPr>
            <p:cNvSpPr>
              <a:spLocks/>
            </p:cNvSpPr>
            <p:nvPr/>
          </p:nvSpPr>
          <p:spPr bwMode="auto">
            <a:xfrm>
              <a:off x="2035546" y="4991233"/>
              <a:ext cx="6329" cy="255667"/>
            </a:xfrm>
            <a:custGeom>
              <a:avLst/>
              <a:gdLst>
                <a:gd name="T0" fmla="*/ 5 w 5"/>
                <a:gd name="T1" fmla="*/ 0 h 202"/>
                <a:gd name="T2" fmla="*/ 5 w 5"/>
                <a:gd name="T3" fmla="*/ 202 h 202"/>
                <a:gd name="T4" fmla="*/ 0 w 5"/>
                <a:gd name="T5" fmla="*/ 202 h 202"/>
                <a:gd name="T6" fmla="*/ 5 w 5"/>
                <a:gd name="T7" fmla="*/ 0 h 202"/>
              </a:gdLst>
              <a:ahLst/>
              <a:cxnLst>
                <a:cxn ang="0">
                  <a:pos x="T0" y="T1"/>
                </a:cxn>
                <a:cxn ang="0">
                  <a:pos x="T2" y="T3"/>
                </a:cxn>
                <a:cxn ang="0">
                  <a:pos x="T4" y="T5"/>
                </a:cxn>
                <a:cxn ang="0">
                  <a:pos x="T6" y="T7"/>
                </a:cxn>
              </a:cxnLst>
              <a:rect l="0" t="0" r="r" b="b"/>
              <a:pathLst>
                <a:path w="5" h="202">
                  <a:moveTo>
                    <a:pt x="5" y="0"/>
                  </a:moveTo>
                  <a:lnTo>
                    <a:pt x="5" y="202"/>
                  </a:lnTo>
                  <a:lnTo>
                    <a:pt x="0" y="202"/>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3" name="Freeform 407">
              <a:extLst>
                <a:ext uri="{FF2B5EF4-FFF2-40B4-BE49-F238E27FC236}">
                  <a16:creationId xmlns:a16="http://schemas.microsoft.com/office/drawing/2014/main" id="{B12C1E58-AC0D-4B8C-AA38-1AA636F9CFA4}"/>
                </a:ext>
              </a:extLst>
            </p:cNvPr>
            <p:cNvSpPr>
              <a:spLocks/>
            </p:cNvSpPr>
            <p:nvPr/>
          </p:nvSpPr>
          <p:spPr bwMode="auto">
            <a:xfrm>
              <a:off x="1889993" y="4978576"/>
              <a:ext cx="146819" cy="213899"/>
            </a:xfrm>
            <a:custGeom>
              <a:avLst/>
              <a:gdLst>
                <a:gd name="T0" fmla="*/ 92 w 92"/>
                <a:gd name="T1" fmla="*/ 0 h 133"/>
                <a:gd name="T2" fmla="*/ 0 w 92"/>
                <a:gd name="T3" fmla="*/ 133 h 133"/>
                <a:gd name="T4" fmla="*/ 90 w 92"/>
                <a:gd name="T5" fmla="*/ 133 h 133"/>
                <a:gd name="T6" fmla="*/ 92 w 92"/>
                <a:gd name="T7" fmla="*/ 0 h 133"/>
              </a:gdLst>
              <a:ahLst/>
              <a:cxnLst>
                <a:cxn ang="0">
                  <a:pos x="T0" y="T1"/>
                </a:cxn>
                <a:cxn ang="0">
                  <a:pos x="T2" y="T3"/>
                </a:cxn>
                <a:cxn ang="0">
                  <a:pos x="T4" y="T5"/>
                </a:cxn>
                <a:cxn ang="0">
                  <a:pos x="T6" y="T7"/>
                </a:cxn>
              </a:cxnLst>
              <a:rect l="0" t="0" r="r" b="b"/>
              <a:pathLst>
                <a:path w="92" h="133">
                  <a:moveTo>
                    <a:pt x="92" y="0"/>
                  </a:moveTo>
                  <a:cubicBezTo>
                    <a:pt x="92" y="0"/>
                    <a:pt x="38" y="40"/>
                    <a:pt x="0" y="133"/>
                  </a:cubicBezTo>
                  <a:cubicBezTo>
                    <a:pt x="0" y="133"/>
                    <a:pt x="50" y="108"/>
                    <a:pt x="90" y="133"/>
                  </a:cubicBez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4" name="Freeform 408">
              <a:extLst>
                <a:ext uri="{FF2B5EF4-FFF2-40B4-BE49-F238E27FC236}">
                  <a16:creationId xmlns:a16="http://schemas.microsoft.com/office/drawing/2014/main" id="{011C44D8-5CB2-49C0-8958-612A2E89A23A}"/>
                </a:ext>
              </a:extLst>
            </p:cNvPr>
            <p:cNvSpPr>
              <a:spLocks/>
            </p:cNvSpPr>
            <p:nvPr/>
          </p:nvSpPr>
          <p:spPr bwMode="auto">
            <a:xfrm>
              <a:off x="1908978" y="5192476"/>
              <a:ext cx="131631" cy="35439"/>
            </a:xfrm>
            <a:custGeom>
              <a:avLst/>
              <a:gdLst>
                <a:gd name="T0" fmla="*/ 82 w 82"/>
                <a:gd name="T1" fmla="*/ 18 h 22"/>
                <a:gd name="T2" fmla="*/ 7 w 82"/>
                <a:gd name="T3" fmla="*/ 0 h 22"/>
                <a:gd name="T4" fmla="*/ 0 w 82"/>
                <a:gd name="T5" fmla="*/ 19 h 22"/>
                <a:gd name="T6" fmla="*/ 30 w 82"/>
                <a:gd name="T7" fmla="*/ 21 h 22"/>
                <a:gd name="T8" fmla="*/ 82 w 82"/>
                <a:gd name="T9" fmla="*/ 18 h 22"/>
              </a:gdLst>
              <a:ahLst/>
              <a:cxnLst>
                <a:cxn ang="0">
                  <a:pos x="T0" y="T1"/>
                </a:cxn>
                <a:cxn ang="0">
                  <a:pos x="T2" y="T3"/>
                </a:cxn>
                <a:cxn ang="0">
                  <a:pos x="T4" y="T5"/>
                </a:cxn>
                <a:cxn ang="0">
                  <a:pos x="T6" y="T7"/>
                </a:cxn>
                <a:cxn ang="0">
                  <a:pos x="T8" y="T9"/>
                </a:cxn>
              </a:cxnLst>
              <a:rect l="0" t="0" r="r" b="b"/>
              <a:pathLst>
                <a:path w="82" h="22">
                  <a:moveTo>
                    <a:pt x="82" y="18"/>
                  </a:moveTo>
                  <a:cubicBezTo>
                    <a:pt x="7" y="0"/>
                    <a:pt x="7" y="0"/>
                    <a:pt x="7" y="0"/>
                  </a:cubicBezTo>
                  <a:cubicBezTo>
                    <a:pt x="0" y="19"/>
                    <a:pt x="0" y="19"/>
                    <a:pt x="0" y="19"/>
                  </a:cubicBezTo>
                  <a:cubicBezTo>
                    <a:pt x="9" y="20"/>
                    <a:pt x="20" y="21"/>
                    <a:pt x="30" y="21"/>
                  </a:cubicBezTo>
                  <a:cubicBezTo>
                    <a:pt x="53" y="22"/>
                    <a:pt x="64" y="21"/>
                    <a:pt x="8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5" name="Freeform 409">
              <a:extLst>
                <a:ext uri="{FF2B5EF4-FFF2-40B4-BE49-F238E27FC236}">
                  <a16:creationId xmlns:a16="http://schemas.microsoft.com/office/drawing/2014/main" id="{BFA8489A-3B6C-42C6-BA16-EEDA58000F5C}"/>
                </a:ext>
              </a:extLst>
            </p:cNvPr>
            <p:cNvSpPr>
              <a:spLocks/>
            </p:cNvSpPr>
            <p:nvPr/>
          </p:nvSpPr>
          <p:spPr bwMode="auto">
            <a:xfrm>
              <a:off x="1915306" y="5198804"/>
              <a:ext cx="18986" cy="18985"/>
            </a:xfrm>
            <a:custGeom>
              <a:avLst/>
              <a:gdLst>
                <a:gd name="T0" fmla="*/ 8 w 12"/>
                <a:gd name="T1" fmla="*/ 12 h 12"/>
                <a:gd name="T2" fmla="*/ 0 w 12"/>
                <a:gd name="T3" fmla="*/ 11 h 12"/>
                <a:gd name="T4" fmla="*/ 4 w 12"/>
                <a:gd name="T5" fmla="*/ 0 h 12"/>
                <a:gd name="T6" fmla="*/ 12 w 12"/>
                <a:gd name="T7" fmla="*/ 2 h 12"/>
                <a:gd name="T8" fmla="*/ 8 w 12"/>
                <a:gd name="T9" fmla="*/ 12 h 12"/>
              </a:gdLst>
              <a:ahLst/>
              <a:cxnLst>
                <a:cxn ang="0">
                  <a:pos x="T0" y="T1"/>
                </a:cxn>
                <a:cxn ang="0">
                  <a:pos x="T2" y="T3"/>
                </a:cxn>
                <a:cxn ang="0">
                  <a:pos x="T4" y="T5"/>
                </a:cxn>
                <a:cxn ang="0">
                  <a:pos x="T6" y="T7"/>
                </a:cxn>
                <a:cxn ang="0">
                  <a:pos x="T8" y="T9"/>
                </a:cxn>
              </a:cxnLst>
              <a:rect l="0" t="0" r="r" b="b"/>
              <a:pathLst>
                <a:path w="12" h="12">
                  <a:moveTo>
                    <a:pt x="8" y="12"/>
                  </a:moveTo>
                  <a:cubicBezTo>
                    <a:pt x="4" y="12"/>
                    <a:pt x="0" y="11"/>
                    <a:pt x="0" y="11"/>
                  </a:cubicBezTo>
                  <a:cubicBezTo>
                    <a:pt x="4" y="0"/>
                    <a:pt x="4" y="0"/>
                    <a:pt x="4" y="0"/>
                  </a:cubicBezTo>
                  <a:cubicBezTo>
                    <a:pt x="4" y="0"/>
                    <a:pt x="10" y="1"/>
                    <a:pt x="12" y="2"/>
                  </a:cubicBezTo>
                  <a:cubicBezTo>
                    <a:pt x="11" y="6"/>
                    <a:pt x="10" y="8"/>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6" name="Freeform 64">
              <a:extLst>
                <a:ext uri="{FF2B5EF4-FFF2-40B4-BE49-F238E27FC236}">
                  <a16:creationId xmlns:a16="http://schemas.microsoft.com/office/drawing/2014/main" id="{26423D2C-9C88-4653-BDA8-9EFB37C5B8B5}"/>
                </a:ext>
              </a:extLst>
            </p:cNvPr>
            <p:cNvSpPr>
              <a:spLocks/>
            </p:cNvSpPr>
            <p:nvPr/>
          </p:nvSpPr>
          <p:spPr bwMode="auto">
            <a:xfrm>
              <a:off x="6282691" y="3169921"/>
              <a:ext cx="174664" cy="301232"/>
            </a:xfrm>
            <a:custGeom>
              <a:avLst/>
              <a:gdLst>
                <a:gd name="T0" fmla="*/ 138 w 138"/>
                <a:gd name="T1" fmla="*/ 0 h 238"/>
                <a:gd name="T2" fmla="*/ 33 w 138"/>
                <a:gd name="T3" fmla="*/ 104 h 238"/>
                <a:gd name="T4" fmla="*/ 33 w 138"/>
                <a:gd name="T5" fmla="*/ 28 h 238"/>
                <a:gd name="T6" fmla="*/ 0 w 138"/>
                <a:gd name="T7" fmla="*/ 28 h 238"/>
                <a:gd name="T8" fmla="*/ 0 w 138"/>
                <a:gd name="T9" fmla="*/ 212 h 238"/>
                <a:gd name="T10" fmla="*/ 33 w 138"/>
                <a:gd name="T11" fmla="*/ 212 h 238"/>
                <a:gd name="T12" fmla="*/ 33 w 138"/>
                <a:gd name="T13" fmla="*/ 134 h 238"/>
                <a:gd name="T14" fmla="*/ 138 w 138"/>
                <a:gd name="T15" fmla="*/ 238 h 238"/>
                <a:gd name="T16" fmla="*/ 138 w 138"/>
                <a:gd name="T1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238">
                  <a:moveTo>
                    <a:pt x="138" y="0"/>
                  </a:moveTo>
                  <a:lnTo>
                    <a:pt x="33" y="104"/>
                  </a:lnTo>
                  <a:lnTo>
                    <a:pt x="33" y="28"/>
                  </a:lnTo>
                  <a:lnTo>
                    <a:pt x="0" y="28"/>
                  </a:lnTo>
                  <a:lnTo>
                    <a:pt x="0" y="212"/>
                  </a:lnTo>
                  <a:lnTo>
                    <a:pt x="33" y="212"/>
                  </a:lnTo>
                  <a:lnTo>
                    <a:pt x="33" y="134"/>
                  </a:lnTo>
                  <a:lnTo>
                    <a:pt x="138" y="238"/>
                  </a:lnTo>
                  <a:lnTo>
                    <a:pt x="1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7" name="Rectangle 65">
              <a:extLst>
                <a:ext uri="{FF2B5EF4-FFF2-40B4-BE49-F238E27FC236}">
                  <a16:creationId xmlns:a16="http://schemas.microsoft.com/office/drawing/2014/main" id="{B2B09384-A0E8-431F-8B64-217BCC9A19A5}"/>
                </a:ext>
              </a:extLst>
            </p:cNvPr>
            <p:cNvSpPr>
              <a:spLocks noChangeArrowheads="1"/>
            </p:cNvSpPr>
            <p:nvPr/>
          </p:nvSpPr>
          <p:spPr bwMode="auto">
            <a:xfrm>
              <a:off x="6210548" y="3205360"/>
              <a:ext cx="41768" cy="2328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8" name="Freeform 84">
              <a:extLst>
                <a:ext uri="{FF2B5EF4-FFF2-40B4-BE49-F238E27FC236}">
                  <a16:creationId xmlns:a16="http://schemas.microsoft.com/office/drawing/2014/main" id="{3E95A497-CB7D-471C-A0B2-944BD3B0446A}"/>
                </a:ext>
              </a:extLst>
            </p:cNvPr>
            <p:cNvSpPr>
              <a:spLocks/>
            </p:cNvSpPr>
            <p:nvPr/>
          </p:nvSpPr>
          <p:spPr bwMode="auto">
            <a:xfrm>
              <a:off x="6175109" y="2835782"/>
              <a:ext cx="312623" cy="99989"/>
            </a:xfrm>
            <a:custGeom>
              <a:avLst/>
              <a:gdLst>
                <a:gd name="T0" fmla="*/ 123 w 247"/>
                <a:gd name="T1" fmla="*/ 24 h 79"/>
                <a:gd name="T2" fmla="*/ 61 w 247"/>
                <a:gd name="T3" fmla="*/ 24 h 79"/>
                <a:gd name="T4" fmla="*/ 61 w 247"/>
                <a:gd name="T5" fmla="*/ 0 h 79"/>
                <a:gd name="T6" fmla="*/ 0 w 247"/>
                <a:gd name="T7" fmla="*/ 38 h 79"/>
                <a:gd name="T8" fmla="*/ 61 w 247"/>
                <a:gd name="T9" fmla="*/ 79 h 79"/>
                <a:gd name="T10" fmla="*/ 61 w 247"/>
                <a:gd name="T11" fmla="*/ 55 h 79"/>
                <a:gd name="T12" fmla="*/ 126 w 247"/>
                <a:gd name="T13" fmla="*/ 55 h 79"/>
                <a:gd name="T14" fmla="*/ 188 w 247"/>
                <a:gd name="T15" fmla="*/ 55 h 79"/>
                <a:gd name="T16" fmla="*/ 188 w 247"/>
                <a:gd name="T17" fmla="*/ 79 h 79"/>
                <a:gd name="T18" fmla="*/ 247 w 247"/>
                <a:gd name="T19" fmla="*/ 39 h 79"/>
                <a:gd name="T20" fmla="*/ 188 w 247"/>
                <a:gd name="T21" fmla="*/ 0 h 79"/>
                <a:gd name="T22" fmla="*/ 188 w 247"/>
                <a:gd name="T23" fmla="*/ 24 h 79"/>
                <a:gd name="T24" fmla="*/ 123 w 247"/>
                <a:gd name="T25" fmla="*/ 2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79">
                  <a:moveTo>
                    <a:pt x="123" y="24"/>
                  </a:moveTo>
                  <a:lnTo>
                    <a:pt x="61" y="24"/>
                  </a:lnTo>
                  <a:lnTo>
                    <a:pt x="61" y="0"/>
                  </a:lnTo>
                  <a:lnTo>
                    <a:pt x="0" y="38"/>
                  </a:lnTo>
                  <a:lnTo>
                    <a:pt x="61" y="79"/>
                  </a:lnTo>
                  <a:lnTo>
                    <a:pt x="61" y="55"/>
                  </a:lnTo>
                  <a:lnTo>
                    <a:pt x="126" y="55"/>
                  </a:lnTo>
                  <a:lnTo>
                    <a:pt x="188" y="55"/>
                  </a:lnTo>
                  <a:lnTo>
                    <a:pt x="188" y="79"/>
                  </a:lnTo>
                  <a:lnTo>
                    <a:pt x="247" y="39"/>
                  </a:lnTo>
                  <a:lnTo>
                    <a:pt x="188" y="0"/>
                  </a:lnTo>
                  <a:lnTo>
                    <a:pt x="188" y="24"/>
                  </a:lnTo>
                  <a:lnTo>
                    <a:pt x="12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59" name="Freeform 95">
              <a:extLst>
                <a:ext uri="{FF2B5EF4-FFF2-40B4-BE49-F238E27FC236}">
                  <a16:creationId xmlns:a16="http://schemas.microsoft.com/office/drawing/2014/main" id="{C431F11C-279E-490C-A3E2-A78C1B6187BE}"/>
                </a:ext>
              </a:extLst>
            </p:cNvPr>
            <p:cNvSpPr>
              <a:spLocks noEditPoints="1"/>
            </p:cNvSpPr>
            <p:nvPr/>
          </p:nvSpPr>
          <p:spPr bwMode="auto">
            <a:xfrm>
              <a:off x="6176374" y="5435487"/>
              <a:ext cx="313888" cy="274653"/>
            </a:xfrm>
            <a:custGeom>
              <a:avLst/>
              <a:gdLst>
                <a:gd name="T0" fmla="*/ 193 w 195"/>
                <a:gd name="T1" fmla="*/ 155 h 171"/>
                <a:gd name="T2" fmla="*/ 150 w 195"/>
                <a:gd name="T3" fmla="*/ 80 h 171"/>
                <a:gd name="T4" fmla="*/ 149 w 195"/>
                <a:gd name="T5" fmla="*/ 80 h 171"/>
                <a:gd name="T6" fmla="*/ 106 w 195"/>
                <a:gd name="T7" fmla="*/ 6 h 171"/>
                <a:gd name="T8" fmla="*/ 97 w 195"/>
                <a:gd name="T9" fmla="*/ 0 h 171"/>
                <a:gd name="T10" fmla="*/ 89 w 195"/>
                <a:gd name="T11" fmla="*/ 6 h 171"/>
                <a:gd name="T12" fmla="*/ 45 w 195"/>
                <a:gd name="T13" fmla="*/ 80 h 171"/>
                <a:gd name="T14" fmla="*/ 39 w 195"/>
                <a:gd name="T15" fmla="*/ 92 h 171"/>
                <a:gd name="T16" fmla="*/ 2 w 195"/>
                <a:gd name="T17" fmla="*/ 155 h 171"/>
                <a:gd name="T18" fmla="*/ 2 w 195"/>
                <a:gd name="T19" fmla="*/ 165 h 171"/>
                <a:gd name="T20" fmla="*/ 11 w 195"/>
                <a:gd name="T21" fmla="*/ 171 h 171"/>
                <a:gd name="T22" fmla="*/ 184 w 195"/>
                <a:gd name="T23" fmla="*/ 171 h 171"/>
                <a:gd name="T24" fmla="*/ 193 w 195"/>
                <a:gd name="T25" fmla="*/ 165 h 171"/>
                <a:gd name="T26" fmla="*/ 193 w 195"/>
                <a:gd name="T27" fmla="*/ 155 h 171"/>
                <a:gd name="T28" fmla="*/ 98 w 195"/>
                <a:gd name="T29" fmla="*/ 144 h 171"/>
                <a:gd name="T30" fmla="*/ 86 w 195"/>
                <a:gd name="T31" fmla="*/ 132 h 171"/>
                <a:gd name="T32" fmla="*/ 98 w 195"/>
                <a:gd name="T33" fmla="*/ 120 h 171"/>
                <a:gd name="T34" fmla="*/ 110 w 195"/>
                <a:gd name="T35" fmla="*/ 132 h 171"/>
                <a:gd name="T36" fmla="*/ 98 w 195"/>
                <a:gd name="T37" fmla="*/ 144 h 171"/>
                <a:gd name="T38" fmla="*/ 109 w 195"/>
                <a:gd name="T39" fmla="*/ 79 h 171"/>
                <a:gd name="T40" fmla="*/ 107 w 195"/>
                <a:gd name="T41" fmla="*/ 87 h 171"/>
                <a:gd name="T42" fmla="*/ 101 w 195"/>
                <a:gd name="T43" fmla="*/ 111 h 171"/>
                <a:gd name="T44" fmla="*/ 97 w 195"/>
                <a:gd name="T45" fmla="*/ 116 h 171"/>
                <a:gd name="T46" fmla="*/ 93 w 195"/>
                <a:gd name="T47" fmla="*/ 111 h 171"/>
                <a:gd name="T48" fmla="*/ 88 w 195"/>
                <a:gd name="T49" fmla="*/ 87 h 171"/>
                <a:gd name="T50" fmla="*/ 87 w 195"/>
                <a:gd name="T51" fmla="*/ 85 h 171"/>
                <a:gd name="T52" fmla="*/ 85 w 195"/>
                <a:gd name="T53" fmla="*/ 73 h 171"/>
                <a:gd name="T54" fmla="*/ 97 w 195"/>
                <a:gd name="T55" fmla="*/ 58 h 171"/>
                <a:gd name="T56" fmla="*/ 110 w 195"/>
                <a:gd name="T57" fmla="*/ 73 h 171"/>
                <a:gd name="T58" fmla="*/ 109 w 195"/>
                <a:gd name="T59" fmla="*/ 7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 h="171">
                  <a:moveTo>
                    <a:pt x="193" y="155"/>
                  </a:moveTo>
                  <a:cubicBezTo>
                    <a:pt x="150" y="80"/>
                    <a:pt x="150" y="80"/>
                    <a:pt x="150" y="80"/>
                  </a:cubicBezTo>
                  <a:cubicBezTo>
                    <a:pt x="149" y="80"/>
                    <a:pt x="149" y="80"/>
                    <a:pt x="149" y="80"/>
                  </a:cubicBezTo>
                  <a:cubicBezTo>
                    <a:pt x="106" y="6"/>
                    <a:pt x="106" y="6"/>
                    <a:pt x="106" y="6"/>
                  </a:cubicBezTo>
                  <a:cubicBezTo>
                    <a:pt x="105" y="2"/>
                    <a:pt x="101" y="0"/>
                    <a:pt x="97" y="0"/>
                  </a:cubicBezTo>
                  <a:cubicBezTo>
                    <a:pt x="94" y="0"/>
                    <a:pt x="90" y="2"/>
                    <a:pt x="89" y="6"/>
                  </a:cubicBezTo>
                  <a:cubicBezTo>
                    <a:pt x="45" y="80"/>
                    <a:pt x="45" y="80"/>
                    <a:pt x="45" y="80"/>
                  </a:cubicBezTo>
                  <a:cubicBezTo>
                    <a:pt x="39" y="92"/>
                    <a:pt x="39" y="92"/>
                    <a:pt x="39" y="92"/>
                  </a:cubicBezTo>
                  <a:cubicBezTo>
                    <a:pt x="2" y="155"/>
                    <a:pt x="2" y="155"/>
                    <a:pt x="2" y="155"/>
                  </a:cubicBezTo>
                  <a:cubicBezTo>
                    <a:pt x="0" y="158"/>
                    <a:pt x="0" y="162"/>
                    <a:pt x="2" y="165"/>
                  </a:cubicBezTo>
                  <a:cubicBezTo>
                    <a:pt x="4" y="169"/>
                    <a:pt x="7" y="171"/>
                    <a:pt x="11" y="171"/>
                  </a:cubicBezTo>
                  <a:cubicBezTo>
                    <a:pt x="184" y="171"/>
                    <a:pt x="184" y="171"/>
                    <a:pt x="184" y="171"/>
                  </a:cubicBezTo>
                  <a:cubicBezTo>
                    <a:pt x="187" y="171"/>
                    <a:pt x="191" y="169"/>
                    <a:pt x="193" y="165"/>
                  </a:cubicBezTo>
                  <a:cubicBezTo>
                    <a:pt x="195" y="162"/>
                    <a:pt x="195" y="158"/>
                    <a:pt x="193" y="155"/>
                  </a:cubicBezTo>
                  <a:close/>
                  <a:moveTo>
                    <a:pt x="98" y="144"/>
                  </a:moveTo>
                  <a:cubicBezTo>
                    <a:pt x="91" y="144"/>
                    <a:pt x="86" y="139"/>
                    <a:pt x="86" y="132"/>
                  </a:cubicBezTo>
                  <a:cubicBezTo>
                    <a:pt x="86" y="126"/>
                    <a:pt x="91" y="120"/>
                    <a:pt x="98" y="120"/>
                  </a:cubicBezTo>
                  <a:cubicBezTo>
                    <a:pt x="105" y="120"/>
                    <a:pt x="110" y="126"/>
                    <a:pt x="110" y="132"/>
                  </a:cubicBezTo>
                  <a:cubicBezTo>
                    <a:pt x="110" y="139"/>
                    <a:pt x="105" y="144"/>
                    <a:pt x="98" y="144"/>
                  </a:cubicBezTo>
                  <a:close/>
                  <a:moveTo>
                    <a:pt x="109" y="79"/>
                  </a:moveTo>
                  <a:cubicBezTo>
                    <a:pt x="109" y="82"/>
                    <a:pt x="108" y="85"/>
                    <a:pt x="107" y="87"/>
                  </a:cubicBezTo>
                  <a:cubicBezTo>
                    <a:pt x="104" y="95"/>
                    <a:pt x="102" y="103"/>
                    <a:pt x="101" y="111"/>
                  </a:cubicBezTo>
                  <a:cubicBezTo>
                    <a:pt x="101" y="113"/>
                    <a:pt x="101" y="116"/>
                    <a:pt x="97" y="116"/>
                  </a:cubicBezTo>
                  <a:cubicBezTo>
                    <a:pt x="94" y="116"/>
                    <a:pt x="94" y="113"/>
                    <a:pt x="93" y="111"/>
                  </a:cubicBezTo>
                  <a:cubicBezTo>
                    <a:pt x="93" y="103"/>
                    <a:pt x="91" y="95"/>
                    <a:pt x="88" y="87"/>
                  </a:cubicBezTo>
                  <a:cubicBezTo>
                    <a:pt x="88" y="87"/>
                    <a:pt x="88" y="86"/>
                    <a:pt x="87" y="85"/>
                  </a:cubicBezTo>
                  <a:cubicBezTo>
                    <a:pt x="86" y="81"/>
                    <a:pt x="85" y="77"/>
                    <a:pt x="85" y="73"/>
                  </a:cubicBezTo>
                  <a:cubicBezTo>
                    <a:pt x="85" y="65"/>
                    <a:pt x="89" y="58"/>
                    <a:pt x="97" y="58"/>
                  </a:cubicBezTo>
                  <a:cubicBezTo>
                    <a:pt x="106" y="58"/>
                    <a:pt x="110" y="65"/>
                    <a:pt x="110" y="73"/>
                  </a:cubicBezTo>
                  <a:cubicBezTo>
                    <a:pt x="110" y="75"/>
                    <a:pt x="110" y="77"/>
                    <a:pt x="109"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0" name="Freeform 117">
              <a:extLst>
                <a:ext uri="{FF2B5EF4-FFF2-40B4-BE49-F238E27FC236}">
                  <a16:creationId xmlns:a16="http://schemas.microsoft.com/office/drawing/2014/main" id="{1405D30B-0A32-4E9A-98AB-7CE62B47C18F}"/>
                </a:ext>
              </a:extLst>
            </p:cNvPr>
            <p:cNvSpPr>
              <a:spLocks noEditPoints="1"/>
            </p:cNvSpPr>
            <p:nvPr/>
          </p:nvSpPr>
          <p:spPr bwMode="auto">
            <a:xfrm>
              <a:off x="6242190" y="4527995"/>
              <a:ext cx="194915" cy="302498"/>
            </a:xfrm>
            <a:custGeom>
              <a:avLst/>
              <a:gdLst>
                <a:gd name="T0" fmla="*/ 22 w 121"/>
                <a:gd name="T1" fmla="*/ 0 h 189"/>
                <a:gd name="T2" fmla="*/ 0 w 121"/>
                <a:gd name="T3" fmla="*/ 167 h 189"/>
                <a:gd name="T4" fmla="*/ 98 w 121"/>
                <a:gd name="T5" fmla="*/ 189 h 189"/>
                <a:gd name="T6" fmla="*/ 121 w 121"/>
                <a:gd name="T7" fmla="*/ 22 h 189"/>
                <a:gd name="T8" fmla="*/ 29 w 121"/>
                <a:gd name="T9" fmla="*/ 157 h 189"/>
                <a:gd name="T10" fmla="*/ 29 w 121"/>
                <a:gd name="T11" fmla="*/ 142 h 189"/>
                <a:gd name="T12" fmla="*/ 29 w 121"/>
                <a:gd name="T13" fmla="*/ 157 h 189"/>
                <a:gd name="T14" fmla="*/ 21 w 121"/>
                <a:gd name="T15" fmla="*/ 130 h 189"/>
                <a:gd name="T16" fmla="*/ 37 w 121"/>
                <a:gd name="T17" fmla="*/ 130 h 189"/>
                <a:gd name="T18" fmla="*/ 29 w 121"/>
                <a:gd name="T19" fmla="*/ 118 h 189"/>
                <a:gd name="T20" fmla="*/ 29 w 121"/>
                <a:gd name="T21" fmla="*/ 102 h 189"/>
                <a:gd name="T22" fmla="*/ 29 w 121"/>
                <a:gd name="T23" fmla="*/ 118 h 189"/>
                <a:gd name="T24" fmla="*/ 21 w 121"/>
                <a:gd name="T25" fmla="*/ 90 h 189"/>
                <a:gd name="T26" fmla="*/ 37 w 121"/>
                <a:gd name="T27" fmla="*/ 90 h 189"/>
                <a:gd name="T28" fmla="*/ 41 w 121"/>
                <a:gd name="T29" fmla="*/ 150 h 189"/>
                <a:gd name="T30" fmla="*/ 57 w 121"/>
                <a:gd name="T31" fmla="*/ 150 h 189"/>
                <a:gd name="T32" fmla="*/ 41 w 121"/>
                <a:gd name="T33" fmla="*/ 150 h 189"/>
                <a:gd name="T34" fmla="*/ 77 w 121"/>
                <a:gd name="T35" fmla="*/ 110 h 189"/>
                <a:gd name="T36" fmla="*/ 61 w 121"/>
                <a:gd name="T37" fmla="*/ 110 h 189"/>
                <a:gd name="T38" fmla="*/ 61 w 121"/>
                <a:gd name="T39" fmla="*/ 90 h 189"/>
                <a:gd name="T40" fmla="*/ 77 w 121"/>
                <a:gd name="T41" fmla="*/ 90 h 189"/>
                <a:gd name="T42" fmla="*/ 61 w 121"/>
                <a:gd name="T43" fmla="*/ 90 h 189"/>
                <a:gd name="T44" fmla="*/ 77 w 121"/>
                <a:gd name="T45" fmla="*/ 130 h 189"/>
                <a:gd name="T46" fmla="*/ 61 w 121"/>
                <a:gd name="T47" fmla="*/ 130 h 189"/>
                <a:gd name="T48" fmla="*/ 69 w 121"/>
                <a:gd name="T49" fmla="*/ 142 h 189"/>
                <a:gd name="T50" fmla="*/ 69 w 121"/>
                <a:gd name="T51" fmla="*/ 157 h 189"/>
                <a:gd name="T52" fmla="*/ 69 w 121"/>
                <a:gd name="T53" fmla="*/ 142 h 189"/>
                <a:gd name="T54" fmla="*/ 57 w 121"/>
                <a:gd name="T55" fmla="*/ 110 h 189"/>
                <a:gd name="T56" fmla="*/ 41 w 121"/>
                <a:gd name="T57" fmla="*/ 110 h 189"/>
                <a:gd name="T58" fmla="*/ 41 w 121"/>
                <a:gd name="T59" fmla="*/ 90 h 189"/>
                <a:gd name="T60" fmla="*/ 57 w 121"/>
                <a:gd name="T61" fmla="*/ 90 h 189"/>
                <a:gd name="T62" fmla="*/ 41 w 121"/>
                <a:gd name="T63" fmla="*/ 90 h 189"/>
                <a:gd name="T64" fmla="*/ 57 w 121"/>
                <a:gd name="T65" fmla="*/ 130 h 189"/>
                <a:gd name="T66" fmla="*/ 41 w 121"/>
                <a:gd name="T67" fmla="*/ 130 h 189"/>
                <a:gd name="T68" fmla="*/ 89 w 121"/>
                <a:gd name="T69" fmla="*/ 157 h 189"/>
                <a:gd name="T70" fmla="*/ 89 w 121"/>
                <a:gd name="T71" fmla="*/ 142 h 189"/>
                <a:gd name="T72" fmla="*/ 89 w 121"/>
                <a:gd name="T73" fmla="*/ 157 h 189"/>
                <a:gd name="T74" fmla="*/ 81 w 121"/>
                <a:gd name="T75" fmla="*/ 130 h 189"/>
                <a:gd name="T76" fmla="*/ 97 w 121"/>
                <a:gd name="T77" fmla="*/ 130 h 189"/>
                <a:gd name="T78" fmla="*/ 89 w 121"/>
                <a:gd name="T79" fmla="*/ 118 h 189"/>
                <a:gd name="T80" fmla="*/ 89 w 121"/>
                <a:gd name="T81" fmla="*/ 102 h 189"/>
                <a:gd name="T82" fmla="*/ 89 w 121"/>
                <a:gd name="T83" fmla="*/ 118 h 189"/>
                <a:gd name="T84" fmla="*/ 81 w 121"/>
                <a:gd name="T85" fmla="*/ 90 h 189"/>
                <a:gd name="T86" fmla="*/ 97 w 121"/>
                <a:gd name="T87" fmla="*/ 90 h 189"/>
                <a:gd name="T88" fmla="*/ 107 w 121"/>
                <a:gd name="T89" fmla="*/ 65 h 189"/>
                <a:gd name="T90" fmla="*/ 16 w 121"/>
                <a:gd name="T91" fmla="*/ 67 h 189"/>
                <a:gd name="T92" fmla="*/ 14 w 121"/>
                <a:gd name="T93" fmla="*/ 30 h 189"/>
                <a:gd name="T94" fmla="*/ 105 w 121"/>
                <a:gd name="T95" fmla="*/ 28 h 189"/>
                <a:gd name="T96" fmla="*/ 107 w 121"/>
                <a:gd name="T97" fmla="*/ 6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189">
                  <a:moveTo>
                    <a:pt x="98" y="0"/>
                  </a:moveTo>
                  <a:cubicBezTo>
                    <a:pt x="22" y="0"/>
                    <a:pt x="22" y="0"/>
                    <a:pt x="22" y="0"/>
                  </a:cubicBezTo>
                  <a:cubicBezTo>
                    <a:pt x="10" y="0"/>
                    <a:pt x="0" y="10"/>
                    <a:pt x="0" y="22"/>
                  </a:cubicBezTo>
                  <a:cubicBezTo>
                    <a:pt x="0" y="167"/>
                    <a:pt x="0" y="167"/>
                    <a:pt x="0" y="167"/>
                  </a:cubicBezTo>
                  <a:cubicBezTo>
                    <a:pt x="0" y="179"/>
                    <a:pt x="10" y="189"/>
                    <a:pt x="22" y="189"/>
                  </a:cubicBezTo>
                  <a:cubicBezTo>
                    <a:pt x="98" y="189"/>
                    <a:pt x="98" y="189"/>
                    <a:pt x="98" y="189"/>
                  </a:cubicBezTo>
                  <a:cubicBezTo>
                    <a:pt x="111" y="189"/>
                    <a:pt x="121" y="179"/>
                    <a:pt x="121" y="167"/>
                  </a:cubicBezTo>
                  <a:cubicBezTo>
                    <a:pt x="121" y="22"/>
                    <a:pt x="121" y="22"/>
                    <a:pt x="121" y="22"/>
                  </a:cubicBezTo>
                  <a:cubicBezTo>
                    <a:pt x="121" y="10"/>
                    <a:pt x="111" y="0"/>
                    <a:pt x="98" y="0"/>
                  </a:cubicBezTo>
                  <a:close/>
                  <a:moveTo>
                    <a:pt x="29" y="157"/>
                  </a:moveTo>
                  <a:cubicBezTo>
                    <a:pt x="25" y="157"/>
                    <a:pt x="21" y="154"/>
                    <a:pt x="21" y="150"/>
                  </a:cubicBezTo>
                  <a:cubicBezTo>
                    <a:pt x="21" y="145"/>
                    <a:pt x="25" y="142"/>
                    <a:pt x="29" y="142"/>
                  </a:cubicBezTo>
                  <a:cubicBezTo>
                    <a:pt x="33" y="142"/>
                    <a:pt x="37" y="145"/>
                    <a:pt x="37" y="150"/>
                  </a:cubicBezTo>
                  <a:cubicBezTo>
                    <a:pt x="37" y="154"/>
                    <a:pt x="33" y="157"/>
                    <a:pt x="29" y="157"/>
                  </a:cubicBezTo>
                  <a:close/>
                  <a:moveTo>
                    <a:pt x="29" y="138"/>
                  </a:moveTo>
                  <a:cubicBezTo>
                    <a:pt x="25" y="138"/>
                    <a:pt x="21" y="134"/>
                    <a:pt x="21" y="130"/>
                  </a:cubicBezTo>
                  <a:cubicBezTo>
                    <a:pt x="21" y="126"/>
                    <a:pt x="25" y="122"/>
                    <a:pt x="29" y="122"/>
                  </a:cubicBezTo>
                  <a:cubicBezTo>
                    <a:pt x="33" y="122"/>
                    <a:pt x="37" y="126"/>
                    <a:pt x="37" y="130"/>
                  </a:cubicBezTo>
                  <a:cubicBezTo>
                    <a:pt x="37" y="134"/>
                    <a:pt x="33" y="138"/>
                    <a:pt x="29" y="138"/>
                  </a:cubicBezTo>
                  <a:close/>
                  <a:moveTo>
                    <a:pt x="29" y="118"/>
                  </a:moveTo>
                  <a:cubicBezTo>
                    <a:pt x="25" y="118"/>
                    <a:pt x="21" y="114"/>
                    <a:pt x="21" y="110"/>
                  </a:cubicBezTo>
                  <a:cubicBezTo>
                    <a:pt x="21" y="106"/>
                    <a:pt x="25" y="102"/>
                    <a:pt x="29" y="102"/>
                  </a:cubicBezTo>
                  <a:cubicBezTo>
                    <a:pt x="33" y="102"/>
                    <a:pt x="37" y="106"/>
                    <a:pt x="37" y="110"/>
                  </a:cubicBezTo>
                  <a:cubicBezTo>
                    <a:pt x="37" y="114"/>
                    <a:pt x="33" y="118"/>
                    <a:pt x="29" y="118"/>
                  </a:cubicBezTo>
                  <a:close/>
                  <a:moveTo>
                    <a:pt x="29" y="98"/>
                  </a:moveTo>
                  <a:cubicBezTo>
                    <a:pt x="25" y="98"/>
                    <a:pt x="21" y="95"/>
                    <a:pt x="21" y="90"/>
                  </a:cubicBezTo>
                  <a:cubicBezTo>
                    <a:pt x="21" y="86"/>
                    <a:pt x="25" y="83"/>
                    <a:pt x="29" y="83"/>
                  </a:cubicBezTo>
                  <a:cubicBezTo>
                    <a:pt x="33" y="83"/>
                    <a:pt x="37" y="86"/>
                    <a:pt x="37" y="90"/>
                  </a:cubicBezTo>
                  <a:cubicBezTo>
                    <a:pt x="37" y="95"/>
                    <a:pt x="33" y="98"/>
                    <a:pt x="29" y="98"/>
                  </a:cubicBezTo>
                  <a:close/>
                  <a:moveTo>
                    <a:pt x="41" y="150"/>
                  </a:moveTo>
                  <a:cubicBezTo>
                    <a:pt x="41" y="145"/>
                    <a:pt x="45" y="142"/>
                    <a:pt x="49" y="142"/>
                  </a:cubicBezTo>
                  <a:cubicBezTo>
                    <a:pt x="53" y="142"/>
                    <a:pt x="57" y="145"/>
                    <a:pt x="57" y="150"/>
                  </a:cubicBezTo>
                  <a:cubicBezTo>
                    <a:pt x="57" y="154"/>
                    <a:pt x="53" y="157"/>
                    <a:pt x="49" y="157"/>
                  </a:cubicBezTo>
                  <a:cubicBezTo>
                    <a:pt x="45" y="157"/>
                    <a:pt x="41" y="154"/>
                    <a:pt x="41" y="150"/>
                  </a:cubicBezTo>
                  <a:close/>
                  <a:moveTo>
                    <a:pt x="69" y="102"/>
                  </a:moveTo>
                  <a:cubicBezTo>
                    <a:pt x="73" y="102"/>
                    <a:pt x="77" y="106"/>
                    <a:pt x="77" y="110"/>
                  </a:cubicBezTo>
                  <a:cubicBezTo>
                    <a:pt x="77" y="114"/>
                    <a:pt x="73" y="118"/>
                    <a:pt x="69" y="118"/>
                  </a:cubicBezTo>
                  <a:cubicBezTo>
                    <a:pt x="65" y="118"/>
                    <a:pt x="61" y="114"/>
                    <a:pt x="61" y="110"/>
                  </a:cubicBezTo>
                  <a:cubicBezTo>
                    <a:pt x="61" y="106"/>
                    <a:pt x="65" y="102"/>
                    <a:pt x="69" y="102"/>
                  </a:cubicBezTo>
                  <a:close/>
                  <a:moveTo>
                    <a:pt x="61" y="90"/>
                  </a:moveTo>
                  <a:cubicBezTo>
                    <a:pt x="61" y="86"/>
                    <a:pt x="65" y="83"/>
                    <a:pt x="69" y="83"/>
                  </a:cubicBezTo>
                  <a:cubicBezTo>
                    <a:pt x="73" y="83"/>
                    <a:pt x="77" y="86"/>
                    <a:pt x="77" y="90"/>
                  </a:cubicBezTo>
                  <a:cubicBezTo>
                    <a:pt x="77" y="95"/>
                    <a:pt x="73" y="98"/>
                    <a:pt x="69" y="98"/>
                  </a:cubicBezTo>
                  <a:cubicBezTo>
                    <a:pt x="65" y="98"/>
                    <a:pt x="61" y="95"/>
                    <a:pt x="61" y="90"/>
                  </a:cubicBezTo>
                  <a:close/>
                  <a:moveTo>
                    <a:pt x="69" y="122"/>
                  </a:moveTo>
                  <a:cubicBezTo>
                    <a:pt x="73" y="122"/>
                    <a:pt x="77" y="126"/>
                    <a:pt x="77" y="130"/>
                  </a:cubicBezTo>
                  <a:cubicBezTo>
                    <a:pt x="77" y="134"/>
                    <a:pt x="73" y="138"/>
                    <a:pt x="69" y="138"/>
                  </a:cubicBezTo>
                  <a:cubicBezTo>
                    <a:pt x="65" y="138"/>
                    <a:pt x="61" y="134"/>
                    <a:pt x="61" y="130"/>
                  </a:cubicBezTo>
                  <a:cubicBezTo>
                    <a:pt x="61" y="126"/>
                    <a:pt x="65" y="122"/>
                    <a:pt x="69" y="122"/>
                  </a:cubicBezTo>
                  <a:close/>
                  <a:moveTo>
                    <a:pt x="69" y="142"/>
                  </a:moveTo>
                  <a:cubicBezTo>
                    <a:pt x="73" y="142"/>
                    <a:pt x="77" y="145"/>
                    <a:pt x="77" y="150"/>
                  </a:cubicBezTo>
                  <a:cubicBezTo>
                    <a:pt x="77" y="154"/>
                    <a:pt x="73" y="157"/>
                    <a:pt x="69" y="157"/>
                  </a:cubicBezTo>
                  <a:cubicBezTo>
                    <a:pt x="65" y="157"/>
                    <a:pt x="61" y="154"/>
                    <a:pt x="61" y="150"/>
                  </a:cubicBezTo>
                  <a:cubicBezTo>
                    <a:pt x="61" y="145"/>
                    <a:pt x="65" y="142"/>
                    <a:pt x="69" y="142"/>
                  </a:cubicBezTo>
                  <a:close/>
                  <a:moveTo>
                    <a:pt x="49" y="102"/>
                  </a:moveTo>
                  <a:cubicBezTo>
                    <a:pt x="53" y="102"/>
                    <a:pt x="57" y="106"/>
                    <a:pt x="57" y="110"/>
                  </a:cubicBezTo>
                  <a:cubicBezTo>
                    <a:pt x="57" y="114"/>
                    <a:pt x="53" y="118"/>
                    <a:pt x="49" y="118"/>
                  </a:cubicBezTo>
                  <a:cubicBezTo>
                    <a:pt x="45" y="118"/>
                    <a:pt x="41" y="114"/>
                    <a:pt x="41" y="110"/>
                  </a:cubicBezTo>
                  <a:cubicBezTo>
                    <a:pt x="41" y="106"/>
                    <a:pt x="45" y="102"/>
                    <a:pt x="49" y="102"/>
                  </a:cubicBezTo>
                  <a:close/>
                  <a:moveTo>
                    <a:pt x="41" y="90"/>
                  </a:moveTo>
                  <a:cubicBezTo>
                    <a:pt x="41" y="86"/>
                    <a:pt x="45" y="83"/>
                    <a:pt x="49" y="83"/>
                  </a:cubicBezTo>
                  <a:cubicBezTo>
                    <a:pt x="53" y="83"/>
                    <a:pt x="57" y="86"/>
                    <a:pt x="57" y="90"/>
                  </a:cubicBezTo>
                  <a:cubicBezTo>
                    <a:pt x="57" y="95"/>
                    <a:pt x="53" y="98"/>
                    <a:pt x="49" y="98"/>
                  </a:cubicBezTo>
                  <a:cubicBezTo>
                    <a:pt x="45" y="98"/>
                    <a:pt x="41" y="95"/>
                    <a:pt x="41" y="90"/>
                  </a:cubicBezTo>
                  <a:close/>
                  <a:moveTo>
                    <a:pt x="49" y="122"/>
                  </a:moveTo>
                  <a:cubicBezTo>
                    <a:pt x="53" y="122"/>
                    <a:pt x="57" y="126"/>
                    <a:pt x="57" y="130"/>
                  </a:cubicBezTo>
                  <a:cubicBezTo>
                    <a:pt x="57" y="134"/>
                    <a:pt x="53" y="138"/>
                    <a:pt x="49" y="138"/>
                  </a:cubicBezTo>
                  <a:cubicBezTo>
                    <a:pt x="45" y="138"/>
                    <a:pt x="41" y="134"/>
                    <a:pt x="41" y="130"/>
                  </a:cubicBezTo>
                  <a:cubicBezTo>
                    <a:pt x="41" y="126"/>
                    <a:pt x="45" y="122"/>
                    <a:pt x="49" y="122"/>
                  </a:cubicBezTo>
                  <a:close/>
                  <a:moveTo>
                    <a:pt x="89" y="157"/>
                  </a:moveTo>
                  <a:cubicBezTo>
                    <a:pt x="85" y="157"/>
                    <a:pt x="81" y="154"/>
                    <a:pt x="81" y="150"/>
                  </a:cubicBezTo>
                  <a:cubicBezTo>
                    <a:pt x="81" y="145"/>
                    <a:pt x="85" y="142"/>
                    <a:pt x="89" y="142"/>
                  </a:cubicBezTo>
                  <a:cubicBezTo>
                    <a:pt x="93" y="142"/>
                    <a:pt x="97" y="145"/>
                    <a:pt x="97" y="150"/>
                  </a:cubicBezTo>
                  <a:cubicBezTo>
                    <a:pt x="97" y="154"/>
                    <a:pt x="93" y="157"/>
                    <a:pt x="89" y="157"/>
                  </a:cubicBezTo>
                  <a:close/>
                  <a:moveTo>
                    <a:pt x="89" y="138"/>
                  </a:moveTo>
                  <a:cubicBezTo>
                    <a:pt x="85" y="138"/>
                    <a:pt x="81" y="134"/>
                    <a:pt x="81" y="130"/>
                  </a:cubicBezTo>
                  <a:cubicBezTo>
                    <a:pt x="81" y="126"/>
                    <a:pt x="85" y="122"/>
                    <a:pt x="89" y="122"/>
                  </a:cubicBezTo>
                  <a:cubicBezTo>
                    <a:pt x="93" y="122"/>
                    <a:pt x="97" y="126"/>
                    <a:pt x="97" y="130"/>
                  </a:cubicBezTo>
                  <a:cubicBezTo>
                    <a:pt x="97" y="134"/>
                    <a:pt x="93" y="138"/>
                    <a:pt x="89" y="138"/>
                  </a:cubicBezTo>
                  <a:close/>
                  <a:moveTo>
                    <a:pt x="89" y="118"/>
                  </a:moveTo>
                  <a:cubicBezTo>
                    <a:pt x="85" y="118"/>
                    <a:pt x="81" y="114"/>
                    <a:pt x="81" y="110"/>
                  </a:cubicBezTo>
                  <a:cubicBezTo>
                    <a:pt x="81" y="106"/>
                    <a:pt x="85" y="102"/>
                    <a:pt x="89" y="102"/>
                  </a:cubicBezTo>
                  <a:cubicBezTo>
                    <a:pt x="93" y="102"/>
                    <a:pt x="97" y="106"/>
                    <a:pt x="97" y="110"/>
                  </a:cubicBezTo>
                  <a:cubicBezTo>
                    <a:pt x="97" y="114"/>
                    <a:pt x="93" y="118"/>
                    <a:pt x="89" y="118"/>
                  </a:cubicBezTo>
                  <a:close/>
                  <a:moveTo>
                    <a:pt x="89" y="98"/>
                  </a:moveTo>
                  <a:cubicBezTo>
                    <a:pt x="85" y="98"/>
                    <a:pt x="81" y="95"/>
                    <a:pt x="81" y="90"/>
                  </a:cubicBezTo>
                  <a:cubicBezTo>
                    <a:pt x="81" y="86"/>
                    <a:pt x="85" y="83"/>
                    <a:pt x="89" y="83"/>
                  </a:cubicBezTo>
                  <a:cubicBezTo>
                    <a:pt x="93" y="83"/>
                    <a:pt x="97" y="86"/>
                    <a:pt x="97" y="90"/>
                  </a:cubicBezTo>
                  <a:cubicBezTo>
                    <a:pt x="97" y="95"/>
                    <a:pt x="93" y="98"/>
                    <a:pt x="89" y="98"/>
                  </a:cubicBezTo>
                  <a:close/>
                  <a:moveTo>
                    <a:pt x="107" y="65"/>
                  </a:moveTo>
                  <a:cubicBezTo>
                    <a:pt x="107" y="66"/>
                    <a:pt x="106" y="67"/>
                    <a:pt x="105" y="67"/>
                  </a:cubicBezTo>
                  <a:cubicBezTo>
                    <a:pt x="16" y="67"/>
                    <a:pt x="16" y="67"/>
                    <a:pt x="16" y="67"/>
                  </a:cubicBezTo>
                  <a:cubicBezTo>
                    <a:pt x="15" y="67"/>
                    <a:pt x="14" y="66"/>
                    <a:pt x="14" y="65"/>
                  </a:cubicBezTo>
                  <a:cubicBezTo>
                    <a:pt x="14" y="30"/>
                    <a:pt x="14" y="30"/>
                    <a:pt x="14" y="30"/>
                  </a:cubicBezTo>
                  <a:cubicBezTo>
                    <a:pt x="14" y="29"/>
                    <a:pt x="15" y="28"/>
                    <a:pt x="16" y="28"/>
                  </a:cubicBezTo>
                  <a:cubicBezTo>
                    <a:pt x="105" y="28"/>
                    <a:pt x="105" y="28"/>
                    <a:pt x="105" y="28"/>
                  </a:cubicBezTo>
                  <a:cubicBezTo>
                    <a:pt x="106" y="28"/>
                    <a:pt x="107" y="29"/>
                    <a:pt x="107" y="30"/>
                  </a:cubicBezTo>
                  <a:lnTo>
                    <a:pt x="107"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1" name="Freeform 118">
              <a:extLst>
                <a:ext uri="{FF2B5EF4-FFF2-40B4-BE49-F238E27FC236}">
                  <a16:creationId xmlns:a16="http://schemas.microsoft.com/office/drawing/2014/main" id="{BFF944F1-00EA-429F-81E4-CF078B70CCEA}"/>
                </a:ext>
              </a:extLst>
            </p:cNvPr>
            <p:cNvSpPr>
              <a:spLocks/>
            </p:cNvSpPr>
            <p:nvPr/>
          </p:nvSpPr>
          <p:spPr bwMode="auto">
            <a:xfrm>
              <a:off x="6275097" y="4578622"/>
              <a:ext cx="129099" cy="50627"/>
            </a:xfrm>
            <a:custGeom>
              <a:avLst/>
              <a:gdLst>
                <a:gd name="T0" fmla="*/ 80 w 81"/>
                <a:gd name="T1" fmla="*/ 0 h 31"/>
                <a:gd name="T2" fmla="*/ 1 w 81"/>
                <a:gd name="T3" fmla="*/ 0 h 31"/>
                <a:gd name="T4" fmla="*/ 0 w 81"/>
                <a:gd name="T5" fmla="*/ 2 h 31"/>
                <a:gd name="T6" fmla="*/ 0 w 81"/>
                <a:gd name="T7" fmla="*/ 30 h 31"/>
                <a:gd name="T8" fmla="*/ 1 w 81"/>
                <a:gd name="T9" fmla="*/ 31 h 31"/>
                <a:gd name="T10" fmla="*/ 80 w 81"/>
                <a:gd name="T11" fmla="*/ 31 h 31"/>
                <a:gd name="T12" fmla="*/ 81 w 81"/>
                <a:gd name="T13" fmla="*/ 30 h 31"/>
                <a:gd name="T14" fmla="*/ 81 w 81"/>
                <a:gd name="T15" fmla="*/ 2 h 31"/>
                <a:gd name="T16" fmla="*/ 80 w 8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31">
                  <a:moveTo>
                    <a:pt x="80" y="0"/>
                  </a:moveTo>
                  <a:cubicBezTo>
                    <a:pt x="1" y="0"/>
                    <a:pt x="1" y="0"/>
                    <a:pt x="1" y="0"/>
                  </a:cubicBezTo>
                  <a:cubicBezTo>
                    <a:pt x="0" y="0"/>
                    <a:pt x="0" y="1"/>
                    <a:pt x="0" y="2"/>
                  </a:cubicBezTo>
                  <a:cubicBezTo>
                    <a:pt x="0" y="30"/>
                    <a:pt x="0" y="30"/>
                    <a:pt x="0" y="30"/>
                  </a:cubicBezTo>
                  <a:cubicBezTo>
                    <a:pt x="0" y="31"/>
                    <a:pt x="0" y="31"/>
                    <a:pt x="1" y="31"/>
                  </a:cubicBezTo>
                  <a:cubicBezTo>
                    <a:pt x="80" y="31"/>
                    <a:pt x="80" y="31"/>
                    <a:pt x="80" y="31"/>
                  </a:cubicBezTo>
                  <a:cubicBezTo>
                    <a:pt x="81" y="31"/>
                    <a:pt x="81" y="31"/>
                    <a:pt x="81" y="30"/>
                  </a:cubicBezTo>
                  <a:cubicBezTo>
                    <a:pt x="81" y="2"/>
                    <a:pt x="81" y="2"/>
                    <a:pt x="81" y="2"/>
                  </a:cubicBezTo>
                  <a:cubicBezTo>
                    <a:pt x="81" y="1"/>
                    <a:pt x="81" y="0"/>
                    <a:pt x="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2" name="Freeform 125">
              <a:extLst>
                <a:ext uri="{FF2B5EF4-FFF2-40B4-BE49-F238E27FC236}">
                  <a16:creationId xmlns:a16="http://schemas.microsoft.com/office/drawing/2014/main" id="{0506E4C2-A99A-4C3F-8D88-32DB7DBC53EE}"/>
                </a:ext>
              </a:extLst>
            </p:cNvPr>
            <p:cNvSpPr>
              <a:spLocks/>
            </p:cNvSpPr>
            <p:nvPr/>
          </p:nvSpPr>
          <p:spPr bwMode="auto">
            <a:xfrm>
              <a:off x="6209282" y="4067287"/>
              <a:ext cx="146819" cy="146819"/>
            </a:xfrm>
            <a:custGeom>
              <a:avLst/>
              <a:gdLst>
                <a:gd name="T0" fmla="*/ 18 w 92"/>
                <a:gd name="T1" fmla="*/ 20 h 92"/>
                <a:gd name="T2" fmla="*/ 0 w 92"/>
                <a:gd name="T3" fmla="*/ 87 h 92"/>
                <a:gd name="T4" fmla="*/ 73 w 92"/>
                <a:gd name="T5" fmla="*/ 92 h 92"/>
                <a:gd name="T6" fmla="*/ 92 w 92"/>
                <a:gd name="T7" fmla="*/ 25 h 92"/>
                <a:gd name="T8" fmla="*/ 18 w 92"/>
                <a:gd name="T9" fmla="*/ 20 h 92"/>
              </a:gdLst>
              <a:ahLst/>
              <a:cxnLst>
                <a:cxn ang="0">
                  <a:pos x="T0" y="T1"/>
                </a:cxn>
                <a:cxn ang="0">
                  <a:pos x="T2" y="T3"/>
                </a:cxn>
                <a:cxn ang="0">
                  <a:pos x="T4" y="T5"/>
                </a:cxn>
                <a:cxn ang="0">
                  <a:pos x="T6" y="T7"/>
                </a:cxn>
                <a:cxn ang="0">
                  <a:pos x="T8" y="T9"/>
                </a:cxn>
              </a:cxnLst>
              <a:rect l="0" t="0" r="r" b="b"/>
              <a:pathLst>
                <a:path w="92" h="92">
                  <a:moveTo>
                    <a:pt x="18" y="20"/>
                  </a:moveTo>
                  <a:cubicBezTo>
                    <a:pt x="0" y="87"/>
                    <a:pt x="0" y="87"/>
                    <a:pt x="0" y="87"/>
                  </a:cubicBezTo>
                  <a:cubicBezTo>
                    <a:pt x="0" y="87"/>
                    <a:pt x="43" y="71"/>
                    <a:pt x="73" y="92"/>
                  </a:cubicBezTo>
                  <a:cubicBezTo>
                    <a:pt x="92" y="25"/>
                    <a:pt x="92" y="25"/>
                    <a:pt x="92" y="25"/>
                  </a:cubicBezTo>
                  <a:cubicBezTo>
                    <a:pt x="92" y="25"/>
                    <a:pt x="63" y="0"/>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3" name="Freeform 126">
              <a:extLst>
                <a:ext uri="{FF2B5EF4-FFF2-40B4-BE49-F238E27FC236}">
                  <a16:creationId xmlns:a16="http://schemas.microsoft.com/office/drawing/2014/main" id="{C4AF596A-6669-4783-8860-657ECD1E67C6}"/>
                </a:ext>
              </a:extLst>
            </p:cNvPr>
            <p:cNvSpPr>
              <a:spLocks/>
            </p:cNvSpPr>
            <p:nvPr/>
          </p:nvSpPr>
          <p:spPr bwMode="auto">
            <a:xfrm>
              <a:off x="6176374" y="4190059"/>
              <a:ext cx="146819" cy="148085"/>
            </a:xfrm>
            <a:custGeom>
              <a:avLst/>
              <a:gdLst>
                <a:gd name="T0" fmla="*/ 18 w 91"/>
                <a:gd name="T1" fmla="*/ 20 h 92"/>
                <a:gd name="T2" fmla="*/ 0 w 91"/>
                <a:gd name="T3" fmla="*/ 87 h 92"/>
                <a:gd name="T4" fmla="*/ 72 w 91"/>
                <a:gd name="T5" fmla="*/ 92 h 92"/>
                <a:gd name="T6" fmla="*/ 91 w 91"/>
                <a:gd name="T7" fmla="*/ 24 h 92"/>
                <a:gd name="T8" fmla="*/ 18 w 91"/>
                <a:gd name="T9" fmla="*/ 20 h 92"/>
              </a:gdLst>
              <a:ahLst/>
              <a:cxnLst>
                <a:cxn ang="0">
                  <a:pos x="T0" y="T1"/>
                </a:cxn>
                <a:cxn ang="0">
                  <a:pos x="T2" y="T3"/>
                </a:cxn>
                <a:cxn ang="0">
                  <a:pos x="T4" y="T5"/>
                </a:cxn>
                <a:cxn ang="0">
                  <a:pos x="T6" y="T7"/>
                </a:cxn>
                <a:cxn ang="0">
                  <a:pos x="T8" y="T9"/>
                </a:cxn>
              </a:cxnLst>
              <a:rect l="0" t="0" r="r" b="b"/>
              <a:pathLst>
                <a:path w="91" h="92">
                  <a:moveTo>
                    <a:pt x="18" y="20"/>
                  </a:moveTo>
                  <a:cubicBezTo>
                    <a:pt x="0" y="87"/>
                    <a:pt x="0" y="87"/>
                    <a:pt x="0" y="87"/>
                  </a:cubicBezTo>
                  <a:cubicBezTo>
                    <a:pt x="0" y="87"/>
                    <a:pt x="42" y="71"/>
                    <a:pt x="72" y="92"/>
                  </a:cubicBezTo>
                  <a:cubicBezTo>
                    <a:pt x="91" y="24"/>
                    <a:pt x="91" y="24"/>
                    <a:pt x="91" y="24"/>
                  </a:cubicBezTo>
                  <a:cubicBezTo>
                    <a:pt x="91" y="24"/>
                    <a:pt x="62" y="0"/>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4" name="Freeform 127">
              <a:extLst>
                <a:ext uri="{FF2B5EF4-FFF2-40B4-BE49-F238E27FC236}">
                  <a16:creationId xmlns:a16="http://schemas.microsoft.com/office/drawing/2014/main" id="{1F53BD0A-E9BC-47AE-807A-074BBB7A580F}"/>
                </a:ext>
              </a:extLst>
            </p:cNvPr>
            <p:cNvSpPr>
              <a:spLocks/>
            </p:cNvSpPr>
            <p:nvPr/>
          </p:nvSpPr>
          <p:spPr bwMode="auto">
            <a:xfrm>
              <a:off x="6342179" y="4117915"/>
              <a:ext cx="145553" cy="146819"/>
            </a:xfrm>
            <a:custGeom>
              <a:avLst/>
              <a:gdLst>
                <a:gd name="T0" fmla="*/ 73 w 91"/>
                <a:gd name="T1" fmla="*/ 71 h 91"/>
                <a:gd name="T2" fmla="*/ 91 w 91"/>
                <a:gd name="T3" fmla="*/ 4 h 91"/>
                <a:gd name="T4" fmla="*/ 19 w 91"/>
                <a:gd name="T5" fmla="*/ 0 h 91"/>
                <a:gd name="T6" fmla="*/ 0 w 91"/>
                <a:gd name="T7" fmla="*/ 67 h 91"/>
                <a:gd name="T8" fmla="*/ 73 w 91"/>
                <a:gd name="T9" fmla="*/ 71 h 91"/>
              </a:gdLst>
              <a:ahLst/>
              <a:cxnLst>
                <a:cxn ang="0">
                  <a:pos x="T0" y="T1"/>
                </a:cxn>
                <a:cxn ang="0">
                  <a:pos x="T2" y="T3"/>
                </a:cxn>
                <a:cxn ang="0">
                  <a:pos x="T4" y="T5"/>
                </a:cxn>
                <a:cxn ang="0">
                  <a:pos x="T6" y="T7"/>
                </a:cxn>
                <a:cxn ang="0">
                  <a:pos x="T8" y="T9"/>
                </a:cxn>
              </a:cxnLst>
              <a:rect l="0" t="0" r="r" b="b"/>
              <a:pathLst>
                <a:path w="91" h="91">
                  <a:moveTo>
                    <a:pt x="73" y="71"/>
                  </a:moveTo>
                  <a:cubicBezTo>
                    <a:pt x="91" y="4"/>
                    <a:pt x="91" y="4"/>
                    <a:pt x="91" y="4"/>
                  </a:cubicBezTo>
                  <a:cubicBezTo>
                    <a:pt x="91" y="4"/>
                    <a:pt x="49" y="21"/>
                    <a:pt x="19" y="0"/>
                  </a:cubicBezTo>
                  <a:cubicBezTo>
                    <a:pt x="0" y="67"/>
                    <a:pt x="0" y="67"/>
                    <a:pt x="0" y="67"/>
                  </a:cubicBezTo>
                  <a:cubicBezTo>
                    <a:pt x="0" y="67"/>
                    <a:pt x="29" y="91"/>
                    <a:pt x="7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5" name="Freeform 128">
              <a:extLst>
                <a:ext uri="{FF2B5EF4-FFF2-40B4-BE49-F238E27FC236}">
                  <a16:creationId xmlns:a16="http://schemas.microsoft.com/office/drawing/2014/main" id="{D01AFF43-3554-4F30-9177-E3533656EFEB}"/>
                </a:ext>
              </a:extLst>
            </p:cNvPr>
            <p:cNvSpPr>
              <a:spLocks/>
            </p:cNvSpPr>
            <p:nvPr/>
          </p:nvSpPr>
          <p:spPr bwMode="auto">
            <a:xfrm>
              <a:off x="6306740" y="4244483"/>
              <a:ext cx="145553" cy="146819"/>
            </a:xfrm>
            <a:custGeom>
              <a:avLst/>
              <a:gdLst>
                <a:gd name="T0" fmla="*/ 73 w 91"/>
                <a:gd name="T1" fmla="*/ 71 h 91"/>
                <a:gd name="T2" fmla="*/ 91 w 91"/>
                <a:gd name="T3" fmla="*/ 4 h 91"/>
                <a:gd name="T4" fmla="*/ 19 w 91"/>
                <a:gd name="T5" fmla="*/ 0 h 91"/>
                <a:gd name="T6" fmla="*/ 0 w 91"/>
                <a:gd name="T7" fmla="*/ 67 h 91"/>
                <a:gd name="T8" fmla="*/ 73 w 91"/>
                <a:gd name="T9" fmla="*/ 71 h 91"/>
              </a:gdLst>
              <a:ahLst/>
              <a:cxnLst>
                <a:cxn ang="0">
                  <a:pos x="T0" y="T1"/>
                </a:cxn>
                <a:cxn ang="0">
                  <a:pos x="T2" y="T3"/>
                </a:cxn>
                <a:cxn ang="0">
                  <a:pos x="T4" y="T5"/>
                </a:cxn>
                <a:cxn ang="0">
                  <a:pos x="T6" y="T7"/>
                </a:cxn>
                <a:cxn ang="0">
                  <a:pos x="T8" y="T9"/>
                </a:cxn>
              </a:cxnLst>
              <a:rect l="0" t="0" r="r" b="b"/>
              <a:pathLst>
                <a:path w="91" h="91">
                  <a:moveTo>
                    <a:pt x="73" y="71"/>
                  </a:moveTo>
                  <a:cubicBezTo>
                    <a:pt x="91" y="4"/>
                    <a:pt x="91" y="4"/>
                    <a:pt x="91" y="4"/>
                  </a:cubicBezTo>
                  <a:cubicBezTo>
                    <a:pt x="91" y="4"/>
                    <a:pt x="48" y="21"/>
                    <a:pt x="19" y="0"/>
                  </a:cubicBezTo>
                  <a:cubicBezTo>
                    <a:pt x="0" y="67"/>
                    <a:pt x="0" y="67"/>
                    <a:pt x="0" y="67"/>
                  </a:cubicBezTo>
                  <a:cubicBezTo>
                    <a:pt x="0" y="67"/>
                    <a:pt x="28" y="91"/>
                    <a:pt x="7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6" name="Freeform 198">
              <a:extLst>
                <a:ext uri="{FF2B5EF4-FFF2-40B4-BE49-F238E27FC236}">
                  <a16:creationId xmlns:a16="http://schemas.microsoft.com/office/drawing/2014/main" id="{07C9080E-C202-4FFD-AB3E-3ABE10F52C97}"/>
                </a:ext>
              </a:extLst>
            </p:cNvPr>
            <p:cNvSpPr>
              <a:spLocks noEditPoints="1"/>
            </p:cNvSpPr>
            <p:nvPr/>
          </p:nvSpPr>
          <p:spPr bwMode="auto">
            <a:xfrm>
              <a:off x="6156123" y="4986170"/>
              <a:ext cx="346796" cy="293638"/>
            </a:xfrm>
            <a:custGeom>
              <a:avLst/>
              <a:gdLst>
                <a:gd name="T0" fmla="*/ 108 w 216"/>
                <a:gd name="T1" fmla="*/ 61 h 183"/>
                <a:gd name="T2" fmla="*/ 102 w 216"/>
                <a:gd name="T3" fmla="*/ 77 h 183"/>
                <a:gd name="T4" fmla="*/ 81 w 216"/>
                <a:gd name="T5" fmla="*/ 77 h 183"/>
                <a:gd name="T6" fmla="*/ 98 w 216"/>
                <a:gd name="T7" fmla="*/ 89 h 183"/>
                <a:gd name="T8" fmla="*/ 91 w 216"/>
                <a:gd name="T9" fmla="*/ 110 h 183"/>
                <a:gd name="T10" fmla="*/ 109 w 216"/>
                <a:gd name="T11" fmla="*/ 98 h 183"/>
                <a:gd name="T12" fmla="*/ 125 w 216"/>
                <a:gd name="T13" fmla="*/ 110 h 183"/>
                <a:gd name="T14" fmla="*/ 118 w 216"/>
                <a:gd name="T15" fmla="*/ 89 h 183"/>
                <a:gd name="T16" fmla="*/ 135 w 216"/>
                <a:gd name="T17" fmla="*/ 77 h 183"/>
                <a:gd name="T18" fmla="*/ 115 w 216"/>
                <a:gd name="T19" fmla="*/ 77 h 183"/>
                <a:gd name="T20" fmla="*/ 108 w 216"/>
                <a:gd name="T21" fmla="*/ 61 h 183"/>
                <a:gd name="T22" fmla="*/ 114 w 216"/>
                <a:gd name="T23" fmla="*/ 183 h 183"/>
                <a:gd name="T24" fmla="*/ 41 w 216"/>
                <a:gd name="T25" fmla="*/ 43 h 183"/>
                <a:gd name="T26" fmla="*/ 29 w 216"/>
                <a:gd name="T27" fmla="*/ 31 h 183"/>
                <a:gd name="T28" fmla="*/ 14 w 216"/>
                <a:gd name="T29" fmla="*/ 24 h 183"/>
                <a:gd name="T30" fmla="*/ 25 w 216"/>
                <a:gd name="T31" fmla="*/ 6 h 183"/>
                <a:gd name="T32" fmla="*/ 50 w 216"/>
                <a:gd name="T33" fmla="*/ 16 h 183"/>
                <a:gd name="T34" fmla="*/ 68 w 216"/>
                <a:gd name="T35" fmla="*/ 12 h 183"/>
                <a:gd name="T36" fmla="*/ 84 w 216"/>
                <a:gd name="T37" fmla="*/ 4 h 183"/>
                <a:gd name="T38" fmla="*/ 105 w 216"/>
                <a:gd name="T39" fmla="*/ 0 h 183"/>
                <a:gd name="T40" fmla="*/ 127 w 216"/>
                <a:gd name="T41" fmla="*/ 4 h 183"/>
                <a:gd name="T42" fmla="*/ 143 w 216"/>
                <a:gd name="T43" fmla="*/ 10 h 183"/>
                <a:gd name="T44" fmla="*/ 162 w 216"/>
                <a:gd name="T45" fmla="*/ 13 h 183"/>
                <a:gd name="T46" fmla="*/ 190 w 216"/>
                <a:gd name="T47" fmla="*/ 6 h 183"/>
                <a:gd name="T48" fmla="*/ 201 w 216"/>
                <a:gd name="T49" fmla="*/ 24 h 183"/>
                <a:gd name="T50" fmla="*/ 186 w 216"/>
                <a:gd name="T51" fmla="*/ 31 h 183"/>
                <a:gd name="T52" fmla="*/ 174 w 216"/>
                <a:gd name="T53" fmla="*/ 43 h 183"/>
                <a:gd name="T54" fmla="*/ 114 w 216"/>
                <a:gd name="T55"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183">
                  <a:moveTo>
                    <a:pt x="108" y="61"/>
                  </a:moveTo>
                  <a:cubicBezTo>
                    <a:pt x="102" y="77"/>
                    <a:pt x="102" y="77"/>
                    <a:pt x="102" y="77"/>
                  </a:cubicBezTo>
                  <a:cubicBezTo>
                    <a:pt x="81" y="77"/>
                    <a:pt x="81" y="77"/>
                    <a:pt x="81" y="77"/>
                  </a:cubicBezTo>
                  <a:cubicBezTo>
                    <a:pt x="98" y="89"/>
                    <a:pt x="98" y="89"/>
                    <a:pt x="98" y="89"/>
                  </a:cubicBezTo>
                  <a:cubicBezTo>
                    <a:pt x="91" y="110"/>
                    <a:pt x="91" y="110"/>
                    <a:pt x="91" y="110"/>
                  </a:cubicBezTo>
                  <a:cubicBezTo>
                    <a:pt x="109" y="98"/>
                    <a:pt x="109" y="98"/>
                    <a:pt x="109" y="98"/>
                  </a:cubicBezTo>
                  <a:cubicBezTo>
                    <a:pt x="125" y="110"/>
                    <a:pt x="125" y="110"/>
                    <a:pt x="125" y="110"/>
                  </a:cubicBezTo>
                  <a:cubicBezTo>
                    <a:pt x="118" y="89"/>
                    <a:pt x="118" y="89"/>
                    <a:pt x="118" y="89"/>
                  </a:cubicBezTo>
                  <a:cubicBezTo>
                    <a:pt x="135" y="77"/>
                    <a:pt x="135" y="77"/>
                    <a:pt x="135" y="77"/>
                  </a:cubicBezTo>
                  <a:cubicBezTo>
                    <a:pt x="115" y="77"/>
                    <a:pt x="115" y="77"/>
                    <a:pt x="115" y="77"/>
                  </a:cubicBezTo>
                  <a:lnTo>
                    <a:pt x="108" y="61"/>
                  </a:lnTo>
                  <a:close/>
                  <a:moveTo>
                    <a:pt x="114" y="183"/>
                  </a:moveTo>
                  <a:cubicBezTo>
                    <a:pt x="0" y="138"/>
                    <a:pt x="46" y="51"/>
                    <a:pt x="41" y="43"/>
                  </a:cubicBezTo>
                  <a:cubicBezTo>
                    <a:pt x="38" y="38"/>
                    <a:pt x="34" y="34"/>
                    <a:pt x="29" y="31"/>
                  </a:cubicBezTo>
                  <a:cubicBezTo>
                    <a:pt x="24" y="29"/>
                    <a:pt x="19" y="26"/>
                    <a:pt x="14" y="24"/>
                  </a:cubicBezTo>
                  <a:cubicBezTo>
                    <a:pt x="25" y="6"/>
                    <a:pt x="25" y="6"/>
                    <a:pt x="25" y="6"/>
                  </a:cubicBezTo>
                  <a:cubicBezTo>
                    <a:pt x="36" y="12"/>
                    <a:pt x="44" y="16"/>
                    <a:pt x="50" y="16"/>
                  </a:cubicBezTo>
                  <a:cubicBezTo>
                    <a:pt x="57" y="16"/>
                    <a:pt x="63" y="15"/>
                    <a:pt x="68" y="12"/>
                  </a:cubicBezTo>
                  <a:cubicBezTo>
                    <a:pt x="73" y="10"/>
                    <a:pt x="78" y="7"/>
                    <a:pt x="84" y="4"/>
                  </a:cubicBezTo>
                  <a:cubicBezTo>
                    <a:pt x="89" y="1"/>
                    <a:pt x="96" y="0"/>
                    <a:pt x="105" y="0"/>
                  </a:cubicBezTo>
                  <a:cubicBezTo>
                    <a:pt x="114" y="0"/>
                    <a:pt x="121" y="1"/>
                    <a:pt x="127" y="4"/>
                  </a:cubicBezTo>
                  <a:cubicBezTo>
                    <a:pt x="132" y="6"/>
                    <a:pt x="137" y="8"/>
                    <a:pt x="143" y="10"/>
                  </a:cubicBezTo>
                  <a:cubicBezTo>
                    <a:pt x="148" y="12"/>
                    <a:pt x="155" y="13"/>
                    <a:pt x="162" y="13"/>
                  </a:cubicBezTo>
                  <a:cubicBezTo>
                    <a:pt x="169" y="13"/>
                    <a:pt x="178" y="11"/>
                    <a:pt x="190" y="6"/>
                  </a:cubicBezTo>
                  <a:cubicBezTo>
                    <a:pt x="201" y="24"/>
                    <a:pt x="201" y="24"/>
                    <a:pt x="201" y="24"/>
                  </a:cubicBezTo>
                  <a:cubicBezTo>
                    <a:pt x="196" y="26"/>
                    <a:pt x="191" y="29"/>
                    <a:pt x="186" y="31"/>
                  </a:cubicBezTo>
                  <a:cubicBezTo>
                    <a:pt x="181" y="34"/>
                    <a:pt x="177" y="38"/>
                    <a:pt x="174" y="43"/>
                  </a:cubicBezTo>
                  <a:cubicBezTo>
                    <a:pt x="169" y="51"/>
                    <a:pt x="216" y="137"/>
                    <a:pt x="114"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7" name="Freeform 257">
              <a:extLst>
                <a:ext uri="{FF2B5EF4-FFF2-40B4-BE49-F238E27FC236}">
                  <a16:creationId xmlns:a16="http://schemas.microsoft.com/office/drawing/2014/main" id="{A3C80F29-C869-4AD8-83A9-51F678D110B2}"/>
                </a:ext>
              </a:extLst>
            </p:cNvPr>
            <p:cNvSpPr>
              <a:spLocks noEditPoints="1"/>
            </p:cNvSpPr>
            <p:nvPr/>
          </p:nvSpPr>
          <p:spPr bwMode="auto">
            <a:xfrm>
              <a:off x="6181438" y="3621768"/>
              <a:ext cx="299966" cy="302497"/>
            </a:xfrm>
            <a:custGeom>
              <a:avLst/>
              <a:gdLst>
                <a:gd name="T0" fmla="*/ 0 w 187"/>
                <a:gd name="T1" fmla="*/ 0 h 188"/>
                <a:gd name="T2" fmla="*/ 0 w 187"/>
                <a:gd name="T3" fmla="*/ 188 h 188"/>
                <a:gd name="T4" fmla="*/ 187 w 187"/>
                <a:gd name="T5" fmla="*/ 188 h 188"/>
                <a:gd name="T6" fmla="*/ 187 w 187"/>
                <a:gd name="T7" fmla="*/ 0 h 188"/>
                <a:gd name="T8" fmla="*/ 0 w 187"/>
                <a:gd name="T9" fmla="*/ 0 h 188"/>
                <a:gd name="T10" fmla="*/ 151 w 187"/>
                <a:gd name="T11" fmla="*/ 128 h 188"/>
                <a:gd name="T12" fmla="*/ 134 w 187"/>
                <a:gd name="T13" fmla="*/ 141 h 188"/>
                <a:gd name="T14" fmla="*/ 108 w 187"/>
                <a:gd name="T15" fmla="*/ 126 h 188"/>
                <a:gd name="T16" fmla="*/ 127 w 187"/>
                <a:gd name="T17" fmla="*/ 102 h 188"/>
                <a:gd name="T18" fmla="*/ 145 w 187"/>
                <a:gd name="T19" fmla="*/ 105 h 188"/>
                <a:gd name="T20" fmla="*/ 145 w 187"/>
                <a:gd name="T21" fmla="*/ 47 h 188"/>
                <a:gd name="T22" fmla="*/ 81 w 187"/>
                <a:gd name="T23" fmla="*/ 62 h 188"/>
                <a:gd name="T24" fmla="*/ 82 w 187"/>
                <a:gd name="T25" fmla="*/ 140 h 188"/>
                <a:gd name="T26" fmla="*/ 63 w 187"/>
                <a:gd name="T27" fmla="*/ 158 h 188"/>
                <a:gd name="T28" fmla="*/ 36 w 187"/>
                <a:gd name="T29" fmla="*/ 143 h 188"/>
                <a:gd name="T30" fmla="*/ 55 w 187"/>
                <a:gd name="T31" fmla="*/ 119 h 188"/>
                <a:gd name="T32" fmla="*/ 74 w 187"/>
                <a:gd name="T33" fmla="*/ 123 h 188"/>
                <a:gd name="T34" fmla="*/ 74 w 187"/>
                <a:gd name="T35" fmla="*/ 45 h 188"/>
                <a:gd name="T36" fmla="*/ 152 w 187"/>
                <a:gd name="T37" fmla="*/ 30 h 188"/>
                <a:gd name="T38" fmla="*/ 151 w 187"/>
                <a:gd name="T39" fmla="*/ 12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188">
                  <a:moveTo>
                    <a:pt x="0" y="0"/>
                  </a:moveTo>
                  <a:cubicBezTo>
                    <a:pt x="0" y="188"/>
                    <a:pt x="0" y="188"/>
                    <a:pt x="0" y="188"/>
                  </a:cubicBezTo>
                  <a:cubicBezTo>
                    <a:pt x="187" y="188"/>
                    <a:pt x="187" y="188"/>
                    <a:pt x="187" y="188"/>
                  </a:cubicBezTo>
                  <a:cubicBezTo>
                    <a:pt x="187" y="0"/>
                    <a:pt x="187" y="0"/>
                    <a:pt x="187" y="0"/>
                  </a:cubicBezTo>
                  <a:lnTo>
                    <a:pt x="0" y="0"/>
                  </a:lnTo>
                  <a:close/>
                  <a:moveTo>
                    <a:pt x="151" y="128"/>
                  </a:moveTo>
                  <a:cubicBezTo>
                    <a:pt x="148" y="134"/>
                    <a:pt x="142" y="139"/>
                    <a:pt x="134" y="141"/>
                  </a:cubicBezTo>
                  <a:cubicBezTo>
                    <a:pt x="122" y="143"/>
                    <a:pt x="110" y="136"/>
                    <a:pt x="108" y="126"/>
                  </a:cubicBezTo>
                  <a:cubicBezTo>
                    <a:pt x="106" y="115"/>
                    <a:pt x="114" y="104"/>
                    <a:pt x="127" y="102"/>
                  </a:cubicBezTo>
                  <a:cubicBezTo>
                    <a:pt x="134" y="100"/>
                    <a:pt x="140" y="102"/>
                    <a:pt x="145" y="105"/>
                  </a:cubicBezTo>
                  <a:cubicBezTo>
                    <a:pt x="145" y="47"/>
                    <a:pt x="145" y="47"/>
                    <a:pt x="145" y="47"/>
                  </a:cubicBezTo>
                  <a:cubicBezTo>
                    <a:pt x="81" y="62"/>
                    <a:pt x="81" y="62"/>
                    <a:pt x="81" y="62"/>
                  </a:cubicBezTo>
                  <a:cubicBezTo>
                    <a:pt x="81" y="62"/>
                    <a:pt x="82" y="139"/>
                    <a:pt x="82" y="140"/>
                  </a:cubicBezTo>
                  <a:cubicBezTo>
                    <a:pt x="80" y="149"/>
                    <a:pt x="73" y="156"/>
                    <a:pt x="63" y="158"/>
                  </a:cubicBezTo>
                  <a:cubicBezTo>
                    <a:pt x="50" y="161"/>
                    <a:pt x="38" y="154"/>
                    <a:pt x="36" y="143"/>
                  </a:cubicBezTo>
                  <a:cubicBezTo>
                    <a:pt x="34" y="133"/>
                    <a:pt x="42" y="122"/>
                    <a:pt x="55" y="119"/>
                  </a:cubicBezTo>
                  <a:cubicBezTo>
                    <a:pt x="62" y="118"/>
                    <a:pt x="69" y="119"/>
                    <a:pt x="74" y="123"/>
                  </a:cubicBezTo>
                  <a:cubicBezTo>
                    <a:pt x="74" y="45"/>
                    <a:pt x="74" y="45"/>
                    <a:pt x="74" y="45"/>
                  </a:cubicBezTo>
                  <a:cubicBezTo>
                    <a:pt x="152" y="30"/>
                    <a:pt x="152" y="30"/>
                    <a:pt x="152" y="30"/>
                  </a:cubicBezTo>
                  <a:cubicBezTo>
                    <a:pt x="152" y="30"/>
                    <a:pt x="152" y="113"/>
                    <a:pt x="151"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8" name="Freeform 277">
              <a:extLst>
                <a:ext uri="{FF2B5EF4-FFF2-40B4-BE49-F238E27FC236}">
                  <a16:creationId xmlns:a16="http://schemas.microsoft.com/office/drawing/2014/main" id="{9A1A7501-3839-4064-BBAC-AAF4C09FBC08}"/>
                </a:ext>
              </a:extLst>
            </p:cNvPr>
            <p:cNvSpPr>
              <a:spLocks noEditPoints="1"/>
            </p:cNvSpPr>
            <p:nvPr/>
          </p:nvSpPr>
          <p:spPr bwMode="auto">
            <a:xfrm>
              <a:off x="6426980" y="5911381"/>
              <a:ext cx="60753" cy="59487"/>
            </a:xfrm>
            <a:custGeom>
              <a:avLst/>
              <a:gdLst>
                <a:gd name="T0" fmla="*/ 19 w 38"/>
                <a:gd name="T1" fmla="*/ 0 h 37"/>
                <a:gd name="T2" fmla="*/ 0 w 38"/>
                <a:gd name="T3" fmla="*/ 18 h 37"/>
                <a:gd name="T4" fmla="*/ 19 w 38"/>
                <a:gd name="T5" fmla="*/ 37 h 37"/>
                <a:gd name="T6" fmla="*/ 38 w 38"/>
                <a:gd name="T7" fmla="*/ 18 h 37"/>
                <a:gd name="T8" fmla="*/ 19 w 38"/>
                <a:gd name="T9" fmla="*/ 0 h 37"/>
                <a:gd name="T10" fmla="*/ 5 w 38"/>
                <a:gd name="T11" fmla="*/ 18 h 37"/>
                <a:gd name="T12" fmla="*/ 10 w 38"/>
                <a:gd name="T13" fmla="*/ 7 h 37"/>
                <a:gd name="T14" fmla="*/ 24 w 38"/>
                <a:gd name="T15" fmla="*/ 32 h 37"/>
                <a:gd name="T16" fmla="*/ 19 w 38"/>
                <a:gd name="T17" fmla="*/ 32 h 37"/>
                <a:gd name="T18" fmla="*/ 5 w 38"/>
                <a:gd name="T19" fmla="*/ 18 h 37"/>
                <a:gd name="T20" fmla="*/ 28 w 38"/>
                <a:gd name="T21" fmla="*/ 29 h 37"/>
                <a:gd name="T22" fmla="*/ 14 w 38"/>
                <a:gd name="T23" fmla="*/ 5 h 37"/>
                <a:gd name="T24" fmla="*/ 19 w 38"/>
                <a:gd name="T25" fmla="*/ 4 h 37"/>
                <a:gd name="T26" fmla="*/ 34 w 38"/>
                <a:gd name="T27" fmla="*/ 18 h 37"/>
                <a:gd name="T28" fmla="*/ 28 w 38"/>
                <a:gd name="T29"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37">
                  <a:moveTo>
                    <a:pt x="19" y="0"/>
                  </a:moveTo>
                  <a:cubicBezTo>
                    <a:pt x="9" y="0"/>
                    <a:pt x="0" y="8"/>
                    <a:pt x="0" y="18"/>
                  </a:cubicBezTo>
                  <a:cubicBezTo>
                    <a:pt x="0" y="28"/>
                    <a:pt x="9" y="37"/>
                    <a:pt x="19" y="37"/>
                  </a:cubicBezTo>
                  <a:cubicBezTo>
                    <a:pt x="30" y="37"/>
                    <a:pt x="38" y="28"/>
                    <a:pt x="38" y="18"/>
                  </a:cubicBezTo>
                  <a:cubicBezTo>
                    <a:pt x="38" y="8"/>
                    <a:pt x="30" y="0"/>
                    <a:pt x="19" y="0"/>
                  </a:cubicBezTo>
                  <a:close/>
                  <a:moveTo>
                    <a:pt x="5" y="18"/>
                  </a:moveTo>
                  <a:cubicBezTo>
                    <a:pt x="5" y="14"/>
                    <a:pt x="7" y="10"/>
                    <a:pt x="10" y="7"/>
                  </a:cubicBezTo>
                  <a:cubicBezTo>
                    <a:pt x="24" y="32"/>
                    <a:pt x="24" y="32"/>
                    <a:pt x="24" y="32"/>
                  </a:cubicBezTo>
                  <a:cubicBezTo>
                    <a:pt x="22" y="32"/>
                    <a:pt x="21" y="32"/>
                    <a:pt x="19" y="32"/>
                  </a:cubicBezTo>
                  <a:cubicBezTo>
                    <a:pt x="11" y="32"/>
                    <a:pt x="5" y="26"/>
                    <a:pt x="5" y="18"/>
                  </a:cubicBezTo>
                  <a:close/>
                  <a:moveTo>
                    <a:pt x="28" y="29"/>
                  </a:moveTo>
                  <a:cubicBezTo>
                    <a:pt x="14" y="5"/>
                    <a:pt x="14" y="5"/>
                    <a:pt x="14" y="5"/>
                  </a:cubicBezTo>
                  <a:cubicBezTo>
                    <a:pt x="16" y="4"/>
                    <a:pt x="18" y="4"/>
                    <a:pt x="19" y="4"/>
                  </a:cubicBezTo>
                  <a:cubicBezTo>
                    <a:pt x="27" y="4"/>
                    <a:pt x="34" y="10"/>
                    <a:pt x="34" y="18"/>
                  </a:cubicBezTo>
                  <a:cubicBezTo>
                    <a:pt x="34" y="23"/>
                    <a:pt x="31" y="27"/>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9" name="Freeform 278">
              <a:extLst>
                <a:ext uri="{FF2B5EF4-FFF2-40B4-BE49-F238E27FC236}">
                  <a16:creationId xmlns:a16="http://schemas.microsoft.com/office/drawing/2014/main" id="{401ECCD3-03B6-49D4-A0B8-77BAAAEAB42A}"/>
                </a:ext>
              </a:extLst>
            </p:cNvPr>
            <p:cNvSpPr>
              <a:spLocks/>
            </p:cNvSpPr>
            <p:nvPr/>
          </p:nvSpPr>
          <p:spPr bwMode="auto">
            <a:xfrm>
              <a:off x="6175109" y="5973400"/>
              <a:ext cx="101254" cy="153147"/>
            </a:xfrm>
            <a:custGeom>
              <a:avLst/>
              <a:gdLst>
                <a:gd name="T0" fmla="*/ 0 w 80"/>
                <a:gd name="T1" fmla="*/ 0 h 121"/>
                <a:gd name="T2" fmla="*/ 80 w 80"/>
                <a:gd name="T3" fmla="*/ 64 h 121"/>
                <a:gd name="T4" fmla="*/ 0 w 80"/>
                <a:gd name="T5" fmla="*/ 121 h 121"/>
                <a:gd name="T6" fmla="*/ 0 w 80"/>
                <a:gd name="T7" fmla="*/ 0 h 121"/>
              </a:gdLst>
              <a:ahLst/>
              <a:cxnLst>
                <a:cxn ang="0">
                  <a:pos x="T0" y="T1"/>
                </a:cxn>
                <a:cxn ang="0">
                  <a:pos x="T2" y="T3"/>
                </a:cxn>
                <a:cxn ang="0">
                  <a:pos x="T4" y="T5"/>
                </a:cxn>
                <a:cxn ang="0">
                  <a:pos x="T6" y="T7"/>
                </a:cxn>
              </a:cxnLst>
              <a:rect l="0" t="0" r="r" b="b"/>
              <a:pathLst>
                <a:path w="80" h="121">
                  <a:moveTo>
                    <a:pt x="0" y="0"/>
                  </a:moveTo>
                  <a:lnTo>
                    <a:pt x="80" y="64"/>
                  </a:lnTo>
                  <a:lnTo>
                    <a:pt x="0" y="12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0" name="Freeform 279">
              <a:extLst>
                <a:ext uri="{FF2B5EF4-FFF2-40B4-BE49-F238E27FC236}">
                  <a16:creationId xmlns:a16="http://schemas.microsoft.com/office/drawing/2014/main" id="{A89FE59C-4014-4EA1-AE7D-A5FFC6C56C86}"/>
                </a:ext>
              </a:extLst>
            </p:cNvPr>
            <p:cNvSpPr>
              <a:spLocks/>
            </p:cNvSpPr>
            <p:nvPr/>
          </p:nvSpPr>
          <p:spPr bwMode="auto">
            <a:xfrm>
              <a:off x="6187766" y="5967071"/>
              <a:ext cx="250604" cy="105051"/>
            </a:xfrm>
            <a:custGeom>
              <a:avLst/>
              <a:gdLst>
                <a:gd name="T0" fmla="*/ 0 w 156"/>
                <a:gd name="T1" fmla="*/ 0 h 65"/>
                <a:gd name="T2" fmla="*/ 150 w 156"/>
                <a:gd name="T3" fmla="*/ 0 h 65"/>
                <a:gd name="T4" fmla="*/ 156 w 156"/>
                <a:gd name="T5" fmla="*/ 3 h 65"/>
                <a:gd name="T6" fmla="*/ 80 w 156"/>
                <a:gd name="T7" fmla="*/ 65 h 65"/>
                <a:gd name="T8" fmla="*/ 0 w 156"/>
                <a:gd name="T9" fmla="*/ 0 h 65"/>
              </a:gdLst>
              <a:ahLst/>
              <a:cxnLst>
                <a:cxn ang="0">
                  <a:pos x="T0" y="T1"/>
                </a:cxn>
                <a:cxn ang="0">
                  <a:pos x="T2" y="T3"/>
                </a:cxn>
                <a:cxn ang="0">
                  <a:pos x="T4" y="T5"/>
                </a:cxn>
                <a:cxn ang="0">
                  <a:pos x="T6" y="T7"/>
                </a:cxn>
                <a:cxn ang="0">
                  <a:pos x="T8" y="T9"/>
                </a:cxn>
              </a:cxnLst>
              <a:rect l="0" t="0" r="r" b="b"/>
              <a:pathLst>
                <a:path w="156" h="65">
                  <a:moveTo>
                    <a:pt x="0" y="0"/>
                  </a:moveTo>
                  <a:cubicBezTo>
                    <a:pt x="150" y="0"/>
                    <a:pt x="150" y="0"/>
                    <a:pt x="150" y="0"/>
                  </a:cubicBezTo>
                  <a:cubicBezTo>
                    <a:pt x="152" y="1"/>
                    <a:pt x="154" y="2"/>
                    <a:pt x="156" y="3"/>
                  </a:cubicBezTo>
                  <a:cubicBezTo>
                    <a:pt x="80" y="65"/>
                    <a:pt x="80" y="65"/>
                    <a:pt x="80" y="6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1" name="Freeform 280">
              <a:extLst>
                <a:ext uri="{FF2B5EF4-FFF2-40B4-BE49-F238E27FC236}">
                  <a16:creationId xmlns:a16="http://schemas.microsoft.com/office/drawing/2014/main" id="{EF58A7E2-3E6C-4321-9684-CFFBC212D9FD}"/>
                </a:ext>
              </a:extLst>
            </p:cNvPr>
            <p:cNvSpPr>
              <a:spLocks/>
            </p:cNvSpPr>
            <p:nvPr/>
          </p:nvSpPr>
          <p:spPr bwMode="auto">
            <a:xfrm>
              <a:off x="6185234" y="6063263"/>
              <a:ext cx="256933" cy="70878"/>
            </a:xfrm>
            <a:custGeom>
              <a:avLst/>
              <a:gdLst>
                <a:gd name="T0" fmla="*/ 0 w 203"/>
                <a:gd name="T1" fmla="*/ 56 h 56"/>
                <a:gd name="T2" fmla="*/ 80 w 203"/>
                <a:gd name="T3" fmla="*/ 0 h 56"/>
                <a:gd name="T4" fmla="*/ 104 w 203"/>
                <a:gd name="T5" fmla="*/ 19 h 56"/>
                <a:gd name="T6" fmla="*/ 125 w 203"/>
                <a:gd name="T7" fmla="*/ 2 h 56"/>
                <a:gd name="T8" fmla="*/ 203 w 203"/>
                <a:gd name="T9" fmla="*/ 56 h 56"/>
                <a:gd name="T10" fmla="*/ 0 w 203"/>
                <a:gd name="T11" fmla="*/ 56 h 56"/>
              </a:gdLst>
              <a:ahLst/>
              <a:cxnLst>
                <a:cxn ang="0">
                  <a:pos x="T0" y="T1"/>
                </a:cxn>
                <a:cxn ang="0">
                  <a:pos x="T2" y="T3"/>
                </a:cxn>
                <a:cxn ang="0">
                  <a:pos x="T4" y="T5"/>
                </a:cxn>
                <a:cxn ang="0">
                  <a:pos x="T6" y="T7"/>
                </a:cxn>
                <a:cxn ang="0">
                  <a:pos x="T8" y="T9"/>
                </a:cxn>
                <a:cxn ang="0">
                  <a:pos x="T10" y="T11"/>
                </a:cxn>
              </a:cxnLst>
              <a:rect l="0" t="0" r="r" b="b"/>
              <a:pathLst>
                <a:path w="203" h="56">
                  <a:moveTo>
                    <a:pt x="0" y="56"/>
                  </a:moveTo>
                  <a:lnTo>
                    <a:pt x="80" y="0"/>
                  </a:lnTo>
                  <a:lnTo>
                    <a:pt x="104" y="19"/>
                  </a:lnTo>
                  <a:lnTo>
                    <a:pt x="125" y="2"/>
                  </a:lnTo>
                  <a:lnTo>
                    <a:pt x="203"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2" name="Freeform 281">
              <a:extLst>
                <a:ext uri="{FF2B5EF4-FFF2-40B4-BE49-F238E27FC236}">
                  <a16:creationId xmlns:a16="http://schemas.microsoft.com/office/drawing/2014/main" id="{1C0609D8-83FF-4141-A1E3-BA55540AF1E1}"/>
                </a:ext>
              </a:extLst>
            </p:cNvPr>
            <p:cNvSpPr>
              <a:spLocks/>
            </p:cNvSpPr>
            <p:nvPr/>
          </p:nvSpPr>
          <p:spPr bwMode="auto">
            <a:xfrm>
              <a:off x="6354835" y="5975932"/>
              <a:ext cx="105052" cy="155678"/>
            </a:xfrm>
            <a:custGeom>
              <a:avLst/>
              <a:gdLst>
                <a:gd name="T0" fmla="*/ 0 w 65"/>
                <a:gd name="T1" fmla="*/ 51 h 97"/>
                <a:gd name="T2" fmla="*/ 63 w 65"/>
                <a:gd name="T3" fmla="*/ 0 h 97"/>
                <a:gd name="T4" fmla="*/ 65 w 65"/>
                <a:gd name="T5" fmla="*/ 0 h 97"/>
                <a:gd name="T6" fmla="*/ 65 w 65"/>
                <a:gd name="T7" fmla="*/ 97 h 97"/>
                <a:gd name="T8" fmla="*/ 0 w 65"/>
                <a:gd name="T9" fmla="*/ 51 h 97"/>
              </a:gdLst>
              <a:ahLst/>
              <a:cxnLst>
                <a:cxn ang="0">
                  <a:pos x="T0" y="T1"/>
                </a:cxn>
                <a:cxn ang="0">
                  <a:pos x="T2" y="T3"/>
                </a:cxn>
                <a:cxn ang="0">
                  <a:pos x="T4" y="T5"/>
                </a:cxn>
                <a:cxn ang="0">
                  <a:pos x="T6" y="T7"/>
                </a:cxn>
                <a:cxn ang="0">
                  <a:pos x="T8" y="T9"/>
                </a:cxn>
              </a:cxnLst>
              <a:rect l="0" t="0" r="r" b="b"/>
              <a:pathLst>
                <a:path w="65" h="97">
                  <a:moveTo>
                    <a:pt x="0" y="51"/>
                  </a:moveTo>
                  <a:cubicBezTo>
                    <a:pt x="63" y="0"/>
                    <a:pt x="63" y="0"/>
                    <a:pt x="63" y="0"/>
                  </a:cubicBezTo>
                  <a:cubicBezTo>
                    <a:pt x="63" y="0"/>
                    <a:pt x="64" y="0"/>
                    <a:pt x="65" y="0"/>
                  </a:cubicBezTo>
                  <a:cubicBezTo>
                    <a:pt x="65" y="97"/>
                    <a:pt x="65" y="97"/>
                    <a:pt x="65" y="97"/>
                  </a:cubicBezTo>
                  <a:lnTo>
                    <a:pt x="0"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3" name="Freeform 325">
              <a:extLst>
                <a:ext uri="{FF2B5EF4-FFF2-40B4-BE49-F238E27FC236}">
                  <a16:creationId xmlns:a16="http://schemas.microsoft.com/office/drawing/2014/main" id="{72191198-5DB1-4E03-B61A-BD8A546B8641}"/>
                </a:ext>
              </a:extLst>
            </p:cNvPr>
            <p:cNvSpPr>
              <a:spLocks noEditPoints="1"/>
            </p:cNvSpPr>
            <p:nvPr/>
          </p:nvSpPr>
          <p:spPr bwMode="auto">
            <a:xfrm>
              <a:off x="6175109" y="6337916"/>
              <a:ext cx="315154" cy="302497"/>
            </a:xfrm>
            <a:custGeom>
              <a:avLst/>
              <a:gdLst>
                <a:gd name="T0" fmla="*/ 152 w 196"/>
                <a:gd name="T1" fmla="*/ 0 h 188"/>
                <a:gd name="T2" fmla="*/ 143 w 196"/>
                <a:gd name="T3" fmla="*/ 0 h 188"/>
                <a:gd name="T4" fmla="*/ 98 w 196"/>
                <a:gd name="T5" fmla="*/ 24 h 188"/>
                <a:gd name="T6" fmla="*/ 53 w 196"/>
                <a:gd name="T7" fmla="*/ 0 h 188"/>
                <a:gd name="T8" fmla="*/ 44 w 196"/>
                <a:gd name="T9" fmla="*/ 0 h 188"/>
                <a:gd name="T10" fmla="*/ 0 w 196"/>
                <a:gd name="T11" fmla="*/ 54 h 188"/>
                <a:gd name="T12" fmla="*/ 0 w 196"/>
                <a:gd name="T13" fmla="*/ 65 h 188"/>
                <a:gd name="T14" fmla="*/ 98 w 196"/>
                <a:gd name="T15" fmla="*/ 188 h 188"/>
                <a:gd name="T16" fmla="*/ 196 w 196"/>
                <a:gd name="T17" fmla="*/ 65 h 188"/>
                <a:gd name="T18" fmla="*/ 196 w 196"/>
                <a:gd name="T19" fmla="*/ 54 h 188"/>
                <a:gd name="T20" fmla="*/ 152 w 196"/>
                <a:gd name="T21" fmla="*/ 0 h 188"/>
                <a:gd name="T22" fmla="*/ 133 w 196"/>
                <a:gd name="T23" fmla="*/ 103 h 188"/>
                <a:gd name="T24" fmla="*/ 108 w 196"/>
                <a:gd name="T25" fmla="*/ 103 h 188"/>
                <a:gd name="T26" fmla="*/ 108 w 196"/>
                <a:gd name="T27" fmla="*/ 129 h 188"/>
                <a:gd name="T28" fmla="*/ 89 w 196"/>
                <a:gd name="T29" fmla="*/ 129 h 188"/>
                <a:gd name="T30" fmla="*/ 89 w 196"/>
                <a:gd name="T31" fmla="*/ 103 h 188"/>
                <a:gd name="T32" fmla="*/ 63 w 196"/>
                <a:gd name="T33" fmla="*/ 103 h 188"/>
                <a:gd name="T34" fmla="*/ 63 w 196"/>
                <a:gd name="T35" fmla="*/ 84 h 188"/>
                <a:gd name="T36" fmla="*/ 89 w 196"/>
                <a:gd name="T37" fmla="*/ 84 h 188"/>
                <a:gd name="T38" fmla="*/ 89 w 196"/>
                <a:gd name="T39" fmla="*/ 58 h 188"/>
                <a:gd name="T40" fmla="*/ 108 w 196"/>
                <a:gd name="T41" fmla="*/ 58 h 188"/>
                <a:gd name="T42" fmla="*/ 108 w 196"/>
                <a:gd name="T43" fmla="*/ 84 h 188"/>
                <a:gd name="T44" fmla="*/ 133 w 196"/>
                <a:gd name="T45" fmla="*/ 84 h 188"/>
                <a:gd name="T46" fmla="*/ 133 w 196"/>
                <a:gd name="T47" fmla="*/ 10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6" h="188">
                  <a:moveTo>
                    <a:pt x="152" y="0"/>
                  </a:moveTo>
                  <a:cubicBezTo>
                    <a:pt x="149" y="0"/>
                    <a:pt x="146" y="0"/>
                    <a:pt x="143" y="0"/>
                  </a:cubicBezTo>
                  <a:cubicBezTo>
                    <a:pt x="121" y="0"/>
                    <a:pt x="110" y="9"/>
                    <a:pt x="98" y="24"/>
                  </a:cubicBezTo>
                  <a:cubicBezTo>
                    <a:pt x="86" y="9"/>
                    <a:pt x="75" y="0"/>
                    <a:pt x="53" y="0"/>
                  </a:cubicBezTo>
                  <a:cubicBezTo>
                    <a:pt x="50" y="0"/>
                    <a:pt x="47" y="0"/>
                    <a:pt x="44" y="0"/>
                  </a:cubicBezTo>
                  <a:cubicBezTo>
                    <a:pt x="25" y="2"/>
                    <a:pt x="3" y="20"/>
                    <a:pt x="0" y="54"/>
                  </a:cubicBezTo>
                  <a:cubicBezTo>
                    <a:pt x="0" y="65"/>
                    <a:pt x="0" y="65"/>
                    <a:pt x="0" y="65"/>
                  </a:cubicBezTo>
                  <a:cubicBezTo>
                    <a:pt x="3" y="98"/>
                    <a:pt x="27" y="138"/>
                    <a:pt x="98" y="188"/>
                  </a:cubicBezTo>
                  <a:cubicBezTo>
                    <a:pt x="169" y="138"/>
                    <a:pt x="193" y="98"/>
                    <a:pt x="196" y="65"/>
                  </a:cubicBezTo>
                  <a:cubicBezTo>
                    <a:pt x="196" y="54"/>
                    <a:pt x="196" y="54"/>
                    <a:pt x="196" y="54"/>
                  </a:cubicBezTo>
                  <a:cubicBezTo>
                    <a:pt x="193" y="20"/>
                    <a:pt x="171" y="2"/>
                    <a:pt x="152" y="0"/>
                  </a:cubicBezTo>
                  <a:close/>
                  <a:moveTo>
                    <a:pt x="133" y="103"/>
                  </a:moveTo>
                  <a:cubicBezTo>
                    <a:pt x="108" y="103"/>
                    <a:pt x="108" y="103"/>
                    <a:pt x="108" y="103"/>
                  </a:cubicBezTo>
                  <a:cubicBezTo>
                    <a:pt x="108" y="129"/>
                    <a:pt x="108" y="129"/>
                    <a:pt x="108" y="129"/>
                  </a:cubicBezTo>
                  <a:cubicBezTo>
                    <a:pt x="89" y="129"/>
                    <a:pt x="89" y="129"/>
                    <a:pt x="89" y="129"/>
                  </a:cubicBezTo>
                  <a:cubicBezTo>
                    <a:pt x="89" y="103"/>
                    <a:pt x="89" y="103"/>
                    <a:pt x="89" y="103"/>
                  </a:cubicBezTo>
                  <a:cubicBezTo>
                    <a:pt x="63" y="103"/>
                    <a:pt x="63" y="103"/>
                    <a:pt x="63" y="103"/>
                  </a:cubicBezTo>
                  <a:cubicBezTo>
                    <a:pt x="63" y="84"/>
                    <a:pt x="63" y="84"/>
                    <a:pt x="63" y="84"/>
                  </a:cubicBezTo>
                  <a:cubicBezTo>
                    <a:pt x="89" y="84"/>
                    <a:pt x="89" y="84"/>
                    <a:pt x="89" y="84"/>
                  </a:cubicBezTo>
                  <a:cubicBezTo>
                    <a:pt x="89" y="58"/>
                    <a:pt x="89" y="58"/>
                    <a:pt x="89" y="58"/>
                  </a:cubicBezTo>
                  <a:cubicBezTo>
                    <a:pt x="108" y="58"/>
                    <a:pt x="108" y="58"/>
                    <a:pt x="108" y="58"/>
                  </a:cubicBezTo>
                  <a:cubicBezTo>
                    <a:pt x="108" y="84"/>
                    <a:pt x="108" y="84"/>
                    <a:pt x="108" y="84"/>
                  </a:cubicBezTo>
                  <a:cubicBezTo>
                    <a:pt x="133" y="84"/>
                    <a:pt x="133" y="84"/>
                    <a:pt x="133" y="84"/>
                  </a:cubicBezTo>
                  <a:lnTo>
                    <a:pt x="133"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4" name="Freeform 357">
              <a:extLst>
                <a:ext uri="{FF2B5EF4-FFF2-40B4-BE49-F238E27FC236}">
                  <a16:creationId xmlns:a16="http://schemas.microsoft.com/office/drawing/2014/main" id="{A8D25732-B330-475D-8357-964BA28162BD}"/>
                </a:ext>
              </a:extLst>
            </p:cNvPr>
            <p:cNvSpPr>
              <a:spLocks noEditPoints="1"/>
            </p:cNvSpPr>
            <p:nvPr/>
          </p:nvSpPr>
          <p:spPr bwMode="auto">
            <a:xfrm>
              <a:off x="6176375" y="2292805"/>
              <a:ext cx="315154" cy="239213"/>
            </a:xfrm>
            <a:custGeom>
              <a:avLst/>
              <a:gdLst>
                <a:gd name="T0" fmla="*/ 182 w 249"/>
                <a:gd name="T1" fmla="*/ 0 h 189"/>
                <a:gd name="T2" fmla="*/ 76 w 249"/>
                <a:gd name="T3" fmla="*/ 0 h 189"/>
                <a:gd name="T4" fmla="*/ 0 w 249"/>
                <a:gd name="T5" fmla="*/ 189 h 189"/>
                <a:gd name="T6" fmla="*/ 249 w 249"/>
                <a:gd name="T7" fmla="*/ 189 h 189"/>
                <a:gd name="T8" fmla="*/ 182 w 249"/>
                <a:gd name="T9" fmla="*/ 0 h 189"/>
                <a:gd name="T10" fmla="*/ 121 w 249"/>
                <a:gd name="T11" fmla="*/ 13 h 189"/>
                <a:gd name="T12" fmla="*/ 128 w 249"/>
                <a:gd name="T13" fmla="*/ 13 h 189"/>
                <a:gd name="T14" fmla="*/ 134 w 249"/>
                <a:gd name="T15" fmla="*/ 41 h 189"/>
                <a:gd name="T16" fmla="*/ 115 w 249"/>
                <a:gd name="T17" fmla="*/ 41 h 189"/>
                <a:gd name="T18" fmla="*/ 121 w 249"/>
                <a:gd name="T19" fmla="*/ 13 h 189"/>
                <a:gd name="T20" fmla="*/ 120 w 249"/>
                <a:gd name="T21" fmla="*/ 64 h 189"/>
                <a:gd name="T22" fmla="*/ 130 w 249"/>
                <a:gd name="T23" fmla="*/ 64 h 189"/>
                <a:gd name="T24" fmla="*/ 136 w 249"/>
                <a:gd name="T25" fmla="*/ 98 h 189"/>
                <a:gd name="T26" fmla="*/ 112 w 249"/>
                <a:gd name="T27" fmla="*/ 98 h 189"/>
                <a:gd name="T28" fmla="*/ 120 w 249"/>
                <a:gd name="T29" fmla="*/ 64 h 189"/>
                <a:gd name="T30" fmla="*/ 109 w 249"/>
                <a:gd name="T31" fmla="*/ 173 h 189"/>
                <a:gd name="T32" fmla="*/ 118 w 249"/>
                <a:gd name="T33" fmla="*/ 128 h 189"/>
                <a:gd name="T34" fmla="*/ 131 w 249"/>
                <a:gd name="T35" fmla="*/ 128 h 189"/>
                <a:gd name="T36" fmla="*/ 139 w 249"/>
                <a:gd name="T37" fmla="*/ 173 h 189"/>
                <a:gd name="T38" fmla="*/ 109 w 249"/>
                <a:gd name="T39" fmla="*/ 17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9" h="189">
                  <a:moveTo>
                    <a:pt x="182" y="0"/>
                  </a:moveTo>
                  <a:lnTo>
                    <a:pt x="76" y="0"/>
                  </a:lnTo>
                  <a:lnTo>
                    <a:pt x="0" y="189"/>
                  </a:lnTo>
                  <a:lnTo>
                    <a:pt x="249" y="189"/>
                  </a:lnTo>
                  <a:lnTo>
                    <a:pt x="182" y="0"/>
                  </a:lnTo>
                  <a:close/>
                  <a:moveTo>
                    <a:pt x="121" y="13"/>
                  </a:moveTo>
                  <a:lnTo>
                    <a:pt x="128" y="13"/>
                  </a:lnTo>
                  <a:lnTo>
                    <a:pt x="134" y="41"/>
                  </a:lnTo>
                  <a:lnTo>
                    <a:pt x="115" y="41"/>
                  </a:lnTo>
                  <a:lnTo>
                    <a:pt x="121" y="13"/>
                  </a:lnTo>
                  <a:close/>
                  <a:moveTo>
                    <a:pt x="120" y="64"/>
                  </a:moveTo>
                  <a:lnTo>
                    <a:pt x="130" y="64"/>
                  </a:lnTo>
                  <a:lnTo>
                    <a:pt x="136" y="98"/>
                  </a:lnTo>
                  <a:lnTo>
                    <a:pt x="112" y="98"/>
                  </a:lnTo>
                  <a:lnTo>
                    <a:pt x="120" y="64"/>
                  </a:lnTo>
                  <a:close/>
                  <a:moveTo>
                    <a:pt x="109" y="173"/>
                  </a:moveTo>
                  <a:lnTo>
                    <a:pt x="118" y="128"/>
                  </a:lnTo>
                  <a:lnTo>
                    <a:pt x="131" y="128"/>
                  </a:lnTo>
                  <a:lnTo>
                    <a:pt x="139" y="173"/>
                  </a:lnTo>
                  <a:lnTo>
                    <a:pt x="109"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5" name="Freeform 389">
              <a:extLst>
                <a:ext uri="{FF2B5EF4-FFF2-40B4-BE49-F238E27FC236}">
                  <a16:creationId xmlns:a16="http://schemas.microsoft.com/office/drawing/2014/main" id="{FACB1CEC-BE4A-4247-B7DC-BF964380F2E7}"/>
                </a:ext>
              </a:extLst>
            </p:cNvPr>
            <p:cNvSpPr>
              <a:spLocks noEditPoints="1"/>
            </p:cNvSpPr>
            <p:nvPr/>
          </p:nvSpPr>
          <p:spPr bwMode="auto">
            <a:xfrm>
              <a:off x="6426980" y="1567571"/>
              <a:ext cx="59487" cy="60753"/>
            </a:xfrm>
            <a:custGeom>
              <a:avLst/>
              <a:gdLst>
                <a:gd name="T0" fmla="*/ 19 w 37"/>
                <a:gd name="T1" fmla="*/ 0 h 38"/>
                <a:gd name="T2" fmla="*/ 0 w 37"/>
                <a:gd name="T3" fmla="*/ 19 h 38"/>
                <a:gd name="T4" fmla="*/ 19 w 37"/>
                <a:gd name="T5" fmla="*/ 38 h 38"/>
                <a:gd name="T6" fmla="*/ 37 w 37"/>
                <a:gd name="T7" fmla="*/ 19 h 38"/>
                <a:gd name="T8" fmla="*/ 19 w 37"/>
                <a:gd name="T9" fmla="*/ 0 h 38"/>
                <a:gd name="T10" fmla="*/ 22 w 37"/>
                <a:gd name="T11" fmla="*/ 22 h 38"/>
                <a:gd name="T12" fmla="*/ 22 w 37"/>
                <a:gd name="T13" fmla="*/ 22 h 38"/>
                <a:gd name="T14" fmla="*/ 22 w 37"/>
                <a:gd name="T15" fmla="*/ 32 h 38"/>
                <a:gd name="T16" fmla="*/ 15 w 37"/>
                <a:gd name="T17" fmla="*/ 32 h 38"/>
                <a:gd name="T18" fmla="*/ 15 w 37"/>
                <a:gd name="T19" fmla="*/ 22 h 38"/>
                <a:gd name="T20" fmla="*/ 15 w 37"/>
                <a:gd name="T21" fmla="*/ 22 h 38"/>
                <a:gd name="T22" fmla="*/ 15 w 37"/>
                <a:gd name="T23" fmla="*/ 22 h 38"/>
                <a:gd name="T24" fmla="*/ 5 w 37"/>
                <a:gd name="T25" fmla="*/ 22 h 38"/>
                <a:gd name="T26" fmla="*/ 5 w 37"/>
                <a:gd name="T27" fmla="*/ 15 h 38"/>
                <a:gd name="T28" fmla="*/ 15 w 37"/>
                <a:gd name="T29" fmla="*/ 15 h 38"/>
                <a:gd name="T30" fmla="*/ 15 w 37"/>
                <a:gd name="T31" fmla="*/ 15 h 38"/>
                <a:gd name="T32" fmla="*/ 15 w 37"/>
                <a:gd name="T33" fmla="*/ 4 h 38"/>
                <a:gd name="T34" fmla="*/ 22 w 37"/>
                <a:gd name="T35" fmla="*/ 4 h 38"/>
                <a:gd name="T36" fmla="*/ 22 w 37"/>
                <a:gd name="T37" fmla="*/ 15 h 38"/>
                <a:gd name="T38" fmla="*/ 33 w 37"/>
                <a:gd name="T39" fmla="*/ 15 h 38"/>
                <a:gd name="T40" fmla="*/ 33 w 37"/>
                <a:gd name="T41" fmla="*/ 22 h 38"/>
                <a:gd name="T42" fmla="*/ 22 w 37"/>
                <a:gd name="T43"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19" y="0"/>
                  </a:moveTo>
                  <a:cubicBezTo>
                    <a:pt x="8" y="0"/>
                    <a:pt x="0" y="8"/>
                    <a:pt x="0" y="19"/>
                  </a:cubicBezTo>
                  <a:cubicBezTo>
                    <a:pt x="0" y="29"/>
                    <a:pt x="8" y="38"/>
                    <a:pt x="19" y="38"/>
                  </a:cubicBezTo>
                  <a:cubicBezTo>
                    <a:pt x="29" y="38"/>
                    <a:pt x="37" y="29"/>
                    <a:pt x="37" y="19"/>
                  </a:cubicBezTo>
                  <a:cubicBezTo>
                    <a:pt x="37" y="8"/>
                    <a:pt x="29" y="0"/>
                    <a:pt x="19" y="0"/>
                  </a:cubicBezTo>
                  <a:close/>
                  <a:moveTo>
                    <a:pt x="22" y="22"/>
                  </a:moveTo>
                  <a:cubicBezTo>
                    <a:pt x="22" y="22"/>
                    <a:pt x="22" y="22"/>
                    <a:pt x="22" y="22"/>
                  </a:cubicBezTo>
                  <a:cubicBezTo>
                    <a:pt x="22" y="32"/>
                    <a:pt x="22" y="32"/>
                    <a:pt x="22" y="32"/>
                  </a:cubicBezTo>
                  <a:cubicBezTo>
                    <a:pt x="15" y="32"/>
                    <a:pt x="15" y="32"/>
                    <a:pt x="15" y="32"/>
                  </a:cubicBezTo>
                  <a:cubicBezTo>
                    <a:pt x="15" y="22"/>
                    <a:pt x="15" y="22"/>
                    <a:pt x="15" y="22"/>
                  </a:cubicBezTo>
                  <a:cubicBezTo>
                    <a:pt x="15" y="22"/>
                    <a:pt x="15" y="22"/>
                    <a:pt x="15" y="22"/>
                  </a:cubicBezTo>
                  <a:cubicBezTo>
                    <a:pt x="15" y="22"/>
                    <a:pt x="15" y="22"/>
                    <a:pt x="15" y="22"/>
                  </a:cubicBezTo>
                  <a:cubicBezTo>
                    <a:pt x="5" y="22"/>
                    <a:pt x="5" y="22"/>
                    <a:pt x="5" y="22"/>
                  </a:cubicBezTo>
                  <a:cubicBezTo>
                    <a:pt x="5" y="15"/>
                    <a:pt x="5" y="15"/>
                    <a:pt x="5" y="15"/>
                  </a:cubicBezTo>
                  <a:cubicBezTo>
                    <a:pt x="15" y="15"/>
                    <a:pt x="15" y="15"/>
                    <a:pt x="15" y="15"/>
                  </a:cubicBezTo>
                  <a:cubicBezTo>
                    <a:pt x="15" y="15"/>
                    <a:pt x="15" y="15"/>
                    <a:pt x="15" y="15"/>
                  </a:cubicBezTo>
                  <a:cubicBezTo>
                    <a:pt x="15" y="4"/>
                    <a:pt x="15" y="4"/>
                    <a:pt x="15" y="4"/>
                  </a:cubicBezTo>
                  <a:cubicBezTo>
                    <a:pt x="22" y="4"/>
                    <a:pt x="22" y="4"/>
                    <a:pt x="22" y="4"/>
                  </a:cubicBezTo>
                  <a:cubicBezTo>
                    <a:pt x="22" y="15"/>
                    <a:pt x="22" y="15"/>
                    <a:pt x="22" y="15"/>
                  </a:cubicBezTo>
                  <a:cubicBezTo>
                    <a:pt x="33" y="15"/>
                    <a:pt x="33" y="15"/>
                    <a:pt x="33" y="15"/>
                  </a:cubicBezTo>
                  <a:cubicBezTo>
                    <a:pt x="33" y="22"/>
                    <a:pt x="33" y="22"/>
                    <a:pt x="33" y="22"/>
                  </a:cubicBez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6" name="Freeform 390">
              <a:extLst>
                <a:ext uri="{FF2B5EF4-FFF2-40B4-BE49-F238E27FC236}">
                  <a16:creationId xmlns:a16="http://schemas.microsoft.com/office/drawing/2014/main" id="{B35A4B95-19E0-4E3D-90A5-76E6F03C5898}"/>
                </a:ext>
              </a:extLst>
            </p:cNvPr>
            <p:cNvSpPr>
              <a:spLocks/>
            </p:cNvSpPr>
            <p:nvPr/>
          </p:nvSpPr>
          <p:spPr bwMode="auto">
            <a:xfrm>
              <a:off x="6258644" y="1389110"/>
              <a:ext cx="131631" cy="140490"/>
            </a:xfrm>
            <a:custGeom>
              <a:avLst/>
              <a:gdLst>
                <a:gd name="T0" fmla="*/ 2 w 82"/>
                <a:gd name="T1" fmla="*/ 66 h 87"/>
                <a:gd name="T2" fmla="*/ 14 w 82"/>
                <a:gd name="T3" fmla="*/ 69 h 87"/>
                <a:gd name="T4" fmla="*/ 21 w 82"/>
                <a:gd name="T5" fmla="*/ 74 h 87"/>
                <a:gd name="T6" fmla="*/ 58 w 82"/>
                <a:gd name="T7" fmla="*/ 61 h 87"/>
                <a:gd name="T8" fmla="*/ 61 w 82"/>
                <a:gd name="T9" fmla="*/ 3 h 87"/>
                <a:gd name="T10" fmla="*/ 15 w 82"/>
                <a:gd name="T11" fmla="*/ 0 h 87"/>
                <a:gd name="T12" fmla="*/ 2 w 82"/>
                <a:gd name="T13" fmla="*/ 15 h 87"/>
                <a:gd name="T14" fmla="*/ 1 w 82"/>
                <a:gd name="T15" fmla="*/ 37 h 87"/>
                <a:gd name="T16" fmla="*/ 0 w 82"/>
                <a:gd name="T17" fmla="*/ 63 h 87"/>
                <a:gd name="T18" fmla="*/ 2 w 82"/>
                <a:gd name="T19"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7">
                  <a:moveTo>
                    <a:pt x="2" y="66"/>
                  </a:moveTo>
                  <a:cubicBezTo>
                    <a:pt x="2" y="66"/>
                    <a:pt x="14" y="68"/>
                    <a:pt x="14" y="69"/>
                  </a:cubicBezTo>
                  <a:cubicBezTo>
                    <a:pt x="15" y="70"/>
                    <a:pt x="18" y="72"/>
                    <a:pt x="21" y="74"/>
                  </a:cubicBezTo>
                  <a:cubicBezTo>
                    <a:pt x="28" y="81"/>
                    <a:pt x="42" y="87"/>
                    <a:pt x="58" y="61"/>
                  </a:cubicBezTo>
                  <a:cubicBezTo>
                    <a:pt x="82" y="22"/>
                    <a:pt x="61" y="3"/>
                    <a:pt x="61" y="3"/>
                  </a:cubicBezTo>
                  <a:cubicBezTo>
                    <a:pt x="15" y="0"/>
                    <a:pt x="15" y="0"/>
                    <a:pt x="15" y="0"/>
                  </a:cubicBezTo>
                  <a:cubicBezTo>
                    <a:pt x="2" y="15"/>
                    <a:pt x="2" y="15"/>
                    <a:pt x="2" y="15"/>
                  </a:cubicBezTo>
                  <a:cubicBezTo>
                    <a:pt x="1" y="37"/>
                    <a:pt x="1" y="37"/>
                    <a:pt x="1" y="37"/>
                  </a:cubicBezTo>
                  <a:cubicBezTo>
                    <a:pt x="0" y="63"/>
                    <a:pt x="0" y="63"/>
                    <a:pt x="0" y="63"/>
                  </a:cubicBezTo>
                  <a:lnTo>
                    <a:pt x="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7" name="Freeform 391">
              <a:extLst>
                <a:ext uri="{FF2B5EF4-FFF2-40B4-BE49-F238E27FC236}">
                  <a16:creationId xmlns:a16="http://schemas.microsoft.com/office/drawing/2014/main" id="{3C279C50-F038-4760-ABD0-3C0AE5B60681}"/>
                </a:ext>
              </a:extLst>
            </p:cNvPr>
            <p:cNvSpPr>
              <a:spLocks/>
            </p:cNvSpPr>
            <p:nvPr/>
          </p:nvSpPr>
          <p:spPr bwMode="auto">
            <a:xfrm>
              <a:off x="6215611" y="1309372"/>
              <a:ext cx="208837" cy="217697"/>
            </a:xfrm>
            <a:custGeom>
              <a:avLst/>
              <a:gdLst>
                <a:gd name="T0" fmla="*/ 14 w 130"/>
                <a:gd name="T1" fmla="*/ 99 h 136"/>
                <a:gd name="T2" fmla="*/ 41 w 130"/>
                <a:gd name="T3" fmla="*/ 40 h 136"/>
                <a:gd name="T4" fmla="*/ 110 w 130"/>
                <a:gd name="T5" fmla="*/ 90 h 136"/>
                <a:gd name="T6" fmla="*/ 111 w 130"/>
                <a:gd name="T7" fmla="*/ 90 h 136"/>
                <a:gd name="T8" fmla="*/ 85 w 130"/>
                <a:gd name="T9" fmla="*/ 111 h 136"/>
                <a:gd name="T10" fmla="*/ 84 w 130"/>
                <a:gd name="T11" fmla="*/ 84 h 136"/>
                <a:gd name="T12" fmla="*/ 45 w 130"/>
                <a:gd name="T13" fmla="*/ 59 h 136"/>
                <a:gd name="T14" fmla="*/ 43 w 130"/>
                <a:gd name="T15" fmla="*/ 119 h 136"/>
                <a:gd name="T16" fmla="*/ 14 w 130"/>
                <a:gd name="T17"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6">
                  <a:moveTo>
                    <a:pt x="14" y="99"/>
                  </a:moveTo>
                  <a:cubicBezTo>
                    <a:pt x="32" y="110"/>
                    <a:pt x="0" y="38"/>
                    <a:pt x="41" y="40"/>
                  </a:cubicBezTo>
                  <a:cubicBezTo>
                    <a:pt x="130" y="0"/>
                    <a:pt x="81" y="121"/>
                    <a:pt x="110" y="90"/>
                  </a:cubicBezTo>
                  <a:cubicBezTo>
                    <a:pt x="111" y="90"/>
                    <a:pt x="111" y="90"/>
                    <a:pt x="111" y="90"/>
                  </a:cubicBezTo>
                  <a:cubicBezTo>
                    <a:pt x="114" y="101"/>
                    <a:pt x="96" y="128"/>
                    <a:pt x="85" y="111"/>
                  </a:cubicBezTo>
                  <a:cubicBezTo>
                    <a:pt x="85" y="111"/>
                    <a:pt x="98" y="56"/>
                    <a:pt x="84" y="84"/>
                  </a:cubicBezTo>
                  <a:cubicBezTo>
                    <a:pt x="75" y="67"/>
                    <a:pt x="53" y="65"/>
                    <a:pt x="45" y="59"/>
                  </a:cubicBezTo>
                  <a:cubicBezTo>
                    <a:pt x="31" y="63"/>
                    <a:pt x="23" y="93"/>
                    <a:pt x="43" y="119"/>
                  </a:cubicBezTo>
                  <a:cubicBezTo>
                    <a:pt x="24" y="136"/>
                    <a:pt x="9" y="111"/>
                    <a:pt x="14"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8" name="Freeform 392">
              <a:extLst>
                <a:ext uri="{FF2B5EF4-FFF2-40B4-BE49-F238E27FC236}">
                  <a16:creationId xmlns:a16="http://schemas.microsoft.com/office/drawing/2014/main" id="{B87EE098-786D-47BC-8B97-B9926E468FA5}"/>
                </a:ext>
              </a:extLst>
            </p:cNvPr>
            <p:cNvSpPr>
              <a:spLocks/>
            </p:cNvSpPr>
            <p:nvPr/>
          </p:nvSpPr>
          <p:spPr bwMode="auto">
            <a:xfrm>
              <a:off x="6170046" y="1508084"/>
              <a:ext cx="278449" cy="167070"/>
            </a:xfrm>
            <a:custGeom>
              <a:avLst/>
              <a:gdLst>
                <a:gd name="T0" fmla="*/ 154 w 173"/>
                <a:gd name="T1" fmla="*/ 56 h 104"/>
                <a:gd name="T2" fmla="*/ 170 w 173"/>
                <a:gd name="T3" fmla="*/ 33 h 104"/>
                <a:gd name="T4" fmla="*/ 112 w 173"/>
                <a:gd name="T5" fmla="*/ 5 h 104"/>
                <a:gd name="T6" fmla="*/ 104 w 173"/>
                <a:gd name="T7" fmla="*/ 0 h 104"/>
                <a:gd name="T8" fmla="*/ 75 w 173"/>
                <a:gd name="T9" fmla="*/ 0 h 104"/>
                <a:gd name="T10" fmla="*/ 67 w 173"/>
                <a:gd name="T11" fmla="*/ 5 h 104"/>
                <a:gd name="T12" fmla="*/ 43 w 173"/>
                <a:gd name="T13" fmla="*/ 17 h 104"/>
                <a:gd name="T14" fmla="*/ 16 w 173"/>
                <a:gd name="T15" fmla="*/ 32 h 104"/>
                <a:gd name="T16" fmla="*/ 6 w 173"/>
                <a:gd name="T17" fmla="*/ 75 h 104"/>
                <a:gd name="T18" fmla="*/ 173 w 173"/>
                <a:gd name="T19" fmla="*/ 79 h 104"/>
                <a:gd name="T20" fmla="*/ 154 w 173"/>
                <a:gd name="T21"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04">
                  <a:moveTo>
                    <a:pt x="154" y="56"/>
                  </a:moveTo>
                  <a:cubicBezTo>
                    <a:pt x="154" y="45"/>
                    <a:pt x="161" y="36"/>
                    <a:pt x="170" y="33"/>
                  </a:cubicBezTo>
                  <a:cubicBezTo>
                    <a:pt x="154" y="19"/>
                    <a:pt x="115" y="6"/>
                    <a:pt x="112" y="5"/>
                  </a:cubicBezTo>
                  <a:cubicBezTo>
                    <a:pt x="112" y="5"/>
                    <a:pt x="105" y="2"/>
                    <a:pt x="104" y="0"/>
                  </a:cubicBezTo>
                  <a:cubicBezTo>
                    <a:pt x="104" y="0"/>
                    <a:pt x="88" y="15"/>
                    <a:pt x="75" y="0"/>
                  </a:cubicBezTo>
                  <a:cubicBezTo>
                    <a:pt x="73" y="1"/>
                    <a:pt x="68" y="5"/>
                    <a:pt x="67" y="5"/>
                  </a:cubicBezTo>
                  <a:cubicBezTo>
                    <a:pt x="62" y="7"/>
                    <a:pt x="52" y="12"/>
                    <a:pt x="43" y="17"/>
                  </a:cubicBezTo>
                  <a:cubicBezTo>
                    <a:pt x="32" y="22"/>
                    <a:pt x="21" y="28"/>
                    <a:pt x="16" y="32"/>
                  </a:cubicBezTo>
                  <a:cubicBezTo>
                    <a:pt x="7" y="40"/>
                    <a:pt x="0" y="64"/>
                    <a:pt x="6" y="75"/>
                  </a:cubicBezTo>
                  <a:cubicBezTo>
                    <a:pt x="50" y="96"/>
                    <a:pt x="116" y="104"/>
                    <a:pt x="173" y="79"/>
                  </a:cubicBezTo>
                  <a:cubicBezTo>
                    <a:pt x="162" y="77"/>
                    <a:pt x="154" y="67"/>
                    <a:pt x="154"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9" name="Freeform 416">
              <a:extLst>
                <a:ext uri="{FF2B5EF4-FFF2-40B4-BE49-F238E27FC236}">
                  <a16:creationId xmlns:a16="http://schemas.microsoft.com/office/drawing/2014/main" id="{02119F78-03BE-487B-AA47-A74FCCEB2DF8}"/>
                </a:ext>
              </a:extLst>
            </p:cNvPr>
            <p:cNvSpPr>
              <a:spLocks noEditPoints="1"/>
            </p:cNvSpPr>
            <p:nvPr/>
          </p:nvSpPr>
          <p:spPr bwMode="auto">
            <a:xfrm>
              <a:off x="6176374" y="1823238"/>
              <a:ext cx="317686" cy="282246"/>
            </a:xfrm>
            <a:custGeom>
              <a:avLst/>
              <a:gdLst>
                <a:gd name="T0" fmla="*/ 179 w 198"/>
                <a:gd name="T1" fmla="*/ 0 h 176"/>
                <a:gd name="T2" fmla="*/ 19 w 198"/>
                <a:gd name="T3" fmla="*/ 0 h 176"/>
                <a:gd name="T4" fmla="*/ 0 w 198"/>
                <a:gd name="T5" fmla="*/ 19 h 176"/>
                <a:gd name="T6" fmla="*/ 0 w 198"/>
                <a:gd name="T7" fmla="*/ 81 h 176"/>
                <a:gd name="T8" fmla="*/ 8 w 198"/>
                <a:gd name="T9" fmla="*/ 97 h 176"/>
                <a:gd name="T10" fmla="*/ 8 w 198"/>
                <a:gd name="T11" fmla="*/ 176 h 176"/>
                <a:gd name="T12" fmla="*/ 19 w 198"/>
                <a:gd name="T13" fmla="*/ 176 h 176"/>
                <a:gd name="T14" fmla="*/ 19 w 198"/>
                <a:gd name="T15" fmla="*/ 100 h 176"/>
                <a:gd name="T16" fmla="*/ 179 w 198"/>
                <a:gd name="T17" fmla="*/ 100 h 176"/>
                <a:gd name="T18" fmla="*/ 179 w 198"/>
                <a:gd name="T19" fmla="*/ 100 h 176"/>
                <a:gd name="T20" fmla="*/ 179 w 198"/>
                <a:gd name="T21" fmla="*/ 176 h 176"/>
                <a:gd name="T22" fmla="*/ 190 w 198"/>
                <a:gd name="T23" fmla="*/ 176 h 176"/>
                <a:gd name="T24" fmla="*/ 190 w 198"/>
                <a:gd name="T25" fmla="*/ 96 h 176"/>
                <a:gd name="T26" fmla="*/ 198 w 198"/>
                <a:gd name="T27" fmla="*/ 81 h 176"/>
                <a:gd name="T28" fmla="*/ 198 w 198"/>
                <a:gd name="T29" fmla="*/ 19 h 176"/>
                <a:gd name="T30" fmla="*/ 179 w 198"/>
                <a:gd name="T31" fmla="*/ 0 h 176"/>
                <a:gd name="T32" fmla="*/ 8 w 198"/>
                <a:gd name="T33" fmla="*/ 32 h 176"/>
                <a:gd name="T34" fmla="*/ 20 w 198"/>
                <a:gd name="T35" fmla="*/ 9 h 176"/>
                <a:gd name="T36" fmla="*/ 36 w 198"/>
                <a:gd name="T37" fmla="*/ 9 h 176"/>
                <a:gd name="T38" fmla="*/ 8 w 198"/>
                <a:gd name="T39" fmla="*/ 60 h 176"/>
                <a:gd name="T40" fmla="*/ 8 w 198"/>
                <a:gd name="T41" fmla="*/ 32 h 176"/>
                <a:gd name="T42" fmla="*/ 30 w 198"/>
                <a:gd name="T43" fmla="*/ 91 h 176"/>
                <a:gd name="T44" fmla="*/ 74 w 198"/>
                <a:gd name="T45" fmla="*/ 9 h 176"/>
                <a:gd name="T46" fmla="*/ 89 w 198"/>
                <a:gd name="T47" fmla="*/ 9 h 176"/>
                <a:gd name="T48" fmla="*/ 45 w 198"/>
                <a:gd name="T49" fmla="*/ 91 h 176"/>
                <a:gd name="T50" fmla="*/ 30 w 198"/>
                <a:gd name="T51" fmla="*/ 91 h 176"/>
                <a:gd name="T52" fmla="*/ 84 w 198"/>
                <a:gd name="T53" fmla="*/ 91 h 176"/>
                <a:gd name="T54" fmla="*/ 128 w 198"/>
                <a:gd name="T55" fmla="*/ 9 h 176"/>
                <a:gd name="T56" fmla="*/ 143 w 198"/>
                <a:gd name="T57" fmla="*/ 9 h 176"/>
                <a:gd name="T58" fmla="*/ 99 w 198"/>
                <a:gd name="T59" fmla="*/ 91 h 176"/>
                <a:gd name="T60" fmla="*/ 84 w 198"/>
                <a:gd name="T61" fmla="*/ 91 h 176"/>
                <a:gd name="T62" fmla="*/ 153 w 198"/>
                <a:gd name="T63" fmla="*/ 91 h 176"/>
                <a:gd name="T64" fmla="*/ 138 w 198"/>
                <a:gd name="T65" fmla="*/ 91 h 176"/>
                <a:gd name="T66" fmla="*/ 182 w 198"/>
                <a:gd name="T67" fmla="*/ 9 h 176"/>
                <a:gd name="T68" fmla="*/ 190 w 198"/>
                <a:gd name="T69" fmla="*/ 9 h 176"/>
                <a:gd name="T70" fmla="*/ 190 w 198"/>
                <a:gd name="T71" fmla="*/ 23 h 176"/>
                <a:gd name="T72" fmla="*/ 153 w 198"/>
                <a:gd name="T7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76">
                  <a:moveTo>
                    <a:pt x="179" y="0"/>
                  </a:moveTo>
                  <a:cubicBezTo>
                    <a:pt x="19" y="0"/>
                    <a:pt x="19" y="0"/>
                    <a:pt x="19" y="0"/>
                  </a:cubicBezTo>
                  <a:cubicBezTo>
                    <a:pt x="8" y="0"/>
                    <a:pt x="0" y="8"/>
                    <a:pt x="0" y="19"/>
                  </a:cubicBezTo>
                  <a:cubicBezTo>
                    <a:pt x="0" y="81"/>
                    <a:pt x="0" y="81"/>
                    <a:pt x="0" y="81"/>
                  </a:cubicBezTo>
                  <a:cubicBezTo>
                    <a:pt x="0" y="88"/>
                    <a:pt x="3" y="94"/>
                    <a:pt x="8" y="97"/>
                  </a:cubicBezTo>
                  <a:cubicBezTo>
                    <a:pt x="8" y="176"/>
                    <a:pt x="8" y="176"/>
                    <a:pt x="8" y="176"/>
                  </a:cubicBezTo>
                  <a:cubicBezTo>
                    <a:pt x="19" y="176"/>
                    <a:pt x="19" y="176"/>
                    <a:pt x="19" y="176"/>
                  </a:cubicBezTo>
                  <a:cubicBezTo>
                    <a:pt x="19" y="100"/>
                    <a:pt x="19" y="100"/>
                    <a:pt x="19" y="100"/>
                  </a:cubicBezTo>
                  <a:cubicBezTo>
                    <a:pt x="179" y="100"/>
                    <a:pt x="179" y="100"/>
                    <a:pt x="179" y="100"/>
                  </a:cubicBezTo>
                  <a:cubicBezTo>
                    <a:pt x="179" y="100"/>
                    <a:pt x="179" y="100"/>
                    <a:pt x="179" y="100"/>
                  </a:cubicBezTo>
                  <a:cubicBezTo>
                    <a:pt x="179" y="176"/>
                    <a:pt x="179" y="176"/>
                    <a:pt x="179" y="176"/>
                  </a:cubicBezTo>
                  <a:cubicBezTo>
                    <a:pt x="190" y="176"/>
                    <a:pt x="190" y="176"/>
                    <a:pt x="190" y="176"/>
                  </a:cubicBezTo>
                  <a:cubicBezTo>
                    <a:pt x="190" y="96"/>
                    <a:pt x="190" y="96"/>
                    <a:pt x="190" y="96"/>
                  </a:cubicBezTo>
                  <a:cubicBezTo>
                    <a:pt x="195" y="93"/>
                    <a:pt x="198" y="88"/>
                    <a:pt x="198" y="81"/>
                  </a:cubicBezTo>
                  <a:cubicBezTo>
                    <a:pt x="198" y="19"/>
                    <a:pt x="198" y="19"/>
                    <a:pt x="198" y="19"/>
                  </a:cubicBezTo>
                  <a:cubicBezTo>
                    <a:pt x="198" y="8"/>
                    <a:pt x="189" y="0"/>
                    <a:pt x="179" y="0"/>
                  </a:cubicBezTo>
                  <a:close/>
                  <a:moveTo>
                    <a:pt x="8" y="32"/>
                  </a:moveTo>
                  <a:cubicBezTo>
                    <a:pt x="20" y="9"/>
                    <a:pt x="20" y="9"/>
                    <a:pt x="20" y="9"/>
                  </a:cubicBezTo>
                  <a:cubicBezTo>
                    <a:pt x="36" y="9"/>
                    <a:pt x="36" y="9"/>
                    <a:pt x="36" y="9"/>
                  </a:cubicBezTo>
                  <a:cubicBezTo>
                    <a:pt x="8" y="60"/>
                    <a:pt x="8" y="60"/>
                    <a:pt x="8" y="60"/>
                  </a:cubicBezTo>
                  <a:lnTo>
                    <a:pt x="8" y="32"/>
                  </a:lnTo>
                  <a:close/>
                  <a:moveTo>
                    <a:pt x="30" y="91"/>
                  </a:moveTo>
                  <a:cubicBezTo>
                    <a:pt x="74" y="9"/>
                    <a:pt x="74" y="9"/>
                    <a:pt x="74" y="9"/>
                  </a:cubicBezTo>
                  <a:cubicBezTo>
                    <a:pt x="89" y="9"/>
                    <a:pt x="89" y="9"/>
                    <a:pt x="89" y="9"/>
                  </a:cubicBezTo>
                  <a:cubicBezTo>
                    <a:pt x="45" y="91"/>
                    <a:pt x="45" y="91"/>
                    <a:pt x="45" y="91"/>
                  </a:cubicBezTo>
                  <a:lnTo>
                    <a:pt x="30" y="91"/>
                  </a:lnTo>
                  <a:close/>
                  <a:moveTo>
                    <a:pt x="84" y="91"/>
                  </a:moveTo>
                  <a:cubicBezTo>
                    <a:pt x="128" y="9"/>
                    <a:pt x="128" y="9"/>
                    <a:pt x="128" y="9"/>
                  </a:cubicBezTo>
                  <a:cubicBezTo>
                    <a:pt x="143" y="9"/>
                    <a:pt x="143" y="9"/>
                    <a:pt x="143" y="9"/>
                  </a:cubicBezTo>
                  <a:cubicBezTo>
                    <a:pt x="99" y="91"/>
                    <a:pt x="99" y="91"/>
                    <a:pt x="99" y="91"/>
                  </a:cubicBezTo>
                  <a:lnTo>
                    <a:pt x="84" y="91"/>
                  </a:lnTo>
                  <a:close/>
                  <a:moveTo>
                    <a:pt x="153" y="91"/>
                  </a:moveTo>
                  <a:cubicBezTo>
                    <a:pt x="138" y="91"/>
                    <a:pt x="138" y="91"/>
                    <a:pt x="138" y="91"/>
                  </a:cubicBezTo>
                  <a:cubicBezTo>
                    <a:pt x="182" y="9"/>
                    <a:pt x="182" y="9"/>
                    <a:pt x="182" y="9"/>
                  </a:cubicBezTo>
                  <a:cubicBezTo>
                    <a:pt x="190" y="9"/>
                    <a:pt x="190" y="9"/>
                    <a:pt x="190" y="9"/>
                  </a:cubicBezTo>
                  <a:cubicBezTo>
                    <a:pt x="190" y="23"/>
                    <a:pt x="190" y="23"/>
                    <a:pt x="190" y="23"/>
                  </a:cubicBezTo>
                  <a:lnTo>
                    <a:pt x="153"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0" name="Freeform 54">
              <a:extLst>
                <a:ext uri="{FF2B5EF4-FFF2-40B4-BE49-F238E27FC236}">
                  <a16:creationId xmlns:a16="http://schemas.microsoft.com/office/drawing/2014/main" id="{19F5F53B-C1D0-4511-8857-9BCE8820621D}"/>
                </a:ext>
              </a:extLst>
            </p:cNvPr>
            <p:cNvSpPr>
              <a:spLocks/>
            </p:cNvSpPr>
            <p:nvPr/>
          </p:nvSpPr>
          <p:spPr bwMode="auto">
            <a:xfrm>
              <a:off x="11421428" y="5443080"/>
              <a:ext cx="120240" cy="36705"/>
            </a:xfrm>
            <a:custGeom>
              <a:avLst/>
              <a:gdLst>
                <a:gd name="T0" fmla="*/ 11 w 75"/>
                <a:gd name="T1" fmla="*/ 23 h 23"/>
                <a:gd name="T2" fmla="*/ 64 w 75"/>
                <a:gd name="T3" fmla="*/ 23 h 23"/>
                <a:gd name="T4" fmla="*/ 75 w 75"/>
                <a:gd name="T5" fmla="*/ 12 h 23"/>
                <a:gd name="T6" fmla="*/ 64 w 75"/>
                <a:gd name="T7" fmla="*/ 0 h 23"/>
                <a:gd name="T8" fmla="*/ 11 w 75"/>
                <a:gd name="T9" fmla="*/ 0 h 23"/>
                <a:gd name="T10" fmla="*/ 0 w 75"/>
                <a:gd name="T11" fmla="*/ 12 h 23"/>
                <a:gd name="T12" fmla="*/ 11 w 7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75" h="23">
                  <a:moveTo>
                    <a:pt x="11" y="23"/>
                  </a:moveTo>
                  <a:cubicBezTo>
                    <a:pt x="64" y="23"/>
                    <a:pt x="64" y="23"/>
                    <a:pt x="64" y="23"/>
                  </a:cubicBezTo>
                  <a:cubicBezTo>
                    <a:pt x="70" y="23"/>
                    <a:pt x="75" y="18"/>
                    <a:pt x="75" y="12"/>
                  </a:cubicBezTo>
                  <a:cubicBezTo>
                    <a:pt x="75" y="5"/>
                    <a:pt x="70" y="0"/>
                    <a:pt x="64" y="0"/>
                  </a:cubicBezTo>
                  <a:cubicBezTo>
                    <a:pt x="11" y="0"/>
                    <a:pt x="11" y="0"/>
                    <a:pt x="11" y="0"/>
                  </a:cubicBezTo>
                  <a:cubicBezTo>
                    <a:pt x="5" y="0"/>
                    <a:pt x="0" y="5"/>
                    <a:pt x="0" y="12"/>
                  </a:cubicBezTo>
                  <a:cubicBezTo>
                    <a:pt x="0" y="18"/>
                    <a:pt x="5" y="23"/>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1" name="Freeform 55">
              <a:extLst>
                <a:ext uri="{FF2B5EF4-FFF2-40B4-BE49-F238E27FC236}">
                  <a16:creationId xmlns:a16="http://schemas.microsoft.com/office/drawing/2014/main" id="{3CEE239A-EBB5-4189-8120-6434F4B347D3}"/>
                </a:ext>
              </a:extLst>
            </p:cNvPr>
            <p:cNvSpPr>
              <a:spLocks/>
            </p:cNvSpPr>
            <p:nvPr/>
          </p:nvSpPr>
          <p:spPr bwMode="auto">
            <a:xfrm>
              <a:off x="11421428" y="5567117"/>
              <a:ext cx="120240" cy="35439"/>
            </a:xfrm>
            <a:custGeom>
              <a:avLst/>
              <a:gdLst>
                <a:gd name="T0" fmla="*/ 64 w 75"/>
                <a:gd name="T1" fmla="*/ 0 h 22"/>
                <a:gd name="T2" fmla="*/ 11 w 75"/>
                <a:gd name="T3" fmla="*/ 0 h 22"/>
                <a:gd name="T4" fmla="*/ 0 w 75"/>
                <a:gd name="T5" fmla="*/ 11 h 22"/>
                <a:gd name="T6" fmla="*/ 11 w 75"/>
                <a:gd name="T7" fmla="*/ 22 h 22"/>
                <a:gd name="T8" fmla="*/ 64 w 75"/>
                <a:gd name="T9" fmla="*/ 22 h 22"/>
                <a:gd name="T10" fmla="*/ 75 w 75"/>
                <a:gd name="T11" fmla="*/ 11 h 22"/>
                <a:gd name="T12" fmla="*/ 64 w 7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75" h="22">
                  <a:moveTo>
                    <a:pt x="64" y="0"/>
                  </a:moveTo>
                  <a:cubicBezTo>
                    <a:pt x="11" y="0"/>
                    <a:pt x="11" y="0"/>
                    <a:pt x="11" y="0"/>
                  </a:cubicBezTo>
                  <a:cubicBezTo>
                    <a:pt x="5" y="0"/>
                    <a:pt x="0" y="5"/>
                    <a:pt x="0" y="11"/>
                  </a:cubicBezTo>
                  <a:cubicBezTo>
                    <a:pt x="0" y="17"/>
                    <a:pt x="5" y="22"/>
                    <a:pt x="11" y="22"/>
                  </a:cubicBezTo>
                  <a:cubicBezTo>
                    <a:pt x="64" y="22"/>
                    <a:pt x="64" y="22"/>
                    <a:pt x="64" y="22"/>
                  </a:cubicBezTo>
                  <a:cubicBezTo>
                    <a:pt x="70" y="22"/>
                    <a:pt x="75" y="17"/>
                    <a:pt x="75" y="11"/>
                  </a:cubicBezTo>
                  <a:cubicBezTo>
                    <a:pt x="75" y="5"/>
                    <a:pt x="70"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2" name="Freeform 56">
              <a:extLst>
                <a:ext uri="{FF2B5EF4-FFF2-40B4-BE49-F238E27FC236}">
                  <a16:creationId xmlns:a16="http://schemas.microsoft.com/office/drawing/2014/main" id="{CD4E692C-D086-4A8E-8525-00D25714ACA3}"/>
                </a:ext>
              </a:extLst>
            </p:cNvPr>
            <p:cNvSpPr>
              <a:spLocks/>
            </p:cNvSpPr>
            <p:nvPr/>
          </p:nvSpPr>
          <p:spPr bwMode="auto">
            <a:xfrm>
              <a:off x="11442945" y="5486113"/>
              <a:ext cx="284778" cy="72144"/>
            </a:xfrm>
            <a:custGeom>
              <a:avLst/>
              <a:gdLst>
                <a:gd name="T0" fmla="*/ 163 w 178"/>
                <a:gd name="T1" fmla="*/ 8 h 45"/>
                <a:gd name="T2" fmla="*/ 96 w 178"/>
                <a:gd name="T3" fmla="*/ 8 h 45"/>
                <a:gd name="T4" fmla="*/ 82 w 178"/>
                <a:gd name="T5" fmla="*/ 17 h 45"/>
                <a:gd name="T6" fmla="*/ 46 w 178"/>
                <a:gd name="T7" fmla="*/ 17 h 45"/>
                <a:gd name="T8" fmla="*/ 46 w 178"/>
                <a:gd name="T9" fmla="*/ 0 h 45"/>
                <a:gd name="T10" fmla="*/ 0 w 178"/>
                <a:gd name="T11" fmla="*/ 0 h 45"/>
                <a:gd name="T12" fmla="*/ 0 w 178"/>
                <a:gd name="T13" fmla="*/ 45 h 45"/>
                <a:gd name="T14" fmla="*/ 46 w 178"/>
                <a:gd name="T15" fmla="*/ 45 h 45"/>
                <a:gd name="T16" fmla="*/ 46 w 178"/>
                <a:gd name="T17" fmla="*/ 30 h 45"/>
                <a:gd name="T18" fmla="*/ 83 w 178"/>
                <a:gd name="T19" fmla="*/ 30 h 45"/>
                <a:gd name="T20" fmla="*/ 96 w 178"/>
                <a:gd name="T21" fmla="*/ 38 h 45"/>
                <a:gd name="T22" fmla="*/ 163 w 178"/>
                <a:gd name="T23" fmla="*/ 38 h 45"/>
                <a:gd name="T24" fmla="*/ 178 w 178"/>
                <a:gd name="T25" fmla="*/ 23 h 45"/>
                <a:gd name="T26" fmla="*/ 163 w 178"/>
                <a:gd name="T27"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45">
                  <a:moveTo>
                    <a:pt x="163" y="8"/>
                  </a:moveTo>
                  <a:cubicBezTo>
                    <a:pt x="96" y="8"/>
                    <a:pt x="96" y="8"/>
                    <a:pt x="96" y="8"/>
                  </a:cubicBezTo>
                  <a:cubicBezTo>
                    <a:pt x="89" y="8"/>
                    <a:pt x="84" y="11"/>
                    <a:pt x="82" y="17"/>
                  </a:cubicBezTo>
                  <a:cubicBezTo>
                    <a:pt x="46" y="17"/>
                    <a:pt x="46" y="17"/>
                    <a:pt x="46" y="17"/>
                  </a:cubicBezTo>
                  <a:cubicBezTo>
                    <a:pt x="46" y="0"/>
                    <a:pt x="46" y="0"/>
                    <a:pt x="46" y="0"/>
                  </a:cubicBezTo>
                  <a:cubicBezTo>
                    <a:pt x="0" y="0"/>
                    <a:pt x="0" y="0"/>
                    <a:pt x="0" y="0"/>
                  </a:cubicBezTo>
                  <a:cubicBezTo>
                    <a:pt x="0" y="45"/>
                    <a:pt x="0" y="45"/>
                    <a:pt x="0" y="45"/>
                  </a:cubicBezTo>
                  <a:cubicBezTo>
                    <a:pt x="46" y="45"/>
                    <a:pt x="46" y="45"/>
                    <a:pt x="46" y="45"/>
                  </a:cubicBezTo>
                  <a:cubicBezTo>
                    <a:pt x="46" y="30"/>
                    <a:pt x="46" y="30"/>
                    <a:pt x="46" y="30"/>
                  </a:cubicBezTo>
                  <a:cubicBezTo>
                    <a:pt x="83" y="30"/>
                    <a:pt x="83" y="30"/>
                    <a:pt x="83" y="30"/>
                  </a:cubicBezTo>
                  <a:cubicBezTo>
                    <a:pt x="85" y="35"/>
                    <a:pt x="90" y="38"/>
                    <a:pt x="96" y="38"/>
                  </a:cubicBezTo>
                  <a:cubicBezTo>
                    <a:pt x="163" y="38"/>
                    <a:pt x="163" y="38"/>
                    <a:pt x="163" y="38"/>
                  </a:cubicBezTo>
                  <a:cubicBezTo>
                    <a:pt x="172" y="38"/>
                    <a:pt x="178" y="31"/>
                    <a:pt x="178" y="23"/>
                  </a:cubicBezTo>
                  <a:cubicBezTo>
                    <a:pt x="178" y="14"/>
                    <a:pt x="172" y="8"/>
                    <a:pt x="16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3" name="Freeform 69">
              <a:extLst>
                <a:ext uri="{FF2B5EF4-FFF2-40B4-BE49-F238E27FC236}">
                  <a16:creationId xmlns:a16="http://schemas.microsoft.com/office/drawing/2014/main" id="{F13A1034-D4F0-4DFC-8C8F-5A0791159035}"/>
                </a:ext>
              </a:extLst>
            </p:cNvPr>
            <p:cNvSpPr>
              <a:spLocks noEditPoints="1"/>
            </p:cNvSpPr>
            <p:nvPr/>
          </p:nvSpPr>
          <p:spPr bwMode="auto">
            <a:xfrm>
              <a:off x="11427757" y="4477367"/>
              <a:ext cx="292372" cy="301232"/>
            </a:xfrm>
            <a:custGeom>
              <a:avLst/>
              <a:gdLst>
                <a:gd name="T0" fmla="*/ 153 w 182"/>
                <a:gd name="T1" fmla="*/ 9 h 188"/>
                <a:gd name="T2" fmla="*/ 133 w 182"/>
                <a:gd name="T3" fmla="*/ 9 h 188"/>
                <a:gd name="T4" fmla="*/ 133 w 182"/>
                <a:gd name="T5" fmla="*/ 8 h 188"/>
                <a:gd name="T6" fmla="*/ 133 w 182"/>
                <a:gd name="T7" fmla="*/ 5 h 188"/>
                <a:gd name="T8" fmla="*/ 128 w 182"/>
                <a:gd name="T9" fmla="*/ 0 h 188"/>
                <a:gd name="T10" fmla="*/ 122 w 182"/>
                <a:gd name="T11" fmla="*/ 5 h 188"/>
                <a:gd name="T12" fmla="*/ 122 w 182"/>
                <a:gd name="T13" fmla="*/ 8 h 188"/>
                <a:gd name="T14" fmla="*/ 122 w 182"/>
                <a:gd name="T15" fmla="*/ 9 h 188"/>
                <a:gd name="T16" fmla="*/ 56 w 182"/>
                <a:gd name="T17" fmla="*/ 9 h 188"/>
                <a:gd name="T18" fmla="*/ 57 w 182"/>
                <a:gd name="T19" fmla="*/ 8 h 188"/>
                <a:gd name="T20" fmla="*/ 57 w 182"/>
                <a:gd name="T21" fmla="*/ 5 h 188"/>
                <a:gd name="T22" fmla="*/ 51 w 182"/>
                <a:gd name="T23" fmla="*/ 0 h 188"/>
                <a:gd name="T24" fmla="*/ 46 w 182"/>
                <a:gd name="T25" fmla="*/ 5 h 188"/>
                <a:gd name="T26" fmla="*/ 46 w 182"/>
                <a:gd name="T27" fmla="*/ 8 h 188"/>
                <a:gd name="T28" fmla="*/ 46 w 182"/>
                <a:gd name="T29" fmla="*/ 9 h 188"/>
                <a:gd name="T30" fmla="*/ 29 w 182"/>
                <a:gd name="T31" fmla="*/ 9 h 188"/>
                <a:gd name="T32" fmla="*/ 0 w 182"/>
                <a:gd name="T33" fmla="*/ 37 h 188"/>
                <a:gd name="T34" fmla="*/ 0 w 182"/>
                <a:gd name="T35" fmla="*/ 104 h 188"/>
                <a:gd name="T36" fmla="*/ 29 w 182"/>
                <a:gd name="T37" fmla="*/ 132 h 188"/>
                <a:gd name="T38" fmla="*/ 51 w 182"/>
                <a:gd name="T39" fmla="*/ 132 h 188"/>
                <a:gd name="T40" fmla="*/ 51 w 182"/>
                <a:gd name="T41" fmla="*/ 133 h 188"/>
                <a:gd name="T42" fmla="*/ 51 w 182"/>
                <a:gd name="T43" fmla="*/ 182 h 188"/>
                <a:gd name="T44" fmla="*/ 57 w 182"/>
                <a:gd name="T45" fmla="*/ 188 h 188"/>
                <a:gd name="T46" fmla="*/ 62 w 182"/>
                <a:gd name="T47" fmla="*/ 182 h 188"/>
                <a:gd name="T48" fmla="*/ 62 w 182"/>
                <a:gd name="T49" fmla="*/ 133 h 188"/>
                <a:gd name="T50" fmla="*/ 62 w 182"/>
                <a:gd name="T51" fmla="*/ 132 h 188"/>
                <a:gd name="T52" fmla="*/ 125 w 182"/>
                <a:gd name="T53" fmla="*/ 132 h 188"/>
                <a:gd name="T54" fmla="*/ 125 w 182"/>
                <a:gd name="T55" fmla="*/ 133 h 188"/>
                <a:gd name="T56" fmla="*/ 125 w 182"/>
                <a:gd name="T57" fmla="*/ 182 h 188"/>
                <a:gd name="T58" fmla="*/ 130 w 182"/>
                <a:gd name="T59" fmla="*/ 188 h 188"/>
                <a:gd name="T60" fmla="*/ 136 w 182"/>
                <a:gd name="T61" fmla="*/ 182 h 188"/>
                <a:gd name="T62" fmla="*/ 136 w 182"/>
                <a:gd name="T63" fmla="*/ 133 h 188"/>
                <a:gd name="T64" fmla="*/ 135 w 182"/>
                <a:gd name="T65" fmla="*/ 132 h 188"/>
                <a:gd name="T66" fmla="*/ 153 w 182"/>
                <a:gd name="T67" fmla="*/ 132 h 188"/>
                <a:gd name="T68" fmla="*/ 182 w 182"/>
                <a:gd name="T69" fmla="*/ 104 h 188"/>
                <a:gd name="T70" fmla="*/ 182 w 182"/>
                <a:gd name="T71" fmla="*/ 37 h 188"/>
                <a:gd name="T72" fmla="*/ 153 w 182"/>
                <a:gd name="T73" fmla="*/ 9 h 188"/>
                <a:gd name="T74" fmla="*/ 173 w 182"/>
                <a:gd name="T75" fmla="*/ 101 h 188"/>
                <a:gd name="T76" fmla="*/ 147 w 182"/>
                <a:gd name="T77" fmla="*/ 126 h 188"/>
                <a:gd name="T78" fmla="*/ 35 w 182"/>
                <a:gd name="T79" fmla="*/ 126 h 188"/>
                <a:gd name="T80" fmla="*/ 9 w 182"/>
                <a:gd name="T81" fmla="*/ 101 h 188"/>
                <a:gd name="T82" fmla="*/ 9 w 182"/>
                <a:gd name="T83" fmla="*/ 40 h 188"/>
                <a:gd name="T84" fmla="*/ 35 w 182"/>
                <a:gd name="T85" fmla="*/ 15 h 188"/>
                <a:gd name="T86" fmla="*/ 147 w 182"/>
                <a:gd name="T87" fmla="*/ 15 h 188"/>
                <a:gd name="T88" fmla="*/ 173 w 182"/>
                <a:gd name="T89" fmla="*/ 40 h 188"/>
                <a:gd name="T90" fmla="*/ 173 w 182"/>
                <a:gd name="T91" fmla="*/ 10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88">
                  <a:moveTo>
                    <a:pt x="153" y="9"/>
                  </a:moveTo>
                  <a:cubicBezTo>
                    <a:pt x="133" y="9"/>
                    <a:pt x="133" y="9"/>
                    <a:pt x="133" y="9"/>
                  </a:cubicBezTo>
                  <a:cubicBezTo>
                    <a:pt x="133" y="9"/>
                    <a:pt x="133" y="8"/>
                    <a:pt x="133" y="8"/>
                  </a:cubicBezTo>
                  <a:cubicBezTo>
                    <a:pt x="133" y="5"/>
                    <a:pt x="133" y="5"/>
                    <a:pt x="133" y="5"/>
                  </a:cubicBezTo>
                  <a:cubicBezTo>
                    <a:pt x="133" y="2"/>
                    <a:pt x="131" y="0"/>
                    <a:pt x="128" y="0"/>
                  </a:cubicBezTo>
                  <a:cubicBezTo>
                    <a:pt x="125" y="0"/>
                    <a:pt x="122" y="2"/>
                    <a:pt x="122" y="5"/>
                  </a:cubicBezTo>
                  <a:cubicBezTo>
                    <a:pt x="122" y="8"/>
                    <a:pt x="122" y="8"/>
                    <a:pt x="122" y="8"/>
                  </a:cubicBezTo>
                  <a:cubicBezTo>
                    <a:pt x="122" y="8"/>
                    <a:pt x="122" y="9"/>
                    <a:pt x="122" y="9"/>
                  </a:cubicBezTo>
                  <a:cubicBezTo>
                    <a:pt x="56" y="9"/>
                    <a:pt x="56" y="9"/>
                    <a:pt x="56" y="9"/>
                  </a:cubicBezTo>
                  <a:cubicBezTo>
                    <a:pt x="56" y="9"/>
                    <a:pt x="57" y="8"/>
                    <a:pt x="57" y="8"/>
                  </a:cubicBezTo>
                  <a:cubicBezTo>
                    <a:pt x="57" y="5"/>
                    <a:pt x="57" y="5"/>
                    <a:pt x="57" y="5"/>
                  </a:cubicBezTo>
                  <a:cubicBezTo>
                    <a:pt x="57" y="2"/>
                    <a:pt x="54" y="0"/>
                    <a:pt x="51" y="0"/>
                  </a:cubicBezTo>
                  <a:cubicBezTo>
                    <a:pt x="48" y="0"/>
                    <a:pt x="46" y="2"/>
                    <a:pt x="46" y="5"/>
                  </a:cubicBezTo>
                  <a:cubicBezTo>
                    <a:pt x="46" y="8"/>
                    <a:pt x="46" y="8"/>
                    <a:pt x="46" y="8"/>
                  </a:cubicBezTo>
                  <a:cubicBezTo>
                    <a:pt x="46" y="8"/>
                    <a:pt x="46" y="9"/>
                    <a:pt x="46" y="9"/>
                  </a:cubicBezTo>
                  <a:cubicBezTo>
                    <a:pt x="29" y="9"/>
                    <a:pt x="29" y="9"/>
                    <a:pt x="29" y="9"/>
                  </a:cubicBezTo>
                  <a:cubicBezTo>
                    <a:pt x="13" y="9"/>
                    <a:pt x="0" y="21"/>
                    <a:pt x="0" y="37"/>
                  </a:cubicBezTo>
                  <a:cubicBezTo>
                    <a:pt x="0" y="104"/>
                    <a:pt x="0" y="104"/>
                    <a:pt x="0" y="104"/>
                  </a:cubicBezTo>
                  <a:cubicBezTo>
                    <a:pt x="0" y="119"/>
                    <a:pt x="13" y="132"/>
                    <a:pt x="29" y="132"/>
                  </a:cubicBezTo>
                  <a:cubicBezTo>
                    <a:pt x="51" y="132"/>
                    <a:pt x="51" y="132"/>
                    <a:pt x="51" y="132"/>
                  </a:cubicBezTo>
                  <a:cubicBezTo>
                    <a:pt x="51" y="132"/>
                    <a:pt x="51" y="133"/>
                    <a:pt x="51" y="133"/>
                  </a:cubicBezTo>
                  <a:cubicBezTo>
                    <a:pt x="51" y="182"/>
                    <a:pt x="51" y="182"/>
                    <a:pt x="51" y="182"/>
                  </a:cubicBezTo>
                  <a:cubicBezTo>
                    <a:pt x="51" y="185"/>
                    <a:pt x="54" y="188"/>
                    <a:pt x="57" y="188"/>
                  </a:cubicBezTo>
                  <a:cubicBezTo>
                    <a:pt x="59" y="188"/>
                    <a:pt x="62" y="185"/>
                    <a:pt x="62" y="182"/>
                  </a:cubicBezTo>
                  <a:cubicBezTo>
                    <a:pt x="62" y="133"/>
                    <a:pt x="62" y="133"/>
                    <a:pt x="62" y="133"/>
                  </a:cubicBezTo>
                  <a:cubicBezTo>
                    <a:pt x="62" y="133"/>
                    <a:pt x="62" y="132"/>
                    <a:pt x="62" y="132"/>
                  </a:cubicBezTo>
                  <a:cubicBezTo>
                    <a:pt x="125" y="132"/>
                    <a:pt x="125" y="132"/>
                    <a:pt x="125" y="132"/>
                  </a:cubicBezTo>
                  <a:cubicBezTo>
                    <a:pt x="125" y="132"/>
                    <a:pt x="125" y="133"/>
                    <a:pt x="125" y="133"/>
                  </a:cubicBezTo>
                  <a:cubicBezTo>
                    <a:pt x="125" y="182"/>
                    <a:pt x="125" y="182"/>
                    <a:pt x="125" y="182"/>
                  </a:cubicBezTo>
                  <a:cubicBezTo>
                    <a:pt x="125" y="185"/>
                    <a:pt x="127" y="188"/>
                    <a:pt x="130" y="188"/>
                  </a:cubicBezTo>
                  <a:cubicBezTo>
                    <a:pt x="133" y="188"/>
                    <a:pt x="136" y="185"/>
                    <a:pt x="136" y="182"/>
                  </a:cubicBezTo>
                  <a:cubicBezTo>
                    <a:pt x="136" y="133"/>
                    <a:pt x="136" y="133"/>
                    <a:pt x="136" y="133"/>
                  </a:cubicBezTo>
                  <a:cubicBezTo>
                    <a:pt x="136" y="133"/>
                    <a:pt x="135" y="132"/>
                    <a:pt x="135" y="132"/>
                  </a:cubicBezTo>
                  <a:cubicBezTo>
                    <a:pt x="153" y="132"/>
                    <a:pt x="153" y="132"/>
                    <a:pt x="153" y="132"/>
                  </a:cubicBezTo>
                  <a:cubicBezTo>
                    <a:pt x="169" y="132"/>
                    <a:pt x="182" y="119"/>
                    <a:pt x="182" y="104"/>
                  </a:cubicBezTo>
                  <a:cubicBezTo>
                    <a:pt x="182" y="37"/>
                    <a:pt x="182" y="37"/>
                    <a:pt x="182" y="37"/>
                  </a:cubicBezTo>
                  <a:cubicBezTo>
                    <a:pt x="182" y="21"/>
                    <a:pt x="169" y="9"/>
                    <a:pt x="153" y="9"/>
                  </a:cubicBezTo>
                  <a:close/>
                  <a:moveTo>
                    <a:pt x="173" y="101"/>
                  </a:moveTo>
                  <a:cubicBezTo>
                    <a:pt x="173" y="115"/>
                    <a:pt x="161" y="126"/>
                    <a:pt x="147" y="126"/>
                  </a:cubicBezTo>
                  <a:cubicBezTo>
                    <a:pt x="35" y="126"/>
                    <a:pt x="35" y="126"/>
                    <a:pt x="35" y="126"/>
                  </a:cubicBezTo>
                  <a:cubicBezTo>
                    <a:pt x="20" y="126"/>
                    <a:pt x="9" y="115"/>
                    <a:pt x="9" y="101"/>
                  </a:cubicBezTo>
                  <a:cubicBezTo>
                    <a:pt x="9" y="40"/>
                    <a:pt x="9" y="40"/>
                    <a:pt x="9" y="40"/>
                  </a:cubicBezTo>
                  <a:cubicBezTo>
                    <a:pt x="9" y="26"/>
                    <a:pt x="20" y="15"/>
                    <a:pt x="35" y="15"/>
                  </a:cubicBezTo>
                  <a:cubicBezTo>
                    <a:pt x="147" y="15"/>
                    <a:pt x="147" y="15"/>
                    <a:pt x="147" y="15"/>
                  </a:cubicBezTo>
                  <a:cubicBezTo>
                    <a:pt x="161" y="15"/>
                    <a:pt x="173" y="26"/>
                    <a:pt x="173" y="40"/>
                  </a:cubicBezTo>
                  <a:lnTo>
                    <a:pt x="173"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4" name="Freeform 70">
              <a:extLst>
                <a:ext uri="{FF2B5EF4-FFF2-40B4-BE49-F238E27FC236}">
                  <a16:creationId xmlns:a16="http://schemas.microsoft.com/office/drawing/2014/main" id="{3AC68745-0932-4BB2-8580-48D7CC54CC57}"/>
                </a:ext>
              </a:extLst>
            </p:cNvPr>
            <p:cNvSpPr>
              <a:spLocks/>
            </p:cNvSpPr>
            <p:nvPr/>
          </p:nvSpPr>
          <p:spPr bwMode="auto">
            <a:xfrm>
              <a:off x="11456867" y="4509009"/>
              <a:ext cx="232885" cy="156944"/>
            </a:xfrm>
            <a:custGeom>
              <a:avLst/>
              <a:gdLst>
                <a:gd name="T0" fmla="*/ 123 w 145"/>
                <a:gd name="T1" fmla="*/ 0 h 98"/>
                <a:gd name="T2" fmla="*/ 23 w 145"/>
                <a:gd name="T3" fmla="*/ 0 h 98"/>
                <a:gd name="T4" fmla="*/ 0 w 145"/>
                <a:gd name="T5" fmla="*/ 22 h 98"/>
                <a:gd name="T6" fmla="*/ 0 w 145"/>
                <a:gd name="T7" fmla="*/ 76 h 98"/>
                <a:gd name="T8" fmla="*/ 23 w 145"/>
                <a:gd name="T9" fmla="*/ 98 h 98"/>
                <a:gd name="T10" fmla="*/ 123 w 145"/>
                <a:gd name="T11" fmla="*/ 98 h 98"/>
                <a:gd name="T12" fmla="*/ 145 w 145"/>
                <a:gd name="T13" fmla="*/ 76 h 98"/>
                <a:gd name="T14" fmla="*/ 145 w 145"/>
                <a:gd name="T15" fmla="*/ 22 h 98"/>
                <a:gd name="T16" fmla="*/ 123 w 145"/>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98">
                  <a:moveTo>
                    <a:pt x="123" y="0"/>
                  </a:moveTo>
                  <a:cubicBezTo>
                    <a:pt x="23" y="0"/>
                    <a:pt x="23" y="0"/>
                    <a:pt x="23" y="0"/>
                  </a:cubicBezTo>
                  <a:cubicBezTo>
                    <a:pt x="10" y="0"/>
                    <a:pt x="0" y="10"/>
                    <a:pt x="0" y="22"/>
                  </a:cubicBezTo>
                  <a:cubicBezTo>
                    <a:pt x="0" y="76"/>
                    <a:pt x="0" y="76"/>
                    <a:pt x="0" y="76"/>
                  </a:cubicBezTo>
                  <a:cubicBezTo>
                    <a:pt x="0" y="88"/>
                    <a:pt x="10" y="98"/>
                    <a:pt x="23" y="98"/>
                  </a:cubicBezTo>
                  <a:cubicBezTo>
                    <a:pt x="123" y="98"/>
                    <a:pt x="123" y="98"/>
                    <a:pt x="123" y="98"/>
                  </a:cubicBezTo>
                  <a:cubicBezTo>
                    <a:pt x="135" y="98"/>
                    <a:pt x="145" y="88"/>
                    <a:pt x="145" y="76"/>
                  </a:cubicBezTo>
                  <a:cubicBezTo>
                    <a:pt x="145" y="22"/>
                    <a:pt x="145" y="22"/>
                    <a:pt x="145" y="22"/>
                  </a:cubicBezTo>
                  <a:cubicBezTo>
                    <a:pt x="145" y="10"/>
                    <a:pt x="135" y="0"/>
                    <a:pt x="1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5" name="Freeform 121">
              <a:extLst>
                <a:ext uri="{FF2B5EF4-FFF2-40B4-BE49-F238E27FC236}">
                  <a16:creationId xmlns:a16="http://schemas.microsoft.com/office/drawing/2014/main" id="{4BC06A46-0C57-4629-979F-C1053B93B926}"/>
                </a:ext>
              </a:extLst>
            </p:cNvPr>
            <p:cNvSpPr>
              <a:spLocks noEditPoints="1"/>
            </p:cNvSpPr>
            <p:nvPr/>
          </p:nvSpPr>
          <p:spPr bwMode="auto">
            <a:xfrm>
              <a:off x="11506229" y="3211688"/>
              <a:ext cx="135428" cy="134162"/>
            </a:xfrm>
            <a:custGeom>
              <a:avLst/>
              <a:gdLst>
                <a:gd name="T0" fmla="*/ 42 w 84"/>
                <a:gd name="T1" fmla="*/ 0 h 83"/>
                <a:gd name="T2" fmla="*/ 0 w 84"/>
                <a:gd name="T3" fmla="*/ 41 h 83"/>
                <a:gd name="T4" fmla="*/ 42 w 84"/>
                <a:gd name="T5" fmla="*/ 83 h 83"/>
                <a:gd name="T6" fmla="*/ 84 w 84"/>
                <a:gd name="T7" fmla="*/ 41 h 83"/>
                <a:gd name="T8" fmla="*/ 42 w 84"/>
                <a:gd name="T9" fmla="*/ 0 h 83"/>
                <a:gd name="T10" fmla="*/ 42 w 84"/>
                <a:gd name="T11" fmla="*/ 60 h 83"/>
                <a:gd name="T12" fmla="*/ 24 w 84"/>
                <a:gd name="T13" fmla="*/ 41 h 83"/>
                <a:gd name="T14" fmla="*/ 42 w 84"/>
                <a:gd name="T15" fmla="*/ 23 h 83"/>
                <a:gd name="T16" fmla="*/ 60 w 84"/>
                <a:gd name="T17" fmla="*/ 41 h 83"/>
                <a:gd name="T18" fmla="*/ 42 w 84"/>
                <a:gd name="T19" fmla="*/ 6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3">
                  <a:moveTo>
                    <a:pt x="42" y="0"/>
                  </a:moveTo>
                  <a:cubicBezTo>
                    <a:pt x="19" y="0"/>
                    <a:pt x="0" y="18"/>
                    <a:pt x="0" y="41"/>
                  </a:cubicBezTo>
                  <a:cubicBezTo>
                    <a:pt x="0" y="65"/>
                    <a:pt x="19" y="83"/>
                    <a:pt x="42" y="83"/>
                  </a:cubicBezTo>
                  <a:cubicBezTo>
                    <a:pt x="65" y="83"/>
                    <a:pt x="84" y="65"/>
                    <a:pt x="84" y="41"/>
                  </a:cubicBezTo>
                  <a:cubicBezTo>
                    <a:pt x="84" y="18"/>
                    <a:pt x="65" y="0"/>
                    <a:pt x="42" y="0"/>
                  </a:cubicBezTo>
                  <a:close/>
                  <a:moveTo>
                    <a:pt x="42" y="60"/>
                  </a:moveTo>
                  <a:cubicBezTo>
                    <a:pt x="32" y="60"/>
                    <a:pt x="24" y="51"/>
                    <a:pt x="24" y="41"/>
                  </a:cubicBezTo>
                  <a:cubicBezTo>
                    <a:pt x="24" y="31"/>
                    <a:pt x="32" y="23"/>
                    <a:pt x="42" y="23"/>
                  </a:cubicBezTo>
                  <a:cubicBezTo>
                    <a:pt x="52" y="23"/>
                    <a:pt x="60" y="31"/>
                    <a:pt x="60" y="41"/>
                  </a:cubicBezTo>
                  <a:cubicBezTo>
                    <a:pt x="60" y="51"/>
                    <a:pt x="5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6" name="Freeform 122">
              <a:extLst>
                <a:ext uri="{FF2B5EF4-FFF2-40B4-BE49-F238E27FC236}">
                  <a16:creationId xmlns:a16="http://schemas.microsoft.com/office/drawing/2014/main" id="{4F96E361-4E0B-41B4-9624-2C6CA18C3B42}"/>
                </a:ext>
              </a:extLst>
            </p:cNvPr>
            <p:cNvSpPr>
              <a:spLocks noEditPoints="1"/>
            </p:cNvSpPr>
            <p:nvPr/>
          </p:nvSpPr>
          <p:spPr bwMode="auto">
            <a:xfrm>
              <a:off x="11418897" y="3121825"/>
              <a:ext cx="311357" cy="313888"/>
            </a:xfrm>
            <a:custGeom>
              <a:avLst/>
              <a:gdLst>
                <a:gd name="T0" fmla="*/ 97 w 194"/>
                <a:gd name="T1" fmla="*/ 0 h 195"/>
                <a:gd name="T2" fmla="*/ 0 w 194"/>
                <a:gd name="T3" fmla="*/ 97 h 195"/>
                <a:gd name="T4" fmla="*/ 97 w 194"/>
                <a:gd name="T5" fmla="*/ 195 h 195"/>
                <a:gd name="T6" fmla="*/ 194 w 194"/>
                <a:gd name="T7" fmla="*/ 97 h 195"/>
                <a:gd name="T8" fmla="*/ 97 w 194"/>
                <a:gd name="T9" fmla="*/ 0 h 195"/>
                <a:gd name="T10" fmla="*/ 97 w 194"/>
                <a:gd name="T11" fmla="*/ 145 h 195"/>
                <a:gd name="T12" fmla="*/ 50 w 194"/>
                <a:gd name="T13" fmla="*/ 97 h 195"/>
                <a:gd name="T14" fmla="*/ 97 w 194"/>
                <a:gd name="T15" fmla="*/ 50 h 195"/>
                <a:gd name="T16" fmla="*/ 144 w 194"/>
                <a:gd name="T17" fmla="*/ 97 h 195"/>
                <a:gd name="T18" fmla="*/ 97 w 194"/>
                <a:gd name="T19" fmla="*/ 14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95">
                  <a:moveTo>
                    <a:pt x="97" y="0"/>
                  </a:moveTo>
                  <a:cubicBezTo>
                    <a:pt x="43" y="0"/>
                    <a:pt x="0" y="44"/>
                    <a:pt x="0" y="97"/>
                  </a:cubicBezTo>
                  <a:cubicBezTo>
                    <a:pt x="0" y="151"/>
                    <a:pt x="43" y="195"/>
                    <a:pt x="97" y="195"/>
                  </a:cubicBezTo>
                  <a:cubicBezTo>
                    <a:pt x="151" y="195"/>
                    <a:pt x="194" y="151"/>
                    <a:pt x="194" y="97"/>
                  </a:cubicBezTo>
                  <a:cubicBezTo>
                    <a:pt x="194" y="44"/>
                    <a:pt x="151" y="0"/>
                    <a:pt x="97" y="0"/>
                  </a:cubicBezTo>
                  <a:close/>
                  <a:moveTo>
                    <a:pt x="97" y="145"/>
                  </a:moveTo>
                  <a:cubicBezTo>
                    <a:pt x="71" y="145"/>
                    <a:pt x="50" y="123"/>
                    <a:pt x="50" y="97"/>
                  </a:cubicBezTo>
                  <a:cubicBezTo>
                    <a:pt x="50" y="71"/>
                    <a:pt x="71" y="50"/>
                    <a:pt x="97" y="50"/>
                  </a:cubicBezTo>
                  <a:cubicBezTo>
                    <a:pt x="123" y="50"/>
                    <a:pt x="144" y="71"/>
                    <a:pt x="144" y="97"/>
                  </a:cubicBezTo>
                  <a:cubicBezTo>
                    <a:pt x="144" y="123"/>
                    <a:pt x="123" y="145"/>
                    <a:pt x="97"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7" name="Freeform 124">
              <a:extLst>
                <a:ext uri="{FF2B5EF4-FFF2-40B4-BE49-F238E27FC236}">
                  <a16:creationId xmlns:a16="http://schemas.microsoft.com/office/drawing/2014/main" id="{35AD5C87-8751-4282-8791-671762F97950}"/>
                </a:ext>
              </a:extLst>
            </p:cNvPr>
            <p:cNvSpPr>
              <a:spLocks/>
            </p:cNvSpPr>
            <p:nvPr/>
          </p:nvSpPr>
          <p:spPr bwMode="auto">
            <a:xfrm>
              <a:off x="11480915" y="2663649"/>
              <a:ext cx="189852" cy="313888"/>
            </a:xfrm>
            <a:custGeom>
              <a:avLst/>
              <a:gdLst>
                <a:gd name="T0" fmla="*/ 0 w 150"/>
                <a:gd name="T1" fmla="*/ 248 h 248"/>
                <a:gd name="T2" fmla="*/ 0 w 150"/>
                <a:gd name="T3" fmla="*/ 209 h 248"/>
                <a:gd name="T4" fmla="*/ 112 w 150"/>
                <a:gd name="T5" fmla="*/ 209 h 248"/>
                <a:gd name="T6" fmla="*/ 112 w 150"/>
                <a:gd name="T7" fmla="*/ 81 h 248"/>
                <a:gd name="T8" fmla="*/ 72 w 150"/>
                <a:gd name="T9" fmla="*/ 81 h 248"/>
                <a:gd name="T10" fmla="*/ 72 w 150"/>
                <a:gd name="T11" fmla="*/ 116 h 248"/>
                <a:gd name="T12" fmla="*/ 0 w 150"/>
                <a:gd name="T13" fmla="*/ 59 h 248"/>
                <a:gd name="T14" fmla="*/ 72 w 150"/>
                <a:gd name="T15" fmla="*/ 0 h 248"/>
                <a:gd name="T16" fmla="*/ 72 w 150"/>
                <a:gd name="T17" fmla="*/ 35 h 248"/>
                <a:gd name="T18" fmla="*/ 150 w 150"/>
                <a:gd name="T19" fmla="*/ 35 h 248"/>
                <a:gd name="T20" fmla="*/ 150 w 150"/>
                <a:gd name="T21" fmla="*/ 209 h 248"/>
                <a:gd name="T22" fmla="*/ 150 w 150"/>
                <a:gd name="T23" fmla="*/ 248 h 248"/>
                <a:gd name="T24" fmla="*/ 150 w 150"/>
                <a:gd name="T25" fmla="*/ 248 h 248"/>
                <a:gd name="T26" fmla="*/ 0 w 150"/>
                <a:gd name="T27"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248">
                  <a:moveTo>
                    <a:pt x="0" y="248"/>
                  </a:moveTo>
                  <a:lnTo>
                    <a:pt x="0" y="209"/>
                  </a:lnTo>
                  <a:lnTo>
                    <a:pt x="112" y="209"/>
                  </a:lnTo>
                  <a:lnTo>
                    <a:pt x="112" y="81"/>
                  </a:lnTo>
                  <a:lnTo>
                    <a:pt x="72" y="81"/>
                  </a:lnTo>
                  <a:lnTo>
                    <a:pt x="72" y="116"/>
                  </a:lnTo>
                  <a:lnTo>
                    <a:pt x="0" y="59"/>
                  </a:lnTo>
                  <a:lnTo>
                    <a:pt x="72" y="0"/>
                  </a:lnTo>
                  <a:lnTo>
                    <a:pt x="72" y="35"/>
                  </a:lnTo>
                  <a:lnTo>
                    <a:pt x="150" y="35"/>
                  </a:lnTo>
                  <a:lnTo>
                    <a:pt x="150" y="209"/>
                  </a:lnTo>
                  <a:lnTo>
                    <a:pt x="150" y="248"/>
                  </a:lnTo>
                  <a:lnTo>
                    <a:pt x="150" y="248"/>
                  </a:lnTo>
                  <a:lnTo>
                    <a:pt x="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8" name="Freeform 203">
              <a:extLst>
                <a:ext uri="{FF2B5EF4-FFF2-40B4-BE49-F238E27FC236}">
                  <a16:creationId xmlns:a16="http://schemas.microsoft.com/office/drawing/2014/main" id="{930F0F13-5CC5-4209-A3C6-F8F71EAA1F4E}"/>
                </a:ext>
              </a:extLst>
            </p:cNvPr>
            <p:cNvSpPr>
              <a:spLocks/>
            </p:cNvSpPr>
            <p:nvPr/>
          </p:nvSpPr>
          <p:spPr bwMode="auto">
            <a:xfrm>
              <a:off x="11413834" y="4019191"/>
              <a:ext cx="312623" cy="251871"/>
            </a:xfrm>
            <a:custGeom>
              <a:avLst/>
              <a:gdLst>
                <a:gd name="T0" fmla="*/ 195 w 195"/>
                <a:gd name="T1" fmla="*/ 115 h 157"/>
                <a:gd name="T2" fmla="*/ 189 w 195"/>
                <a:gd name="T3" fmla="*/ 110 h 157"/>
                <a:gd name="T4" fmla="*/ 101 w 195"/>
                <a:gd name="T5" fmla="*/ 80 h 157"/>
                <a:gd name="T6" fmla="*/ 116 w 195"/>
                <a:gd name="T7" fmla="*/ 48 h 157"/>
                <a:gd name="T8" fmla="*/ 119 w 195"/>
                <a:gd name="T9" fmla="*/ 47 h 157"/>
                <a:gd name="T10" fmla="*/ 122 w 195"/>
                <a:gd name="T11" fmla="*/ 43 h 157"/>
                <a:gd name="T12" fmla="*/ 122 w 195"/>
                <a:gd name="T13" fmla="*/ 5 h 157"/>
                <a:gd name="T14" fmla="*/ 116 w 195"/>
                <a:gd name="T15" fmla="*/ 0 h 157"/>
                <a:gd name="T16" fmla="*/ 77 w 195"/>
                <a:gd name="T17" fmla="*/ 0 h 157"/>
                <a:gd name="T18" fmla="*/ 73 w 195"/>
                <a:gd name="T19" fmla="*/ 5 h 157"/>
                <a:gd name="T20" fmla="*/ 77 w 195"/>
                <a:gd name="T21" fmla="*/ 47 h 157"/>
                <a:gd name="T22" fmla="*/ 79 w 195"/>
                <a:gd name="T23" fmla="*/ 48 h 157"/>
                <a:gd name="T24" fmla="*/ 94 w 195"/>
                <a:gd name="T25" fmla="*/ 80 h 157"/>
                <a:gd name="T26" fmla="*/ 5 w 195"/>
                <a:gd name="T27" fmla="*/ 110 h 157"/>
                <a:gd name="T28" fmla="*/ 5 w 195"/>
                <a:gd name="T29" fmla="*/ 110 h 157"/>
                <a:gd name="T30" fmla="*/ 3 w 195"/>
                <a:gd name="T31" fmla="*/ 110 h 157"/>
                <a:gd name="T32" fmla="*/ 2 w 195"/>
                <a:gd name="T33" fmla="*/ 111 h 157"/>
                <a:gd name="T34" fmla="*/ 1 w 195"/>
                <a:gd name="T35" fmla="*/ 113 h 157"/>
                <a:gd name="T36" fmla="*/ 0 w 195"/>
                <a:gd name="T37" fmla="*/ 142 h 157"/>
                <a:gd name="T38" fmla="*/ 0 w 195"/>
                <a:gd name="T39" fmla="*/ 153 h 157"/>
                <a:gd name="T40" fmla="*/ 1 w 195"/>
                <a:gd name="T41" fmla="*/ 154 h 157"/>
                <a:gd name="T42" fmla="*/ 2 w 195"/>
                <a:gd name="T43" fmla="*/ 156 h 157"/>
                <a:gd name="T44" fmla="*/ 3 w 195"/>
                <a:gd name="T45" fmla="*/ 157 h 157"/>
                <a:gd name="T46" fmla="*/ 5 w 195"/>
                <a:gd name="T47" fmla="*/ 157 h 157"/>
                <a:gd name="T48" fmla="*/ 43 w 195"/>
                <a:gd name="T49" fmla="*/ 157 h 157"/>
                <a:gd name="T50" fmla="*/ 43 w 195"/>
                <a:gd name="T51" fmla="*/ 157 h 157"/>
                <a:gd name="T52" fmla="*/ 45 w 195"/>
                <a:gd name="T53" fmla="*/ 157 h 157"/>
                <a:gd name="T54" fmla="*/ 47 w 195"/>
                <a:gd name="T55" fmla="*/ 156 h 157"/>
                <a:gd name="T56" fmla="*/ 48 w 195"/>
                <a:gd name="T57" fmla="*/ 154 h 157"/>
                <a:gd name="T58" fmla="*/ 48 w 195"/>
                <a:gd name="T59" fmla="*/ 152 h 157"/>
                <a:gd name="T60" fmla="*/ 48 w 195"/>
                <a:gd name="T61" fmla="*/ 115 h 157"/>
                <a:gd name="T62" fmla="*/ 48 w 195"/>
                <a:gd name="T63" fmla="*/ 113 h 157"/>
                <a:gd name="T64" fmla="*/ 47 w 195"/>
                <a:gd name="T65" fmla="*/ 111 h 157"/>
                <a:gd name="T66" fmla="*/ 45 w 195"/>
                <a:gd name="T67" fmla="*/ 110 h 157"/>
                <a:gd name="T68" fmla="*/ 43 w 195"/>
                <a:gd name="T69" fmla="*/ 110 h 157"/>
                <a:gd name="T70" fmla="*/ 32 w 195"/>
                <a:gd name="T71" fmla="*/ 110 h 157"/>
                <a:gd name="T72" fmla="*/ 94 w 195"/>
                <a:gd name="T73" fmla="*/ 110 h 157"/>
                <a:gd name="T74" fmla="*/ 73 w 195"/>
                <a:gd name="T75" fmla="*/ 115 h 157"/>
                <a:gd name="T76" fmla="*/ 73 w 195"/>
                <a:gd name="T77" fmla="*/ 141 h 157"/>
                <a:gd name="T78" fmla="*/ 73 w 195"/>
                <a:gd name="T79" fmla="*/ 152 h 157"/>
                <a:gd name="T80" fmla="*/ 73 w 195"/>
                <a:gd name="T81" fmla="*/ 153 h 157"/>
                <a:gd name="T82" fmla="*/ 77 w 195"/>
                <a:gd name="T83" fmla="*/ 157 h 157"/>
                <a:gd name="T84" fmla="*/ 116 w 195"/>
                <a:gd name="T85" fmla="*/ 157 h 157"/>
                <a:gd name="T86" fmla="*/ 121 w 195"/>
                <a:gd name="T87" fmla="*/ 153 h 157"/>
                <a:gd name="T88" fmla="*/ 122 w 195"/>
                <a:gd name="T89" fmla="*/ 152 h 157"/>
                <a:gd name="T90" fmla="*/ 122 w 195"/>
                <a:gd name="T91" fmla="*/ 151 h 157"/>
                <a:gd name="T92" fmla="*/ 122 w 195"/>
                <a:gd name="T93" fmla="*/ 140 h 157"/>
                <a:gd name="T94" fmla="*/ 116 w 195"/>
                <a:gd name="T95" fmla="*/ 110 h 157"/>
                <a:gd name="T96" fmla="*/ 101 w 195"/>
                <a:gd name="T97" fmla="*/ 86 h 157"/>
                <a:gd name="T98" fmla="*/ 152 w 195"/>
                <a:gd name="T99" fmla="*/ 110 h 157"/>
                <a:gd name="T100" fmla="*/ 146 w 195"/>
                <a:gd name="T101" fmla="*/ 115 h 157"/>
                <a:gd name="T102" fmla="*/ 146 w 195"/>
                <a:gd name="T103" fmla="*/ 153 h 157"/>
                <a:gd name="T104" fmla="*/ 148 w 195"/>
                <a:gd name="T105" fmla="*/ 156 h 157"/>
                <a:gd name="T106" fmla="*/ 152 w 195"/>
                <a:gd name="T107" fmla="*/ 157 h 157"/>
                <a:gd name="T108" fmla="*/ 191 w 195"/>
                <a:gd name="T109" fmla="*/ 157 h 157"/>
                <a:gd name="T110" fmla="*/ 195 w 195"/>
                <a:gd name="T111" fmla="*/ 153 h 157"/>
                <a:gd name="T112" fmla="*/ 195 w 195"/>
                <a:gd name="T113"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5" h="157">
                  <a:moveTo>
                    <a:pt x="195" y="152"/>
                  </a:moveTo>
                  <a:cubicBezTo>
                    <a:pt x="195" y="115"/>
                    <a:pt x="195" y="115"/>
                    <a:pt x="195" y="115"/>
                  </a:cubicBezTo>
                  <a:cubicBezTo>
                    <a:pt x="195" y="113"/>
                    <a:pt x="194" y="112"/>
                    <a:pt x="193" y="111"/>
                  </a:cubicBezTo>
                  <a:cubicBezTo>
                    <a:pt x="192" y="110"/>
                    <a:pt x="191" y="110"/>
                    <a:pt x="189" y="110"/>
                  </a:cubicBezTo>
                  <a:cubicBezTo>
                    <a:pt x="174" y="110"/>
                    <a:pt x="174" y="110"/>
                    <a:pt x="174" y="110"/>
                  </a:cubicBezTo>
                  <a:cubicBezTo>
                    <a:pt x="157" y="92"/>
                    <a:pt x="131" y="81"/>
                    <a:pt x="101" y="80"/>
                  </a:cubicBezTo>
                  <a:cubicBezTo>
                    <a:pt x="101" y="48"/>
                    <a:pt x="101" y="48"/>
                    <a:pt x="101" y="48"/>
                  </a:cubicBezTo>
                  <a:cubicBezTo>
                    <a:pt x="116" y="48"/>
                    <a:pt x="116" y="48"/>
                    <a:pt x="116" y="48"/>
                  </a:cubicBezTo>
                  <a:cubicBezTo>
                    <a:pt x="117" y="48"/>
                    <a:pt x="118" y="48"/>
                    <a:pt x="118" y="47"/>
                  </a:cubicBezTo>
                  <a:cubicBezTo>
                    <a:pt x="118" y="47"/>
                    <a:pt x="119" y="47"/>
                    <a:pt x="119" y="47"/>
                  </a:cubicBezTo>
                  <a:cubicBezTo>
                    <a:pt x="120" y="46"/>
                    <a:pt x="121" y="45"/>
                    <a:pt x="121" y="43"/>
                  </a:cubicBezTo>
                  <a:cubicBezTo>
                    <a:pt x="121" y="43"/>
                    <a:pt x="122" y="43"/>
                    <a:pt x="122" y="43"/>
                  </a:cubicBezTo>
                  <a:cubicBezTo>
                    <a:pt x="122" y="43"/>
                    <a:pt x="122" y="43"/>
                    <a:pt x="122" y="42"/>
                  </a:cubicBezTo>
                  <a:cubicBezTo>
                    <a:pt x="122" y="5"/>
                    <a:pt x="122" y="5"/>
                    <a:pt x="122" y="5"/>
                  </a:cubicBezTo>
                  <a:cubicBezTo>
                    <a:pt x="122" y="3"/>
                    <a:pt x="121" y="2"/>
                    <a:pt x="119" y="1"/>
                  </a:cubicBezTo>
                  <a:cubicBezTo>
                    <a:pt x="118" y="0"/>
                    <a:pt x="117" y="0"/>
                    <a:pt x="116" y="0"/>
                  </a:cubicBezTo>
                  <a:cubicBezTo>
                    <a:pt x="79" y="0"/>
                    <a:pt x="79" y="0"/>
                    <a:pt x="79" y="0"/>
                  </a:cubicBezTo>
                  <a:cubicBezTo>
                    <a:pt x="78" y="0"/>
                    <a:pt x="77" y="0"/>
                    <a:pt x="77" y="0"/>
                  </a:cubicBezTo>
                  <a:cubicBezTo>
                    <a:pt x="77" y="0"/>
                    <a:pt x="77" y="0"/>
                    <a:pt x="77" y="0"/>
                  </a:cubicBezTo>
                  <a:cubicBezTo>
                    <a:pt x="75" y="1"/>
                    <a:pt x="73" y="3"/>
                    <a:pt x="73" y="5"/>
                  </a:cubicBezTo>
                  <a:cubicBezTo>
                    <a:pt x="73" y="42"/>
                    <a:pt x="73" y="42"/>
                    <a:pt x="73" y="42"/>
                  </a:cubicBezTo>
                  <a:cubicBezTo>
                    <a:pt x="73" y="45"/>
                    <a:pt x="75" y="46"/>
                    <a:pt x="77" y="47"/>
                  </a:cubicBezTo>
                  <a:cubicBezTo>
                    <a:pt x="77" y="47"/>
                    <a:pt x="77" y="47"/>
                    <a:pt x="77" y="47"/>
                  </a:cubicBezTo>
                  <a:cubicBezTo>
                    <a:pt x="77" y="47"/>
                    <a:pt x="78" y="48"/>
                    <a:pt x="79" y="48"/>
                  </a:cubicBezTo>
                  <a:cubicBezTo>
                    <a:pt x="94" y="48"/>
                    <a:pt x="94" y="48"/>
                    <a:pt x="94" y="48"/>
                  </a:cubicBezTo>
                  <a:cubicBezTo>
                    <a:pt x="94" y="80"/>
                    <a:pt x="94" y="80"/>
                    <a:pt x="94" y="80"/>
                  </a:cubicBezTo>
                  <a:cubicBezTo>
                    <a:pt x="64" y="81"/>
                    <a:pt x="38" y="92"/>
                    <a:pt x="21" y="110"/>
                  </a:cubicBezTo>
                  <a:cubicBezTo>
                    <a:pt x="5" y="110"/>
                    <a:pt x="5" y="110"/>
                    <a:pt x="5" y="110"/>
                  </a:cubicBezTo>
                  <a:cubicBezTo>
                    <a:pt x="5" y="110"/>
                    <a:pt x="5" y="110"/>
                    <a:pt x="5" y="110"/>
                  </a:cubicBezTo>
                  <a:cubicBezTo>
                    <a:pt x="5" y="110"/>
                    <a:pt x="5" y="110"/>
                    <a:pt x="5" y="110"/>
                  </a:cubicBezTo>
                  <a:cubicBezTo>
                    <a:pt x="5" y="110"/>
                    <a:pt x="4" y="110"/>
                    <a:pt x="3" y="110"/>
                  </a:cubicBezTo>
                  <a:cubicBezTo>
                    <a:pt x="3" y="110"/>
                    <a:pt x="3" y="110"/>
                    <a:pt x="3" y="110"/>
                  </a:cubicBezTo>
                  <a:cubicBezTo>
                    <a:pt x="3" y="110"/>
                    <a:pt x="2" y="111"/>
                    <a:pt x="2" y="111"/>
                  </a:cubicBezTo>
                  <a:cubicBezTo>
                    <a:pt x="2" y="111"/>
                    <a:pt x="2" y="111"/>
                    <a:pt x="2" y="111"/>
                  </a:cubicBezTo>
                  <a:cubicBezTo>
                    <a:pt x="1" y="112"/>
                    <a:pt x="1" y="112"/>
                    <a:pt x="1" y="113"/>
                  </a:cubicBezTo>
                  <a:cubicBezTo>
                    <a:pt x="1" y="113"/>
                    <a:pt x="1" y="113"/>
                    <a:pt x="1" y="113"/>
                  </a:cubicBezTo>
                  <a:cubicBezTo>
                    <a:pt x="0" y="113"/>
                    <a:pt x="0" y="114"/>
                    <a:pt x="0" y="115"/>
                  </a:cubicBezTo>
                  <a:cubicBezTo>
                    <a:pt x="0" y="142"/>
                    <a:pt x="0" y="142"/>
                    <a:pt x="0" y="142"/>
                  </a:cubicBezTo>
                  <a:cubicBezTo>
                    <a:pt x="0" y="152"/>
                    <a:pt x="0" y="152"/>
                    <a:pt x="0" y="152"/>
                  </a:cubicBezTo>
                  <a:cubicBezTo>
                    <a:pt x="0" y="153"/>
                    <a:pt x="0" y="153"/>
                    <a:pt x="0" y="153"/>
                  </a:cubicBezTo>
                  <a:cubicBezTo>
                    <a:pt x="0" y="154"/>
                    <a:pt x="0" y="154"/>
                    <a:pt x="1" y="154"/>
                  </a:cubicBezTo>
                  <a:cubicBezTo>
                    <a:pt x="1" y="154"/>
                    <a:pt x="1" y="154"/>
                    <a:pt x="1" y="154"/>
                  </a:cubicBezTo>
                  <a:cubicBezTo>
                    <a:pt x="1" y="155"/>
                    <a:pt x="1" y="155"/>
                    <a:pt x="2" y="156"/>
                  </a:cubicBezTo>
                  <a:cubicBezTo>
                    <a:pt x="2" y="156"/>
                    <a:pt x="2" y="156"/>
                    <a:pt x="2" y="156"/>
                  </a:cubicBezTo>
                  <a:cubicBezTo>
                    <a:pt x="2" y="156"/>
                    <a:pt x="3" y="157"/>
                    <a:pt x="3" y="157"/>
                  </a:cubicBezTo>
                  <a:cubicBezTo>
                    <a:pt x="3" y="157"/>
                    <a:pt x="3" y="157"/>
                    <a:pt x="3" y="157"/>
                  </a:cubicBezTo>
                  <a:cubicBezTo>
                    <a:pt x="4" y="157"/>
                    <a:pt x="5" y="157"/>
                    <a:pt x="5" y="157"/>
                  </a:cubicBezTo>
                  <a:cubicBezTo>
                    <a:pt x="5" y="157"/>
                    <a:pt x="5" y="157"/>
                    <a:pt x="5" y="157"/>
                  </a:cubicBezTo>
                  <a:cubicBezTo>
                    <a:pt x="43" y="157"/>
                    <a:pt x="43" y="157"/>
                    <a:pt x="43" y="157"/>
                  </a:cubicBezTo>
                  <a:cubicBezTo>
                    <a:pt x="43" y="157"/>
                    <a:pt x="43" y="157"/>
                    <a:pt x="43" y="157"/>
                  </a:cubicBezTo>
                  <a:cubicBezTo>
                    <a:pt x="43" y="157"/>
                    <a:pt x="43" y="157"/>
                    <a:pt x="43" y="157"/>
                  </a:cubicBezTo>
                  <a:cubicBezTo>
                    <a:pt x="43" y="157"/>
                    <a:pt x="43" y="157"/>
                    <a:pt x="43" y="157"/>
                  </a:cubicBezTo>
                  <a:cubicBezTo>
                    <a:pt x="43" y="157"/>
                    <a:pt x="43" y="157"/>
                    <a:pt x="43" y="157"/>
                  </a:cubicBezTo>
                  <a:cubicBezTo>
                    <a:pt x="44" y="157"/>
                    <a:pt x="45" y="157"/>
                    <a:pt x="45" y="157"/>
                  </a:cubicBezTo>
                  <a:cubicBezTo>
                    <a:pt x="45" y="157"/>
                    <a:pt x="45" y="157"/>
                    <a:pt x="45" y="157"/>
                  </a:cubicBezTo>
                  <a:cubicBezTo>
                    <a:pt x="46" y="157"/>
                    <a:pt x="46" y="156"/>
                    <a:pt x="47" y="156"/>
                  </a:cubicBezTo>
                  <a:cubicBezTo>
                    <a:pt x="47" y="156"/>
                    <a:pt x="47" y="156"/>
                    <a:pt x="47" y="156"/>
                  </a:cubicBezTo>
                  <a:cubicBezTo>
                    <a:pt x="47" y="155"/>
                    <a:pt x="48" y="155"/>
                    <a:pt x="48" y="154"/>
                  </a:cubicBezTo>
                  <a:cubicBezTo>
                    <a:pt x="48" y="154"/>
                    <a:pt x="48" y="154"/>
                    <a:pt x="48" y="154"/>
                  </a:cubicBezTo>
                  <a:cubicBezTo>
                    <a:pt x="48" y="154"/>
                    <a:pt x="48" y="153"/>
                    <a:pt x="48" y="152"/>
                  </a:cubicBezTo>
                  <a:cubicBezTo>
                    <a:pt x="48" y="142"/>
                    <a:pt x="48" y="142"/>
                    <a:pt x="48" y="142"/>
                  </a:cubicBezTo>
                  <a:cubicBezTo>
                    <a:pt x="48" y="115"/>
                    <a:pt x="48" y="115"/>
                    <a:pt x="48" y="115"/>
                  </a:cubicBezTo>
                  <a:cubicBezTo>
                    <a:pt x="48" y="114"/>
                    <a:pt x="48" y="113"/>
                    <a:pt x="48" y="113"/>
                  </a:cubicBezTo>
                  <a:cubicBezTo>
                    <a:pt x="48" y="113"/>
                    <a:pt x="48" y="113"/>
                    <a:pt x="48" y="113"/>
                  </a:cubicBezTo>
                  <a:cubicBezTo>
                    <a:pt x="48" y="112"/>
                    <a:pt x="47" y="112"/>
                    <a:pt x="47" y="111"/>
                  </a:cubicBezTo>
                  <a:cubicBezTo>
                    <a:pt x="47" y="111"/>
                    <a:pt x="47" y="111"/>
                    <a:pt x="47" y="111"/>
                  </a:cubicBezTo>
                  <a:cubicBezTo>
                    <a:pt x="46" y="111"/>
                    <a:pt x="46" y="110"/>
                    <a:pt x="45" y="110"/>
                  </a:cubicBezTo>
                  <a:cubicBezTo>
                    <a:pt x="45" y="110"/>
                    <a:pt x="45" y="110"/>
                    <a:pt x="45" y="110"/>
                  </a:cubicBezTo>
                  <a:cubicBezTo>
                    <a:pt x="45" y="110"/>
                    <a:pt x="44" y="110"/>
                    <a:pt x="43" y="110"/>
                  </a:cubicBezTo>
                  <a:cubicBezTo>
                    <a:pt x="43" y="110"/>
                    <a:pt x="43" y="110"/>
                    <a:pt x="43" y="110"/>
                  </a:cubicBezTo>
                  <a:cubicBezTo>
                    <a:pt x="43" y="110"/>
                    <a:pt x="43" y="110"/>
                    <a:pt x="43" y="110"/>
                  </a:cubicBezTo>
                  <a:cubicBezTo>
                    <a:pt x="32" y="110"/>
                    <a:pt x="32" y="110"/>
                    <a:pt x="32" y="110"/>
                  </a:cubicBezTo>
                  <a:cubicBezTo>
                    <a:pt x="47" y="96"/>
                    <a:pt x="69" y="87"/>
                    <a:pt x="94" y="86"/>
                  </a:cubicBezTo>
                  <a:cubicBezTo>
                    <a:pt x="94" y="110"/>
                    <a:pt x="94" y="110"/>
                    <a:pt x="94" y="110"/>
                  </a:cubicBezTo>
                  <a:cubicBezTo>
                    <a:pt x="79" y="110"/>
                    <a:pt x="79" y="110"/>
                    <a:pt x="79" y="110"/>
                  </a:cubicBezTo>
                  <a:cubicBezTo>
                    <a:pt x="76" y="110"/>
                    <a:pt x="73" y="112"/>
                    <a:pt x="73" y="115"/>
                  </a:cubicBezTo>
                  <a:cubicBezTo>
                    <a:pt x="73" y="140"/>
                    <a:pt x="73" y="140"/>
                    <a:pt x="73" y="140"/>
                  </a:cubicBezTo>
                  <a:cubicBezTo>
                    <a:pt x="73" y="141"/>
                    <a:pt x="73" y="141"/>
                    <a:pt x="73" y="141"/>
                  </a:cubicBezTo>
                  <a:cubicBezTo>
                    <a:pt x="73" y="151"/>
                    <a:pt x="73" y="151"/>
                    <a:pt x="73" y="151"/>
                  </a:cubicBezTo>
                  <a:cubicBezTo>
                    <a:pt x="73" y="152"/>
                    <a:pt x="73" y="152"/>
                    <a:pt x="73" y="152"/>
                  </a:cubicBezTo>
                  <a:cubicBezTo>
                    <a:pt x="73" y="152"/>
                    <a:pt x="73" y="152"/>
                    <a:pt x="73" y="152"/>
                  </a:cubicBezTo>
                  <a:cubicBezTo>
                    <a:pt x="73" y="152"/>
                    <a:pt x="73" y="153"/>
                    <a:pt x="73" y="153"/>
                  </a:cubicBezTo>
                  <a:cubicBezTo>
                    <a:pt x="73" y="153"/>
                    <a:pt x="73" y="153"/>
                    <a:pt x="74" y="153"/>
                  </a:cubicBezTo>
                  <a:cubicBezTo>
                    <a:pt x="74" y="155"/>
                    <a:pt x="75" y="157"/>
                    <a:pt x="77" y="157"/>
                  </a:cubicBezTo>
                  <a:cubicBezTo>
                    <a:pt x="77" y="157"/>
                    <a:pt x="78" y="157"/>
                    <a:pt x="79" y="157"/>
                  </a:cubicBezTo>
                  <a:cubicBezTo>
                    <a:pt x="116" y="157"/>
                    <a:pt x="116" y="157"/>
                    <a:pt x="116" y="157"/>
                  </a:cubicBezTo>
                  <a:cubicBezTo>
                    <a:pt x="117" y="157"/>
                    <a:pt x="117" y="157"/>
                    <a:pt x="118" y="157"/>
                  </a:cubicBezTo>
                  <a:cubicBezTo>
                    <a:pt x="120" y="157"/>
                    <a:pt x="121" y="155"/>
                    <a:pt x="121" y="153"/>
                  </a:cubicBezTo>
                  <a:cubicBezTo>
                    <a:pt x="121" y="153"/>
                    <a:pt x="122" y="153"/>
                    <a:pt x="122" y="153"/>
                  </a:cubicBezTo>
                  <a:cubicBezTo>
                    <a:pt x="122" y="153"/>
                    <a:pt x="122" y="152"/>
                    <a:pt x="122" y="152"/>
                  </a:cubicBezTo>
                  <a:cubicBezTo>
                    <a:pt x="122" y="152"/>
                    <a:pt x="122" y="152"/>
                    <a:pt x="122" y="152"/>
                  </a:cubicBezTo>
                  <a:cubicBezTo>
                    <a:pt x="122" y="151"/>
                    <a:pt x="122" y="151"/>
                    <a:pt x="122" y="151"/>
                  </a:cubicBezTo>
                  <a:cubicBezTo>
                    <a:pt x="122" y="141"/>
                    <a:pt x="122" y="141"/>
                    <a:pt x="122" y="141"/>
                  </a:cubicBezTo>
                  <a:cubicBezTo>
                    <a:pt x="122" y="140"/>
                    <a:pt x="122" y="140"/>
                    <a:pt x="122" y="140"/>
                  </a:cubicBezTo>
                  <a:cubicBezTo>
                    <a:pt x="122" y="115"/>
                    <a:pt x="122" y="115"/>
                    <a:pt x="122" y="115"/>
                  </a:cubicBezTo>
                  <a:cubicBezTo>
                    <a:pt x="122" y="112"/>
                    <a:pt x="119" y="110"/>
                    <a:pt x="116" y="110"/>
                  </a:cubicBezTo>
                  <a:cubicBezTo>
                    <a:pt x="101" y="110"/>
                    <a:pt x="101" y="110"/>
                    <a:pt x="101" y="110"/>
                  </a:cubicBezTo>
                  <a:cubicBezTo>
                    <a:pt x="101" y="86"/>
                    <a:pt x="101" y="86"/>
                    <a:pt x="101" y="86"/>
                  </a:cubicBezTo>
                  <a:cubicBezTo>
                    <a:pt x="126" y="87"/>
                    <a:pt x="148" y="96"/>
                    <a:pt x="163" y="110"/>
                  </a:cubicBezTo>
                  <a:cubicBezTo>
                    <a:pt x="152" y="110"/>
                    <a:pt x="152" y="110"/>
                    <a:pt x="152" y="110"/>
                  </a:cubicBezTo>
                  <a:cubicBezTo>
                    <a:pt x="150" y="110"/>
                    <a:pt x="149" y="110"/>
                    <a:pt x="148" y="111"/>
                  </a:cubicBezTo>
                  <a:cubicBezTo>
                    <a:pt x="147" y="112"/>
                    <a:pt x="146" y="113"/>
                    <a:pt x="146" y="115"/>
                  </a:cubicBezTo>
                  <a:cubicBezTo>
                    <a:pt x="146" y="152"/>
                    <a:pt x="146" y="152"/>
                    <a:pt x="146" y="152"/>
                  </a:cubicBezTo>
                  <a:cubicBezTo>
                    <a:pt x="146" y="152"/>
                    <a:pt x="146" y="153"/>
                    <a:pt x="146" y="153"/>
                  </a:cubicBezTo>
                  <a:cubicBezTo>
                    <a:pt x="147" y="153"/>
                    <a:pt x="147" y="153"/>
                    <a:pt x="147" y="153"/>
                  </a:cubicBezTo>
                  <a:cubicBezTo>
                    <a:pt x="147" y="154"/>
                    <a:pt x="147" y="155"/>
                    <a:pt x="148" y="156"/>
                  </a:cubicBezTo>
                  <a:cubicBezTo>
                    <a:pt x="149" y="157"/>
                    <a:pt x="149" y="157"/>
                    <a:pt x="150" y="157"/>
                  </a:cubicBezTo>
                  <a:cubicBezTo>
                    <a:pt x="151" y="157"/>
                    <a:pt x="151" y="157"/>
                    <a:pt x="152" y="157"/>
                  </a:cubicBezTo>
                  <a:cubicBezTo>
                    <a:pt x="189" y="157"/>
                    <a:pt x="189" y="157"/>
                    <a:pt x="189" y="157"/>
                  </a:cubicBezTo>
                  <a:cubicBezTo>
                    <a:pt x="190" y="157"/>
                    <a:pt x="191" y="157"/>
                    <a:pt x="191" y="157"/>
                  </a:cubicBezTo>
                  <a:cubicBezTo>
                    <a:pt x="192" y="157"/>
                    <a:pt x="193" y="156"/>
                    <a:pt x="193" y="156"/>
                  </a:cubicBezTo>
                  <a:cubicBezTo>
                    <a:pt x="194" y="155"/>
                    <a:pt x="194" y="154"/>
                    <a:pt x="195" y="153"/>
                  </a:cubicBezTo>
                  <a:cubicBezTo>
                    <a:pt x="195" y="153"/>
                    <a:pt x="195" y="153"/>
                    <a:pt x="195" y="153"/>
                  </a:cubicBezTo>
                  <a:cubicBezTo>
                    <a:pt x="195" y="153"/>
                    <a:pt x="195" y="152"/>
                    <a:pt x="195"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9" name="Freeform 230">
              <a:extLst>
                <a:ext uri="{FF2B5EF4-FFF2-40B4-BE49-F238E27FC236}">
                  <a16:creationId xmlns:a16="http://schemas.microsoft.com/office/drawing/2014/main" id="{2B1DC55E-E145-4215-A0FE-F611F5AC2B24}"/>
                </a:ext>
              </a:extLst>
            </p:cNvPr>
            <p:cNvSpPr>
              <a:spLocks noEditPoints="1"/>
            </p:cNvSpPr>
            <p:nvPr/>
          </p:nvSpPr>
          <p:spPr bwMode="auto">
            <a:xfrm>
              <a:off x="11453070" y="4931745"/>
              <a:ext cx="267059" cy="299966"/>
            </a:xfrm>
            <a:custGeom>
              <a:avLst/>
              <a:gdLst>
                <a:gd name="T0" fmla="*/ 90 w 166"/>
                <a:gd name="T1" fmla="*/ 94 h 187"/>
                <a:gd name="T2" fmla="*/ 77 w 166"/>
                <a:gd name="T3" fmla="*/ 34 h 187"/>
                <a:gd name="T4" fmla="*/ 77 w 166"/>
                <a:gd name="T5" fmla="*/ 31 h 187"/>
                <a:gd name="T6" fmla="*/ 64 w 166"/>
                <a:gd name="T7" fmla="*/ 7 h 187"/>
                <a:gd name="T8" fmla="*/ 63 w 166"/>
                <a:gd name="T9" fmla="*/ 7 h 187"/>
                <a:gd name="T10" fmla="*/ 62 w 166"/>
                <a:gd name="T11" fmla="*/ 6 h 187"/>
                <a:gd name="T12" fmla="*/ 61 w 166"/>
                <a:gd name="T13" fmla="*/ 5 h 187"/>
                <a:gd name="T14" fmla="*/ 59 w 166"/>
                <a:gd name="T15" fmla="*/ 4 h 187"/>
                <a:gd name="T16" fmla="*/ 58 w 166"/>
                <a:gd name="T17" fmla="*/ 3 h 187"/>
                <a:gd name="T18" fmla="*/ 55 w 166"/>
                <a:gd name="T19" fmla="*/ 2 h 187"/>
                <a:gd name="T20" fmla="*/ 54 w 166"/>
                <a:gd name="T21" fmla="*/ 2 h 187"/>
                <a:gd name="T22" fmla="*/ 52 w 166"/>
                <a:gd name="T23" fmla="*/ 1 h 187"/>
                <a:gd name="T24" fmla="*/ 51 w 166"/>
                <a:gd name="T25" fmla="*/ 1 h 187"/>
                <a:gd name="T26" fmla="*/ 49 w 166"/>
                <a:gd name="T27" fmla="*/ 0 h 187"/>
                <a:gd name="T28" fmla="*/ 47 w 166"/>
                <a:gd name="T29" fmla="*/ 0 h 187"/>
                <a:gd name="T30" fmla="*/ 46 w 166"/>
                <a:gd name="T31" fmla="*/ 0 h 187"/>
                <a:gd name="T32" fmla="*/ 44 w 166"/>
                <a:gd name="T33" fmla="*/ 0 h 187"/>
                <a:gd name="T34" fmla="*/ 41 w 166"/>
                <a:gd name="T35" fmla="*/ 0 h 187"/>
                <a:gd name="T36" fmla="*/ 40 w 166"/>
                <a:gd name="T37" fmla="*/ 0 h 187"/>
                <a:gd name="T38" fmla="*/ 38 w 166"/>
                <a:gd name="T39" fmla="*/ 0 h 187"/>
                <a:gd name="T40" fmla="*/ 36 w 166"/>
                <a:gd name="T41" fmla="*/ 1 h 187"/>
                <a:gd name="T42" fmla="*/ 35 w 166"/>
                <a:gd name="T43" fmla="*/ 1 h 187"/>
                <a:gd name="T44" fmla="*/ 33 w 166"/>
                <a:gd name="T45" fmla="*/ 1 h 187"/>
                <a:gd name="T46" fmla="*/ 31 w 166"/>
                <a:gd name="T47" fmla="*/ 2 h 187"/>
                <a:gd name="T48" fmla="*/ 30 w 166"/>
                <a:gd name="T49" fmla="*/ 3 h 187"/>
                <a:gd name="T50" fmla="*/ 28 w 166"/>
                <a:gd name="T51" fmla="*/ 3 h 187"/>
                <a:gd name="T52" fmla="*/ 27 w 166"/>
                <a:gd name="T53" fmla="*/ 4 h 187"/>
                <a:gd name="T54" fmla="*/ 10 w 166"/>
                <a:gd name="T55" fmla="*/ 26 h 187"/>
                <a:gd name="T56" fmla="*/ 9 w 166"/>
                <a:gd name="T57" fmla="*/ 34 h 187"/>
                <a:gd name="T58" fmla="*/ 17 w 166"/>
                <a:gd name="T59" fmla="*/ 111 h 187"/>
                <a:gd name="T60" fmla="*/ 48 w 166"/>
                <a:gd name="T61" fmla="*/ 138 h 187"/>
                <a:gd name="T62" fmla="*/ 52 w 166"/>
                <a:gd name="T63" fmla="*/ 152 h 187"/>
                <a:gd name="T64" fmla="*/ 57 w 166"/>
                <a:gd name="T65" fmla="*/ 166 h 187"/>
                <a:gd name="T66" fmla="*/ 62 w 166"/>
                <a:gd name="T67" fmla="*/ 172 h 187"/>
                <a:gd name="T68" fmla="*/ 70 w 166"/>
                <a:gd name="T69" fmla="*/ 177 h 187"/>
                <a:gd name="T70" fmla="*/ 77 w 166"/>
                <a:gd name="T71" fmla="*/ 174 h 187"/>
                <a:gd name="T72" fmla="*/ 66 w 166"/>
                <a:gd name="T73" fmla="*/ 122 h 187"/>
                <a:gd name="T74" fmla="*/ 103 w 166"/>
                <a:gd name="T75" fmla="*/ 150 h 187"/>
                <a:gd name="T76" fmla="*/ 119 w 166"/>
                <a:gd name="T77" fmla="*/ 167 h 187"/>
                <a:gd name="T78" fmla="*/ 135 w 166"/>
                <a:gd name="T79" fmla="*/ 182 h 187"/>
                <a:gd name="T80" fmla="*/ 146 w 166"/>
                <a:gd name="T81" fmla="*/ 186 h 187"/>
                <a:gd name="T82" fmla="*/ 158 w 166"/>
                <a:gd name="T83" fmla="*/ 187 h 187"/>
                <a:gd name="T84" fmla="*/ 166 w 166"/>
                <a:gd name="T85" fmla="*/ 178 h 187"/>
                <a:gd name="T86" fmla="*/ 71 w 166"/>
                <a:gd name="T87" fmla="*/ 42 h 187"/>
                <a:gd name="T88" fmla="*/ 29 w 166"/>
                <a:gd name="T89" fmla="*/ 65 h 187"/>
                <a:gd name="T90" fmla="*/ 32 w 166"/>
                <a:gd name="T91" fmla="*/ 61 h 187"/>
                <a:gd name="T92" fmla="*/ 29 w 166"/>
                <a:gd name="T93" fmla="*/ 68 h 187"/>
                <a:gd name="T94" fmla="*/ 61 w 166"/>
                <a:gd name="T95" fmla="*/ 122 h 187"/>
                <a:gd name="T96" fmla="*/ 82 w 166"/>
                <a:gd name="T97"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6" h="187">
                  <a:moveTo>
                    <a:pt x="164" y="170"/>
                  </a:moveTo>
                  <a:cubicBezTo>
                    <a:pt x="164" y="170"/>
                    <a:pt x="164" y="169"/>
                    <a:pt x="163" y="169"/>
                  </a:cubicBezTo>
                  <a:cubicBezTo>
                    <a:pt x="91" y="97"/>
                    <a:pt x="91" y="97"/>
                    <a:pt x="91" y="97"/>
                  </a:cubicBezTo>
                  <a:cubicBezTo>
                    <a:pt x="90" y="96"/>
                    <a:pt x="90" y="95"/>
                    <a:pt x="90" y="94"/>
                  </a:cubicBezTo>
                  <a:cubicBezTo>
                    <a:pt x="90" y="94"/>
                    <a:pt x="90" y="94"/>
                    <a:pt x="90" y="94"/>
                  </a:cubicBezTo>
                  <a:cubicBezTo>
                    <a:pt x="96" y="78"/>
                    <a:pt x="92" y="60"/>
                    <a:pt x="79" y="48"/>
                  </a:cubicBezTo>
                  <a:cubicBezTo>
                    <a:pt x="78" y="47"/>
                    <a:pt x="77" y="46"/>
                    <a:pt x="75" y="45"/>
                  </a:cubicBezTo>
                  <a:cubicBezTo>
                    <a:pt x="76" y="41"/>
                    <a:pt x="77" y="38"/>
                    <a:pt x="77" y="34"/>
                  </a:cubicBezTo>
                  <a:cubicBezTo>
                    <a:pt x="77" y="33"/>
                    <a:pt x="77" y="32"/>
                    <a:pt x="77" y="31"/>
                  </a:cubicBezTo>
                  <a:cubicBezTo>
                    <a:pt x="77" y="31"/>
                    <a:pt x="77" y="31"/>
                    <a:pt x="77" y="31"/>
                  </a:cubicBezTo>
                  <a:cubicBezTo>
                    <a:pt x="77" y="31"/>
                    <a:pt x="77" y="31"/>
                    <a:pt x="77" y="31"/>
                  </a:cubicBezTo>
                  <a:cubicBezTo>
                    <a:pt x="77" y="31"/>
                    <a:pt x="77" y="31"/>
                    <a:pt x="77" y="31"/>
                  </a:cubicBezTo>
                  <a:cubicBezTo>
                    <a:pt x="77" y="31"/>
                    <a:pt x="77" y="31"/>
                    <a:pt x="77" y="31"/>
                  </a:cubicBezTo>
                  <a:cubicBezTo>
                    <a:pt x="77" y="29"/>
                    <a:pt x="76" y="27"/>
                    <a:pt x="76" y="24"/>
                  </a:cubicBezTo>
                  <a:cubicBezTo>
                    <a:pt x="74" y="18"/>
                    <a:pt x="70" y="12"/>
                    <a:pt x="65" y="8"/>
                  </a:cubicBezTo>
                  <a:cubicBezTo>
                    <a:pt x="65" y="8"/>
                    <a:pt x="64" y="8"/>
                    <a:pt x="64" y="7"/>
                  </a:cubicBezTo>
                  <a:cubicBezTo>
                    <a:pt x="64" y="7"/>
                    <a:pt x="64" y="7"/>
                    <a:pt x="64" y="7"/>
                  </a:cubicBezTo>
                  <a:cubicBezTo>
                    <a:pt x="64" y="7"/>
                    <a:pt x="64" y="7"/>
                    <a:pt x="64" y="7"/>
                  </a:cubicBezTo>
                  <a:cubicBezTo>
                    <a:pt x="64" y="7"/>
                    <a:pt x="64" y="7"/>
                    <a:pt x="64" y="7"/>
                  </a:cubicBezTo>
                  <a:cubicBezTo>
                    <a:pt x="63" y="7"/>
                    <a:pt x="63" y="7"/>
                    <a:pt x="63" y="7"/>
                  </a:cubicBezTo>
                  <a:cubicBezTo>
                    <a:pt x="63" y="6"/>
                    <a:pt x="63" y="6"/>
                    <a:pt x="63" y="6"/>
                  </a:cubicBezTo>
                  <a:cubicBezTo>
                    <a:pt x="63" y="6"/>
                    <a:pt x="63" y="6"/>
                    <a:pt x="62" y="6"/>
                  </a:cubicBezTo>
                  <a:cubicBezTo>
                    <a:pt x="62" y="6"/>
                    <a:pt x="62" y="6"/>
                    <a:pt x="62" y="6"/>
                  </a:cubicBezTo>
                  <a:cubicBezTo>
                    <a:pt x="62" y="6"/>
                    <a:pt x="62" y="6"/>
                    <a:pt x="62" y="6"/>
                  </a:cubicBezTo>
                  <a:cubicBezTo>
                    <a:pt x="62" y="6"/>
                    <a:pt x="62" y="6"/>
                    <a:pt x="62" y="6"/>
                  </a:cubicBezTo>
                  <a:cubicBezTo>
                    <a:pt x="62" y="5"/>
                    <a:pt x="61" y="5"/>
                    <a:pt x="61" y="5"/>
                  </a:cubicBezTo>
                  <a:cubicBezTo>
                    <a:pt x="61" y="5"/>
                    <a:pt x="61" y="5"/>
                    <a:pt x="61" y="5"/>
                  </a:cubicBezTo>
                  <a:cubicBezTo>
                    <a:pt x="61" y="5"/>
                    <a:pt x="61" y="5"/>
                    <a:pt x="61" y="5"/>
                  </a:cubicBezTo>
                  <a:cubicBezTo>
                    <a:pt x="60" y="5"/>
                    <a:pt x="60" y="5"/>
                    <a:pt x="60" y="5"/>
                  </a:cubicBezTo>
                  <a:cubicBezTo>
                    <a:pt x="60" y="5"/>
                    <a:pt x="60" y="4"/>
                    <a:pt x="60" y="4"/>
                  </a:cubicBezTo>
                  <a:cubicBezTo>
                    <a:pt x="60" y="4"/>
                    <a:pt x="60" y="4"/>
                    <a:pt x="60" y="4"/>
                  </a:cubicBezTo>
                  <a:cubicBezTo>
                    <a:pt x="59" y="4"/>
                    <a:pt x="59" y="4"/>
                    <a:pt x="59" y="4"/>
                  </a:cubicBezTo>
                  <a:cubicBezTo>
                    <a:pt x="59" y="4"/>
                    <a:pt x="59" y="4"/>
                    <a:pt x="59" y="4"/>
                  </a:cubicBezTo>
                  <a:cubicBezTo>
                    <a:pt x="59" y="4"/>
                    <a:pt x="59" y="4"/>
                    <a:pt x="58" y="4"/>
                  </a:cubicBezTo>
                  <a:cubicBezTo>
                    <a:pt x="58" y="4"/>
                    <a:pt x="58" y="4"/>
                    <a:pt x="58" y="4"/>
                  </a:cubicBezTo>
                  <a:cubicBezTo>
                    <a:pt x="58" y="3"/>
                    <a:pt x="58" y="3"/>
                    <a:pt x="58" y="3"/>
                  </a:cubicBezTo>
                  <a:cubicBezTo>
                    <a:pt x="58" y="3"/>
                    <a:pt x="58" y="3"/>
                    <a:pt x="58" y="3"/>
                  </a:cubicBezTo>
                  <a:cubicBezTo>
                    <a:pt x="57" y="3"/>
                    <a:pt x="56" y="3"/>
                    <a:pt x="56" y="2"/>
                  </a:cubicBezTo>
                  <a:cubicBezTo>
                    <a:pt x="56" y="2"/>
                    <a:pt x="56" y="2"/>
                    <a:pt x="56" y="2"/>
                  </a:cubicBezTo>
                  <a:cubicBezTo>
                    <a:pt x="55" y="2"/>
                    <a:pt x="55" y="2"/>
                    <a:pt x="55" y="2"/>
                  </a:cubicBezTo>
                  <a:cubicBezTo>
                    <a:pt x="55" y="2"/>
                    <a:pt x="55" y="2"/>
                    <a:pt x="55" y="2"/>
                  </a:cubicBezTo>
                  <a:cubicBezTo>
                    <a:pt x="55" y="2"/>
                    <a:pt x="55" y="2"/>
                    <a:pt x="54" y="2"/>
                  </a:cubicBezTo>
                  <a:cubicBezTo>
                    <a:pt x="54" y="2"/>
                    <a:pt x="54" y="2"/>
                    <a:pt x="54" y="2"/>
                  </a:cubicBezTo>
                  <a:cubicBezTo>
                    <a:pt x="54" y="2"/>
                    <a:pt x="54" y="2"/>
                    <a:pt x="54" y="2"/>
                  </a:cubicBezTo>
                  <a:cubicBezTo>
                    <a:pt x="54" y="2"/>
                    <a:pt x="53" y="2"/>
                    <a:pt x="53" y="2"/>
                  </a:cubicBezTo>
                  <a:cubicBezTo>
                    <a:pt x="53" y="1"/>
                    <a:pt x="53" y="1"/>
                    <a:pt x="53" y="1"/>
                  </a:cubicBezTo>
                  <a:cubicBezTo>
                    <a:pt x="53" y="1"/>
                    <a:pt x="53" y="1"/>
                    <a:pt x="52" y="1"/>
                  </a:cubicBezTo>
                  <a:cubicBezTo>
                    <a:pt x="52" y="1"/>
                    <a:pt x="52" y="1"/>
                    <a:pt x="52" y="1"/>
                  </a:cubicBezTo>
                  <a:cubicBezTo>
                    <a:pt x="52" y="1"/>
                    <a:pt x="52" y="1"/>
                    <a:pt x="52" y="1"/>
                  </a:cubicBezTo>
                  <a:cubicBezTo>
                    <a:pt x="52"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49" y="1"/>
                    <a:pt x="49" y="1"/>
                  </a:cubicBezTo>
                  <a:cubicBezTo>
                    <a:pt x="49" y="1"/>
                    <a:pt x="49" y="1"/>
                    <a:pt x="49" y="0"/>
                  </a:cubicBezTo>
                  <a:cubicBezTo>
                    <a:pt x="49" y="0"/>
                    <a:pt x="49" y="0"/>
                    <a:pt x="48" y="0"/>
                  </a:cubicBezTo>
                  <a:cubicBezTo>
                    <a:pt x="48" y="0"/>
                    <a:pt x="48" y="0"/>
                    <a:pt x="48" y="0"/>
                  </a:cubicBezTo>
                  <a:cubicBezTo>
                    <a:pt x="48" y="0"/>
                    <a:pt x="48" y="0"/>
                    <a:pt x="48" y="0"/>
                  </a:cubicBezTo>
                  <a:cubicBezTo>
                    <a:pt x="48" y="0"/>
                    <a:pt x="47" y="0"/>
                    <a:pt x="47" y="0"/>
                  </a:cubicBezTo>
                  <a:cubicBezTo>
                    <a:pt x="47" y="0"/>
                    <a:pt x="47" y="0"/>
                    <a:pt x="47" y="0"/>
                  </a:cubicBezTo>
                  <a:cubicBezTo>
                    <a:pt x="47" y="0"/>
                    <a:pt x="47" y="0"/>
                    <a:pt x="46" y="0"/>
                  </a:cubicBezTo>
                  <a:cubicBezTo>
                    <a:pt x="46" y="0"/>
                    <a:pt x="46" y="0"/>
                    <a:pt x="46" y="0"/>
                  </a:cubicBezTo>
                  <a:cubicBezTo>
                    <a:pt x="46" y="0"/>
                    <a:pt x="46" y="0"/>
                    <a:pt x="46" y="0"/>
                  </a:cubicBezTo>
                  <a:cubicBezTo>
                    <a:pt x="45" y="0"/>
                    <a:pt x="45" y="0"/>
                    <a:pt x="45" y="0"/>
                  </a:cubicBezTo>
                  <a:cubicBezTo>
                    <a:pt x="45" y="0"/>
                    <a:pt x="45" y="0"/>
                    <a:pt x="45" y="0"/>
                  </a:cubicBezTo>
                  <a:cubicBezTo>
                    <a:pt x="45" y="0"/>
                    <a:pt x="44" y="0"/>
                    <a:pt x="44" y="0"/>
                  </a:cubicBezTo>
                  <a:cubicBezTo>
                    <a:pt x="44" y="0"/>
                    <a:pt x="44" y="0"/>
                    <a:pt x="44" y="0"/>
                  </a:cubicBezTo>
                  <a:cubicBezTo>
                    <a:pt x="44" y="0"/>
                    <a:pt x="43" y="0"/>
                    <a:pt x="43" y="0"/>
                  </a:cubicBezTo>
                  <a:cubicBezTo>
                    <a:pt x="43" y="0"/>
                    <a:pt x="42" y="0"/>
                    <a:pt x="42" y="0"/>
                  </a:cubicBezTo>
                  <a:cubicBezTo>
                    <a:pt x="42" y="0"/>
                    <a:pt x="42" y="0"/>
                    <a:pt x="42" y="0"/>
                  </a:cubicBezTo>
                  <a:cubicBezTo>
                    <a:pt x="42" y="0"/>
                    <a:pt x="41" y="0"/>
                    <a:pt x="41" y="0"/>
                  </a:cubicBezTo>
                  <a:cubicBezTo>
                    <a:pt x="41" y="0"/>
                    <a:pt x="41" y="0"/>
                    <a:pt x="41" y="0"/>
                  </a:cubicBezTo>
                  <a:cubicBezTo>
                    <a:pt x="41" y="0"/>
                    <a:pt x="41" y="0"/>
                    <a:pt x="40" y="0"/>
                  </a:cubicBezTo>
                  <a:cubicBezTo>
                    <a:pt x="40" y="0"/>
                    <a:pt x="40" y="0"/>
                    <a:pt x="40" y="0"/>
                  </a:cubicBezTo>
                  <a:cubicBezTo>
                    <a:pt x="40" y="0"/>
                    <a:pt x="40" y="0"/>
                    <a:pt x="40" y="0"/>
                  </a:cubicBezTo>
                  <a:cubicBezTo>
                    <a:pt x="39"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7" y="1"/>
                  </a:cubicBezTo>
                  <a:cubicBezTo>
                    <a:pt x="37" y="1"/>
                    <a:pt x="37" y="1"/>
                    <a:pt x="37" y="1"/>
                  </a:cubicBezTo>
                  <a:cubicBezTo>
                    <a:pt x="36" y="1"/>
                    <a:pt x="36" y="1"/>
                    <a:pt x="36" y="1"/>
                  </a:cubicBezTo>
                  <a:cubicBezTo>
                    <a:pt x="36" y="1"/>
                    <a:pt x="36" y="1"/>
                    <a:pt x="36" y="1"/>
                  </a:cubicBezTo>
                  <a:cubicBezTo>
                    <a:pt x="36" y="1"/>
                    <a:pt x="36" y="1"/>
                    <a:pt x="35" y="1"/>
                  </a:cubicBezTo>
                  <a:cubicBezTo>
                    <a:pt x="35" y="1"/>
                    <a:pt x="35" y="1"/>
                    <a:pt x="35" y="1"/>
                  </a:cubicBezTo>
                  <a:cubicBezTo>
                    <a:pt x="35" y="1"/>
                    <a:pt x="35" y="1"/>
                    <a:pt x="35" y="1"/>
                  </a:cubicBezTo>
                  <a:cubicBezTo>
                    <a:pt x="34" y="1"/>
                    <a:pt x="34" y="1"/>
                    <a:pt x="34" y="1"/>
                  </a:cubicBezTo>
                  <a:cubicBezTo>
                    <a:pt x="34" y="1"/>
                    <a:pt x="34" y="1"/>
                    <a:pt x="34" y="1"/>
                  </a:cubicBezTo>
                  <a:cubicBezTo>
                    <a:pt x="34" y="1"/>
                    <a:pt x="33" y="1"/>
                    <a:pt x="33" y="1"/>
                  </a:cubicBezTo>
                  <a:cubicBezTo>
                    <a:pt x="33" y="1"/>
                    <a:pt x="33" y="1"/>
                    <a:pt x="33" y="1"/>
                  </a:cubicBezTo>
                  <a:cubicBezTo>
                    <a:pt x="33" y="2"/>
                    <a:pt x="33" y="2"/>
                    <a:pt x="32" y="2"/>
                  </a:cubicBezTo>
                  <a:cubicBezTo>
                    <a:pt x="32" y="2"/>
                    <a:pt x="32" y="2"/>
                    <a:pt x="32" y="2"/>
                  </a:cubicBezTo>
                  <a:cubicBezTo>
                    <a:pt x="32" y="2"/>
                    <a:pt x="32" y="2"/>
                    <a:pt x="32" y="2"/>
                  </a:cubicBezTo>
                  <a:cubicBezTo>
                    <a:pt x="32" y="2"/>
                    <a:pt x="31" y="2"/>
                    <a:pt x="31" y="2"/>
                  </a:cubicBezTo>
                  <a:cubicBezTo>
                    <a:pt x="31" y="2"/>
                    <a:pt x="31" y="2"/>
                    <a:pt x="31" y="2"/>
                  </a:cubicBezTo>
                  <a:cubicBezTo>
                    <a:pt x="31" y="2"/>
                    <a:pt x="31" y="2"/>
                    <a:pt x="31" y="2"/>
                  </a:cubicBezTo>
                  <a:cubicBezTo>
                    <a:pt x="30" y="2"/>
                    <a:pt x="30" y="2"/>
                    <a:pt x="30" y="3"/>
                  </a:cubicBezTo>
                  <a:cubicBezTo>
                    <a:pt x="30" y="3"/>
                    <a:pt x="30" y="3"/>
                    <a:pt x="30" y="3"/>
                  </a:cubicBezTo>
                  <a:cubicBezTo>
                    <a:pt x="30" y="3"/>
                    <a:pt x="29" y="3"/>
                    <a:pt x="29" y="3"/>
                  </a:cubicBezTo>
                  <a:cubicBezTo>
                    <a:pt x="29" y="3"/>
                    <a:pt x="29" y="3"/>
                    <a:pt x="29" y="3"/>
                  </a:cubicBezTo>
                  <a:cubicBezTo>
                    <a:pt x="29" y="3"/>
                    <a:pt x="29" y="3"/>
                    <a:pt x="28" y="3"/>
                  </a:cubicBezTo>
                  <a:cubicBezTo>
                    <a:pt x="28" y="3"/>
                    <a:pt x="28" y="3"/>
                    <a:pt x="28" y="3"/>
                  </a:cubicBezTo>
                  <a:cubicBezTo>
                    <a:pt x="28" y="3"/>
                    <a:pt x="28" y="4"/>
                    <a:pt x="28" y="4"/>
                  </a:cubicBezTo>
                  <a:cubicBezTo>
                    <a:pt x="28" y="4"/>
                    <a:pt x="28" y="4"/>
                    <a:pt x="28" y="4"/>
                  </a:cubicBezTo>
                  <a:cubicBezTo>
                    <a:pt x="27" y="4"/>
                    <a:pt x="27" y="4"/>
                    <a:pt x="27" y="4"/>
                  </a:cubicBezTo>
                  <a:cubicBezTo>
                    <a:pt x="27" y="4"/>
                    <a:pt x="27" y="4"/>
                    <a:pt x="27" y="4"/>
                  </a:cubicBezTo>
                  <a:cubicBezTo>
                    <a:pt x="27" y="4"/>
                    <a:pt x="26" y="4"/>
                    <a:pt x="26" y="4"/>
                  </a:cubicBezTo>
                  <a:cubicBezTo>
                    <a:pt x="26" y="4"/>
                    <a:pt x="26" y="4"/>
                    <a:pt x="26" y="4"/>
                  </a:cubicBezTo>
                  <a:cubicBezTo>
                    <a:pt x="18" y="9"/>
                    <a:pt x="13" y="16"/>
                    <a:pt x="10" y="25"/>
                  </a:cubicBezTo>
                  <a:cubicBezTo>
                    <a:pt x="10" y="25"/>
                    <a:pt x="10" y="26"/>
                    <a:pt x="10" y="26"/>
                  </a:cubicBezTo>
                  <a:cubicBezTo>
                    <a:pt x="10" y="27"/>
                    <a:pt x="9" y="28"/>
                    <a:pt x="9" y="29"/>
                  </a:cubicBezTo>
                  <a:cubicBezTo>
                    <a:pt x="9" y="29"/>
                    <a:pt x="9" y="29"/>
                    <a:pt x="9" y="30"/>
                  </a:cubicBezTo>
                  <a:cubicBezTo>
                    <a:pt x="9" y="30"/>
                    <a:pt x="9" y="31"/>
                    <a:pt x="9" y="31"/>
                  </a:cubicBezTo>
                  <a:cubicBezTo>
                    <a:pt x="9" y="32"/>
                    <a:pt x="9" y="33"/>
                    <a:pt x="9" y="34"/>
                  </a:cubicBezTo>
                  <a:cubicBezTo>
                    <a:pt x="9" y="34"/>
                    <a:pt x="9" y="34"/>
                    <a:pt x="9" y="34"/>
                  </a:cubicBezTo>
                  <a:cubicBezTo>
                    <a:pt x="9" y="34"/>
                    <a:pt x="9" y="34"/>
                    <a:pt x="9" y="34"/>
                  </a:cubicBezTo>
                  <a:cubicBezTo>
                    <a:pt x="9" y="41"/>
                    <a:pt x="11" y="47"/>
                    <a:pt x="14" y="52"/>
                  </a:cubicBezTo>
                  <a:cubicBezTo>
                    <a:pt x="0" y="69"/>
                    <a:pt x="1" y="95"/>
                    <a:pt x="17" y="111"/>
                  </a:cubicBezTo>
                  <a:cubicBezTo>
                    <a:pt x="25" y="119"/>
                    <a:pt x="36" y="124"/>
                    <a:pt x="48" y="124"/>
                  </a:cubicBezTo>
                  <a:cubicBezTo>
                    <a:pt x="51" y="125"/>
                    <a:pt x="51" y="125"/>
                    <a:pt x="51" y="125"/>
                  </a:cubicBezTo>
                  <a:cubicBezTo>
                    <a:pt x="47" y="134"/>
                    <a:pt x="47" y="134"/>
                    <a:pt x="47" y="134"/>
                  </a:cubicBezTo>
                  <a:cubicBezTo>
                    <a:pt x="48" y="138"/>
                    <a:pt x="48" y="138"/>
                    <a:pt x="48" y="138"/>
                  </a:cubicBezTo>
                  <a:cubicBezTo>
                    <a:pt x="54" y="143"/>
                    <a:pt x="54" y="143"/>
                    <a:pt x="54" y="143"/>
                  </a:cubicBezTo>
                  <a:cubicBezTo>
                    <a:pt x="52" y="151"/>
                    <a:pt x="52" y="151"/>
                    <a:pt x="52" y="151"/>
                  </a:cubicBezTo>
                  <a:cubicBezTo>
                    <a:pt x="52" y="151"/>
                    <a:pt x="52" y="151"/>
                    <a:pt x="52" y="151"/>
                  </a:cubicBezTo>
                  <a:cubicBezTo>
                    <a:pt x="52" y="152"/>
                    <a:pt x="52" y="152"/>
                    <a:pt x="52" y="152"/>
                  </a:cubicBezTo>
                  <a:cubicBezTo>
                    <a:pt x="53" y="153"/>
                    <a:pt x="53" y="153"/>
                    <a:pt x="53" y="153"/>
                  </a:cubicBezTo>
                  <a:cubicBezTo>
                    <a:pt x="53" y="153"/>
                    <a:pt x="53" y="153"/>
                    <a:pt x="53" y="153"/>
                  </a:cubicBezTo>
                  <a:cubicBezTo>
                    <a:pt x="60" y="158"/>
                    <a:pt x="60" y="158"/>
                    <a:pt x="60" y="158"/>
                  </a:cubicBezTo>
                  <a:cubicBezTo>
                    <a:pt x="57" y="166"/>
                    <a:pt x="57" y="166"/>
                    <a:pt x="57" y="166"/>
                  </a:cubicBezTo>
                  <a:cubicBezTo>
                    <a:pt x="57" y="167"/>
                    <a:pt x="57" y="167"/>
                    <a:pt x="57" y="167"/>
                  </a:cubicBezTo>
                  <a:cubicBezTo>
                    <a:pt x="57" y="167"/>
                    <a:pt x="57" y="168"/>
                    <a:pt x="58" y="168"/>
                  </a:cubicBezTo>
                  <a:cubicBezTo>
                    <a:pt x="59" y="170"/>
                    <a:pt x="59" y="170"/>
                    <a:pt x="59" y="170"/>
                  </a:cubicBezTo>
                  <a:cubicBezTo>
                    <a:pt x="62" y="172"/>
                    <a:pt x="62" y="172"/>
                    <a:pt x="62" y="172"/>
                  </a:cubicBezTo>
                  <a:cubicBezTo>
                    <a:pt x="66" y="175"/>
                    <a:pt x="66" y="175"/>
                    <a:pt x="66" y="175"/>
                  </a:cubicBezTo>
                  <a:cubicBezTo>
                    <a:pt x="66" y="175"/>
                    <a:pt x="66" y="175"/>
                    <a:pt x="66" y="175"/>
                  </a:cubicBezTo>
                  <a:cubicBezTo>
                    <a:pt x="69" y="177"/>
                    <a:pt x="69" y="177"/>
                    <a:pt x="69" y="177"/>
                  </a:cubicBezTo>
                  <a:cubicBezTo>
                    <a:pt x="69" y="177"/>
                    <a:pt x="69" y="177"/>
                    <a:pt x="70" y="177"/>
                  </a:cubicBezTo>
                  <a:cubicBezTo>
                    <a:pt x="71" y="176"/>
                    <a:pt x="71" y="176"/>
                    <a:pt x="71" y="176"/>
                  </a:cubicBezTo>
                  <a:cubicBezTo>
                    <a:pt x="75" y="175"/>
                    <a:pt x="75" y="175"/>
                    <a:pt x="75" y="175"/>
                  </a:cubicBezTo>
                  <a:cubicBezTo>
                    <a:pt x="76" y="175"/>
                    <a:pt x="76" y="175"/>
                    <a:pt x="76" y="175"/>
                  </a:cubicBezTo>
                  <a:cubicBezTo>
                    <a:pt x="76" y="175"/>
                    <a:pt x="76" y="174"/>
                    <a:pt x="77" y="174"/>
                  </a:cubicBezTo>
                  <a:cubicBezTo>
                    <a:pt x="77" y="173"/>
                    <a:pt x="78" y="171"/>
                    <a:pt x="78" y="168"/>
                  </a:cubicBezTo>
                  <a:cubicBezTo>
                    <a:pt x="78" y="168"/>
                    <a:pt x="78" y="168"/>
                    <a:pt x="78" y="168"/>
                  </a:cubicBezTo>
                  <a:cubicBezTo>
                    <a:pt x="64" y="121"/>
                    <a:pt x="64" y="121"/>
                    <a:pt x="64" y="121"/>
                  </a:cubicBezTo>
                  <a:cubicBezTo>
                    <a:pt x="65" y="121"/>
                    <a:pt x="66" y="121"/>
                    <a:pt x="66" y="122"/>
                  </a:cubicBezTo>
                  <a:cubicBezTo>
                    <a:pt x="81" y="133"/>
                    <a:pt x="81" y="133"/>
                    <a:pt x="81" y="133"/>
                  </a:cubicBezTo>
                  <a:cubicBezTo>
                    <a:pt x="97" y="132"/>
                    <a:pt x="97" y="132"/>
                    <a:pt x="97" y="132"/>
                  </a:cubicBezTo>
                  <a:cubicBezTo>
                    <a:pt x="99" y="147"/>
                    <a:pt x="99" y="147"/>
                    <a:pt x="99" y="147"/>
                  </a:cubicBezTo>
                  <a:cubicBezTo>
                    <a:pt x="103" y="150"/>
                    <a:pt x="103" y="150"/>
                    <a:pt x="103" y="150"/>
                  </a:cubicBezTo>
                  <a:cubicBezTo>
                    <a:pt x="114" y="153"/>
                    <a:pt x="114" y="153"/>
                    <a:pt x="114" y="153"/>
                  </a:cubicBezTo>
                  <a:cubicBezTo>
                    <a:pt x="117" y="165"/>
                    <a:pt x="117" y="165"/>
                    <a:pt x="117" y="165"/>
                  </a:cubicBezTo>
                  <a:cubicBezTo>
                    <a:pt x="117" y="165"/>
                    <a:pt x="117" y="165"/>
                    <a:pt x="118" y="165"/>
                  </a:cubicBezTo>
                  <a:cubicBezTo>
                    <a:pt x="119" y="167"/>
                    <a:pt x="119" y="167"/>
                    <a:pt x="119" y="167"/>
                  </a:cubicBezTo>
                  <a:cubicBezTo>
                    <a:pt x="119" y="167"/>
                    <a:pt x="120" y="167"/>
                    <a:pt x="120" y="167"/>
                  </a:cubicBezTo>
                  <a:cubicBezTo>
                    <a:pt x="120" y="168"/>
                    <a:pt x="120" y="168"/>
                    <a:pt x="120" y="168"/>
                  </a:cubicBezTo>
                  <a:cubicBezTo>
                    <a:pt x="132" y="169"/>
                    <a:pt x="132" y="169"/>
                    <a:pt x="132" y="169"/>
                  </a:cubicBezTo>
                  <a:cubicBezTo>
                    <a:pt x="135" y="182"/>
                    <a:pt x="135" y="182"/>
                    <a:pt x="135" y="182"/>
                  </a:cubicBezTo>
                  <a:cubicBezTo>
                    <a:pt x="136" y="183"/>
                    <a:pt x="136" y="183"/>
                    <a:pt x="136" y="183"/>
                  </a:cubicBezTo>
                  <a:cubicBezTo>
                    <a:pt x="136" y="183"/>
                    <a:pt x="136" y="183"/>
                    <a:pt x="137" y="183"/>
                  </a:cubicBezTo>
                  <a:cubicBezTo>
                    <a:pt x="140" y="185"/>
                    <a:pt x="140" y="185"/>
                    <a:pt x="140" y="185"/>
                  </a:cubicBezTo>
                  <a:cubicBezTo>
                    <a:pt x="146" y="186"/>
                    <a:pt x="146" y="186"/>
                    <a:pt x="146" y="186"/>
                  </a:cubicBezTo>
                  <a:cubicBezTo>
                    <a:pt x="152" y="187"/>
                    <a:pt x="152" y="187"/>
                    <a:pt x="152" y="187"/>
                  </a:cubicBezTo>
                  <a:cubicBezTo>
                    <a:pt x="152" y="187"/>
                    <a:pt x="152" y="187"/>
                    <a:pt x="152" y="187"/>
                  </a:cubicBezTo>
                  <a:cubicBezTo>
                    <a:pt x="157" y="187"/>
                    <a:pt x="157" y="187"/>
                    <a:pt x="157" y="187"/>
                  </a:cubicBezTo>
                  <a:cubicBezTo>
                    <a:pt x="158" y="187"/>
                    <a:pt x="158" y="187"/>
                    <a:pt x="158" y="187"/>
                  </a:cubicBezTo>
                  <a:cubicBezTo>
                    <a:pt x="159" y="185"/>
                    <a:pt x="159" y="185"/>
                    <a:pt x="159" y="185"/>
                  </a:cubicBezTo>
                  <a:cubicBezTo>
                    <a:pt x="164" y="180"/>
                    <a:pt x="164" y="180"/>
                    <a:pt x="164" y="180"/>
                  </a:cubicBezTo>
                  <a:cubicBezTo>
                    <a:pt x="165" y="180"/>
                    <a:pt x="165" y="180"/>
                    <a:pt x="165" y="180"/>
                  </a:cubicBezTo>
                  <a:cubicBezTo>
                    <a:pt x="165" y="179"/>
                    <a:pt x="166" y="179"/>
                    <a:pt x="166" y="178"/>
                  </a:cubicBezTo>
                  <a:cubicBezTo>
                    <a:pt x="166" y="176"/>
                    <a:pt x="165" y="173"/>
                    <a:pt x="164" y="170"/>
                  </a:cubicBezTo>
                  <a:close/>
                  <a:moveTo>
                    <a:pt x="43" y="6"/>
                  </a:moveTo>
                  <a:cubicBezTo>
                    <a:pt x="59" y="6"/>
                    <a:pt x="72" y="19"/>
                    <a:pt x="72" y="35"/>
                  </a:cubicBezTo>
                  <a:cubicBezTo>
                    <a:pt x="72" y="37"/>
                    <a:pt x="72" y="39"/>
                    <a:pt x="71" y="42"/>
                  </a:cubicBezTo>
                  <a:cubicBezTo>
                    <a:pt x="54" y="32"/>
                    <a:pt x="32" y="34"/>
                    <a:pt x="17" y="48"/>
                  </a:cubicBezTo>
                  <a:cubicBezTo>
                    <a:pt x="15" y="44"/>
                    <a:pt x="14" y="39"/>
                    <a:pt x="14" y="35"/>
                  </a:cubicBezTo>
                  <a:cubicBezTo>
                    <a:pt x="14" y="19"/>
                    <a:pt x="27" y="6"/>
                    <a:pt x="43" y="6"/>
                  </a:cubicBezTo>
                  <a:close/>
                  <a:moveTo>
                    <a:pt x="29" y="65"/>
                  </a:moveTo>
                  <a:cubicBezTo>
                    <a:pt x="32" y="66"/>
                    <a:pt x="35" y="67"/>
                    <a:pt x="38" y="68"/>
                  </a:cubicBezTo>
                  <a:cubicBezTo>
                    <a:pt x="37" y="63"/>
                    <a:pt x="37" y="63"/>
                    <a:pt x="37" y="63"/>
                  </a:cubicBezTo>
                  <a:cubicBezTo>
                    <a:pt x="37" y="63"/>
                    <a:pt x="37" y="63"/>
                    <a:pt x="37" y="63"/>
                  </a:cubicBezTo>
                  <a:cubicBezTo>
                    <a:pt x="35" y="62"/>
                    <a:pt x="34" y="62"/>
                    <a:pt x="32" y="61"/>
                  </a:cubicBezTo>
                  <a:cubicBezTo>
                    <a:pt x="32" y="61"/>
                    <a:pt x="32" y="61"/>
                    <a:pt x="32" y="61"/>
                  </a:cubicBezTo>
                  <a:cubicBezTo>
                    <a:pt x="35" y="60"/>
                    <a:pt x="39" y="62"/>
                    <a:pt x="39" y="65"/>
                  </a:cubicBezTo>
                  <a:cubicBezTo>
                    <a:pt x="40" y="68"/>
                    <a:pt x="39" y="71"/>
                    <a:pt x="36" y="72"/>
                  </a:cubicBezTo>
                  <a:cubicBezTo>
                    <a:pt x="33" y="72"/>
                    <a:pt x="30" y="71"/>
                    <a:pt x="29" y="68"/>
                  </a:cubicBezTo>
                  <a:cubicBezTo>
                    <a:pt x="28" y="67"/>
                    <a:pt x="28" y="66"/>
                    <a:pt x="29" y="65"/>
                  </a:cubicBezTo>
                  <a:close/>
                  <a:moveTo>
                    <a:pt x="71" y="171"/>
                  </a:moveTo>
                  <a:cubicBezTo>
                    <a:pt x="56" y="123"/>
                    <a:pt x="56" y="123"/>
                    <a:pt x="56" y="123"/>
                  </a:cubicBezTo>
                  <a:cubicBezTo>
                    <a:pt x="58" y="123"/>
                    <a:pt x="59" y="122"/>
                    <a:pt x="61" y="122"/>
                  </a:cubicBezTo>
                  <a:cubicBezTo>
                    <a:pt x="76" y="169"/>
                    <a:pt x="76" y="169"/>
                    <a:pt x="76" y="169"/>
                  </a:cubicBezTo>
                  <a:lnTo>
                    <a:pt x="71" y="171"/>
                  </a:lnTo>
                  <a:close/>
                  <a:moveTo>
                    <a:pt x="156" y="178"/>
                  </a:moveTo>
                  <a:cubicBezTo>
                    <a:pt x="82" y="104"/>
                    <a:pt x="82" y="104"/>
                    <a:pt x="82" y="104"/>
                  </a:cubicBezTo>
                  <a:cubicBezTo>
                    <a:pt x="84" y="102"/>
                    <a:pt x="85" y="100"/>
                    <a:pt x="86" y="98"/>
                  </a:cubicBezTo>
                  <a:cubicBezTo>
                    <a:pt x="161" y="173"/>
                    <a:pt x="161" y="173"/>
                    <a:pt x="161" y="173"/>
                  </a:cubicBezTo>
                  <a:lnTo>
                    <a:pt x="156"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0" name="Freeform 238">
              <a:extLst>
                <a:ext uri="{FF2B5EF4-FFF2-40B4-BE49-F238E27FC236}">
                  <a16:creationId xmlns:a16="http://schemas.microsoft.com/office/drawing/2014/main" id="{5D218504-0E30-436E-A27A-C52AB1EFD061}"/>
                </a:ext>
              </a:extLst>
            </p:cNvPr>
            <p:cNvSpPr>
              <a:spLocks noEditPoints="1"/>
            </p:cNvSpPr>
            <p:nvPr/>
          </p:nvSpPr>
          <p:spPr bwMode="auto">
            <a:xfrm>
              <a:off x="11480915" y="3574937"/>
              <a:ext cx="193649" cy="311357"/>
            </a:xfrm>
            <a:custGeom>
              <a:avLst/>
              <a:gdLst>
                <a:gd name="T0" fmla="*/ 0 w 153"/>
                <a:gd name="T1" fmla="*/ 246 h 246"/>
                <a:gd name="T2" fmla="*/ 153 w 153"/>
                <a:gd name="T3" fmla="*/ 0 h 246"/>
                <a:gd name="T4" fmla="*/ 27 w 153"/>
                <a:gd name="T5" fmla="*/ 219 h 246"/>
                <a:gd name="T6" fmla="*/ 14 w 153"/>
                <a:gd name="T7" fmla="*/ 205 h 246"/>
                <a:gd name="T8" fmla="*/ 27 w 153"/>
                <a:gd name="T9" fmla="*/ 219 h 246"/>
                <a:gd name="T10" fmla="*/ 14 w 153"/>
                <a:gd name="T11" fmla="*/ 185 h 246"/>
                <a:gd name="T12" fmla="*/ 27 w 153"/>
                <a:gd name="T13" fmla="*/ 171 h 246"/>
                <a:gd name="T14" fmla="*/ 27 w 153"/>
                <a:gd name="T15" fmla="*/ 151 h 246"/>
                <a:gd name="T16" fmla="*/ 14 w 153"/>
                <a:gd name="T17" fmla="*/ 137 h 246"/>
                <a:gd name="T18" fmla="*/ 27 w 153"/>
                <a:gd name="T19" fmla="*/ 151 h 246"/>
                <a:gd name="T20" fmla="*/ 14 w 153"/>
                <a:gd name="T21" fmla="*/ 115 h 246"/>
                <a:gd name="T22" fmla="*/ 27 w 153"/>
                <a:gd name="T23" fmla="*/ 101 h 246"/>
                <a:gd name="T24" fmla="*/ 27 w 153"/>
                <a:gd name="T25" fmla="*/ 81 h 246"/>
                <a:gd name="T26" fmla="*/ 14 w 153"/>
                <a:gd name="T27" fmla="*/ 67 h 246"/>
                <a:gd name="T28" fmla="*/ 27 w 153"/>
                <a:gd name="T29" fmla="*/ 81 h 246"/>
                <a:gd name="T30" fmla="*/ 14 w 153"/>
                <a:gd name="T31" fmla="*/ 47 h 246"/>
                <a:gd name="T32" fmla="*/ 27 w 153"/>
                <a:gd name="T33" fmla="*/ 33 h 246"/>
                <a:gd name="T34" fmla="*/ 118 w 153"/>
                <a:gd name="T35" fmla="*/ 223 h 246"/>
                <a:gd name="T36" fmla="*/ 36 w 153"/>
                <a:gd name="T37" fmla="*/ 133 h 246"/>
                <a:gd name="T38" fmla="*/ 118 w 153"/>
                <a:gd name="T39" fmla="*/ 223 h 246"/>
                <a:gd name="T40" fmla="*/ 36 w 153"/>
                <a:gd name="T41" fmla="*/ 112 h 246"/>
                <a:gd name="T42" fmla="*/ 118 w 153"/>
                <a:gd name="T43" fmla="*/ 23 h 246"/>
                <a:gd name="T44" fmla="*/ 141 w 153"/>
                <a:gd name="T45" fmla="*/ 219 h 246"/>
                <a:gd name="T46" fmla="*/ 127 w 153"/>
                <a:gd name="T47" fmla="*/ 205 h 246"/>
                <a:gd name="T48" fmla="*/ 141 w 153"/>
                <a:gd name="T49" fmla="*/ 219 h 246"/>
                <a:gd name="T50" fmla="*/ 127 w 153"/>
                <a:gd name="T51" fmla="*/ 185 h 246"/>
                <a:gd name="T52" fmla="*/ 141 w 153"/>
                <a:gd name="T53" fmla="*/ 171 h 246"/>
                <a:gd name="T54" fmla="*/ 141 w 153"/>
                <a:gd name="T55" fmla="*/ 151 h 246"/>
                <a:gd name="T56" fmla="*/ 127 w 153"/>
                <a:gd name="T57" fmla="*/ 137 h 246"/>
                <a:gd name="T58" fmla="*/ 141 w 153"/>
                <a:gd name="T59" fmla="*/ 151 h 246"/>
                <a:gd name="T60" fmla="*/ 127 w 153"/>
                <a:gd name="T61" fmla="*/ 115 h 246"/>
                <a:gd name="T62" fmla="*/ 141 w 153"/>
                <a:gd name="T63" fmla="*/ 101 h 246"/>
                <a:gd name="T64" fmla="*/ 141 w 153"/>
                <a:gd name="T65" fmla="*/ 81 h 246"/>
                <a:gd name="T66" fmla="*/ 127 w 153"/>
                <a:gd name="T67" fmla="*/ 67 h 246"/>
                <a:gd name="T68" fmla="*/ 141 w 153"/>
                <a:gd name="T69" fmla="*/ 81 h 246"/>
                <a:gd name="T70" fmla="*/ 127 w 153"/>
                <a:gd name="T71" fmla="*/ 47 h 246"/>
                <a:gd name="T72" fmla="*/ 141 w 153"/>
                <a:gd name="T73" fmla="*/ 3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246">
                  <a:moveTo>
                    <a:pt x="0" y="0"/>
                  </a:moveTo>
                  <a:lnTo>
                    <a:pt x="0" y="246"/>
                  </a:lnTo>
                  <a:lnTo>
                    <a:pt x="153" y="246"/>
                  </a:lnTo>
                  <a:lnTo>
                    <a:pt x="153" y="0"/>
                  </a:lnTo>
                  <a:lnTo>
                    <a:pt x="0" y="0"/>
                  </a:lnTo>
                  <a:close/>
                  <a:moveTo>
                    <a:pt x="27" y="219"/>
                  </a:moveTo>
                  <a:lnTo>
                    <a:pt x="14" y="219"/>
                  </a:lnTo>
                  <a:lnTo>
                    <a:pt x="14" y="205"/>
                  </a:lnTo>
                  <a:lnTo>
                    <a:pt x="27" y="205"/>
                  </a:lnTo>
                  <a:lnTo>
                    <a:pt x="27" y="219"/>
                  </a:lnTo>
                  <a:close/>
                  <a:moveTo>
                    <a:pt x="27" y="185"/>
                  </a:moveTo>
                  <a:lnTo>
                    <a:pt x="14" y="185"/>
                  </a:lnTo>
                  <a:lnTo>
                    <a:pt x="14" y="171"/>
                  </a:lnTo>
                  <a:lnTo>
                    <a:pt x="27" y="171"/>
                  </a:lnTo>
                  <a:lnTo>
                    <a:pt x="27" y="185"/>
                  </a:lnTo>
                  <a:close/>
                  <a:moveTo>
                    <a:pt x="27" y="151"/>
                  </a:moveTo>
                  <a:lnTo>
                    <a:pt x="14" y="151"/>
                  </a:lnTo>
                  <a:lnTo>
                    <a:pt x="14" y="137"/>
                  </a:lnTo>
                  <a:lnTo>
                    <a:pt x="27" y="137"/>
                  </a:lnTo>
                  <a:lnTo>
                    <a:pt x="27" y="151"/>
                  </a:lnTo>
                  <a:close/>
                  <a:moveTo>
                    <a:pt x="27" y="115"/>
                  </a:moveTo>
                  <a:lnTo>
                    <a:pt x="14" y="115"/>
                  </a:lnTo>
                  <a:lnTo>
                    <a:pt x="14" y="101"/>
                  </a:lnTo>
                  <a:lnTo>
                    <a:pt x="27" y="101"/>
                  </a:lnTo>
                  <a:lnTo>
                    <a:pt x="27" y="115"/>
                  </a:lnTo>
                  <a:close/>
                  <a:moveTo>
                    <a:pt x="27" y="81"/>
                  </a:moveTo>
                  <a:lnTo>
                    <a:pt x="14" y="81"/>
                  </a:lnTo>
                  <a:lnTo>
                    <a:pt x="14" y="67"/>
                  </a:lnTo>
                  <a:lnTo>
                    <a:pt x="27" y="67"/>
                  </a:lnTo>
                  <a:lnTo>
                    <a:pt x="27" y="81"/>
                  </a:lnTo>
                  <a:close/>
                  <a:moveTo>
                    <a:pt x="27" y="47"/>
                  </a:moveTo>
                  <a:lnTo>
                    <a:pt x="14" y="47"/>
                  </a:lnTo>
                  <a:lnTo>
                    <a:pt x="14" y="33"/>
                  </a:lnTo>
                  <a:lnTo>
                    <a:pt x="27" y="33"/>
                  </a:lnTo>
                  <a:lnTo>
                    <a:pt x="27" y="47"/>
                  </a:lnTo>
                  <a:close/>
                  <a:moveTo>
                    <a:pt x="118" y="223"/>
                  </a:moveTo>
                  <a:lnTo>
                    <a:pt x="36" y="223"/>
                  </a:lnTo>
                  <a:lnTo>
                    <a:pt x="36" y="133"/>
                  </a:lnTo>
                  <a:lnTo>
                    <a:pt x="118" y="133"/>
                  </a:lnTo>
                  <a:lnTo>
                    <a:pt x="118" y="223"/>
                  </a:lnTo>
                  <a:close/>
                  <a:moveTo>
                    <a:pt x="118" y="112"/>
                  </a:moveTo>
                  <a:lnTo>
                    <a:pt x="36" y="112"/>
                  </a:lnTo>
                  <a:lnTo>
                    <a:pt x="36" y="23"/>
                  </a:lnTo>
                  <a:lnTo>
                    <a:pt x="118" y="23"/>
                  </a:lnTo>
                  <a:lnTo>
                    <a:pt x="118" y="112"/>
                  </a:lnTo>
                  <a:close/>
                  <a:moveTo>
                    <a:pt x="141" y="219"/>
                  </a:moveTo>
                  <a:lnTo>
                    <a:pt x="127" y="219"/>
                  </a:lnTo>
                  <a:lnTo>
                    <a:pt x="127" y="205"/>
                  </a:lnTo>
                  <a:lnTo>
                    <a:pt x="141" y="205"/>
                  </a:lnTo>
                  <a:lnTo>
                    <a:pt x="141" y="219"/>
                  </a:lnTo>
                  <a:close/>
                  <a:moveTo>
                    <a:pt x="141" y="185"/>
                  </a:moveTo>
                  <a:lnTo>
                    <a:pt x="127" y="185"/>
                  </a:lnTo>
                  <a:lnTo>
                    <a:pt x="127" y="171"/>
                  </a:lnTo>
                  <a:lnTo>
                    <a:pt x="141" y="171"/>
                  </a:lnTo>
                  <a:lnTo>
                    <a:pt x="141" y="185"/>
                  </a:lnTo>
                  <a:close/>
                  <a:moveTo>
                    <a:pt x="141" y="151"/>
                  </a:moveTo>
                  <a:lnTo>
                    <a:pt x="127" y="151"/>
                  </a:lnTo>
                  <a:lnTo>
                    <a:pt x="127" y="137"/>
                  </a:lnTo>
                  <a:lnTo>
                    <a:pt x="141" y="137"/>
                  </a:lnTo>
                  <a:lnTo>
                    <a:pt x="141" y="151"/>
                  </a:lnTo>
                  <a:close/>
                  <a:moveTo>
                    <a:pt x="141" y="115"/>
                  </a:moveTo>
                  <a:lnTo>
                    <a:pt x="127" y="115"/>
                  </a:lnTo>
                  <a:lnTo>
                    <a:pt x="127" y="101"/>
                  </a:lnTo>
                  <a:lnTo>
                    <a:pt x="141" y="101"/>
                  </a:lnTo>
                  <a:lnTo>
                    <a:pt x="141" y="115"/>
                  </a:lnTo>
                  <a:close/>
                  <a:moveTo>
                    <a:pt x="141" y="81"/>
                  </a:moveTo>
                  <a:lnTo>
                    <a:pt x="127" y="81"/>
                  </a:lnTo>
                  <a:lnTo>
                    <a:pt x="127" y="67"/>
                  </a:lnTo>
                  <a:lnTo>
                    <a:pt x="141" y="67"/>
                  </a:lnTo>
                  <a:lnTo>
                    <a:pt x="141" y="81"/>
                  </a:lnTo>
                  <a:close/>
                  <a:moveTo>
                    <a:pt x="141" y="47"/>
                  </a:moveTo>
                  <a:lnTo>
                    <a:pt x="127" y="47"/>
                  </a:lnTo>
                  <a:lnTo>
                    <a:pt x="127" y="33"/>
                  </a:lnTo>
                  <a:lnTo>
                    <a:pt x="141" y="33"/>
                  </a:lnTo>
                  <a:lnTo>
                    <a:pt x="14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1" name="Freeform 258">
              <a:extLst>
                <a:ext uri="{FF2B5EF4-FFF2-40B4-BE49-F238E27FC236}">
                  <a16:creationId xmlns:a16="http://schemas.microsoft.com/office/drawing/2014/main" id="{279F648E-7653-444E-B782-448C7DCCB396}"/>
                </a:ext>
              </a:extLst>
            </p:cNvPr>
            <p:cNvSpPr>
              <a:spLocks/>
            </p:cNvSpPr>
            <p:nvPr/>
          </p:nvSpPr>
          <p:spPr bwMode="auto">
            <a:xfrm>
              <a:off x="11460664" y="1305575"/>
              <a:ext cx="172132" cy="298700"/>
            </a:xfrm>
            <a:custGeom>
              <a:avLst/>
              <a:gdLst>
                <a:gd name="T0" fmla="*/ 98 w 108"/>
                <a:gd name="T1" fmla="*/ 106 h 186"/>
                <a:gd name="T2" fmla="*/ 75 w 108"/>
                <a:gd name="T3" fmla="*/ 59 h 186"/>
                <a:gd name="T4" fmla="*/ 68 w 108"/>
                <a:gd name="T5" fmla="*/ 77 h 186"/>
                <a:gd name="T6" fmla="*/ 90 w 108"/>
                <a:gd name="T7" fmla="*/ 134 h 186"/>
                <a:gd name="T8" fmla="*/ 69 w 108"/>
                <a:gd name="T9" fmla="*/ 136 h 186"/>
                <a:gd name="T10" fmla="*/ 62 w 108"/>
                <a:gd name="T11" fmla="*/ 186 h 186"/>
                <a:gd name="T12" fmla="*/ 46 w 108"/>
                <a:gd name="T13" fmla="*/ 186 h 186"/>
                <a:gd name="T14" fmla="*/ 39 w 108"/>
                <a:gd name="T15" fmla="*/ 136 h 186"/>
                <a:gd name="T16" fmla="*/ 18 w 108"/>
                <a:gd name="T17" fmla="*/ 134 h 186"/>
                <a:gd name="T18" fmla="*/ 40 w 108"/>
                <a:gd name="T19" fmla="*/ 77 h 186"/>
                <a:gd name="T20" fmla="*/ 33 w 108"/>
                <a:gd name="T21" fmla="*/ 59 h 186"/>
                <a:gd name="T22" fmla="*/ 11 w 108"/>
                <a:gd name="T23" fmla="*/ 106 h 186"/>
                <a:gd name="T24" fmla="*/ 0 w 108"/>
                <a:gd name="T25" fmla="*/ 102 h 186"/>
                <a:gd name="T26" fmla="*/ 25 w 108"/>
                <a:gd name="T27" fmla="*/ 41 h 186"/>
                <a:gd name="T28" fmla="*/ 46 w 108"/>
                <a:gd name="T29" fmla="*/ 40 h 186"/>
                <a:gd name="T30" fmla="*/ 46 w 108"/>
                <a:gd name="T31" fmla="*/ 35 h 186"/>
                <a:gd name="T32" fmla="*/ 39 w 108"/>
                <a:gd name="T33" fmla="*/ 28 h 186"/>
                <a:gd name="T34" fmla="*/ 36 w 108"/>
                <a:gd name="T35" fmla="*/ 20 h 186"/>
                <a:gd name="T36" fmla="*/ 40 w 108"/>
                <a:gd name="T37" fmla="*/ 7 h 186"/>
                <a:gd name="T38" fmla="*/ 54 w 108"/>
                <a:gd name="T39" fmla="*/ 0 h 186"/>
                <a:gd name="T40" fmla="*/ 68 w 108"/>
                <a:gd name="T41" fmla="*/ 7 h 186"/>
                <a:gd name="T42" fmla="*/ 72 w 108"/>
                <a:gd name="T43" fmla="*/ 13 h 186"/>
                <a:gd name="T44" fmla="*/ 73 w 108"/>
                <a:gd name="T45" fmla="*/ 21 h 186"/>
                <a:gd name="T46" fmla="*/ 72 w 108"/>
                <a:gd name="T47" fmla="*/ 25 h 186"/>
                <a:gd name="T48" fmla="*/ 69 w 108"/>
                <a:gd name="T49" fmla="*/ 28 h 186"/>
                <a:gd name="T50" fmla="*/ 62 w 108"/>
                <a:gd name="T51" fmla="*/ 35 h 186"/>
                <a:gd name="T52" fmla="*/ 62 w 108"/>
                <a:gd name="T53" fmla="*/ 40 h 186"/>
                <a:gd name="T54" fmla="*/ 83 w 108"/>
                <a:gd name="T55" fmla="*/ 41 h 186"/>
                <a:gd name="T56" fmla="*/ 108 w 108"/>
                <a:gd name="T57" fmla="*/ 102 h 186"/>
                <a:gd name="T58" fmla="*/ 98 w 108"/>
                <a:gd name="T5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8" h="186">
                  <a:moveTo>
                    <a:pt x="98" y="106"/>
                  </a:moveTo>
                  <a:cubicBezTo>
                    <a:pt x="75" y="59"/>
                    <a:pt x="75" y="59"/>
                    <a:pt x="75" y="59"/>
                  </a:cubicBezTo>
                  <a:cubicBezTo>
                    <a:pt x="68" y="77"/>
                    <a:pt x="68" y="77"/>
                    <a:pt x="68" y="77"/>
                  </a:cubicBezTo>
                  <a:cubicBezTo>
                    <a:pt x="90" y="134"/>
                    <a:pt x="90" y="134"/>
                    <a:pt x="90" y="134"/>
                  </a:cubicBezTo>
                  <a:cubicBezTo>
                    <a:pt x="69" y="136"/>
                    <a:pt x="69" y="136"/>
                    <a:pt x="69" y="136"/>
                  </a:cubicBezTo>
                  <a:cubicBezTo>
                    <a:pt x="62" y="186"/>
                    <a:pt x="62" y="186"/>
                    <a:pt x="62" y="186"/>
                  </a:cubicBezTo>
                  <a:cubicBezTo>
                    <a:pt x="46" y="186"/>
                    <a:pt x="46" y="186"/>
                    <a:pt x="46" y="186"/>
                  </a:cubicBezTo>
                  <a:cubicBezTo>
                    <a:pt x="39" y="136"/>
                    <a:pt x="39" y="136"/>
                    <a:pt x="39" y="136"/>
                  </a:cubicBezTo>
                  <a:cubicBezTo>
                    <a:pt x="18" y="134"/>
                    <a:pt x="18" y="134"/>
                    <a:pt x="18" y="134"/>
                  </a:cubicBezTo>
                  <a:cubicBezTo>
                    <a:pt x="40" y="77"/>
                    <a:pt x="40" y="77"/>
                    <a:pt x="40" y="77"/>
                  </a:cubicBezTo>
                  <a:cubicBezTo>
                    <a:pt x="33" y="59"/>
                    <a:pt x="33" y="59"/>
                    <a:pt x="33" y="59"/>
                  </a:cubicBezTo>
                  <a:cubicBezTo>
                    <a:pt x="11" y="106"/>
                    <a:pt x="11" y="106"/>
                    <a:pt x="11" y="106"/>
                  </a:cubicBezTo>
                  <a:cubicBezTo>
                    <a:pt x="0" y="102"/>
                    <a:pt x="0" y="102"/>
                    <a:pt x="0" y="102"/>
                  </a:cubicBezTo>
                  <a:cubicBezTo>
                    <a:pt x="25" y="41"/>
                    <a:pt x="25" y="41"/>
                    <a:pt x="25" y="41"/>
                  </a:cubicBezTo>
                  <a:cubicBezTo>
                    <a:pt x="46" y="40"/>
                    <a:pt x="46" y="40"/>
                    <a:pt x="46" y="40"/>
                  </a:cubicBezTo>
                  <a:cubicBezTo>
                    <a:pt x="46" y="35"/>
                    <a:pt x="46" y="35"/>
                    <a:pt x="46" y="35"/>
                  </a:cubicBezTo>
                  <a:cubicBezTo>
                    <a:pt x="39" y="28"/>
                    <a:pt x="39" y="28"/>
                    <a:pt x="39" y="28"/>
                  </a:cubicBezTo>
                  <a:cubicBezTo>
                    <a:pt x="38" y="27"/>
                    <a:pt x="37" y="25"/>
                    <a:pt x="36" y="20"/>
                  </a:cubicBezTo>
                  <a:cubicBezTo>
                    <a:pt x="35" y="16"/>
                    <a:pt x="37" y="11"/>
                    <a:pt x="40" y="7"/>
                  </a:cubicBezTo>
                  <a:cubicBezTo>
                    <a:pt x="44" y="2"/>
                    <a:pt x="48" y="0"/>
                    <a:pt x="54" y="0"/>
                  </a:cubicBezTo>
                  <a:cubicBezTo>
                    <a:pt x="60" y="0"/>
                    <a:pt x="64" y="2"/>
                    <a:pt x="68" y="7"/>
                  </a:cubicBezTo>
                  <a:cubicBezTo>
                    <a:pt x="70" y="9"/>
                    <a:pt x="71" y="11"/>
                    <a:pt x="72" y="13"/>
                  </a:cubicBezTo>
                  <a:cubicBezTo>
                    <a:pt x="72" y="16"/>
                    <a:pt x="73" y="18"/>
                    <a:pt x="73" y="21"/>
                  </a:cubicBezTo>
                  <a:cubicBezTo>
                    <a:pt x="73" y="22"/>
                    <a:pt x="72" y="24"/>
                    <a:pt x="72" y="25"/>
                  </a:cubicBezTo>
                  <a:cubicBezTo>
                    <a:pt x="71" y="26"/>
                    <a:pt x="71" y="27"/>
                    <a:pt x="69" y="28"/>
                  </a:cubicBezTo>
                  <a:cubicBezTo>
                    <a:pt x="62" y="35"/>
                    <a:pt x="62" y="35"/>
                    <a:pt x="62" y="35"/>
                  </a:cubicBezTo>
                  <a:cubicBezTo>
                    <a:pt x="62" y="40"/>
                    <a:pt x="62" y="40"/>
                    <a:pt x="62" y="40"/>
                  </a:cubicBezTo>
                  <a:cubicBezTo>
                    <a:pt x="83" y="41"/>
                    <a:pt x="83" y="41"/>
                    <a:pt x="83" y="41"/>
                  </a:cubicBezTo>
                  <a:cubicBezTo>
                    <a:pt x="108" y="102"/>
                    <a:pt x="108" y="102"/>
                    <a:pt x="108" y="102"/>
                  </a:cubicBezTo>
                  <a:lnTo>
                    <a:pt x="98"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2" name="Freeform 276">
              <a:extLst>
                <a:ext uri="{FF2B5EF4-FFF2-40B4-BE49-F238E27FC236}">
                  <a16:creationId xmlns:a16="http://schemas.microsoft.com/office/drawing/2014/main" id="{28D49CAE-5373-435A-B3B3-641C06CF3836}"/>
                </a:ext>
              </a:extLst>
            </p:cNvPr>
            <p:cNvSpPr>
              <a:spLocks noEditPoints="1"/>
            </p:cNvSpPr>
            <p:nvPr/>
          </p:nvSpPr>
          <p:spPr bwMode="auto">
            <a:xfrm>
              <a:off x="11432819" y="2209270"/>
              <a:ext cx="282247" cy="310091"/>
            </a:xfrm>
            <a:custGeom>
              <a:avLst/>
              <a:gdLst>
                <a:gd name="T0" fmla="*/ 113 w 176"/>
                <a:gd name="T1" fmla="*/ 180 h 193"/>
                <a:gd name="T2" fmla="*/ 113 w 176"/>
                <a:gd name="T3" fmla="*/ 92 h 193"/>
                <a:gd name="T4" fmla="*/ 120 w 176"/>
                <a:gd name="T5" fmla="*/ 92 h 193"/>
                <a:gd name="T6" fmla="*/ 124 w 176"/>
                <a:gd name="T7" fmla="*/ 95 h 193"/>
                <a:gd name="T8" fmla="*/ 124 w 176"/>
                <a:gd name="T9" fmla="*/ 137 h 193"/>
                <a:gd name="T10" fmla="*/ 139 w 176"/>
                <a:gd name="T11" fmla="*/ 151 h 193"/>
                <a:gd name="T12" fmla="*/ 150 w 176"/>
                <a:gd name="T13" fmla="*/ 147 h 193"/>
                <a:gd name="T14" fmla="*/ 156 w 176"/>
                <a:gd name="T15" fmla="*/ 137 h 193"/>
                <a:gd name="T16" fmla="*/ 156 w 176"/>
                <a:gd name="T17" fmla="*/ 49 h 193"/>
                <a:gd name="T18" fmla="*/ 146 w 176"/>
                <a:gd name="T19" fmla="*/ 36 h 193"/>
                <a:gd name="T20" fmla="*/ 131 w 176"/>
                <a:gd name="T21" fmla="*/ 23 h 193"/>
                <a:gd name="T22" fmla="*/ 131 w 176"/>
                <a:gd name="T23" fmla="*/ 33 h 193"/>
                <a:gd name="T24" fmla="*/ 139 w 176"/>
                <a:gd name="T25" fmla="*/ 42 h 193"/>
                <a:gd name="T26" fmla="*/ 137 w 176"/>
                <a:gd name="T27" fmla="*/ 51 h 193"/>
                <a:gd name="T28" fmla="*/ 150 w 176"/>
                <a:gd name="T29" fmla="*/ 59 h 193"/>
                <a:gd name="T30" fmla="*/ 150 w 176"/>
                <a:gd name="T31" fmla="*/ 137 h 193"/>
                <a:gd name="T32" fmla="*/ 139 w 176"/>
                <a:gd name="T33" fmla="*/ 144 h 193"/>
                <a:gd name="T34" fmla="*/ 131 w 176"/>
                <a:gd name="T35" fmla="*/ 137 h 193"/>
                <a:gd name="T36" fmla="*/ 131 w 176"/>
                <a:gd name="T37" fmla="*/ 95 h 193"/>
                <a:gd name="T38" fmla="*/ 120 w 176"/>
                <a:gd name="T39" fmla="*/ 85 h 193"/>
                <a:gd name="T40" fmla="*/ 113 w 176"/>
                <a:gd name="T41" fmla="*/ 85 h 193"/>
                <a:gd name="T42" fmla="*/ 113 w 176"/>
                <a:gd name="T43" fmla="*/ 78 h 193"/>
                <a:gd name="T44" fmla="*/ 128 w 176"/>
                <a:gd name="T45" fmla="*/ 78 h 193"/>
                <a:gd name="T46" fmla="*/ 128 w 176"/>
                <a:gd name="T47" fmla="*/ 0 h 193"/>
                <a:gd name="T48" fmla="*/ 47 w 176"/>
                <a:gd name="T49" fmla="*/ 0 h 193"/>
                <a:gd name="T50" fmla="*/ 47 w 176"/>
                <a:gd name="T51" fmla="*/ 78 h 193"/>
                <a:gd name="T52" fmla="*/ 62 w 176"/>
                <a:gd name="T53" fmla="*/ 78 h 193"/>
                <a:gd name="T54" fmla="*/ 62 w 176"/>
                <a:gd name="T55" fmla="*/ 180 h 193"/>
                <a:gd name="T56" fmla="*/ 0 w 176"/>
                <a:gd name="T57" fmla="*/ 180 h 193"/>
                <a:gd name="T58" fmla="*/ 0 w 176"/>
                <a:gd name="T59" fmla="*/ 193 h 193"/>
                <a:gd name="T60" fmla="*/ 176 w 176"/>
                <a:gd name="T61" fmla="*/ 193 h 193"/>
                <a:gd name="T62" fmla="*/ 176 w 176"/>
                <a:gd name="T63" fmla="*/ 180 h 193"/>
                <a:gd name="T64" fmla="*/ 113 w 176"/>
                <a:gd name="T65" fmla="*/ 180 h 193"/>
                <a:gd name="T66" fmla="*/ 59 w 176"/>
                <a:gd name="T67" fmla="*/ 63 h 193"/>
                <a:gd name="T68" fmla="*/ 59 w 176"/>
                <a:gd name="T69" fmla="*/ 13 h 193"/>
                <a:gd name="T70" fmla="*/ 114 w 176"/>
                <a:gd name="T71" fmla="*/ 13 h 193"/>
                <a:gd name="T72" fmla="*/ 114 w 176"/>
                <a:gd name="T73" fmla="*/ 63 h 193"/>
                <a:gd name="T74" fmla="*/ 59 w 176"/>
                <a:gd name="T75" fmla="*/ 6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93">
                  <a:moveTo>
                    <a:pt x="113" y="180"/>
                  </a:moveTo>
                  <a:cubicBezTo>
                    <a:pt x="113" y="92"/>
                    <a:pt x="113" y="92"/>
                    <a:pt x="113" y="92"/>
                  </a:cubicBezTo>
                  <a:cubicBezTo>
                    <a:pt x="120" y="92"/>
                    <a:pt x="120" y="92"/>
                    <a:pt x="120" y="92"/>
                  </a:cubicBezTo>
                  <a:cubicBezTo>
                    <a:pt x="122" y="92"/>
                    <a:pt x="124" y="93"/>
                    <a:pt x="124" y="95"/>
                  </a:cubicBezTo>
                  <a:cubicBezTo>
                    <a:pt x="124" y="137"/>
                    <a:pt x="124" y="137"/>
                    <a:pt x="124" y="137"/>
                  </a:cubicBezTo>
                  <a:cubicBezTo>
                    <a:pt x="124" y="146"/>
                    <a:pt x="129" y="151"/>
                    <a:pt x="139" y="151"/>
                  </a:cubicBezTo>
                  <a:cubicBezTo>
                    <a:pt x="143" y="151"/>
                    <a:pt x="146" y="149"/>
                    <a:pt x="150" y="147"/>
                  </a:cubicBezTo>
                  <a:cubicBezTo>
                    <a:pt x="154" y="144"/>
                    <a:pt x="156" y="141"/>
                    <a:pt x="156" y="137"/>
                  </a:cubicBezTo>
                  <a:cubicBezTo>
                    <a:pt x="156" y="49"/>
                    <a:pt x="156" y="49"/>
                    <a:pt x="156" y="49"/>
                  </a:cubicBezTo>
                  <a:cubicBezTo>
                    <a:pt x="156" y="46"/>
                    <a:pt x="153" y="42"/>
                    <a:pt x="146" y="36"/>
                  </a:cubicBezTo>
                  <a:cubicBezTo>
                    <a:pt x="131" y="23"/>
                    <a:pt x="131" y="23"/>
                    <a:pt x="131" y="23"/>
                  </a:cubicBezTo>
                  <a:cubicBezTo>
                    <a:pt x="131" y="33"/>
                    <a:pt x="131" y="33"/>
                    <a:pt x="131" y="33"/>
                  </a:cubicBezTo>
                  <a:cubicBezTo>
                    <a:pt x="139" y="42"/>
                    <a:pt x="139" y="42"/>
                    <a:pt x="139" y="42"/>
                  </a:cubicBezTo>
                  <a:cubicBezTo>
                    <a:pt x="138" y="45"/>
                    <a:pt x="137" y="48"/>
                    <a:pt x="137" y="51"/>
                  </a:cubicBezTo>
                  <a:cubicBezTo>
                    <a:pt x="137" y="56"/>
                    <a:pt x="141" y="59"/>
                    <a:pt x="150" y="59"/>
                  </a:cubicBezTo>
                  <a:cubicBezTo>
                    <a:pt x="150" y="137"/>
                    <a:pt x="150" y="137"/>
                    <a:pt x="150" y="137"/>
                  </a:cubicBezTo>
                  <a:cubicBezTo>
                    <a:pt x="150" y="142"/>
                    <a:pt x="146" y="144"/>
                    <a:pt x="139" y="144"/>
                  </a:cubicBezTo>
                  <a:cubicBezTo>
                    <a:pt x="134" y="144"/>
                    <a:pt x="131" y="142"/>
                    <a:pt x="131" y="137"/>
                  </a:cubicBezTo>
                  <a:cubicBezTo>
                    <a:pt x="131" y="95"/>
                    <a:pt x="131" y="95"/>
                    <a:pt x="131" y="95"/>
                  </a:cubicBezTo>
                  <a:cubicBezTo>
                    <a:pt x="131" y="88"/>
                    <a:pt x="128" y="85"/>
                    <a:pt x="120" y="85"/>
                  </a:cubicBezTo>
                  <a:cubicBezTo>
                    <a:pt x="113" y="85"/>
                    <a:pt x="113" y="85"/>
                    <a:pt x="113" y="85"/>
                  </a:cubicBezTo>
                  <a:cubicBezTo>
                    <a:pt x="113" y="78"/>
                    <a:pt x="113" y="78"/>
                    <a:pt x="113" y="78"/>
                  </a:cubicBezTo>
                  <a:cubicBezTo>
                    <a:pt x="128" y="78"/>
                    <a:pt x="128" y="78"/>
                    <a:pt x="128" y="78"/>
                  </a:cubicBezTo>
                  <a:cubicBezTo>
                    <a:pt x="128" y="0"/>
                    <a:pt x="128" y="0"/>
                    <a:pt x="128" y="0"/>
                  </a:cubicBezTo>
                  <a:cubicBezTo>
                    <a:pt x="47" y="0"/>
                    <a:pt x="47" y="0"/>
                    <a:pt x="47" y="0"/>
                  </a:cubicBezTo>
                  <a:cubicBezTo>
                    <a:pt x="47" y="78"/>
                    <a:pt x="47" y="78"/>
                    <a:pt x="47" y="78"/>
                  </a:cubicBezTo>
                  <a:cubicBezTo>
                    <a:pt x="62" y="78"/>
                    <a:pt x="62" y="78"/>
                    <a:pt x="62" y="78"/>
                  </a:cubicBezTo>
                  <a:cubicBezTo>
                    <a:pt x="62" y="180"/>
                    <a:pt x="62" y="180"/>
                    <a:pt x="62" y="180"/>
                  </a:cubicBezTo>
                  <a:cubicBezTo>
                    <a:pt x="0" y="180"/>
                    <a:pt x="0" y="180"/>
                    <a:pt x="0" y="180"/>
                  </a:cubicBezTo>
                  <a:cubicBezTo>
                    <a:pt x="0" y="193"/>
                    <a:pt x="0" y="193"/>
                    <a:pt x="0" y="193"/>
                  </a:cubicBezTo>
                  <a:cubicBezTo>
                    <a:pt x="176" y="193"/>
                    <a:pt x="176" y="193"/>
                    <a:pt x="176" y="193"/>
                  </a:cubicBezTo>
                  <a:cubicBezTo>
                    <a:pt x="176" y="180"/>
                    <a:pt x="176" y="180"/>
                    <a:pt x="176" y="180"/>
                  </a:cubicBezTo>
                  <a:lnTo>
                    <a:pt x="113" y="180"/>
                  </a:lnTo>
                  <a:close/>
                  <a:moveTo>
                    <a:pt x="59" y="63"/>
                  </a:moveTo>
                  <a:cubicBezTo>
                    <a:pt x="59" y="13"/>
                    <a:pt x="59" y="13"/>
                    <a:pt x="59" y="13"/>
                  </a:cubicBezTo>
                  <a:cubicBezTo>
                    <a:pt x="114" y="13"/>
                    <a:pt x="114" y="13"/>
                    <a:pt x="114" y="13"/>
                  </a:cubicBezTo>
                  <a:cubicBezTo>
                    <a:pt x="114" y="63"/>
                    <a:pt x="114" y="63"/>
                    <a:pt x="114" y="63"/>
                  </a:cubicBezTo>
                  <a:lnTo>
                    <a:pt x="59"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3" name="Freeform 316">
              <a:extLst>
                <a:ext uri="{FF2B5EF4-FFF2-40B4-BE49-F238E27FC236}">
                  <a16:creationId xmlns:a16="http://schemas.microsoft.com/office/drawing/2014/main" id="{0DF7AB7D-E16B-4A24-A863-FE339A2F89B7}"/>
                </a:ext>
              </a:extLst>
            </p:cNvPr>
            <p:cNvSpPr>
              <a:spLocks/>
            </p:cNvSpPr>
            <p:nvPr/>
          </p:nvSpPr>
          <p:spPr bwMode="auto">
            <a:xfrm>
              <a:off x="11418897" y="5892396"/>
              <a:ext cx="312623" cy="182258"/>
            </a:xfrm>
            <a:custGeom>
              <a:avLst/>
              <a:gdLst>
                <a:gd name="T0" fmla="*/ 167 w 195"/>
                <a:gd name="T1" fmla="*/ 31 h 113"/>
                <a:gd name="T2" fmla="*/ 162 w 195"/>
                <a:gd name="T3" fmla="*/ 32 h 113"/>
                <a:gd name="T4" fmla="*/ 121 w 195"/>
                <a:gd name="T5" fmla="*/ 3 h 113"/>
                <a:gd name="T6" fmla="*/ 105 w 195"/>
                <a:gd name="T7" fmla="*/ 6 h 113"/>
                <a:gd name="T8" fmla="*/ 89 w 195"/>
                <a:gd name="T9" fmla="*/ 0 h 113"/>
                <a:gd name="T10" fmla="*/ 61 w 195"/>
                <a:gd name="T11" fmla="*/ 23 h 113"/>
                <a:gd name="T12" fmla="*/ 56 w 195"/>
                <a:gd name="T13" fmla="*/ 22 h 113"/>
                <a:gd name="T14" fmla="*/ 31 w 195"/>
                <a:gd name="T15" fmla="*/ 42 h 113"/>
                <a:gd name="T16" fmla="*/ 26 w 195"/>
                <a:gd name="T17" fmla="*/ 41 h 113"/>
                <a:gd name="T18" fmla="*/ 0 w 195"/>
                <a:gd name="T19" fmla="*/ 70 h 113"/>
                <a:gd name="T20" fmla="*/ 26 w 195"/>
                <a:gd name="T21" fmla="*/ 98 h 113"/>
                <a:gd name="T22" fmla="*/ 30 w 195"/>
                <a:gd name="T23" fmla="*/ 97 h 113"/>
                <a:gd name="T24" fmla="*/ 27 w 195"/>
                <a:gd name="T25" fmla="*/ 87 h 113"/>
                <a:gd name="T26" fmla="*/ 48 w 195"/>
                <a:gd name="T27" fmla="*/ 100 h 113"/>
                <a:gd name="T28" fmla="*/ 64 w 195"/>
                <a:gd name="T29" fmla="*/ 93 h 113"/>
                <a:gd name="T30" fmla="*/ 89 w 195"/>
                <a:gd name="T31" fmla="*/ 109 h 113"/>
                <a:gd name="T32" fmla="*/ 107 w 195"/>
                <a:gd name="T33" fmla="*/ 101 h 113"/>
                <a:gd name="T34" fmla="*/ 128 w 195"/>
                <a:gd name="T35" fmla="*/ 113 h 113"/>
                <a:gd name="T36" fmla="*/ 155 w 195"/>
                <a:gd name="T37" fmla="*/ 91 h 113"/>
                <a:gd name="T38" fmla="*/ 167 w 195"/>
                <a:gd name="T39" fmla="*/ 94 h 113"/>
                <a:gd name="T40" fmla="*/ 195 w 195"/>
                <a:gd name="T41" fmla="*/ 62 h 113"/>
                <a:gd name="T42" fmla="*/ 167 w 195"/>
                <a:gd name="T43" fmla="*/ 3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13">
                  <a:moveTo>
                    <a:pt x="167" y="31"/>
                  </a:moveTo>
                  <a:cubicBezTo>
                    <a:pt x="165" y="31"/>
                    <a:pt x="163" y="31"/>
                    <a:pt x="162" y="32"/>
                  </a:cubicBezTo>
                  <a:cubicBezTo>
                    <a:pt x="155" y="15"/>
                    <a:pt x="139" y="3"/>
                    <a:pt x="121" y="3"/>
                  </a:cubicBezTo>
                  <a:cubicBezTo>
                    <a:pt x="115" y="3"/>
                    <a:pt x="110" y="4"/>
                    <a:pt x="105" y="6"/>
                  </a:cubicBezTo>
                  <a:cubicBezTo>
                    <a:pt x="101" y="2"/>
                    <a:pt x="95" y="0"/>
                    <a:pt x="89" y="0"/>
                  </a:cubicBezTo>
                  <a:cubicBezTo>
                    <a:pt x="75" y="0"/>
                    <a:pt x="65" y="10"/>
                    <a:pt x="61" y="23"/>
                  </a:cubicBezTo>
                  <a:cubicBezTo>
                    <a:pt x="59" y="22"/>
                    <a:pt x="58" y="22"/>
                    <a:pt x="56" y="22"/>
                  </a:cubicBezTo>
                  <a:cubicBezTo>
                    <a:pt x="44" y="22"/>
                    <a:pt x="34" y="31"/>
                    <a:pt x="31" y="42"/>
                  </a:cubicBezTo>
                  <a:cubicBezTo>
                    <a:pt x="29" y="42"/>
                    <a:pt x="27" y="41"/>
                    <a:pt x="26" y="41"/>
                  </a:cubicBezTo>
                  <a:cubicBezTo>
                    <a:pt x="11" y="41"/>
                    <a:pt x="0" y="54"/>
                    <a:pt x="0" y="70"/>
                  </a:cubicBezTo>
                  <a:cubicBezTo>
                    <a:pt x="0" y="85"/>
                    <a:pt x="11" y="98"/>
                    <a:pt x="26" y="98"/>
                  </a:cubicBezTo>
                  <a:cubicBezTo>
                    <a:pt x="27" y="98"/>
                    <a:pt x="29" y="97"/>
                    <a:pt x="30" y="97"/>
                  </a:cubicBezTo>
                  <a:cubicBezTo>
                    <a:pt x="29" y="94"/>
                    <a:pt x="27" y="91"/>
                    <a:pt x="27" y="87"/>
                  </a:cubicBezTo>
                  <a:cubicBezTo>
                    <a:pt x="31" y="95"/>
                    <a:pt x="39" y="100"/>
                    <a:pt x="48" y="100"/>
                  </a:cubicBezTo>
                  <a:cubicBezTo>
                    <a:pt x="54" y="100"/>
                    <a:pt x="60" y="97"/>
                    <a:pt x="64" y="93"/>
                  </a:cubicBezTo>
                  <a:cubicBezTo>
                    <a:pt x="69" y="102"/>
                    <a:pt x="78" y="109"/>
                    <a:pt x="89" y="109"/>
                  </a:cubicBezTo>
                  <a:cubicBezTo>
                    <a:pt x="96" y="109"/>
                    <a:pt x="102" y="106"/>
                    <a:pt x="107" y="101"/>
                  </a:cubicBezTo>
                  <a:cubicBezTo>
                    <a:pt x="112" y="108"/>
                    <a:pt x="120" y="113"/>
                    <a:pt x="128" y="113"/>
                  </a:cubicBezTo>
                  <a:cubicBezTo>
                    <a:pt x="141" y="113"/>
                    <a:pt x="152" y="104"/>
                    <a:pt x="155" y="91"/>
                  </a:cubicBezTo>
                  <a:cubicBezTo>
                    <a:pt x="159" y="93"/>
                    <a:pt x="163" y="94"/>
                    <a:pt x="167" y="94"/>
                  </a:cubicBezTo>
                  <a:cubicBezTo>
                    <a:pt x="183" y="94"/>
                    <a:pt x="195" y="80"/>
                    <a:pt x="195" y="62"/>
                  </a:cubicBezTo>
                  <a:cubicBezTo>
                    <a:pt x="195" y="45"/>
                    <a:pt x="183" y="31"/>
                    <a:pt x="16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4" name="Freeform 330">
              <a:extLst>
                <a:ext uri="{FF2B5EF4-FFF2-40B4-BE49-F238E27FC236}">
                  <a16:creationId xmlns:a16="http://schemas.microsoft.com/office/drawing/2014/main" id="{A73CD307-1053-459F-A2B9-B19A04AF750B}"/>
                </a:ext>
              </a:extLst>
            </p:cNvPr>
            <p:cNvSpPr>
              <a:spLocks/>
            </p:cNvSpPr>
            <p:nvPr/>
          </p:nvSpPr>
          <p:spPr bwMode="auto">
            <a:xfrm>
              <a:off x="11416366" y="6323992"/>
              <a:ext cx="278449" cy="259464"/>
            </a:xfrm>
            <a:custGeom>
              <a:avLst/>
              <a:gdLst>
                <a:gd name="T0" fmla="*/ 173 w 173"/>
                <a:gd name="T1" fmla="*/ 67 h 161"/>
                <a:gd name="T2" fmla="*/ 153 w 173"/>
                <a:gd name="T3" fmla="*/ 67 h 161"/>
                <a:gd name="T4" fmla="*/ 153 w 173"/>
                <a:gd name="T5" fmla="*/ 52 h 161"/>
                <a:gd name="T6" fmla="*/ 165 w 173"/>
                <a:gd name="T7" fmla="*/ 52 h 161"/>
                <a:gd name="T8" fmla="*/ 165 w 173"/>
                <a:gd name="T9" fmla="*/ 52 h 161"/>
                <a:gd name="T10" fmla="*/ 173 w 173"/>
                <a:gd name="T11" fmla="*/ 52 h 161"/>
                <a:gd name="T12" fmla="*/ 170 w 173"/>
                <a:gd name="T13" fmla="*/ 32 h 161"/>
                <a:gd name="T14" fmla="*/ 134 w 173"/>
                <a:gd name="T15" fmla="*/ 1 h 161"/>
                <a:gd name="T16" fmla="*/ 126 w 173"/>
                <a:gd name="T17" fmla="*/ 0 h 161"/>
                <a:gd name="T18" fmla="*/ 86 w 173"/>
                <a:gd name="T19" fmla="*/ 21 h 161"/>
                <a:gd name="T20" fmla="*/ 46 w 173"/>
                <a:gd name="T21" fmla="*/ 0 h 161"/>
                <a:gd name="T22" fmla="*/ 39 w 173"/>
                <a:gd name="T23" fmla="*/ 1 h 161"/>
                <a:gd name="T24" fmla="*/ 0 w 173"/>
                <a:gd name="T25" fmla="*/ 46 h 161"/>
                <a:gd name="T26" fmla="*/ 0 w 173"/>
                <a:gd name="T27" fmla="*/ 56 h 161"/>
                <a:gd name="T28" fmla="*/ 86 w 173"/>
                <a:gd name="T29" fmla="*/ 161 h 161"/>
                <a:gd name="T30" fmla="*/ 165 w 173"/>
                <a:gd name="T31" fmla="*/ 83 h 161"/>
                <a:gd name="T32" fmla="*/ 173 w 173"/>
                <a:gd name="T33" fmla="*/ 6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161">
                  <a:moveTo>
                    <a:pt x="173" y="67"/>
                  </a:moveTo>
                  <a:cubicBezTo>
                    <a:pt x="153" y="67"/>
                    <a:pt x="153" y="67"/>
                    <a:pt x="153" y="67"/>
                  </a:cubicBezTo>
                  <a:cubicBezTo>
                    <a:pt x="153" y="52"/>
                    <a:pt x="153" y="52"/>
                    <a:pt x="153" y="52"/>
                  </a:cubicBezTo>
                  <a:cubicBezTo>
                    <a:pt x="165" y="52"/>
                    <a:pt x="165" y="52"/>
                    <a:pt x="165" y="52"/>
                  </a:cubicBezTo>
                  <a:cubicBezTo>
                    <a:pt x="165" y="52"/>
                    <a:pt x="165" y="52"/>
                    <a:pt x="165" y="52"/>
                  </a:cubicBezTo>
                  <a:cubicBezTo>
                    <a:pt x="173" y="52"/>
                    <a:pt x="173" y="52"/>
                    <a:pt x="173" y="52"/>
                  </a:cubicBezTo>
                  <a:cubicBezTo>
                    <a:pt x="173" y="51"/>
                    <a:pt x="172" y="36"/>
                    <a:pt x="170" y="32"/>
                  </a:cubicBezTo>
                  <a:cubicBezTo>
                    <a:pt x="163" y="12"/>
                    <a:pt x="148" y="2"/>
                    <a:pt x="134" y="1"/>
                  </a:cubicBezTo>
                  <a:cubicBezTo>
                    <a:pt x="131" y="1"/>
                    <a:pt x="128" y="0"/>
                    <a:pt x="126" y="0"/>
                  </a:cubicBezTo>
                  <a:cubicBezTo>
                    <a:pt x="106" y="0"/>
                    <a:pt x="97" y="9"/>
                    <a:pt x="86" y="21"/>
                  </a:cubicBezTo>
                  <a:cubicBezTo>
                    <a:pt x="75" y="9"/>
                    <a:pt x="66" y="0"/>
                    <a:pt x="46" y="0"/>
                  </a:cubicBezTo>
                  <a:cubicBezTo>
                    <a:pt x="44" y="0"/>
                    <a:pt x="41" y="1"/>
                    <a:pt x="39" y="1"/>
                  </a:cubicBezTo>
                  <a:cubicBezTo>
                    <a:pt x="22" y="2"/>
                    <a:pt x="2" y="18"/>
                    <a:pt x="0" y="46"/>
                  </a:cubicBezTo>
                  <a:cubicBezTo>
                    <a:pt x="0" y="56"/>
                    <a:pt x="0" y="56"/>
                    <a:pt x="0" y="56"/>
                  </a:cubicBezTo>
                  <a:cubicBezTo>
                    <a:pt x="2" y="84"/>
                    <a:pt x="23" y="118"/>
                    <a:pt x="86" y="161"/>
                  </a:cubicBezTo>
                  <a:cubicBezTo>
                    <a:pt x="130" y="131"/>
                    <a:pt x="154" y="105"/>
                    <a:pt x="165" y="83"/>
                  </a:cubicBezTo>
                  <a:lnTo>
                    <a:pt x="17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5" name="Freeform 331">
              <a:extLst>
                <a:ext uri="{FF2B5EF4-FFF2-40B4-BE49-F238E27FC236}">
                  <a16:creationId xmlns:a16="http://schemas.microsoft.com/office/drawing/2014/main" id="{9C1B84D8-E110-40D1-971D-386E8D24AD47}"/>
                </a:ext>
              </a:extLst>
            </p:cNvPr>
            <p:cNvSpPr>
              <a:spLocks/>
            </p:cNvSpPr>
            <p:nvPr/>
          </p:nvSpPr>
          <p:spPr bwMode="auto">
            <a:xfrm>
              <a:off x="11668236" y="6413856"/>
              <a:ext cx="46831" cy="11391"/>
            </a:xfrm>
            <a:custGeom>
              <a:avLst/>
              <a:gdLst>
                <a:gd name="T0" fmla="*/ 23 w 37"/>
                <a:gd name="T1" fmla="*/ 9 h 9"/>
                <a:gd name="T2" fmla="*/ 23 w 37"/>
                <a:gd name="T3" fmla="*/ 9 h 9"/>
                <a:gd name="T4" fmla="*/ 14 w 37"/>
                <a:gd name="T5" fmla="*/ 9 h 9"/>
                <a:gd name="T6" fmla="*/ 14 w 37"/>
                <a:gd name="T7" fmla="*/ 9 h 9"/>
                <a:gd name="T8" fmla="*/ 0 w 37"/>
                <a:gd name="T9" fmla="*/ 9 h 9"/>
                <a:gd name="T10" fmla="*/ 0 w 37"/>
                <a:gd name="T11" fmla="*/ 0 h 9"/>
                <a:gd name="T12" fmla="*/ 14 w 37"/>
                <a:gd name="T13" fmla="*/ 0 h 9"/>
                <a:gd name="T14" fmla="*/ 14 w 37"/>
                <a:gd name="T15" fmla="*/ 0 h 9"/>
                <a:gd name="T16" fmla="*/ 21 w 37"/>
                <a:gd name="T17" fmla="*/ 0 h 9"/>
                <a:gd name="T18" fmla="*/ 23 w 37"/>
                <a:gd name="T19" fmla="*/ 0 h 9"/>
                <a:gd name="T20" fmla="*/ 37 w 37"/>
                <a:gd name="T21" fmla="*/ 0 h 9"/>
                <a:gd name="T22" fmla="*/ 37 w 37"/>
                <a:gd name="T23" fmla="*/ 9 h 9"/>
                <a:gd name="T24" fmla="*/ 23 w 3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9">
                  <a:moveTo>
                    <a:pt x="23" y="9"/>
                  </a:moveTo>
                  <a:lnTo>
                    <a:pt x="23" y="9"/>
                  </a:lnTo>
                  <a:lnTo>
                    <a:pt x="14" y="9"/>
                  </a:lnTo>
                  <a:lnTo>
                    <a:pt x="14" y="9"/>
                  </a:lnTo>
                  <a:lnTo>
                    <a:pt x="0" y="9"/>
                  </a:lnTo>
                  <a:lnTo>
                    <a:pt x="0" y="0"/>
                  </a:lnTo>
                  <a:lnTo>
                    <a:pt x="14" y="0"/>
                  </a:lnTo>
                  <a:lnTo>
                    <a:pt x="14" y="0"/>
                  </a:lnTo>
                  <a:lnTo>
                    <a:pt x="21" y="0"/>
                  </a:lnTo>
                  <a:lnTo>
                    <a:pt x="23" y="0"/>
                  </a:lnTo>
                  <a:lnTo>
                    <a:pt x="37" y="0"/>
                  </a:lnTo>
                  <a:lnTo>
                    <a:pt x="37" y="9"/>
                  </a:ln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6" name="Freeform 422">
              <a:extLst>
                <a:ext uri="{FF2B5EF4-FFF2-40B4-BE49-F238E27FC236}">
                  <a16:creationId xmlns:a16="http://schemas.microsoft.com/office/drawing/2014/main" id="{56284822-7385-4D74-AA87-A6042FF5608E}"/>
                </a:ext>
              </a:extLst>
            </p:cNvPr>
            <p:cNvSpPr>
              <a:spLocks/>
            </p:cNvSpPr>
            <p:nvPr/>
          </p:nvSpPr>
          <p:spPr bwMode="auto">
            <a:xfrm>
              <a:off x="11598623" y="1994103"/>
              <a:ext cx="32908" cy="37970"/>
            </a:xfrm>
            <a:custGeom>
              <a:avLst/>
              <a:gdLst>
                <a:gd name="T0" fmla="*/ 12 w 21"/>
                <a:gd name="T1" fmla="*/ 15 h 24"/>
                <a:gd name="T2" fmla="*/ 0 w 21"/>
                <a:gd name="T3" fmla="*/ 23 h 24"/>
                <a:gd name="T4" fmla="*/ 18 w 21"/>
                <a:gd name="T5" fmla="*/ 15 h 24"/>
                <a:gd name="T6" fmla="*/ 21 w 21"/>
                <a:gd name="T7" fmla="*/ 4 h 24"/>
                <a:gd name="T8" fmla="*/ 14 w 21"/>
                <a:gd name="T9" fmla="*/ 0 h 24"/>
                <a:gd name="T10" fmla="*/ 12 w 21"/>
                <a:gd name="T11" fmla="*/ 15 h 24"/>
              </a:gdLst>
              <a:ahLst/>
              <a:cxnLst>
                <a:cxn ang="0">
                  <a:pos x="T0" y="T1"/>
                </a:cxn>
                <a:cxn ang="0">
                  <a:pos x="T2" y="T3"/>
                </a:cxn>
                <a:cxn ang="0">
                  <a:pos x="T4" y="T5"/>
                </a:cxn>
                <a:cxn ang="0">
                  <a:pos x="T6" y="T7"/>
                </a:cxn>
                <a:cxn ang="0">
                  <a:pos x="T8" y="T9"/>
                </a:cxn>
                <a:cxn ang="0">
                  <a:pos x="T10" y="T11"/>
                </a:cxn>
              </a:cxnLst>
              <a:rect l="0" t="0" r="r" b="b"/>
              <a:pathLst>
                <a:path w="21" h="24">
                  <a:moveTo>
                    <a:pt x="12" y="15"/>
                  </a:moveTo>
                  <a:cubicBezTo>
                    <a:pt x="9" y="19"/>
                    <a:pt x="5" y="22"/>
                    <a:pt x="0" y="23"/>
                  </a:cubicBezTo>
                  <a:cubicBezTo>
                    <a:pt x="7" y="24"/>
                    <a:pt x="14" y="21"/>
                    <a:pt x="18" y="15"/>
                  </a:cubicBezTo>
                  <a:cubicBezTo>
                    <a:pt x="21" y="12"/>
                    <a:pt x="21" y="8"/>
                    <a:pt x="21" y="4"/>
                  </a:cubicBezTo>
                  <a:cubicBezTo>
                    <a:pt x="14" y="0"/>
                    <a:pt x="14" y="0"/>
                    <a:pt x="14" y="0"/>
                  </a:cubicBezTo>
                  <a:cubicBezTo>
                    <a:pt x="15" y="5"/>
                    <a:pt x="15" y="10"/>
                    <a:pt x="1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7" name="Freeform 423">
              <a:extLst>
                <a:ext uri="{FF2B5EF4-FFF2-40B4-BE49-F238E27FC236}">
                  <a16:creationId xmlns:a16="http://schemas.microsoft.com/office/drawing/2014/main" id="{13E09421-9BB9-4F0F-9EE9-C5E84EDF96DC}"/>
                </a:ext>
              </a:extLst>
            </p:cNvPr>
            <p:cNvSpPr>
              <a:spLocks/>
            </p:cNvSpPr>
            <p:nvPr/>
          </p:nvSpPr>
          <p:spPr bwMode="auto">
            <a:xfrm>
              <a:off x="11608748" y="2008026"/>
              <a:ext cx="51893" cy="43033"/>
            </a:xfrm>
            <a:custGeom>
              <a:avLst/>
              <a:gdLst>
                <a:gd name="T0" fmla="*/ 19 w 32"/>
                <a:gd name="T1" fmla="*/ 11 h 27"/>
                <a:gd name="T2" fmla="*/ 0 w 32"/>
                <a:gd name="T3" fmla="*/ 24 h 27"/>
                <a:gd name="T4" fmla="*/ 30 w 32"/>
                <a:gd name="T5" fmla="*/ 12 h 27"/>
                <a:gd name="T6" fmla="*/ 32 w 32"/>
                <a:gd name="T7" fmla="*/ 6 h 27"/>
                <a:gd name="T8" fmla="*/ 23 w 32"/>
                <a:gd name="T9" fmla="*/ 0 h 27"/>
                <a:gd name="T10" fmla="*/ 19 w 32"/>
                <a:gd name="T11" fmla="*/ 11 h 27"/>
              </a:gdLst>
              <a:ahLst/>
              <a:cxnLst>
                <a:cxn ang="0">
                  <a:pos x="T0" y="T1"/>
                </a:cxn>
                <a:cxn ang="0">
                  <a:pos x="T2" y="T3"/>
                </a:cxn>
                <a:cxn ang="0">
                  <a:pos x="T4" y="T5"/>
                </a:cxn>
                <a:cxn ang="0">
                  <a:pos x="T6" y="T7"/>
                </a:cxn>
                <a:cxn ang="0">
                  <a:pos x="T8" y="T9"/>
                </a:cxn>
                <a:cxn ang="0">
                  <a:pos x="T10" y="T11"/>
                </a:cxn>
              </a:cxnLst>
              <a:rect l="0" t="0" r="r" b="b"/>
              <a:pathLst>
                <a:path w="32" h="27">
                  <a:moveTo>
                    <a:pt x="19" y="11"/>
                  </a:moveTo>
                  <a:cubicBezTo>
                    <a:pt x="15" y="18"/>
                    <a:pt x="8" y="23"/>
                    <a:pt x="0" y="24"/>
                  </a:cubicBezTo>
                  <a:cubicBezTo>
                    <a:pt x="11" y="27"/>
                    <a:pt x="23" y="22"/>
                    <a:pt x="30" y="12"/>
                  </a:cubicBezTo>
                  <a:cubicBezTo>
                    <a:pt x="31" y="10"/>
                    <a:pt x="32" y="8"/>
                    <a:pt x="32" y="6"/>
                  </a:cubicBezTo>
                  <a:cubicBezTo>
                    <a:pt x="23" y="0"/>
                    <a:pt x="23" y="0"/>
                    <a:pt x="23" y="0"/>
                  </a:cubicBezTo>
                  <a:cubicBezTo>
                    <a:pt x="23" y="4"/>
                    <a:pt x="21" y="8"/>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8" name="Freeform 424">
              <a:extLst>
                <a:ext uri="{FF2B5EF4-FFF2-40B4-BE49-F238E27FC236}">
                  <a16:creationId xmlns:a16="http://schemas.microsoft.com/office/drawing/2014/main" id="{44DE20AF-6588-4F1D-AC0C-40322BE0E77D}"/>
                </a:ext>
              </a:extLst>
            </p:cNvPr>
            <p:cNvSpPr>
              <a:spLocks/>
            </p:cNvSpPr>
            <p:nvPr/>
          </p:nvSpPr>
          <p:spPr bwMode="auto">
            <a:xfrm>
              <a:off x="11626468" y="1943476"/>
              <a:ext cx="70878" cy="51892"/>
            </a:xfrm>
            <a:custGeom>
              <a:avLst/>
              <a:gdLst>
                <a:gd name="T0" fmla="*/ 27 w 44"/>
                <a:gd name="T1" fmla="*/ 7 h 32"/>
                <a:gd name="T2" fmla="*/ 0 w 44"/>
                <a:gd name="T3" fmla="*/ 1 h 32"/>
                <a:gd name="T4" fmla="*/ 12 w 44"/>
                <a:gd name="T5" fmla="*/ 6 h 32"/>
                <a:gd name="T6" fmla="*/ 27 w 44"/>
                <a:gd name="T7" fmla="*/ 22 h 32"/>
                <a:gd name="T8" fmla="*/ 44 w 44"/>
                <a:gd name="T9" fmla="*/ 32 h 32"/>
                <a:gd name="T10" fmla="*/ 27 w 44"/>
                <a:gd name="T11" fmla="*/ 7 h 32"/>
              </a:gdLst>
              <a:ahLst/>
              <a:cxnLst>
                <a:cxn ang="0">
                  <a:pos x="T0" y="T1"/>
                </a:cxn>
                <a:cxn ang="0">
                  <a:pos x="T2" y="T3"/>
                </a:cxn>
                <a:cxn ang="0">
                  <a:pos x="T4" y="T5"/>
                </a:cxn>
                <a:cxn ang="0">
                  <a:pos x="T6" y="T7"/>
                </a:cxn>
                <a:cxn ang="0">
                  <a:pos x="T8" y="T9"/>
                </a:cxn>
                <a:cxn ang="0">
                  <a:pos x="T10" y="T11"/>
                </a:cxn>
              </a:cxnLst>
              <a:rect l="0" t="0" r="r" b="b"/>
              <a:pathLst>
                <a:path w="44" h="32">
                  <a:moveTo>
                    <a:pt x="27" y="7"/>
                  </a:moveTo>
                  <a:cubicBezTo>
                    <a:pt x="19" y="2"/>
                    <a:pt x="9" y="0"/>
                    <a:pt x="0" y="1"/>
                  </a:cubicBezTo>
                  <a:cubicBezTo>
                    <a:pt x="5" y="2"/>
                    <a:pt x="9" y="4"/>
                    <a:pt x="12" y="6"/>
                  </a:cubicBezTo>
                  <a:cubicBezTo>
                    <a:pt x="19" y="10"/>
                    <a:pt x="23" y="16"/>
                    <a:pt x="27" y="22"/>
                  </a:cubicBezTo>
                  <a:cubicBezTo>
                    <a:pt x="44" y="32"/>
                    <a:pt x="44" y="32"/>
                    <a:pt x="44" y="32"/>
                  </a:cubicBezTo>
                  <a:cubicBezTo>
                    <a:pt x="42" y="22"/>
                    <a:pt x="36" y="13"/>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9" name="Freeform 425">
              <a:extLst>
                <a:ext uri="{FF2B5EF4-FFF2-40B4-BE49-F238E27FC236}">
                  <a16:creationId xmlns:a16="http://schemas.microsoft.com/office/drawing/2014/main" id="{E6ED3B59-B740-44A6-BBA7-A0B4DC0796A3}"/>
                </a:ext>
              </a:extLst>
            </p:cNvPr>
            <p:cNvSpPr>
              <a:spLocks/>
            </p:cNvSpPr>
            <p:nvPr/>
          </p:nvSpPr>
          <p:spPr bwMode="auto">
            <a:xfrm>
              <a:off x="11622671" y="2024480"/>
              <a:ext cx="69613" cy="49361"/>
            </a:xfrm>
            <a:custGeom>
              <a:avLst/>
              <a:gdLst>
                <a:gd name="T0" fmla="*/ 27 w 44"/>
                <a:gd name="T1" fmla="*/ 10 h 31"/>
                <a:gd name="T2" fmla="*/ 0 w 44"/>
                <a:gd name="T3" fmla="*/ 27 h 31"/>
                <a:gd name="T4" fmla="*/ 42 w 44"/>
                <a:gd name="T5" fmla="*/ 10 h 31"/>
                <a:gd name="T6" fmla="*/ 44 w 44"/>
                <a:gd name="T7" fmla="*/ 6 h 31"/>
                <a:gd name="T8" fmla="*/ 32 w 44"/>
                <a:gd name="T9" fmla="*/ 0 h 31"/>
                <a:gd name="T10" fmla="*/ 27 w 44"/>
                <a:gd name="T11" fmla="*/ 10 h 31"/>
              </a:gdLst>
              <a:ahLst/>
              <a:cxnLst>
                <a:cxn ang="0">
                  <a:pos x="T0" y="T1"/>
                </a:cxn>
                <a:cxn ang="0">
                  <a:pos x="T2" y="T3"/>
                </a:cxn>
                <a:cxn ang="0">
                  <a:pos x="T4" y="T5"/>
                </a:cxn>
                <a:cxn ang="0">
                  <a:pos x="T6" y="T7"/>
                </a:cxn>
                <a:cxn ang="0">
                  <a:pos x="T8" y="T9"/>
                </a:cxn>
                <a:cxn ang="0">
                  <a:pos x="T10" y="T11"/>
                </a:cxn>
              </a:cxnLst>
              <a:rect l="0" t="0" r="r" b="b"/>
              <a:pathLst>
                <a:path w="44" h="31">
                  <a:moveTo>
                    <a:pt x="27" y="10"/>
                  </a:moveTo>
                  <a:cubicBezTo>
                    <a:pt x="21" y="19"/>
                    <a:pt x="11" y="26"/>
                    <a:pt x="0" y="27"/>
                  </a:cubicBezTo>
                  <a:cubicBezTo>
                    <a:pt x="16" y="31"/>
                    <a:pt x="33" y="24"/>
                    <a:pt x="42" y="10"/>
                  </a:cubicBezTo>
                  <a:cubicBezTo>
                    <a:pt x="43" y="9"/>
                    <a:pt x="43" y="8"/>
                    <a:pt x="44" y="6"/>
                  </a:cubicBezTo>
                  <a:cubicBezTo>
                    <a:pt x="32" y="0"/>
                    <a:pt x="32" y="0"/>
                    <a:pt x="32" y="0"/>
                  </a:cubicBezTo>
                  <a:cubicBezTo>
                    <a:pt x="31" y="3"/>
                    <a:pt x="29" y="6"/>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0" name="Freeform 426">
              <a:extLst>
                <a:ext uri="{FF2B5EF4-FFF2-40B4-BE49-F238E27FC236}">
                  <a16:creationId xmlns:a16="http://schemas.microsoft.com/office/drawing/2014/main" id="{E0AB568E-6D3B-4041-9FA2-526CD00FF462}"/>
                </a:ext>
              </a:extLst>
            </p:cNvPr>
            <p:cNvSpPr>
              <a:spLocks/>
            </p:cNvSpPr>
            <p:nvPr/>
          </p:nvSpPr>
          <p:spPr bwMode="auto">
            <a:xfrm>
              <a:off x="11487243" y="1748562"/>
              <a:ext cx="120240" cy="197446"/>
            </a:xfrm>
            <a:custGeom>
              <a:avLst/>
              <a:gdLst>
                <a:gd name="T0" fmla="*/ 60 w 75"/>
                <a:gd name="T1" fmla="*/ 81 h 123"/>
                <a:gd name="T2" fmla="*/ 58 w 75"/>
                <a:gd name="T3" fmla="*/ 63 h 123"/>
                <a:gd name="T4" fmla="*/ 0 w 75"/>
                <a:gd name="T5" fmla="*/ 0 h 123"/>
                <a:gd name="T6" fmla="*/ 0 w 75"/>
                <a:gd name="T7" fmla="*/ 81 h 123"/>
                <a:gd name="T8" fmla="*/ 75 w 75"/>
                <a:gd name="T9" fmla="*/ 123 h 123"/>
                <a:gd name="T10" fmla="*/ 60 w 75"/>
                <a:gd name="T11" fmla="*/ 81 h 123"/>
              </a:gdLst>
              <a:ahLst/>
              <a:cxnLst>
                <a:cxn ang="0">
                  <a:pos x="T0" y="T1"/>
                </a:cxn>
                <a:cxn ang="0">
                  <a:pos x="T2" y="T3"/>
                </a:cxn>
                <a:cxn ang="0">
                  <a:pos x="T4" y="T5"/>
                </a:cxn>
                <a:cxn ang="0">
                  <a:pos x="T6" y="T7"/>
                </a:cxn>
                <a:cxn ang="0">
                  <a:pos x="T8" y="T9"/>
                </a:cxn>
                <a:cxn ang="0">
                  <a:pos x="T10" y="T11"/>
                </a:cxn>
              </a:cxnLst>
              <a:rect l="0" t="0" r="r" b="b"/>
              <a:pathLst>
                <a:path w="75" h="123">
                  <a:moveTo>
                    <a:pt x="60" y="81"/>
                  </a:moveTo>
                  <a:cubicBezTo>
                    <a:pt x="60" y="75"/>
                    <a:pt x="59" y="69"/>
                    <a:pt x="58" y="63"/>
                  </a:cubicBezTo>
                  <a:cubicBezTo>
                    <a:pt x="58" y="23"/>
                    <a:pt x="27" y="7"/>
                    <a:pt x="0" y="0"/>
                  </a:cubicBezTo>
                  <a:cubicBezTo>
                    <a:pt x="0" y="81"/>
                    <a:pt x="0" y="81"/>
                    <a:pt x="0" y="81"/>
                  </a:cubicBezTo>
                  <a:cubicBezTo>
                    <a:pt x="75" y="123"/>
                    <a:pt x="75" y="123"/>
                    <a:pt x="75" y="123"/>
                  </a:cubicBezTo>
                  <a:cubicBezTo>
                    <a:pt x="71" y="112"/>
                    <a:pt x="59" y="97"/>
                    <a:pt x="6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1" name="Freeform 427">
              <a:extLst>
                <a:ext uri="{FF2B5EF4-FFF2-40B4-BE49-F238E27FC236}">
                  <a16:creationId xmlns:a16="http://schemas.microsoft.com/office/drawing/2014/main" id="{38B2845B-A6D8-430E-A3C4-66B4F654AF7B}"/>
                </a:ext>
              </a:extLst>
            </p:cNvPr>
            <p:cNvSpPr>
              <a:spLocks/>
            </p:cNvSpPr>
            <p:nvPr/>
          </p:nvSpPr>
          <p:spPr bwMode="auto">
            <a:xfrm>
              <a:off x="11487243" y="1919429"/>
              <a:ext cx="105052" cy="146819"/>
            </a:xfrm>
            <a:custGeom>
              <a:avLst/>
              <a:gdLst>
                <a:gd name="T0" fmla="*/ 0 w 65"/>
                <a:gd name="T1" fmla="*/ 91 h 91"/>
                <a:gd name="T2" fmla="*/ 26 w 65"/>
                <a:gd name="T3" fmla="*/ 90 h 91"/>
                <a:gd name="T4" fmla="*/ 65 w 65"/>
                <a:gd name="T5" fmla="*/ 55 h 91"/>
                <a:gd name="T6" fmla="*/ 55 w 65"/>
                <a:gd name="T7" fmla="*/ 50 h 91"/>
                <a:gd name="T8" fmla="*/ 65 w 65"/>
                <a:gd name="T9" fmla="*/ 40 h 91"/>
                <a:gd name="T10" fmla="*/ 65 w 65"/>
                <a:gd name="T11" fmla="*/ 37 h 91"/>
                <a:gd name="T12" fmla="*/ 0 w 65"/>
                <a:gd name="T13" fmla="*/ 0 h 91"/>
                <a:gd name="T14" fmla="*/ 0 w 65"/>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91">
                  <a:moveTo>
                    <a:pt x="0" y="91"/>
                  </a:moveTo>
                  <a:cubicBezTo>
                    <a:pt x="1" y="91"/>
                    <a:pt x="6" y="91"/>
                    <a:pt x="26" y="90"/>
                  </a:cubicBezTo>
                  <a:cubicBezTo>
                    <a:pt x="63" y="81"/>
                    <a:pt x="65" y="55"/>
                    <a:pt x="65" y="55"/>
                  </a:cubicBezTo>
                  <a:cubicBezTo>
                    <a:pt x="55" y="50"/>
                    <a:pt x="55" y="50"/>
                    <a:pt x="55" y="50"/>
                  </a:cubicBezTo>
                  <a:cubicBezTo>
                    <a:pt x="55" y="50"/>
                    <a:pt x="64" y="43"/>
                    <a:pt x="65" y="40"/>
                  </a:cubicBezTo>
                  <a:cubicBezTo>
                    <a:pt x="65" y="39"/>
                    <a:pt x="65" y="38"/>
                    <a:pt x="65" y="37"/>
                  </a:cubicBezTo>
                  <a:cubicBezTo>
                    <a:pt x="0" y="0"/>
                    <a:pt x="0" y="0"/>
                    <a:pt x="0" y="0"/>
                  </a:cubicBezTo>
                  <a:lnTo>
                    <a:pt x="0"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2" name="Freeform 428">
              <a:extLst>
                <a:ext uri="{FF2B5EF4-FFF2-40B4-BE49-F238E27FC236}">
                  <a16:creationId xmlns:a16="http://schemas.microsoft.com/office/drawing/2014/main" id="{CD6CD313-EDFA-456C-8EC7-EC05F2CBA55D}"/>
                </a:ext>
              </a:extLst>
            </p:cNvPr>
            <p:cNvSpPr>
              <a:spLocks/>
            </p:cNvSpPr>
            <p:nvPr/>
          </p:nvSpPr>
          <p:spPr bwMode="auto">
            <a:xfrm>
              <a:off x="11403708" y="1846019"/>
              <a:ext cx="329077" cy="196180"/>
            </a:xfrm>
            <a:custGeom>
              <a:avLst/>
              <a:gdLst>
                <a:gd name="T0" fmla="*/ 0 w 260"/>
                <a:gd name="T1" fmla="*/ 12 h 155"/>
                <a:gd name="T2" fmla="*/ 7 w 260"/>
                <a:gd name="T3" fmla="*/ 0 h 155"/>
                <a:gd name="T4" fmla="*/ 260 w 260"/>
                <a:gd name="T5" fmla="*/ 145 h 155"/>
                <a:gd name="T6" fmla="*/ 254 w 260"/>
                <a:gd name="T7" fmla="*/ 155 h 155"/>
                <a:gd name="T8" fmla="*/ 0 w 260"/>
                <a:gd name="T9" fmla="*/ 12 h 155"/>
              </a:gdLst>
              <a:ahLst/>
              <a:cxnLst>
                <a:cxn ang="0">
                  <a:pos x="T0" y="T1"/>
                </a:cxn>
                <a:cxn ang="0">
                  <a:pos x="T2" y="T3"/>
                </a:cxn>
                <a:cxn ang="0">
                  <a:pos x="T4" y="T5"/>
                </a:cxn>
                <a:cxn ang="0">
                  <a:pos x="T6" y="T7"/>
                </a:cxn>
                <a:cxn ang="0">
                  <a:pos x="T8" y="T9"/>
                </a:cxn>
              </a:cxnLst>
              <a:rect l="0" t="0" r="r" b="b"/>
              <a:pathLst>
                <a:path w="260" h="155">
                  <a:moveTo>
                    <a:pt x="0" y="12"/>
                  </a:moveTo>
                  <a:lnTo>
                    <a:pt x="7" y="0"/>
                  </a:lnTo>
                  <a:lnTo>
                    <a:pt x="260" y="145"/>
                  </a:lnTo>
                  <a:lnTo>
                    <a:pt x="254" y="155"/>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3" name="Freeform 19">
              <a:extLst>
                <a:ext uri="{FF2B5EF4-FFF2-40B4-BE49-F238E27FC236}">
                  <a16:creationId xmlns:a16="http://schemas.microsoft.com/office/drawing/2014/main" id="{1AB0774A-958B-4364-8FE4-CE72A31B99B8}"/>
                </a:ext>
              </a:extLst>
            </p:cNvPr>
            <p:cNvSpPr>
              <a:spLocks/>
            </p:cNvSpPr>
            <p:nvPr/>
          </p:nvSpPr>
          <p:spPr bwMode="auto">
            <a:xfrm>
              <a:off x="7697561" y="3739477"/>
              <a:ext cx="179726" cy="184789"/>
            </a:xfrm>
            <a:custGeom>
              <a:avLst/>
              <a:gdLst>
                <a:gd name="T0" fmla="*/ 112 w 112"/>
                <a:gd name="T1" fmla="*/ 3 h 115"/>
                <a:gd name="T2" fmla="*/ 112 w 112"/>
                <a:gd name="T3" fmla="*/ 0 h 115"/>
                <a:gd name="T4" fmla="*/ 93 w 112"/>
                <a:gd name="T5" fmla="*/ 0 h 115"/>
                <a:gd name="T6" fmla="*/ 93 w 112"/>
                <a:gd name="T7" fmla="*/ 3 h 115"/>
                <a:gd name="T8" fmla="*/ 56 w 112"/>
                <a:gd name="T9" fmla="*/ 41 h 115"/>
                <a:gd name="T10" fmla="*/ 18 w 112"/>
                <a:gd name="T11" fmla="*/ 3 h 115"/>
                <a:gd name="T12" fmla="*/ 19 w 112"/>
                <a:gd name="T13" fmla="*/ 0 h 115"/>
                <a:gd name="T14" fmla="*/ 0 w 112"/>
                <a:gd name="T15" fmla="*/ 0 h 115"/>
                <a:gd name="T16" fmla="*/ 0 w 112"/>
                <a:gd name="T17" fmla="*/ 3 h 115"/>
                <a:gd name="T18" fmla="*/ 46 w 112"/>
                <a:gd name="T19" fmla="*/ 59 h 115"/>
                <a:gd name="T20" fmla="*/ 46 w 112"/>
                <a:gd name="T21" fmla="*/ 94 h 115"/>
                <a:gd name="T22" fmla="*/ 33 w 112"/>
                <a:gd name="T23" fmla="*/ 94 h 115"/>
                <a:gd name="T24" fmla="*/ 33 w 112"/>
                <a:gd name="T25" fmla="*/ 115 h 115"/>
                <a:gd name="T26" fmla="*/ 79 w 112"/>
                <a:gd name="T27" fmla="*/ 115 h 115"/>
                <a:gd name="T28" fmla="*/ 79 w 112"/>
                <a:gd name="T29" fmla="*/ 94 h 115"/>
                <a:gd name="T30" fmla="*/ 66 w 112"/>
                <a:gd name="T31" fmla="*/ 94 h 115"/>
                <a:gd name="T32" fmla="*/ 66 w 112"/>
                <a:gd name="T33" fmla="*/ 59 h 115"/>
                <a:gd name="T34" fmla="*/ 112 w 112"/>
                <a:gd name="T35" fmla="*/ 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5">
                  <a:moveTo>
                    <a:pt x="112" y="3"/>
                  </a:moveTo>
                  <a:cubicBezTo>
                    <a:pt x="112" y="2"/>
                    <a:pt x="112" y="1"/>
                    <a:pt x="112" y="0"/>
                  </a:cubicBezTo>
                  <a:cubicBezTo>
                    <a:pt x="93" y="0"/>
                    <a:pt x="93" y="0"/>
                    <a:pt x="93" y="0"/>
                  </a:cubicBezTo>
                  <a:cubicBezTo>
                    <a:pt x="93" y="1"/>
                    <a:pt x="93" y="2"/>
                    <a:pt x="93" y="3"/>
                  </a:cubicBezTo>
                  <a:cubicBezTo>
                    <a:pt x="93" y="24"/>
                    <a:pt x="77" y="41"/>
                    <a:pt x="56" y="41"/>
                  </a:cubicBezTo>
                  <a:cubicBezTo>
                    <a:pt x="35" y="41"/>
                    <a:pt x="18" y="24"/>
                    <a:pt x="18" y="3"/>
                  </a:cubicBezTo>
                  <a:cubicBezTo>
                    <a:pt x="18" y="2"/>
                    <a:pt x="19" y="1"/>
                    <a:pt x="19" y="0"/>
                  </a:cubicBezTo>
                  <a:cubicBezTo>
                    <a:pt x="0" y="0"/>
                    <a:pt x="0" y="0"/>
                    <a:pt x="0" y="0"/>
                  </a:cubicBezTo>
                  <a:cubicBezTo>
                    <a:pt x="0" y="1"/>
                    <a:pt x="0" y="2"/>
                    <a:pt x="0" y="3"/>
                  </a:cubicBezTo>
                  <a:cubicBezTo>
                    <a:pt x="0" y="31"/>
                    <a:pt x="20" y="54"/>
                    <a:pt x="46" y="59"/>
                  </a:cubicBezTo>
                  <a:cubicBezTo>
                    <a:pt x="46" y="94"/>
                    <a:pt x="46" y="94"/>
                    <a:pt x="46" y="94"/>
                  </a:cubicBezTo>
                  <a:cubicBezTo>
                    <a:pt x="33" y="94"/>
                    <a:pt x="33" y="94"/>
                    <a:pt x="33" y="94"/>
                  </a:cubicBezTo>
                  <a:cubicBezTo>
                    <a:pt x="33" y="115"/>
                    <a:pt x="33" y="115"/>
                    <a:pt x="33" y="115"/>
                  </a:cubicBezTo>
                  <a:cubicBezTo>
                    <a:pt x="79" y="115"/>
                    <a:pt x="79" y="115"/>
                    <a:pt x="79" y="115"/>
                  </a:cubicBezTo>
                  <a:cubicBezTo>
                    <a:pt x="79" y="94"/>
                    <a:pt x="79" y="94"/>
                    <a:pt x="79" y="94"/>
                  </a:cubicBezTo>
                  <a:cubicBezTo>
                    <a:pt x="66" y="94"/>
                    <a:pt x="66" y="94"/>
                    <a:pt x="66" y="94"/>
                  </a:cubicBezTo>
                  <a:cubicBezTo>
                    <a:pt x="66" y="59"/>
                    <a:pt x="66" y="59"/>
                    <a:pt x="66" y="59"/>
                  </a:cubicBezTo>
                  <a:cubicBezTo>
                    <a:pt x="92" y="54"/>
                    <a:pt x="112" y="31"/>
                    <a:pt x="1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4" name="Freeform 20">
              <a:extLst>
                <a:ext uri="{FF2B5EF4-FFF2-40B4-BE49-F238E27FC236}">
                  <a16:creationId xmlns:a16="http://schemas.microsoft.com/office/drawing/2014/main" id="{A8AA26C7-A91A-4644-B2DF-8CDF4815F207}"/>
                </a:ext>
              </a:extLst>
            </p:cNvPr>
            <p:cNvSpPr>
              <a:spLocks/>
            </p:cNvSpPr>
            <p:nvPr/>
          </p:nvSpPr>
          <p:spPr bwMode="auto">
            <a:xfrm>
              <a:off x="7739329" y="3621768"/>
              <a:ext cx="96192" cy="149350"/>
            </a:xfrm>
            <a:custGeom>
              <a:avLst/>
              <a:gdLst>
                <a:gd name="T0" fmla="*/ 60 w 60"/>
                <a:gd name="T1" fmla="*/ 63 h 93"/>
                <a:gd name="T2" fmla="*/ 30 w 60"/>
                <a:gd name="T3" fmla="*/ 93 h 93"/>
                <a:gd name="T4" fmla="*/ 30 w 60"/>
                <a:gd name="T5" fmla="*/ 93 h 93"/>
                <a:gd name="T6" fmla="*/ 0 w 60"/>
                <a:gd name="T7" fmla="*/ 63 h 93"/>
                <a:gd name="T8" fmla="*/ 0 w 60"/>
                <a:gd name="T9" fmla="*/ 30 h 93"/>
                <a:gd name="T10" fmla="*/ 30 w 60"/>
                <a:gd name="T11" fmla="*/ 0 h 93"/>
                <a:gd name="T12" fmla="*/ 30 w 60"/>
                <a:gd name="T13" fmla="*/ 0 h 93"/>
                <a:gd name="T14" fmla="*/ 60 w 60"/>
                <a:gd name="T15" fmla="*/ 30 h 93"/>
                <a:gd name="T16" fmla="*/ 60 w 60"/>
                <a:gd name="T17" fmla="*/ 6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60" y="63"/>
                  </a:moveTo>
                  <a:cubicBezTo>
                    <a:pt x="60" y="80"/>
                    <a:pt x="47" y="93"/>
                    <a:pt x="30" y="93"/>
                  </a:cubicBezTo>
                  <a:cubicBezTo>
                    <a:pt x="30" y="93"/>
                    <a:pt x="30" y="93"/>
                    <a:pt x="30" y="93"/>
                  </a:cubicBezTo>
                  <a:cubicBezTo>
                    <a:pt x="13" y="93"/>
                    <a:pt x="0" y="80"/>
                    <a:pt x="0" y="63"/>
                  </a:cubicBezTo>
                  <a:cubicBezTo>
                    <a:pt x="0" y="30"/>
                    <a:pt x="0" y="30"/>
                    <a:pt x="0" y="30"/>
                  </a:cubicBezTo>
                  <a:cubicBezTo>
                    <a:pt x="0" y="13"/>
                    <a:pt x="13" y="0"/>
                    <a:pt x="30" y="0"/>
                  </a:cubicBezTo>
                  <a:cubicBezTo>
                    <a:pt x="30" y="0"/>
                    <a:pt x="30" y="0"/>
                    <a:pt x="30" y="0"/>
                  </a:cubicBezTo>
                  <a:cubicBezTo>
                    <a:pt x="47" y="0"/>
                    <a:pt x="60" y="13"/>
                    <a:pt x="60" y="30"/>
                  </a:cubicBezTo>
                  <a:lnTo>
                    <a:pt x="60"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5" name="Freeform 23">
              <a:extLst>
                <a:ext uri="{FF2B5EF4-FFF2-40B4-BE49-F238E27FC236}">
                  <a16:creationId xmlns:a16="http://schemas.microsoft.com/office/drawing/2014/main" id="{26DBA90D-3DD4-41DD-BF09-D5B8BDD99CBD}"/>
                </a:ext>
              </a:extLst>
            </p:cNvPr>
            <p:cNvSpPr>
              <a:spLocks/>
            </p:cNvSpPr>
            <p:nvPr/>
          </p:nvSpPr>
          <p:spPr bwMode="auto">
            <a:xfrm>
              <a:off x="7631746" y="3206626"/>
              <a:ext cx="312623" cy="127834"/>
            </a:xfrm>
            <a:custGeom>
              <a:avLst/>
              <a:gdLst>
                <a:gd name="T0" fmla="*/ 247 w 247"/>
                <a:gd name="T1" fmla="*/ 39 h 101"/>
                <a:gd name="T2" fmla="*/ 206 w 247"/>
                <a:gd name="T3" fmla="*/ 0 h 101"/>
                <a:gd name="T4" fmla="*/ 206 w 247"/>
                <a:gd name="T5" fmla="*/ 29 h 101"/>
                <a:gd name="T6" fmla="*/ 26 w 247"/>
                <a:gd name="T7" fmla="*/ 29 h 101"/>
                <a:gd name="T8" fmla="*/ 26 w 247"/>
                <a:gd name="T9" fmla="*/ 29 h 101"/>
                <a:gd name="T10" fmla="*/ 26 w 247"/>
                <a:gd name="T11" fmla="*/ 29 h 101"/>
                <a:gd name="T12" fmla="*/ 0 w 247"/>
                <a:gd name="T13" fmla="*/ 55 h 101"/>
                <a:gd name="T14" fmla="*/ 0 w 247"/>
                <a:gd name="T15" fmla="*/ 101 h 101"/>
                <a:gd name="T16" fmla="*/ 18 w 247"/>
                <a:gd name="T17" fmla="*/ 101 h 101"/>
                <a:gd name="T18" fmla="*/ 18 w 247"/>
                <a:gd name="T19" fmla="*/ 68 h 101"/>
                <a:gd name="T20" fmla="*/ 30 w 247"/>
                <a:gd name="T21" fmla="*/ 58 h 101"/>
                <a:gd name="T22" fmla="*/ 206 w 247"/>
                <a:gd name="T23" fmla="*/ 58 h 101"/>
                <a:gd name="T24" fmla="*/ 206 w 247"/>
                <a:gd name="T25" fmla="*/ 82 h 101"/>
                <a:gd name="T26" fmla="*/ 247 w 247"/>
                <a:gd name="T2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101">
                  <a:moveTo>
                    <a:pt x="247" y="39"/>
                  </a:moveTo>
                  <a:lnTo>
                    <a:pt x="206" y="0"/>
                  </a:lnTo>
                  <a:lnTo>
                    <a:pt x="206" y="29"/>
                  </a:lnTo>
                  <a:lnTo>
                    <a:pt x="26" y="29"/>
                  </a:lnTo>
                  <a:lnTo>
                    <a:pt x="26" y="29"/>
                  </a:lnTo>
                  <a:lnTo>
                    <a:pt x="26" y="29"/>
                  </a:lnTo>
                  <a:lnTo>
                    <a:pt x="0" y="55"/>
                  </a:lnTo>
                  <a:lnTo>
                    <a:pt x="0" y="101"/>
                  </a:lnTo>
                  <a:lnTo>
                    <a:pt x="18" y="101"/>
                  </a:lnTo>
                  <a:lnTo>
                    <a:pt x="18" y="68"/>
                  </a:lnTo>
                  <a:lnTo>
                    <a:pt x="30" y="58"/>
                  </a:lnTo>
                  <a:lnTo>
                    <a:pt x="206" y="58"/>
                  </a:lnTo>
                  <a:lnTo>
                    <a:pt x="206" y="82"/>
                  </a:lnTo>
                  <a:lnTo>
                    <a:pt x="24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6" name="Freeform 24">
              <a:extLst>
                <a:ext uri="{FF2B5EF4-FFF2-40B4-BE49-F238E27FC236}">
                  <a16:creationId xmlns:a16="http://schemas.microsoft.com/office/drawing/2014/main" id="{CCE77127-1E29-4B6E-8175-95DF81CBC242}"/>
                </a:ext>
              </a:extLst>
            </p:cNvPr>
            <p:cNvSpPr>
              <a:spLocks/>
            </p:cNvSpPr>
            <p:nvPr/>
          </p:nvSpPr>
          <p:spPr bwMode="auto">
            <a:xfrm>
              <a:off x="7631746" y="3307880"/>
              <a:ext cx="312623" cy="126568"/>
            </a:xfrm>
            <a:custGeom>
              <a:avLst/>
              <a:gdLst>
                <a:gd name="T0" fmla="*/ 0 w 247"/>
                <a:gd name="T1" fmla="*/ 62 h 100"/>
                <a:gd name="T2" fmla="*/ 40 w 247"/>
                <a:gd name="T3" fmla="*/ 100 h 100"/>
                <a:gd name="T4" fmla="*/ 40 w 247"/>
                <a:gd name="T5" fmla="*/ 71 h 100"/>
                <a:gd name="T6" fmla="*/ 219 w 247"/>
                <a:gd name="T7" fmla="*/ 71 h 100"/>
                <a:gd name="T8" fmla="*/ 219 w 247"/>
                <a:gd name="T9" fmla="*/ 71 h 100"/>
                <a:gd name="T10" fmla="*/ 219 w 247"/>
                <a:gd name="T11" fmla="*/ 71 h 100"/>
                <a:gd name="T12" fmla="*/ 247 w 247"/>
                <a:gd name="T13" fmla="*/ 47 h 100"/>
                <a:gd name="T14" fmla="*/ 247 w 247"/>
                <a:gd name="T15" fmla="*/ 0 h 100"/>
                <a:gd name="T16" fmla="*/ 228 w 247"/>
                <a:gd name="T17" fmla="*/ 0 h 100"/>
                <a:gd name="T18" fmla="*/ 228 w 247"/>
                <a:gd name="T19" fmla="*/ 32 h 100"/>
                <a:gd name="T20" fmla="*/ 215 w 247"/>
                <a:gd name="T21" fmla="*/ 42 h 100"/>
                <a:gd name="T22" fmla="*/ 40 w 247"/>
                <a:gd name="T23" fmla="*/ 42 h 100"/>
                <a:gd name="T24" fmla="*/ 40 w 247"/>
                <a:gd name="T25" fmla="*/ 19 h 100"/>
                <a:gd name="T26" fmla="*/ 0 w 247"/>
                <a:gd name="T27"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100">
                  <a:moveTo>
                    <a:pt x="0" y="62"/>
                  </a:moveTo>
                  <a:lnTo>
                    <a:pt x="40" y="100"/>
                  </a:lnTo>
                  <a:lnTo>
                    <a:pt x="40" y="71"/>
                  </a:lnTo>
                  <a:lnTo>
                    <a:pt x="219" y="71"/>
                  </a:lnTo>
                  <a:lnTo>
                    <a:pt x="219" y="71"/>
                  </a:lnTo>
                  <a:lnTo>
                    <a:pt x="219" y="71"/>
                  </a:lnTo>
                  <a:lnTo>
                    <a:pt x="247" y="47"/>
                  </a:lnTo>
                  <a:lnTo>
                    <a:pt x="247" y="0"/>
                  </a:lnTo>
                  <a:lnTo>
                    <a:pt x="228" y="0"/>
                  </a:lnTo>
                  <a:lnTo>
                    <a:pt x="228" y="32"/>
                  </a:lnTo>
                  <a:lnTo>
                    <a:pt x="215" y="42"/>
                  </a:lnTo>
                  <a:lnTo>
                    <a:pt x="40" y="42"/>
                  </a:lnTo>
                  <a:lnTo>
                    <a:pt x="40" y="19"/>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7" name="Freeform 80">
              <a:extLst>
                <a:ext uri="{FF2B5EF4-FFF2-40B4-BE49-F238E27FC236}">
                  <a16:creationId xmlns:a16="http://schemas.microsoft.com/office/drawing/2014/main" id="{2F9CA500-FDF9-44A2-8F5C-3074F3742596}"/>
                </a:ext>
              </a:extLst>
            </p:cNvPr>
            <p:cNvSpPr>
              <a:spLocks noEditPoints="1"/>
            </p:cNvSpPr>
            <p:nvPr/>
          </p:nvSpPr>
          <p:spPr bwMode="auto">
            <a:xfrm>
              <a:off x="7664654" y="4527995"/>
              <a:ext cx="258199" cy="301232"/>
            </a:xfrm>
            <a:custGeom>
              <a:avLst/>
              <a:gdLst>
                <a:gd name="T0" fmla="*/ 113 w 161"/>
                <a:gd name="T1" fmla="*/ 0 h 188"/>
                <a:gd name="T2" fmla="*/ 0 w 161"/>
                <a:gd name="T3" fmla="*/ 0 h 188"/>
                <a:gd name="T4" fmla="*/ 0 w 161"/>
                <a:gd name="T5" fmla="*/ 188 h 188"/>
                <a:gd name="T6" fmla="*/ 161 w 161"/>
                <a:gd name="T7" fmla="*/ 188 h 188"/>
                <a:gd name="T8" fmla="*/ 161 w 161"/>
                <a:gd name="T9" fmla="*/ 50 h 188"/>
                <a:gd name="T10" fmla="*/ 113 w 161"/>
                <a:gd name="T11" fmla="*/ 0 h 188"/>
                <a:gd name="T12" fmla="*/ 119 w 161"/>
                <a:gd name="T13" fmla="*/ 53 h 188"/>
                <a:gd name="T14" fmla="*/ 111 w 161"/>
                <a:gd name="T15" fmla="*/ 44 h 188"/>
                <a:gd name="T16" fmla="*/ 110 w 161"/>
                <a:gd name="T17" fmla="*/ 3 h 188"/>
                <a:gd name="T18" fmla="*/ 158 w 161"/>
                <a:gd name="T19" fmla="*/ 53 h 188"/>
                <a:gd name="T20" fmla="*/ 119 w 161"/>
                <a:gd name="T21" fmla="*/ 5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88">
                  <a:moveTo>
                    <a:pt x="113" y="0"/>
                  </a:moveTo>
                  <a:cubicBezTo>
                    <a:pt x="0" y="0"/>
                    <a:pt x="0" y="0"/>
                    <a:pt x="0" y="0"/>
                  </a:cubicBezTo>
                  <a:cubicBezTo>
                    <a:pt x="0" y="188"/>
                    <a:pt x="0" y="188"/>
                    <a:pt x="0" y="188"/>
                  </a:cubicBezTo>
                  <a:cubicBezTo>
                    <a:pt x="161" y="188"/>
                    <a:pt x="161" y="188"/>
                    <a:pt x="161" y="188"/>
                  </a:cubicBezTo>
                  <a:cubicBezTo>
                    <a:pt x="161" y="50"/>
                    <a:pt x="161" y="50"/>
                    <a:pt x="161" y="50"/>
                  </a:cubicBezTo>
                  <a:lnTo>
                    <a:pt x="113" y="0"/>
                  </a:lnTo>
                  <a:close/>
                  <a:moveTo>
                    <a:pt x="119" y="53"/>
                  </a:moveTo>
                  <a:cubicBezTo>
                    <a:pt x="115" y="53"/>
                    <a:pt x="111" y="49"/>
                    <a:pt x="111" y="44"/>
                  </a:cubicBezTo>
                  <a:cubicBezTo>
                    <a:pt x="110" y="3"/>
                    <a:pt x="110" y="3"/>
                    <a:pt x="110" y="3"/>
                  </a:cubicBezTo>
                  <a:cubicBezTo>
                    <a:pt x="158" y="53"/>
                    <a:pt x="158" y="53"/>
                    <a:pt x="158" y="53"/>
                  </a:cubicBezTo>
                  <a:lnTo>
                    <a:pt x="119"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8" name="Freeform 103">
              <a:extLst>
                <a:ext uri="{FF2B5EF4-FFF2-40B4-BE49-F238E27FC236}">
                  <a16:creationId xmlns:a16="http://schemas.microsoft.com/office/drawing/2014/main" id="{9FD4E3DD-080E-4C6D-9068-42C98C77AF18}"/>
                </a:ext>
              </a:extLst>
            </p:cNvPr>
            <p:cNvSpPr>
              <a:spLocks noEditPoints="1"/>
            </p:cNvSpPr>
            <p:nvPr/>
          </p:nvSpPr>
          <p:spPr bwMode="auto">
            <a:xfrm>
              <a:off x="7625418" y="4152088"/>
              <a:ext cx="318951" cy="183524"/>
            </a:xfrm>
            <a:custGeom>
              <a:avLst/>
              <a:gdLst>
                <a:gd name="T0" fmla="*/ 0 w 252"/>
                <a:gd name="T1" fmla="*/ 0 h 145"/>
                <a:gd name="T2" fmla="*/ 0 w 252"/>
                <a:gd name="T3" fmla="*/ 145 h 145"/>
                <a:gd name="T4" fmla="*/ 252 w 252"/>
                <a:gd name="T5" fmla="*/ 145 h 145"/>
                <a:gd name="T6" fmla="*/ 252 w 252"/>
                <a:gd name="T7" fmla="*/ 0 h 145"/>
                <a:gd name="T8" fmla="*/ 0 w 252"/>
                <a:gd name="T9" fmla="*/ 0 h 145"/>
                <a:gd name="T10" fmla="*/ 230 w 252"/>
                <a:gd name="T11" fmla="*/ 127 h 145"/>
                <a:gd name="T12" fmla="*/ 21 w 252"/>
                <a:gd name="T13" fmla="*/ 127 h 145"/>
                <a:gd name="T14" fmla="*/ 21 w 252"/>
                <a:gd name="T15" fmla="*/ 18 h 145"/>
                <a:gd name="T16" fmla="*/ 230 w 252"/>
                <a:gd name="T17" fmla="*/ 18 h 145"/>
                <a:gd name="T18" fmla="*/ 230 w 252"/>
                <a:gd name="T19" fmla="*/ 12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45">
                  <a:moveTo>
                    <a:pt x="0" y="0"/>
                  </a:moveTo>
                  <a:lnTo>
                    <a:pt x="0" y="145"/>
                  </a:lnTo>
                  <a:lnTo>
                    <a:pt x="252" y="145"/>
                  </a:lnTo>
                  <a:lnTo>
                    <a:pt x="252" y="0"/>
                  </a:lnTo>
                  <a:lnTo>
                    <a:pt x="0" y="0"/>
                  </a:lnTo>
                  <a:close/>
                  <a:moveTo>
                    <a:pt x="230" y="127"/>
                  </a:moveTo>
                  <a:lnTo>
                    <a:pt x="21" y="127"/>
                  </a:lnTo>
                  <a:lnTo>
                    <a:pt x="21" y="18"/>
                  </a:lnTo>
                  <a:lnTo>
                    <a:pt x="230" y="18"/>
                  </a:lnTo>
                  <a:lnTo>
                    <a:pt x="230"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9" name="Rectangle 104">
              <a:extLst>
                <a:ext uri="{FF2B5EF4-FFF2-40B4-BE49-F238E27FC236}">
                  <a16:creationId xmlns:a16="http://schemas.microsoft.com/office/drawing/2014/main" id="{F18B79EC-F39C-4DDD-A00F-F422F68C7687}"/>
                </a:ext>
              </a:extLst>
            </p:cNvPr>
            <p:cNvSpPr>
              <a:spLocks noChangeArrowheads="1"/>
            </p:cNvSpPr>
            <p:nvPr/>
          </p:nvSpPr>
          <p:spPr bwMode="auto">
            <a:xfrm>
              <a:off x="7663388" y="4187527"/>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0" name="Rectangle 105">
              <a:extLst>
                <a:ext uri="{FF2B5EF4-FFF2-40B4-BE49-F238E27FC236}">
                  <a16:creationId xmlns:a16="http://schemas.microsoft.com/office/drawing/2014/main" id="{191173F7-9C87-432F-89A3-8D86560D85C5}"/>
                </a:ext>
              </a:extLst>
            </p:cNvPr>
            <p:cNvSpPr>
              <a:spLocks noChangeArrowheads="1"/>
            </p:cNvSpPr>
            <p:nvPr/>
          </p:nvSpPr>
          <p:spPr bwMode="auto">
            <a:xfrm>
              <a:off x="7663388" y="4269796"/>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1" name="Rectangle 106">
              <a:extLst>
                <a:ext uri="{FF2B5EF4-FFF2-40B4-BE49-F238E27FC236}">
                  <a16:creationId xmlns:a16="http://schemas.microsoft.com/office/drawing/2014/main" id="{FCFBBF2C-7CD6-441A-9F07-1617208F84E0}"/>
                </a:ext>
              </a:extLst>
            </p:cNvPr>
            <p:cNvSpPr>
              <a:spLocks noChangeArrowheads="1"/>
            </p:cNvSpPr>
            <p:nvPr/>
          </p:nvSpPr>
          <p:spPr bwMode="auto">
            <a:xfrm>
              <a:off x="7868428" y="4269796"/>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2" name="Rectangle 107">
              <a:extLst>
                <a:ext uri="{FF2B5EF4-FFF2-40B4-BE49-F238E27FC236}">
                  <a16:creationId xmlns:a16="http://schemas.microsoft.com/office/drawing/2014/main" id="{E3C9EE85-F0CA-49E8-AC6A-44387FF1C484}"/>
                </a:ext>
              </a:extLst>
            </p:cNvPr>
            <p:cNvSpPr>
              <a:spLocks noChangeArrowheads="1"/>
            </p:cNvSpPr>
            <p:nvPr/>
          </p:nvSpPr>
          <p:spPr bwMode="auto">
            <a:xfrm>
              <a:off x="7663388" y="4225498"/>
              <a:ext cx="60753"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3" name="Rectangle 108">
              <a:extLst>
                <a:ext uri="{FF2B5EF4-FFF2-40B4-BE49-F238E27FC236}">
                  <a16:creationId xmlns:a16="http://schemas.microsoft.com/office/drawing/2014/main" id="{19C8A4B1-AEDB-4941-9378-EFD4A52A84FB}"/>
                </a:ext>
              </a:extLst>
            </p:cNvPr>
            <p:cNvSpPr>
              <a:spLocks noChangeArrowheads="1"/>
            </p:cNvSpPr>
            <p:nvPr/>
          </p:nvSpPr>
          <p:spPr bwMode="auto">
            <a:xfrm>
              <a:off x="7712750" y="4269796"/>
              <a:ext cx="148085"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4" name="Rectangle 109">
              <a:extLst>
                <a:ext uri="{FF2B5EF4-FFF2-40B4-BE49-F238E27FC236}">
                  <a16:creationId xmlns:a16="http://schemas.microsoft.com/office/drawing/2014/main" id="{754011E4-1C69-4DB2-9AF9-08C0E8780DFD}"/>
                </a:ext>
              </a:extLst>
            </p:cNvPr>
            <p:cNvSpPr>
              <a:spLocks noChangeArrowheads="1"/>
            </p:cNvSpPr>
            <p:nvPr/>
          </p:nvSpPr>
          <p:spPr bwMode="auto">
            <a:xfrm>
              <a:off x="7710218" y="4187527"/>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5" name="Rectangle 110">
              <a:extLst>
                <a:ext uri="{FF2B5EF4-FFF2-40B4-BE49-F238E27FC236}">
                  <a16:creationId xmlns:a16="http://schemas.microsoft.com/office/drawing/2014/main" id="{F860F560-8764-4B00-B2F3-E06769307D8F}"/>
                </a:ext>
              </a:extLst>
            </p:cNvPr>
            <p:cNvSpPr>
              <a:spLocks noChangeArrowheads="1"/>
            </p:cNvSpPr>
            <p:nvPr/>
          </p:nvSpPr>
          <p:spPr bwMode="auto">
            <a:xfrm>
              <a:off x="7757049" y="4187527"/>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6" name="Rectangle 111">
              <a:extLst>
                <a:ext uri="{FF2B5EF4-FFF2-40B4-BE49-F238E27FC236}">
                  <a16:creationId xmlns:a16="http://schemas.microsoft.com/office/drawing/2014/main" id="{E6EE0E65-A0F4-4C47-8E01-2010E0C8C773}"/>
                </a:ext>
              </a:extLst>
            </p:cNvPr>
            <p:cNvSpPr>
              <a:spLocks noChangeArrowheads="1"/>
            </p:cNvSpPr>
            <p:nvPr/>
          </p:nvSpPr>
          <p:spPr bwMode="auto">
            <a:xfrm>
              <a:off x="7736798" y="4229294"/>
              <a:ext cx="46831" cy="240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7" name="Rectangle 112">
              <a:extLst>
                <a:ext uri="{FF2B5EF4-FFF2-40B4-BE49-F238E27FC236}">
                  <a16:creationId xmlns:a16="http://schemas.microsoft.com/office/drawing/2014/main" id="{04A68A89-3104-45B2-91BE-6509173D7522}"/>
                </a:ext>
              </a:extLst>
            </p:cNvPr>
            <p:cNvSpPr>
              <a:spLocks noChangeArrowheads="1"/>
            </p:cNvSpPr>
            <p:nvPr/>
          </p:nvSpPr>
          <p:spPr bwMode="auto">
            <a:xfrm>
              <a:off x="7770971" y="4229294"/>
              <a:ext cx="25314" cy="240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8" name="Rectangle 113">
              <a:extLst>
                <a:ext uri="{FF2B5EF4-FFF2-40B4-BE49-F238E27FC236}">
                  <a16:creationId xmlns:a16="http://schemas.microsoft.com/office/drawing/2014/main" id="{E454EACE-BCEC-4370-9918-F3118762B6B6}"/>
                </a:ext>
              </a:extLst>
            </p:cNvPr>
            <p:cNvSpPr>
              <a:spLocks noChangeArrowheads="1"/>
            </p:cNvSpPr>
            <p:nvPr/>
          </p:nvSpPr>
          <p:spPr bwMode="auto">
            <a:xfrm>
              <a:off x="7802613" y="4229294"/>
              <a:ext cx="27845" cy="240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9" name="Rectangle 114">
              <a:extLst>
                <a:ext uri="{FF2B5EF4-FFF2-40B4-BE49-F238E27FC236}">
                  <a16:creationId xmlns:a16="http://schemas.microsoft.com/office/drawing/2014/main" id="{9F9A725F-5773-4123-AE88-15823E2E6D64}"/>
                </a:ext>
              </a:extLst>
            </p:cNvPr>
            <p:cNvSpPr>
              <a:spLocks noChangeArrowheads="1"/>
            </p:cNvSpPr>
            <p:nvPr/>
          </p:nvSpPr>
          <p:spPr bwMode="auto">
            <a:xfrm>
              <a:off x="7836786" y="4229294"/>
              <a:ext cx="25314" cy="240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0" name="Rectangle 115">
              <a:extLst>
                <a:ext uri="{FF2B5EF4-FFF2-40B4-BE49-F238E27FC236}">
                  <a16:creationId xmlns:a16="http://schemas.microsoft.com/office/drawing/2014/main" id="{C56E79E1-BB51-4D6E-893A-83467B2750B4}"/>
                </a:ext>
              </a:extLst>
            </p:cNvPr>
            <p:cNvSpPr>
              <a:spLocks noChangeArrowheads="1"/>
            </p:cNvSpPr>
            <p:nvPr/>
          </p:nvSpPr>
          <p:spPr bwMode="auto">
            <a:xfrm>
              <a:off x="7802613" y="4187527"/>
              <a:ext cx="35439" cy="303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1" name="Freeform 116">
              <a:extLst>
                <a:ext uri="{FF2B5EF4-FFF2-40B4-BE49-F238E27FC236}">
                  <a16:creationId xmlns:a16="http://schemas.microsoft.com/office/drawing/2014/main" id="{87D79CF0-E07F-47D3-A8F7-046E737978BD}"/>
                </a:ext>
              </a:extLst>
            </p:cNvPr>
            <p:cNvSpPr>
              <a:spLocks/>
            </p:cNvSpPr>
            <p:nvPr/>
          </p:nvSpPr>
          <p:spPr bwMode="auto">
            <a:xfrm>
              <a:off x="7849443" y="4187527"/>
              <a:ext cx="56956" cy="68347"/>
            </a:xfrm>
            <a:custGeom>
              <a:avLst/>
              <a:gdLst>
                <a:gd name="T0" fmla="*/ 0 w 45"/>
                <a:gd name="T1" fmla="*/ 0 h 54"/>
                <a:gd name="T2" fmla="*/ 0 w 45"/>
                <a:gd name="T3" fmla="*/ 24 h 54"/>
                <a:gd name="T4" fmla="*/ 19 w 45"/>
                <a:gd name="T5" fmla="*/ 24 h 54"/>
                <a:gd name="T6" fmla="*/ 19 w 45"/>
                <a:gd name="T7" fmla="*/ 54 h 54"/>
                <a:gd name="T8" fmla="*/ 45 w 45"/>
                <a:gd name="T9" fmla="*/ 54 h 54"/>
                <a:gd name="T10" fmla="*/ 45 w 45"/>
                <a:gd name="T11" fmla="*/ 24 h 54"/>
                <a:gd name="T12" fmla="*/ 45 w 45"/>
                <a:gd name="T13" fmla="*/ 21 h 54"/>
                <a:gd name="T14" fmla="*/ 45 w 45"/>
                <a:gd name="T15" fmla="*/ 0 h 54"/>
                <a:gd name="T16" fmla="*/ 0 w 4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54">
                  <a:moveTo>
                    <a:pt x="0" y="0"/>
                  </a:moveTo>
                  <a:lnTo>
                    <a:pt x="0" y="24"/>
                  </a:lnTo>
                  <a:lnTo>
                    <a:pt x="19" y="24"/>
                  </a:lnTo>
                  <a:lnTo>
                    <a:pt x="19" y="54"/>
                  </a:lnTo>
                  <a:lnTo>
                    <a:pt x="45" y="54"/>
                  </a:lnTo>
                  <a:lnTo>
                    <a:pt x="45" y="24"/>
                  </a:lnTo>
                  <a:lnTo>
                    <a:pt x="45" y="21"/>
                  </a:lnTo>
                  <a:lnTo>
                    <a:pt x="4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2" name="Freeform 138">
              <a:extLst>
                <a:ext uri="{FF2B5EF4-FFF2-40B4-BE49-F238E27FC236}">
                  <a16:creationId xmlns:a16="http://schemas.microsoft.com/office/drawing/2014/main" id="{93B67794-502B-4B52-99D8-2E66C5E174A9}"/>
                </a:ext>
              </a:extLst>
            </p:cNvPr>
            <p:cNvSpPr>
              <a:spLocks/>
            </p:cNvSpPr>
            <p:nvPr/>
          </p:nvSpPr>
          <p:spPr bwMode="auto">
            <a:xfrm>
              <a:off x="7633012" y="2716808"/>
              <a:ext cx="307560" cy="303763"/>
            </a:xfrm>
            <a:custGeom>
              <a:avLst/>
              <a:gdLst>
                <a:gd name="T0" fmla="*/ 186 w 243"/>
                <a:gd name="T1" fmla="*/ 76 h 240"/>
                <a:gd name="T2" fmla="*/ 186 w 243"/>
                <a:gd name="T3" fmla="*/ 102 h 240"/>
                <a:gd name="T4" fmla="*/ 142 w 243"/>
                <a:gd name="T5" fmla="*/ 102 h 240"/>
                <a:gd name="T6" fmla="*/ 142 w 243"/>
                <a:gd name="T7" fmla="*/ 56 h 240"/>
                <a:gd name="T8" fmla="*/ 169 w 243"/>
                <a:gd name="T9" fmla="*/ 56 h 240"/>
                <a:gd name="T10" fmla="*/ 124 w 243"/>
                <a:gd name="T11" fmla="*/ 0 h 240"/>
                <a:gd name="T12" fmla="*/ 81 w 243"/>
                <a:gd name="T13" fmla="*/ 56 h 240"/>
                <a:gd name="T14" fmla="*/ 107 w 243"/>
                <a:gd name="T15" fmla="*/ 56 h 240"/>
                <a:gd name="T16" fmla="*/ 107 w 243"/>
                <a:gd name="T17" fmla="*/ 102 h 240"/>
                <a:gd name="T18" fmla="*/ 56 w 243"/>
                <a:gd name="T19" fmla="*/ 102 h 240"/>
                <a:gd name="T20" fmla="*/ 56 w 243"/>
                <a:gd name="T21" fmla="*/ 78 h 240"/>
                <a:gd name="T22" fmla="*/ 0 w 243"/>
                <a:gd name="T23" fmla="*/ 117 h 240"/>
                <a:gd name="T24" fmla="*/ 56 w 243"/>
                <a:gd name="T25" fmla="*/ 161 h 240"/>
                <a:gd name="T26" fmla="*/ 56 w 243"/>
                <a:gd name="T27" fmla="*/ 137 h 240"/>
                <a:gd name="T28" fmla="*/ 107 w 243"/>
                <a:gd name="T29" fmla="*/ 137 h 240"/>
                <a:gd name="T30" fmla="*/ 107 w 243"/>
                <a:gd name="T31" fmla="*/ 184 h 240"/>
                <a:gd name="T32" fmla="*/ 80 w 243"/>
                <a:gd name="T33" fmla="*/ 184 h 240"/>
                <a:gd name="T34" fmla="*/ 123 w 243"/>
                <a:gd name="T35" fmla="*/ 240 h 240"/>
                <a:gd name="T36" fmla="*/ 167 w 243"/>
                <a:gd name="T37" fmla="*/ 184 h 240"/>
                <a:gd name="T38" fmla="*/ 142 w 243"/>
                <a:gd name="T39" fmla="*/ 184 h 240"/>
                <a:gd name="T40" fmla="*/ 142 w 243"/>
                <a:gd name="T41" fmla="*/ 137 h 240"/>
                <a:gd name="T42" fmla="*/ 186 w 243"/>
                <a:gd name="T43" fmla="*/ 137 h 240"/>
                <a:gd name="T44" fmla="*/ 186 w 243"/>
                <a:gd name="T45" fmla="*/ 161 h 240"/>
                <a:gd name="T46" fmla="*/ 243 w 243"/>
                <a:gd name="T47" fmla="*/ 122 h 240"/>
                <a:gd name="T48" fmla="*/ 186 w 243"/>
                <a:gd name="T49" fmla="*/ 7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 h="240">
                  <a:moveTo>
                    <a:pt x="186" y="76"/>
                  </a:moveTo>
                  <a:lnTo>
                    <a:pt x="186" y="102"/>
                  </a:lnTo>
                  <a:lnTo>
                    <a:pt x="142" y="102"/>
                  </a:lnTo>
                  <a:lnTo>
                    <a:pt x="142" y="56"/>
                  </a:lnTo>
                  <a:lnTo>
                    <a:pt x="169" y="56"/>
                  </a:lnTo>
                  <a:lnTo>
                    <a:pt x="124" y="0"/>
                  </a:lnTo>
                  <a:lnTo>
                    <a:pt x="81" y="56"/>
                  </a:lnTo>
                  <a:lnTo>
                    <a:pt x="107" y="56"/>
                  </a:lnTo>
                  <a:lnTo>
                    <a:pt x="107" y="102"/>
                  </a:lnTo>
                  <a:lnTo>
                    <a:pt x="56" y="102"/>
                  </a:lnTo>
                  <a:lnTo>
                    <a:pt x="56" y="78"/>
                  </a:lnTo>
                  <a:lnTo>
                    <a:pt x="0" y="117"/>
                  </a:lnTo>
                  <a:lnTo>
                    <a:pt x="56" y="161"/>
                  </a:lnTo>
                  <a:lnTo>
                    <a:pt x="56" y="137"/>
                  </a:lnTo>
                  <a:lnTo>
                    <a:pt x="107" y="137"/>
                  </a:lnTo>
                  <a:lnTo>
                    <a:pt x="107" y="184"/>
                  </a:lnTo>
                  <a:lnTo>
                    <a:pt x="80" y="184"/>
                  </a:lnTo>
                  <a:lnTo>
                    <a:pt x="123" y="240"/>
                  </a:lnTo>
                  <a:lnTo>
                    <a:pt x="167" y="184"/>
                  </a:lnTo>
                  <a:lnTo>
                    <a:pt x="142" y="184"/>
                  </a:lnTo>
                  <a:lnTo>
                    <a:pt x="142" y="137"/>
                  </a:lnTo>
                  <a:lnTo>
                    <a:pt x="186" y="137"/>
                  </a:lnTo>
                  <a:lnTo>
                    <a:pt x="186" y="161"/>
                  </a:lnTo>
                  <a:lnTo>
                    <a:pt x="243" y="122"/>
                  </a:lnTo>
                  <a:lnTo>
                    <a:pt x="186"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3" name="Freeform 163">
              <a:extLst>
                <a:ext uri="{FF2B5EF4-FFF2-40B4-BE49-F238E27FC236}">
                  <a16:creationId xmlns:a16="http://schemas.microsoft.com/office/drawing/2014/main" id="{6D462479-E944-4142-989B-16F61C2C447F}"/>
                </a:ext>
              </a:extLst>
            </p:cNvPr>
            <p:cNvSpPr>
              <a:spLocks noEditPoints="1"/>
            </p:cNvSpPr>
            <p:nvPr/>
          </p:nvSpPr>
          <p:spPr bwMode="auto">
            <a:xfrm>
              <a:off x="7640606" y="5889865"/>
              <a:ext cx="289841" cy="298700"/>
            </a:xfrm>
            <a:custGeom>
              <a:avLst/>
              <a:gdLst>
                <a:gd name="T0" fmla="*/ 164 w 229"/>
                <a:gd name="T1" fmla="*/ 128 h 236"/>
                <a:gd name="T2" fmla="*/ 177 w 229"/>
                <a:gd name="T3" fmla="*/ 95 h 236"/>
                <a:gd name="T4" fmla="*/ 184 w 229"/>
                <a:gd name="T5" fmla="*/ 74 h 236"/>
                <a:gd name="T6" fmla="*/ 215 w 229"/>
                <a:gd name="T7" fmla="*/ 99 h 236"/>
                <a:gd name="T8" fmla="*/ 229 w 229"/>
                <a:gd name="T9" fmla="*/ 99 h 236"/>
                <a:gd name="T10" fmla="*/ 188 w 229"/>
                <a:gd name="T11" fmla="*/ 65 h 236"/>
                <a:gd name="T12" fmla="*/ 191 w 229"/>
                <a:gd name="T13" fmla="*/ 59 h 236"/>
                <a:gd name="T14" fmla="*/ 173 w 229"/>
                <a:gd name="T15" fmla="*/ 51 h 236"/>
                <a:gd name="T16" fmla="*/ 114 w 229"/>
                <a:gd name="T17" fmla="*/ 0 h 236"/>
                <a:gd name="T18" fmla="*/ 92 w 229"/>
                <a:gd name="T19" fmla="*/ 21 h 236"/>
                <a:gd name="T20" fmla="*/ 75 w 229"/>
                <a:gd name="T21" fmla="*/ 14 h 236"/>
                <a:gd name="T22" fmla="*/ 63 w 229"/>
                <a:gd name="T23" fmla="*/ 46 h 236"/>
                <a:gd name="T24" fmla="*/ 0 w 229"/>
                <a:gd name="T25" fmla="*/ 99 h 236"/>
                <a:gd name="T26" fmla="*/ 14 w 229"/>
                <a:gd name="T27" fmla="*/ 99 h 236"/>
                <a:gd name="T28" fmla="*/ 56 w 229"/>
                <a:gd name="T29" fmla="*/ 63 h 236"/>
                <a:gd name="T30" fmla="*/ 36 w 229"/>
                <a:gd name="T31" fmla="*/ 116 h 236"/>
                <a:gd name="T32" fmla="*/ 0 w 229"/>
                <a:gd name="T33" fmla="*/ 99 h 236"/>
                <a:gd name="T34" fmla="*/ 0 w 229"/>
                <a:gd name="T35" fmla="*/ 236 h 236"/>
                <a:gd name="T36" fmla="*/ 229 w 229"/>
                <a:gd name="T37" fmla="*/ 236 h 236"/>
                <a:gd name="T38" fmla="*/ 229 w 229"/>
                <a:gd name="T39" fmla="*/ 99 h 236"/>
                <a:gd name="T40" fmla="*/ 164 w 229"/>
                <a:gd name="T41" fmla="*/ 128 h 236"/>
                <a:gd name="T42" fmla="*/ 130 w 229"/>
                <a:gd name="T43" fmla="*/ 144 h 236"/>
                <a:gd name="T44" fmla="*/ 61 w 229"/>
                <a:gd name="T45" fmla="*/ 118 h 236"/>
                <a:gd name="T46" fmla="*/ 63 w 229"/>
                <a:gd name="T47" fmla="*/ 115 h 236"/>
                <a:gd name="T48" fmla="*/ 133 w 229"/>
                <a:gd name="T49" fmla="*/ 141 h 236"/>
                <a:gd name="T50" fmla="*/ 133 w 229"/>
                <a:gd name="T51" fmla="*/ 142 h 236"/>
                <a:gd name="T52" fmla="*/ 130 w 229"/>
                <a:gd name="T53" fmla="*/ 144 h 236"/>
                <a:gd name="T54" fmla="*/ 145 w 229"/>
                <a:gd name="T55" fmla="*/ 109 h 236"/>
                <a:gd name="T56" fmla="*/ 144 w 229"/>
                <a:gd name="T57" fmla="*/ 113 h 236"/>
                <a:gd name="T58" fmla="*/ 73 w 229"/>
                <a:gd name="T59" fmla="*/ 85 h 236"/>
                <a:gd name="T60" fmla="*/ 74 w 229"/>
                <a:gd name="T61" fmla="*/ 82 h 236"/>
                <a:gd name="T62" fmla="*/ 145 w 229"/>
                <a:gd name="T63" fmla="*/ 109 h 236"/>
                <a:gd name="T64" fmla="*/ 76 w 229"/>
                <a:gd name="T65" fmla="*/ 75 h 236"/>
                <a:gd name="T66" fmla="*/ 78 w 229"/>
                <a:gd name="T67" fmla="*/ 71 h 236"/>
                <a:gd name="T68" fmla="*/ 149 w 229"/>
                <a:gd name="T69" fmla="*/ 98 h 236"/>
                <a:gd name="T70" fmla="*/ 147 w 229"/>
                <a:gd name="T71" fmla="*/ 102 h 236"/>
                <a:gd name="T72" fmla="*/ 76 w 229"/>
                <a:gd name="T73" fmla="*/ 75 h 236"/>
                <a:gd name="T74" fmla="*/ 141 w 229"/>
                <a:gd name="T75" fmla="*/ 120 h 236"/>
                <a:gd name="T76" fmla="*/ 140 w 229"/>
                <a:gd name="T77" fmla="*/ 123 h 236"/>
                <a:gd name="T78" fmla="*/ 69 w 229"/>
                <a:gd name="T79" fmla="*/ 97 h 236"/>
                <a:gd name="T80" fmla="*/ 70 w 229"/>
                <a:gd name="T81" fmla="*/ 93 h 236"/>
                <a:gd name="T82" fmla="*/ 141 w 229"/>
                <a:gd name="T83" fmla="*/ 120 h 236"/>
                <a:gd name="T84" fmla="*/ 137 w 229"/>
                <a:gd name="T85" fmla="*/ 131 h 236"/>
                <a:gd name="T86" fmla="*/ 136 w 229"/>
                <a:gd name="T87" fmla="*/ 135 h 236"/>
                <a:gd name="T88" fmla="*/ 65 w 229"/>
                <a:gd name="T89" fmla="*/ 107 h 236"/>
                <a:gd name="T90" fmla="*/ 66 w 229"/>
                <a:gd name="T91" fmla="*/ 103 h 236"/>
                <a:gd name="T92" fmla="*/ 137 w 229"/>
                <a:gd name="T93" fmla="*/ 131 h 236"/>
                <a:gd name="T94" fmla="*/ 114 w 229"/>
                <a:gd name="T95" fmla="*/ 12 h 236"/>
                <a:gd name="T96" fmla="*/ 150 w 229"/>
                <a:gd name="T97" fmla="*/ 42 h 236"/>
                <a:gd name="T98" fmla="*/ 101 w 229"/>
                <a:gd name="T99" fmla="*/ 24 h 236"/>
                <a:gd name="T100" fmla="*/ 114 w 229"/>
                <a:gd name="T101" fmla="*/ 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6">
                  <a:moveTo>
                    <a:pt x="164" y="128"/>
                  </a:moveTo>
                  <a:lnTo>
                    <a:pt x="177" y="95"/>
                  </a:lnTo>
                  <a:lnTo>
                    <a:pt x="184" y="74"/>
                  </a:lnTo>
                  <a:lnTo>
                    <a:pt x="215" y="99"/>
                  </a:lnTo>
                  <a:lnTo>
                    <a:pt x="229" y="99"/>
                  </a:lnTo>
                  <a:lnTo>
                    <a:pt x="188" y="65"/>
                  </a:lnTo>
                  <a:lnTo>
                    <a:pt x="191" y="59"/>
                  </a:lnTo>
                  <a:lnTo>
                    <a:pt x="173" y="51"/>
                  </a:lnTo>
                  <a:lnTo>
                    <a:pt x="114" y="0"/>
                  </a:lnTo>
                  <a:lnTo>
                    <a:pt x="92" y="21"/>
                  </a:lnTo>
                  <a:lnTo>
                    <a:pt x="75" y="14"/>
                  </a:lnTo>
                  <a:lnTo>
                    <a:pt x="63" y="46"/>
                  </a:lnTo>
                  <a:lnTo>
                    <a:pt x="0" y="99"/>
                  </a:lnTo>
                  <a:lnTo>
                    <a:pt x="14" y="99"/>
                  </a:lnTo>
                  <a:lnTo>
                    <a:pt x="56" y="63"/>
                  </a:lnTo>
                  <a:lnTo>
                    <a:pt x="36" y="116"/>
                  </a:lnTo>
                  <a:lnTo>
                    <a:pt x="0" y="99"/>
                  </a:lnTo>
                  <a:lnTo>
                    <a:pt x="0" y="236"/>
                  </a:lnTo>
                  <a:lnTo>
                    <a:pt x="229" y="236"/>
                  </a:lnTo>
                  <a:lnTo>
                    <a:pt x="229" y="99"/>
                  </a:lnTo>
                  <a:lnTo>
                    <a:pt x="164" y="128"/>
                  </a:lnTo>
                  <a:close/>
                  <a:moveTo>
                    <a:pt x="130" y="144"/>
                  </a:moveTo>
                  <a:lnTo>
                    <a:pt x="61" y="118"/>
                  </a:lnTo>
                  <a:lnTo>
                    <a:pt x="63" y="115"/>
                  </a:lnTo>
                  <a:lnTo>
                    <a:pt x="133" y="141"/>
                  </a:lnTo>
                  <a:lnTo>
                    <a:pt x="133" y="142"/>
                  </a:lnTo>
                  <a:lnTo>
                    <a:pt x="130" y="144"/>
                  </a:lnTo>
                  <a:close/>
                  <a:moveTo>
                    <a:pt x="145" y="109"/>
                  </a:moveTo>
                  <a:lnTo>
                    <a:pt x="144" y="113"/>
                  </a:lnTo>
                  <a:lnTo>
                    <a:pt x="73" y="85"/>
                  </a:lnTo>
                  <a:lnTo>
                    <a:pt x="74" y="82"/>
                  </a:lnTo>
                  <a:lnTo>
                    <a:pt x="145" y="109"/>
                  </a:lnTo>
                  <a:close/>
                  <a:moveTo>
                    <a:pt x="76" y="75"/>
                  </a:moveTo>
                  <a:lnTo>
                    <a:pt x="78" y="71"/>
                  </a:lnTo>
                  <a:lnTo>
                    <a:pt x="149" y="98"/>
                  </a:lnTo>
                  <a:lnTo>
                    <a:pt x="147" y="102"/>
                  </a:lnTo>
                  <a:lnTo>
                    <a:pt x="76" y="75"/>
                  </a:lnTo>
                  <a:close/>
                  <a:moveTo>
                    <a:pt x="141" y="120"/>
                  </a:moveTo>
                  <a:lnTo>
                    <a:pt x="140" y="123"/>
                  </a:lnTo>
                  <a:lnTo>
                    <a:pt x="69" y="97"/>
                  </a:lnTo>
                  <a:lnTo>
                    <a:pt x="70" y="93"/>
                  </a:lnTo>
                  <a:lnTo>
                    <a:pt x="141" y="120"/>
                  </a:lnTo>
                  <a:close/>
                  <a:moveTo>
                    <a:pt x="137" y="131"/>
                  </a:moveTo>
                  <a:lnTo>
                    <a:pt x="136" y="135"/>
                  </a:lnTo>
                  <a:lnTo>
                    <a:pt x="65" y="107"/>
                  </a:lnTo>
                  <a:lnTo>
                    <a:pt x="66" y="103"/>
                  </a:lnTo>
                  <a:lnTo>
                    <a:pt x="137" y="131"/>
                  </a:lnTo>
                  <a:close/>
                  <a:moveTo>
                    <a:pt x="114" y="12"/>
                  </a:moveTo>
                  <a:lnTo>
                    <a:pt x="150" y="42"/>
                  </a:lnTo>
                  <a:lnTo>
                    <a:pt x="101" y="24"/>
                  </a:lnTo>
                  <a:lnTo>
                    <a:pt x="1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4" name="Freeform 265">
              <a:extLst>
                <a:ext uri="{FF2B5EF4-FFF2-40B4-BE49-F238E27FC236}">
                  <a16:creationId xmlns:a16="http://schemas.microsoft.com/office/drawing/2014/main" id="{36BC43BB-07E3-47C2-938D-550310E1E97F}"/>
                </a:ext>
              </a:extLst>
            </p:cNvPr>
            <p:cNvSpPr>
              <a:spLocks/>
            </p:cNvSpPr>
            <p:nvPr/>
          </p:nvSpPr>
          <p:spPr bwMode="auto">
            <a:xfrm>
              <a:off x="7684905" y="5524084"/>
              <a:ext cx="78472" cy="39236"/>
            </a:xfrm>
            <a:custGeom>
              <a:avLst/>
              <a:gdLst>
                <a:gd name="T0" fmla="*/ 48 w 49"/>
                <a:gd name="T1" fmla="*/ 0 h 24"/>
                <a:gd name="T2" fmla="*/ 0 w 49"/>
                <a:gd name="T3" fmla="*/ 17 h 24"/>
                <a:gd name="T4" fmla="*/ 49 w 49"/>
                <a:gd name="T5" fmla="*/ 5 h 24"/>
                <a:gd name="T6" fmla="*/ 48 w 49"/>
                <a:gd name="T7" fmla="*/ 0 h 24"/>
              </a:gdLst>
              <a:ahLst/>
              <a:cxnLst>
                <a:cxn ang="0">
                  <a:pos x="T0" y="T1"/>
                </a:cxn>
                <a:cxn ang="0">
                  <a:pos x="T2" y="T3"/>
                </a:cxn>
                <a:cxn ang="0">
                  <a:pos x="T4" y="T5"/>
                </a:cxn>
                <a:cxn ang="0">
                  <a:pos x="T6" y="T7"/>
                </a:cxn>
              </a:cxnLst>
              <a:rect l="0" t="0" r="r" b="b"/>
              <a:pathLst>
                <a:path w="49" h="24">
                  <a:moveTo>
                    <a:pt x="48" y="0"/>
                  </a:moveTo>
                  <a:cubicBezTo>
                    <a:pt x="41" y="3"/>
                    <a:pt x="8" y="14"/>
                    <a:pt x="0" y="17"/>
                  </a:cubicBezTo>
                  <a:cubicBezTo>
                    <a:pt x="31" y="24"/>
                    <a:pt x="26" y="22"/>
                    <a:pt x="49" y="5"/>
                  </a:cubicBezTo>
                  <a:cubicBezTo>
                    <a:pt x="48" y="3"/>
                    <a:pt x="48" y="3"/>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5" name="Freeform 266">
              <a:extLst>
                <a:ext uri="{FF2B5EF4-FFF2-40B4-BE49-F238E27FC236}">
                  <a16:creationId xmlns:a16="http://schemas.microsoft.com/office/drawing/2014/main" id="{8B5EF51F-8B1B-4B44-A9BB-8172A7AA42EF}"/>
                </a:ext>
              </a:extLst>
            </p:cNvPr>
            <p:cNvSpPr>
              <a:spLocks/>
            </p:cNvSpPr>
            <p:nvPr/>
          </p:nvSpPr>
          <p:spPr bwMode="auto">
            <a:xfrm>
              <a:off x="7765909" y="5515224"/>
              <a:ext cx="16454" cy="17720"/>
            </a:xfrm>
            <a:custGeom>
              <a:avLst/>
              <a:gdLst>
                <a:gd name="T0" fmla="*/ 4 w 10"/>
                <a:gd name="T1" fmla="*/ 11 h 11"/>
                <a:gd name="T2" fmla="*/ 10 w 10"/>
                <a:gd name="T3" fmla="*/ 7 h 11"/>
                <a:gd name="T4" fmla="*/ 6 w 10"/>
                <a:gd name="T5" fmla="*/ 1 h 11"/>
                <a:gd name="T6" fmla="*/ 0 w 10"/>
                <a:gd name="T7" fmla="*/ 5 h 11"/>
                <a:gd name="T8" fmla="*/ 4 w 10"/>
                <a:gd name="T9" fmla="*/ 11 h 11"/>
              </a:gdLst>
              <a:ahLst/>
              <a:cxnLst>
                <a:cxn ang="0">
                  <a:pos x="T0" y="T1"/>
                </a:cxn>
                <a:cxn ang="0">
                  <a:pos x="T2" y="T3"/>
                </a:cxn>
                <a:cxn ang="0">
                  <a:pos x="T4" y="T5"/>
                </a:cxn>
                <a:cxn ang="0">
                  <a:pos x="T6" y="T7"/>
                </a:cxn>
                <a:cxn ang="0">
                  <a:pos x="T8" y="T9"/>
                </a:cxn>
              </a:cxnLst>
              <a:rect l="0" t="0" r="r" b="b"/>
              <a:pathLst>
                <a:path w="10" h="11">
                  <a:moveTo>
                    <a:pt x="4" y="11"/>
                  </a:moveTo>
                  <a:cubicBezTo>
                    <a:pt x="7" y="11"/>
                    <a:pt x="9" y="10"/>
                    <a:pt x="10" y="7"/>
                  </a:cubicBezTo>
                  <a:cubicBezTo>
                    <a:pt x="10" y="4"/>
                    <a:pt x="9" y="1"/>
                    <a:pt x="6" y="1"/>
                  </a:cubicBezTo>
                  <a:cubicBezTo>
                    <a:pt x="4" y="0"/>
                    <a:pt x="1" y="2"/>
                    <a:pt x="0" y="5"/>
                  </a:cubicBezTo>
                  <a:cubicBezTo>
                    <a:pt x="0" y="7"/>
                    <a:pt x="2" y="10"/>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6" name="Freeform 267">
              <a:extLst>
                <a:ext uri="{FF2B5EF4-FFF2-40B4-BE49-F238E27FC236}">
                  <a16:creationId xmlns:a16="http://schemas.microsoft.com/office/drawing/2014/main" id="{9449A370-0D5C-4ACF-BCDC-3F6FF08F27EB}"/>
                </a:ext>
              </a:extLst>
            </p:cNvPr>
            <p:cNvSpPr>
              <a:spLocks/>
            </p:cNvSpPr>
            <p:nvPr/>
          </p:nvSpPr>
          <p:spPr bwMode="auto">
            <a:xfrm>
              <a:off x="7741861" y="5530412"/>
              <a:ext cx="92395" cy="203774"/>
            </a:xfrm>
            <a:custGeom>
              <a:avLst/>
              <a:gdLst>
                <a:gd name="T0" fmla="*/ 57 w 57"/>
                <a:gd name="T1" fmla="*/ 42 h 127"/>
                <a:gd name="T2" fmla="*/ 27 w 57"/>
                <a:gd name="T3" fmla="*/ 0 h 127"/>
                <a:gd name="T4" fmla="*/ 24 w 57"/>
                <a:gd name="T5" fmla="*/ 3 h 127"/>
                <a:gd name="T6" fmla="*/ 24 w 57"/>
                <a:gd name="T7" fmla="*/ 2 h 127"/>
                <a:gd name="T8" fmla="*/ 17 w 57"/>
                <a:gd name="T9" fmla="*/ 2 h 127"/>
                <a:gd name="T10" fmla="*/ 0 w 57"/>
                <a:gd name="T11" fmla="*/ 127 h 127"/>
                <a:gd name="T12" fmla="*/ 46 w 57"/>
                <a:gd name="T13" fmla="*/ 127 h 127"/>
                <a:gd name="T14" fmla="*/ 24 w 57"/>
                <a:gd name="T15" fmla="*/ 3 h 127"/>
                <a:gd name="T16" fmla="*/ 57 w 57"/>
                <a:gd name="T17" fmla="*/ 4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7">
                  <a:moveTo>
                    <a:pt x="57" y="42"/>
                  </a:moveTo>
                  <a:cubicBezTo>
                    <a:pt x="51" y="10"/>
                    <a:pt x="51" y="15"/>
                    <a:pt x="27" y="0"/>
                  </a:cubicBezTo>
                  <a:cubicBezTo>
                    <a:pt x="27" y="2"/>
                    <a:pt x="26" y="2"/>
                    <a:pt x="24" y="3"/>
                  </a:cubicBezTo>
                  <a:cubicBezTo>
                    <a:pt x="24" y="2"/>
                    <a:pt x="24" y="2"/>
                    <a:pt x="24" y="2"/>
                  </a:cubicBezTo>
                  <a:cubicBezTo>
                    <a:pt x="17" y="2"/>
                    <a:pt x="17" y="2"/>
                    <a:pt x="17" y="2"/>
                  </a:cubicBezTo>
                  <a:cubicBezTo>
                    <a:pt x="0" y="127"/>
                    <a:pt x="0" y="127"/>
                    <a:pt x="0" y="127"/>
                  </a:cubicBezTo>
                  <a:cubicBezTo>
                    <a:pt x="46" y="127"/>
                    <a:pt x="46" y="127"/>
                    <a:pt x="46" y="127"/>
                  </a:cubicBezTo>
                  <a:cubicBezTo>
                    <a:pt x="24" y="3"/>
                    <a:pt x="24" y="3"/>
                    <a:pt x="24" y="3"/>
                  </a:cubicBezTo>
                  <a:cubicBezTo>
                    <a:pt x="29" y="9"/>
                    <a:pt x="52" y="36"/>
                    <a:pt x="5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7" name="Freeform 268">
              <a:extLst>
                <a:ext uri="{FF2B5EF4-FFF2-40B4-BE49-F238E27FC236}">
                  <a16:creationId xmlns:a16="http://schemas.microsoft.com/office/drawing/2014/main" id="{EE20712E-FF2B-4772-AB13-03826CA94FF8}"/>
                </a:ext>
              </a:extLst>
            </p:cNvPr>
            <p:cNvSpPr>
              <a:spLocks/>
            </p:cNvSpPr>
            <p:nvPr/>
          </p:nvSpPr>
          <p:spPr bwMode="auto">
            <a:xfrm>
              <a:off x="7765909" y="5432955"/>
              <a:ext cx="36705" cy="79737"/>
            </a:xfrm>
            <a:custGeom>
              <a:avLst/>
              <a:gdLst>
                <a:gd name="T0" fmla="*/ 10 w 23"/>
                <a:gd name="T1" fmla="*/ 50 h 50"/>
                <a:gd name="T2" fmla="*/ 23 w 23"/>
                <a:gd name="T3" fmla="*/ 0 h 50"/>
                <a:gd name="T4" fmla="*/ 5 w 23"/>
                <a:gd name="T5" fmla="*/ 49 h 50"/>
                <a:gd name="T6" fmla="*/ 10 w 23"/>
                <a:gd name="T7" fmla="*/ 50 h 50"/>
              </a:gdLst>
              <a:ahLst/>
              <a:cxnLst>
                <a:cxn ang="0">
                  <a:pos x="T0" y="T1"/>
                </a:cxn>
                <a:cxn ang="0">
                  <a:pos x="T2" y="T3"/>
                </a:cxn>
                <a:cxn ang="0">
                  <a:pos x="T4" y="T5"/>
                </a:cxn>
                <a:cxn ang="0">
                  <a:pos x="T6" y="T7"/>
                </a:cxn>
              </a:cxnLst>
              <a:rect l="0" t="0" r="r" b="b"/>
              <a:pathLst>
                <a:path w="23" h="50">
                  <a:moveTo>
                    <a:pt x="10" y="50"/>
                  </a:moveTo>
                  <a:cubicBezTo>
                    <a:pt x="11" y="43"/>
                    <a:pt x="20" y="8"/>
                    <a:pt x="23" y="0"/>
                  </a:cubicBezTo>
                  <a:cubicBezTo>
                    <a:pt x="0" y="23"/>
                    <a:pt x="4" y="19"/>
                    <a:pt x="5" y="49"/>
                  </a:cubicBezTo>
                  <a:cubicBezTo>
                    <a:pt x="6" y="49"/>
                    <a:pt x="8" y="48"/>
                    <a:pt x="1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8" name="Oval 271">
              <a:extLst>
                <a:ext uri="{FF2B5EF4-FFF2-40B4-BE49-F238E27FC236}">
                  <a16:creationId xmlns:a16="http://schemas.microsoft.com/office/drawing/2014/main" id="{D49F72F9-F857-4D9B-97D6-D8F9D65B65D3}"/>
                </a:ext>
              </a:extLst>
            </p:cNvPr>
            <p:cNvSpPr>
              <a:spLocks noChangeArrowheads="1"/>
            </p:cNvSpPr>
            <p:nvPr/>
          </p:nvSpPr>
          <p:spPr bwMode="auto">
            <a:xfrm>
              <a:off x="7710219" y="5141849"/>
              <a:ext cx="144287" cy="1455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9" name="Oval 272">
              <a:extLst>
                <a:ext uri="{FF2B5EF4-FFF2-40B4-BE49-F238E27FC236}">
                  <a16:creationId xmlns:a16="http://schemas.microsoft.com/office/drawing/2014/main" id="{727B3B6F-9FDF-4B5E-9B4F-461D679E4790}"/>
                </a:ext>
              </a:extLst>
            </p:cNvPr>
            <p:cNvSpPr>
              <a:spLocks noChangeArrowheads="1"/>
            </p:cNvSpPr>
            <p:nvPr/>
          </p:nvSpPr>
          <p:spPr bwMode="auto">
            <a:xfrm>
              <a:off x="7769706" y="5115270"/>
              <a:ext cx="25314" cy="2657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0" name="Rectangle 273">
              <a:extLst>
                <a:ext uri="{FF2B5EF4-FFF2-40B4-BE49-F238E27FC236}">
                  <a16:creationId xmlns:a16="http://schemas.microsoft.com/office/drawing/2014/main" id="{8F0E7951-DB94-48B8-A0D2-8FCE0B13921B}"/>
                </a:ext>
              </a:extLst>
            </p:cNvPr>
            <p:cNvSpPr>
              <a:spLocks noChangeArrowheads="1"/>
            </p:cNvSpPr>
            <p:nvPr/>
          </p:nvSpPr>
          <p:spPr bwMode="auto">
            <a:xfrm>
              <a:off x="7724141" y="4978576"/>
              <a:ext cx="26580" cy="1379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1" name="Rectangle 274">
              <a:extLst>
                <a:ext uri="{FF2B5EF4-FFF2-40B4-BE49-F238E27FC236}">
                  <a16:creationId xmlns:a16="http://schemas.microsoft.com/office/drawing/2014/main" id="{F48E540E-C43D-441C-91E7-4A7398E425B9}"/>
                </a:ext>
              </a:extLst>
            </p:cNvPr>
            <p:cNvSpPr>
              <a:spLocks noChangeArrowheads="1"/>
            </p:cNvSpPr>
            <p:nvPr/>
          </p:nvSpPr>
          <p:spPr bwMode="auto">
            <a:xfrm>
              <a:off x="7814005" y="4978576"/>
              <a:ext cx="26580" cy="1379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2" name="Freeform 327">
              <a:extLst>
                <a:ext uri="{FF2B5EF4-FFF2-40B4-BE49-F238E27FC236}">
                  <a16:creationId xmlns:a16="http://schemas.microsoft.com/office/drawing/2014/main" id="{345AD09D-F0C0-483A-9A13-AF1BE27868DB}"/>
                </a:ext>
              </a:extLst>
            </p:cNvPr>
            <p:cNvSpPr>
              <a:spLocks noEditPoints="1"/>
            </p:cNvSpPr>
            <p:nvPr/>
          </p:nvSpPr>
          <p:spPr bwMode="auto">
            <a:xfrm>
              <a:off x="7627949" y="6337916"/>
              <a:ext cx="312623" cy="302497"/>
            </a:xfrm>
            <a:custGeom>
              <a:avLst/>
              <a:gdLst>
                <a:gd name="T0" fmla="*/ 151 w 195"/>
                <a:gd name="T1" fmla="*/ 0 h 188"/>
                <a:gd name="T2" fmla="*/ 142 w 195"/>
                <a:gd name="T3" fmla="*/ 0 h 188"/>
                <a:gd name="T4" fmla="*/ 97 w 195"/>
                <a:gd name="T5" fmla="*/ 24 h 188"/>
                <a:gd name="T6" fmla="*/ 53 w 195"/>
                <a:gd name="T7" fmla="*/ 0 h 188"/>
                <a:gd name="T8" fmla="*/ 44 w 195"/>
                <a:gd name="T9" fmla="*/ 0 h 188"/>
                <a:gd name="T10" fmla="*/ 0 w 195"/>
                <a:gd name="T11" fmla="*/ 54 h 188"/>
                <a:gd name="T12" fmla="*/ 0 w 195"/>
                <a:gd name="T13" fmla="*/ 65 h 188"/>
                <a:gd name="T14" fmla="*/ 97 w 195"/>
                <a:gd name="T15" fmla="*/ 188 h 188"/>
                <a:gd name="T16" fmla="*/ 195 w 195"/>
                <a:gd name="T17" fmla="*/ 65 h 188"/>
                <a:gd name="T18" fmla="*/ 195 w 195"/>
                <a:gd name="T19" fmla="*/ 54 h 188"/>
                <a:gd name="T20" fmla="*/ 151 w 195"/>
                <a:gd name="T21" fmla="*/ 0 h 188"/>
                <a:gd name="T22" fmla="*/ 104 w 195"/>
                <a:gd name="T23" fmla="*/ 118 h 188"/>
                <a:gd name="T24" fmla="*/ 95 w 195"/>
                <a:gd name="T25" fmla="*/ 118 h 188"/>
                <a:gd name="T26" fmla="*/ 95 w 195"/>
                <a:gd name="T27" fmla="*/ 80 h 188"/>
                <a:gd name="T28" fmla="*/ 84 w 195"/>
                <a:gd name="T29" fmla="*/ 87 h 188"/>
                <a:gd name="T30" fmla="*/ 84 w 195"/>
                <a:gd name="T31" fmla="*/ 78 h 188"/>
                <a:gd name="T32" fmla="*/ 100 w 195"/>
                <a:gd name="T33" fmla="*/ 66 h 188"/>
                <a:gd name="T34" fmla="*/ 104 w 195"/>
                <a:gd name="T35" fmla="*/ 66 h 188"/>
                <a:gd name="T36" fmla="*/ 104 w 195"/>
                <a:gd name="T37" fmla="*/ 11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5" h="188">
                  <a:moveTo>
                    <a:pt x="151" y="0"/>
                  </a:moveTo>
                  <a:cubicBezTo>
                    <a:pt x="148" y="0"/>
                    <a:pt x="145" y="0"/>
                    <a:pt x="142" y="0"/>
                  </a:cubicBezTo>
                  <a:cubicBezTo>
                    <a:pt x="120" y="0"/>
                    <a:pt x="110" y="10"/>
                    <a:pt x="97" y="24"/>
                  </a:cubicBezTo>
                  <a:cubicBezTo>
                    <a:pt x="85" y="10"/>
                    <a:pt x="75" y="0"/>
                    <a:pt x="53" y="0"/>
                  </a:cubicBezTo>
                  <a:cubicBezTo>
                    <a:pt x="50" y="0"/>
                    <a:pt x="47" y="0"/>
                    <a:pt x="44" y="0"/>
                  </a:cubicBezTo>
                  <a:cubicBezTo>
                    <a:pt x="25" y="2"/>
                    <a:pt x="2" y="20"/>
                    <a:pt x="0" y="54"/>
                  </a:cubicBezTo>
                  <a:cubicBezTo>
                    <a:pt x="0" y="65"/>
                    <a:pt x="0" y="65"/>
                    <a:pt x="0" y="65"/>
                  </a:cubicBezTo>
                  <a:cubicBezTo>
                    <a:pt x="2" y="98"/>
                    <a:pt x="27" y="138"/>
                    <a:pt x="97" y="188"/>
                  </a:cubicBezTo>
                  <a:cubicBezTo>
                    <a:pt x="168" y="138"/>
                    <a:pt x="193" y="98"/>
                    <a:pt x="195" y="65"/>
                  </a:cubicBezTo>
                  <a:cubicBezTo>
                    <a:pt x="195" y="54"/>
                    <a:pt x="195" y="54"/>
                    <a:pt x="195" y="54"/>
                  </a:cubicBezTo>
                  <a:cubicBezTo>
                    <a:pt x="193" y="20"/>
                    <a:pt x="170" y="2"/>
                    <a:pt x="151" y="0"/>
                  </a:cubicBezTo>
                  <a:close/>
                  <a:moveTo>
                    <a:pt x="104" y="118"/>
                  </a:moveTo>
                  <a:cubicBezTo>
                    <a:pt x="95" y="118"/>
                    <a:pt x="95" y="118"/>
                    <a:pt x="95" y="118"/>
                  </a:cubicBezTo>
                  <a:cubicBezTo>
                    <a:pt x="95" y="80"/>
                    <a:pt x="95" y="80"/>
                    <a:pt x="95" y="80"/>
                  </a:cubicBezTo>
                  <a:cubicBezTo>
                    <a:pt x="84" y="87"/>
                    <a:pt x="84" y="87"/>
                    <a:pt x="84" y="87"/>
                  </a:cubicBezTo>
                  <a:cubicBezTo>
                    <a:pt x="84" y="78"/>
                    <a:pt x="84" y="78"/>
                    <a:pt x="84" y="78"/>
                  </a:cubicBezTo>
                  <a:cubicBezTo>
                    <a:pt x="91" y="75"/>
                    <a:pt x="96" y="70"/>
                    <a:pt x="100" y="66"/>
                  </a:cubicBezTo>
                  <a:cubicBezTo>
                    <a:pt x="104" y="66"/>
                    <a:pt x="104" y="66"/>
                    <a:pt x="104" y="66"/>
                  </a:cubicBezTo>
                  <a:lnTo>
                    <a:pt x="104"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3" name="Freeform 345">
              <a:extLst>
                <a:ext uri="{FF2B5EF4-FFF2-40B4-BE49-F238E27FC236}">
                  <a16:creationId xmlns:a16="http://schemas.microsoft.com/office/drawing/2014/main" id="{3370CD71-4974-4EF0-9885-DBF5AC9929F7}"/>
                </a:ext>
              </a:extLst>
            </p:cNvPr>
            <p:cNvSpPr>
              <a:spLocks noEditPoints="1"/>
            </p:cNvSpPr>
            <p:nvPr/>
          </p:nvSpPr>
          <p:spPr bwMode="auto">
            <a:xfrm>
              <a:off x="7708953" y="2368746"/>
              <a:ext cx="150616" cy="131631"/>
            </a:xfrm>
            <a:custGeom>
              <a:avLst/>
              <a:gdLst>
                <a:gd name="T0" fmla="*/ 90 w 94"/>
                <a:gd name="T1" fmla="*/ 30 h 82"/>
                <a:gd name="T2" fmla="*/ 89 w 94"/>
                <a:gd name="T3" fmla="*/ 30 h 82"/>
                <a:gd name="T4" fmla="*/ 80 w 94"/>
                <a:gd name="T5" fmla="*/ 10 h 82"/>
                <a:gd name="T6" fmla="*/ 70 w 94"/>
                <a:gd name="T7" fmla="*/ 1 h 82"/>
                <a:gd name="T8" fmla="*/ 23 w 94"/>
                <a:gd name="T9" fmla="*/ 1 h 82"/>
                <a:gd name="T10" fmla="*/ 14 w 94"/>
                <a:gd name="T11" fmla="*/ 6 h 82"/>
                <a:gd name="T12" fmla="*/ 5 w 94"/>
                <a:gd name="T13" fmla="*/ 30 h 82"/>
                <a:gd name="T14" fmla="*/ 4 w 94"/>
                <a:gd name="T15" fmla="*/ 30 h 82"/>
                <a:gd name="T16" fmla="*/ 0 w 94"/>
                <a:gd name="T17" fmla="*/ 34 h 82"/>
                <a:gd name="T18" fmla="*/ 0 w 94"/>
                <a:gd name="T19" fmla="*/ 60 h 82"/>
                <a:gd name="T20" fmla="*/ 4 w 94"/>
                <a:gd name="T21" fmla="*/ 65 h 82"/>
                <a:gd name="T22" fmla="*/ 7 w 94"/>
                <a:gd name="T23" fmla="*/ 65 h 82"/>
                <a:gd name="T24" fmla="*/ 7 w 94"/>
                <a:gd name="T25" fmla="*/ 77 h 82"/>
                <a:gd name="T26" fmla="*/ 12 w 94"/>
                <a:gd name="T27" fmla="*/ 82 h 82"/>
                <a:gd name="T28" fmla="*/ 18 w 94"/>
                <a:gd name="T29" fmla="*/ 82 h 82"/>
                <a:gd name="T30" fmla="*/ 23 w 94"/>
                <a:gd name="T31" fmla="*/ 77 h 82"/>
                <a:gd name="T32" fmla="*/ 23 w 94"/>
                <a:gd name="T33" fmla="*/ 65 h 82"/>
                <a:gd name="T34" fmla="*/ 73 w 94"/>
                <a:gd name="T35" fmla="*/ 65 h 82"/>
                <a:gd name="T36" fmla="*/ 73 w 94"/>
                <a:gd name="T37" fmla="*/ 77 h 82"/>
                <a:gd name="T38" fmla="*/ 77 w 94"/>
                <a:gd name="T39" fmla="*/ 82 h 82"/>
                <a:gd name="T40" fmla="*/ 84 w 94"/>
                <a:gd name="T41" fmla="*/ 82 h 82"/>
                <a:gd name="T42" fmla="*/ 88 w 94"/>
                <a:gd name="T43" fmla="*/ 77 h 82"/>
                <a:gd name="T44" fmla="*/ 88 w 94"/>
                <a:gd name="T45" fmla="*/ 65 h 82"/>
                <a:gd name="T46" fmla="*/ 90 w 94"/>
                <a:gd name="T47" fmla="*/ 65 h 82"/>
                <a:gd name="T48" fmla="*/ 94 w 94"/>
                <a:gd name="T49" fmla="*/ 60 h 82"/>
                <a:gd name="T50" fmla="*/ 94 w 94"/>
                <a:gd name="T51" fmla="*/ 34 h 82"/>
                <a:gd name="T52" fmla="*/ 90 w 94"/>
                <a:gd name="T53" fmla="*/ 30 h 82"/>
                <a:gd name="T54" fmla="*/ 17 w 94"/>
                <a:gd name="T55" fmla="*/ 9 h 82"/>
                <a:gd name="T56" fmla="*/ 24 w 94"/>
                <a:gd name="T57" fmla="*/ 4 h 82"/>
                <a:gd name="T58" fmla="*/ 67 w 94"/>
                <a:gd name="T59" fmla="*/ 4 h 82"/>
                <a:gd name="T60" fmla="*/ 76 w 94"/>
                <a:gd name="T61" fmla="*/ 11 h 82"/>
                <a:gd name="T62" fmla="*/ 84 w 94"/>
                <a:gd name="T63" fmla="*/ 29 h 82"/>
                <a:gd name="T64" fmla="*/ 10 w 94"/>
                <a:gd name="T65" fmla="*/ 29 h 82"/>
                <a:gd name="T66" fmla="*/ 17 w 94"/>
                <a:gd name="T67" fmla="*/ 9 h 82"/>
                <a:gd name="T68" fmla="*/ 17 w 94"/>
                <a:gd name="T69" fmla="*/ 53 h 82"/>
                <a:gd name="T70" fmla="*/ 10 w 94"/>
                <a:gd name="T71" fmla="*/ 46 h 82"/>
                <a:gd name="T72" fmla="*/ 17 w 94"/>
                <a:gd name="T73" fmla="*/ 39 h 82"/>
                <a:gd name="T74" fmla="*/ 23 w 94"/>
                <a:gd name="T75" fmla="*/ 46 h 82"/>
                <a:gd name="T76" fmla="*/ 17 w 94"/>
                <a:gd name="T77" fmla="*/ 53 h 82"/>
                <a:gd name="T78" fmla="*/ 78 w 94"/>
                <a:gd name="T79" fmla="*/ 53 h 82"/>
                <a:gd name="T80" fmla="*/ 72 w 94"/>
                <a:gd name="T81" fmla="*/ 46 h 82"/>
                <a:gd name="T82" fmla="*/ 78 w 94"/>
                <a:gd name="T83" fmla="*/ 39 h 82"/>
                <a:gd name="T84" fmla="*/ 84 w 94"/>
                <a:gd name="T85" fmla="*/ 46 h 82"/>
                <a:gd name="T86" fmla="*/ 78 w 94"/>
                <a:gd name="T87"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82">
                  <a:moveTo>
                    <a:pt x="90" y="30"/>
                  </a:moveTo>
                  <a:cubicBezTo>
                    <a:pt x="89" y="30"/>
                    <a:pt x="89" y="30"/>
                    <a:pt x="89" y="30"/>
                  </a:cubicBezTo>
                  <a:cubicBezTo>
                    <a:pt x="80" y="10"/>
                    <a:pt x="80" y="10"/>
                    <a:pt x="80" y="10"/>
                  </a:cubicBezTo>
                  <a:cubicBezTo>
                    <a:pt x="76" y="0"/>
                    <a:pt x="70" y="1"/>
                    <a:pt x="70" y="1"/>
                  </a:cubicBezTo>
                  <a:cubicBezTo>
                    <a:pt x="23" y="1"/>
                    <a:pt x="23" y="1"/>
                    <a:pt x="23" y="1"/>
                  </a:cubicBezTo>
                  <a:cubicBezTo>
                    <a:pt x="16" y="0"/>
                    <a:pt x="14" y="6"/>
                    <a:pt x="14" y="6"/>
                  </a:cubicBezTo>
                  <a:cubicBezTo>
                    <a:pt x="5" y="30"/>
                    <a:pt x="5" y="30"/>
                    <a:pt x="5" y="30"/>
                  </a:cubicBezTo>
                  <a:cubicBezTo>
                    <a:pt x="4" y="30"/>
                    <a:pt x="4" y="30"/>
                    <a:pt x="4" y="30"/>
                  </a:cubicBezTo>
                  <a:cubicBezTo>
                    <a:pt x="2" y="30"/>
                    <a:pt x="0" y="32"/>
                    <a:pt x="0" y="34"/>
                  </a:cubicBezTo>
                  <a:cubicBezTo>
                    <a:pt x="0" y="60"/>
                    <a:pt x="0" y="60"/>
                    <a:pt x="0" y="60"/>
                  </a:cubicBezTo>
                  <a:cubicBezTo>
                    <a:pt x="0" y="63"/>
                    <a:pt x="2" y="65"/>
                    <a:pt x="4" y="65"/>
                  </a:cubicBezTo>
                  <a:cubicBezTo>
                    <a:pt x="7" y="65"/>
                    <a:pt x="7" y="65"/>
                    <a:pt x="7" y="65"/>
                  </a:cubicBezTo>
                  <a:cubicBezTo>
                    <a:pt x="7" y="77"/>
                    <a:pt x="7" y="77"/>
                    <a:pt x="7" y="77"/>
                  </a:cubicBezTo>
                  <a:cubicBezTo>
                    <a:pt x="7" y="80"/>
                    <a:pt x="9" y="82"/>
                    <a:pt x="12" y="82"/>
                  </a:cubicBezTo>
                  <a:cubicBezTo>
                    <a:pt x="18" y="82"/>
                    <a:pt x="18" y="82"/>
                    <a:pt x="18" y="82"/>
                  </a:cubicBezTo>
                  <a:cubicBezTo>
                    <a:pt x="21" y="82"/>
                    <a:pt x="23" y="80"/>
                    <a:pt x="23" y="77"/>
                  </a:cubicBezTo>
                  <a:cubicBezTo>
                    <a:pt x="23" y="65"/>
                    <a:pt x="23" y="65"/>
                    <a:pt x="23" y="65"/>
                  </a:cubicBezTo>
                  <a:cubicBezTo>
                    <a:pt x="73" y="65"/>
                    <a:pt x="73" y="65"/>
                    <a:pt x="73" y="65"/>
                  </a:cubicBezTo>
                  <a:cubicBezTo>
                    <a:pt x="73" y="77"/>
                    <a:pt x="73" y="77"/>
                    <a:pt x="73" y="77"/>
                  </a:cubicBezTo>
                  <a:cubicBezTo>
                    <a:pt x="73" y="80"/>
                    <a:pt x="75" y="82"/>
                    <a:pt x="77" y="82"/>
                  </a:cubicBezTo>
                  <a:cubicBezTo>
                    <a:pt x="84" y="82"/>
                    <a:pt x="84" y="82"/>
                    <a:pt x="84" y="82"/>
                  </a:cubicBezTo>
                  <a:cubicBezTo>
                    <a:pt x="86" y="82"/>
                    <a:pt x="88" y="80"/>
                    <a:pt x="88" y="77"/>
                  </a:cubicBezTo>
                  <a:cubicBezTo>
                    <a:pt x="88" y="65"/>
                    <a:pt x="88" y="65"/>
                    <a:pt x="88" y="65"/>
                  </a:cubicBezTo>
                  <a:cubicBezTo>
                    <a:pt x="90" y="65"/>
                    <a:pt x="90" y="65"/>
                    <a:pt x="90" y="65"/>
                  </a:cubicBezTo>
                  <a:cubicBezTo>
                    <a:pt x="92" y="65"/>
                    <a:pt x="94" y="63"/>
                    <a:pt x="94" y="60"/>
                  </a:cubicBezTo>
                  <a:cubicBezTo>
                    <a:pt x="94" y="34"/>
                    <a:pt x="94" y="34"/>
                    <a:pt x="94" y="34"/>
                  </a:cubicBezTo>
                  <a:cubicBezTo>
                    <a:pt x="94" y="32"/>
                    <a:pt x="92" y="30"/>
                    <a:pt x="90" y="30"/>
                  </a:cubicBezTo>
                  <a:close/>
                  <a:moveTo>
                    <a:pt x="17" y="9"/>
                  </a:moveTo>
                  <a:cubicBezTo>
                    <a:pt x="17" y="9"/>
                    <a:pt x="19" y="4"/>
                    <a:pt x="24" y="4"/>
                  </a:cubicBezTo>
                  <a:cubicBezTo>
                    <a:pt x="67" y="4"/>
                    <a:pt x="67" y="4"/>
                    <a:pt x="67" y="4"/>
                  </a:cubicBezTo>
                  <a:cubicBezTo>
                    <a:pt x="67" y="4"/>
                    <a:pt x="73" y="3"/>
                    <a:pt x="76" y="11"/>
                  </a:cubicBezTo>
                  <a:cubicBezTo>
                    <a:pt x="84" y="29"/>
                    <a:pt x="84" y="29"/>
                    <a:pt x="84" y="29"/>
                  </a:cubicBezTo>
                  <a:cubicBezTo>
                    <a:pt x="10" y="29"/>
                    <a:pt x="10" y="29"/>
                    <a:pt x="10" y="29"/>
                  </a:cubicBezTo>
                  <a:lnTo>
                    <a:pt x="17" y="9"/>
                  </a:lnTo>
                  <a:close/>
                  <a:moveTo>
                    <a:pt x="17" y="53"/>
                  </a:moveTo>
                  <a:cubicBezTo>
                    <a:pt x="13" y="53"/>
                    <a:pt x="10" y="50"/>
                    <a:pt x="10" y="46"/>
                  </a:cubicBezTo>
                  <a:cubicBezTo>
                    <a:pt x="10" y="42"/>
                    <a:pt x="13" y="39"/>
                    <a:pt x="17" y="39"/>
                  </a:cubicBezTo>
                  <a:cubicBezTo>
                    <a:pt x="20" y="39"/>
                    <a:pt x="23" y="42"/>
                    <a:pt x="23" y="46"/>
                  </a:cubicBezTo>
                  <a:cubicBezTo>
                    <a:pt x="23" y="50"/>
                    <a:pt x="20" y="53"/>
                    <a:pt x="17" y="53"/>
                  </a:cubicBezTo>
                  <a:close/>
                  <a:moveTo>
                    <a:pt x="78" y="53"/>
                  </a:moveTo>
                  <a:cubicBezTo>
                    <a:pt x="75" y="53"/>
                    <a:pt x="72" y="50"/>
                    <a:pt x="72" y="46"/>
                  </a:cubicBezTo>
                  <a:cubicBezTo>
                    <a:pt x="72" y="42"/>
                    <a:pt x="75" y="39"/>
                    <a:pt x="78" y="39"/>
                  </a:cubicBezTo>
                  <a:cubicBezTo>
                    <a:pt x="82" y="39"/>
                    <a:pt x="84" y="42"/>
                    <a:pt x="84" y="46"/>
                  </a:cubicBezTo>
                  <a:cubicBezTo>
                    <a:pt x="84" y="50"/>
                    <a:pt x="82" y="53"/>
                    <a:pt x="7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4" name="Freeform 346">
              <a:extLst>
                <a:ext uri="{FF2B5EF4-FFF2-40B4-BE49-F238E27FC236}">
                  <a16:creationId xmlns:a16="http://schemas.microsoft.com/office/drawing/2014/main" id="{D9DE4861-039A-47E8-9264-D7875BE59AFB}"/>
                </a:ext>
              </a:extLst>
            </p:cNvPr>
            <p:cNvSpPr>
              <a:spLocks noEditPoints="1"/>
            </p:cNvSpPr>
            <p:nvPr/>
          </p:nvSpPr>
          <p:spPr bwMode="auto">
            <a:xfrm>
              <a:off x="7806411" y="2337104"/>
              <a:ext cx="134162" cy="131631"/>
            </a:xfrm>
            <a:custGeom>
              <a:avLst/>
              <a:gdLst>
                <a:gd name="T0" fmla="*/ 79 w 84"/>
                <a:gd name="T1" fmla="*/ 30 h 82"/>
                <a:gd name="T2" fmla="*/ 79 w 84"/>
                <a:gd name="T3" fmla="*/ 30 h 82"/>
                <a:gd name="T4" fmla="*/ 70 w 84"/>
                <a:gd name="T5" fmla="*/ 10 h 82"/>
                <a:gd name="T6" fmla="*/ 59 w 84"/>
                <a:gd name="T7" fmla="*/ 1 h 82"/>
                <a:gd name="T8" fmla="*/ 13 w 84"/>
                <a:gd name="T9" fmla="*/ 1 h 82"/>
                <a:gd name="T10" fmla="*/ 4 w 84"/>
                <a:gd name="T11" fmla="*/ 6 h 82"/>
                <a:gd name="T12" fmla="*/ 0 w 84"/>
                <a:gd name="T13" fmla="*/ 18 h 82"/>
                <a:gd name="T14" fmla="*/ 4 w 84"/>
                <a:gd name="T15" fmla="*/ 18 h 82"/>
                <a:gd name="T16" fmla="*/ 7 w 84"/>
                <a:gd name="T17" fmla="*/ 9 h 82"/>
                <a:gd name="T18" fmla="*/ 14 w 84"/>
                <a:gd name="T19" fmla="*/ 4 h 82"/>
                <a:gd name="T20" fmla="*/ 57 w 84"/>
                <a:gd name="T21" fmla="*/ 4 h 82"/>
                <a:gd name="T22" fmla="*/ 65 w 84"/>
                <a:gd name="T23" fmla="*/ 11 h 82"/>
                <a:gd name="T24" fmla="*/ 74 w 84"/>
                <a:gd name="T25" fmla="*/ 29 h 82"/>
                <a:gd name="T26" fmla="*/ 23 w 84"/>
                <a:gd name="T27" fmla="*/ 29 h 82"/>
                <a:gd name="T28" fmla="*/ 32 w 84"/>
                <a:gd name="T29" fmla="*/ 47 h 82"/>
                <a:gd name="T30" fmla="*/ 32 w 84"/>
                <a:gd name="T31" fmla="*/ 47 h 82"/>
                <a:gd name="T32" fmla="*/ 37 w 84"/>
                <a:gd name="T33" fmla="*/ 52 h 82"/>
                <a:gd name="T34" fmla="*/ 37 w 84"/>
                <a:gd name="T35" fmla="*/ 65 h 82"/>
                <a:gd name="T36" fmla="*/ 63 w 84"/>
                <a:gd name="T37" fmla="*/ 65 h 82"/>
                <a:gd name="T38" fmla="*/ 63 w 84"/>
                <a:gd name="T39" fmla="*/ 77 h 82"/>
                <a:gd name="T40" fmla="*/ 67 w 84"/>
                <a:gd name="T41" fmla="*/ 82 h 82"/>
                <a:gd name="T42" fmla="*/ 74 w 84"/>
                <a:gd name="T43" fmla="*/ 82 h 82"/>
                <a:gd name="T44" fmla="*/ 78 w 84"/>
                <a:gd name="T45" fmla="*/ 77 h 82"/>
                <a:gd name="T46" fmla="*/ 78 w 84"/>
                <a:gd name="T47" fmla="*/ 65 h 82"/>
                <a:gd name="T48" fmla="*/ 79 w 84"/>
                <a:gd name="T49" fmla="*/ 65 h 82"/>
                <a:gd name="T50" fmla="*/ 84 w 84"/>
                <a:gd name="T51" fmla="*/ 60 h 82"/>
                <a:gd name="T52" fmla="*/ 84 w 84"/>
                <a:gd name="T53" fmla="*/ 34 h 82"/>
                <a:gd name="T54" fmla="*/ 79 w 84"/>
                <a:gd name="T55" fmla="*/ 30 h 82"/>
                <a:gd name="T56" fmla="*/ 68 w 84"/>
                <a:gd name="T57" fmla="*/ 53 h 82"/>
                <a:gd name="T58" fmla="*/ 62 w 84"/>
                <a:gd name="T59" fmla="*/ 46 h 82"/>
                <a:gd name="T60" fmla="*/ 68 w 84"/>
                <a:gd name="T61" fmla="*/ 39 h 82"/>
                <a:gd name="T62" fmla="*/ 74 w 84"/>
                <a:gd name="T63" fmla="*/ 46 h 82"/>
                <a:gd name="T64" fmla="*/ 68 w 84"/>
                <a:gd name="T65"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82">
                  <a:moveTo>
                    <a:pt x="79" y="30"/>
                  </a:moveTo>
                  <a:cubicBezTo>
                    <a:pt x="79" y="30"/>
                    <a:pt x="79" y="30"/>
                    <a:pt x="79" y="30"/>
                  </a:cubicBezTo>
                  <a:cubicBezTo>
                    <a:pt x="70" y="10"/>
                    <a:pt x="70" y="10"/>
                    <a:pt x="70" y="10"/>
                  </a:cubicBezTo>
                  <a:cubicBezTo>
                    <a:pt x="66" y="0"/>
                    <a:pt x="59" y="1"/>
                    <a:pt x="59" y="1"/>
                  </a:cubicBezTo>
                  <a:cubicBezTo>
                    <a:pt x="13" y="1"/>
                    <a:pt x="13" y="1"/>
                    <a:pt x="13" y="1"/>
                  </a:cubicBezTo>
                  <a:cubicBezTo>
                    <a:pt x="6" y="0"/>
                    <a:pt x="4" y="6"/>
                    <a:pt x="4" y="6"/>
                  </a:cubicBezTo>
                  <a:cubicBezTo>
                    <a:pt x="0" y="18"/>
                    <a:pt x="0" y="18"/>
                    <a:pt x="0" y="18"/>
                  </a:cubicBezTo>
                  <a:cubicBezTo>
                    <a:pt x="4" y="18"/>
                    <a:pt x="4" y="18"/>
                    <a:pt x="4" y="18"/>
                  </a:cubicBezTo>
                  <a:cubicBezTo>
                    <a:pt x="7" y="9"/>
                    <a:pt x="7" y="9"/>
                    <a:pt x="7" y="9"/>
                  </a:cubicBezTo>
                  <a:cubicBezTo>
                    <a:pt x="7" y="9"/>
                    <a:pt x="9" y="4"/>
                    <a:pt x="14" y="4"/>
                  </a:cubicBezTo>
                  <a:cubicBezTo>
                    <a:pt x="57" y="4"/>
                    <a:pt x="57" y="4"/>
                    <a:pt x="57" y="4"/>
                  </a:cubicBezTo>
                  <a:cubicBezTo>
                    <a:pt x="57" y="4"/>
                    <a:pt x="63" y="3"/>
                    <a:pt x="65" y="11"/>
                  </a:cubicBezTo>
                  <a:cubicBezTo>
                    <a:pt x="74" y="29"/>
                    <a:pt x="74" y="29"/>
                    <a:pt x="74" y="29"/>
                  </a:cubicBezTo>
                  <a:cubicBezTo>
                    <a:pt x="23" y="29"/>
                    <a:pt x="23" y="29"/>
                    <a:pt x="23" y="29"/>
                  </a:cubicBezTo>
                  <a:cubicBezTo>
                    <a:pt x="32" y="47"/>
                    <a:pt x="32" y="47"/>
                    <a:pt x="32" y="47"/>
                  </a:cubicBezTo>
                  <a:cubicBezTo>
                    <a:pt x="32" y="47"/>
                    <a:pt x="32" y="47"/>
                    <a:pt x="32" y="47"/>
                  </a:cubicBezTo>
                  <a:cubicBezTo>
                    <a:pt x="35" y="47"/>
                    <a:pt x="37" y="49"/>
                    <a:pt x="37" y="52"/>
                  </a:cubicBezTo>
                  <a:cubicBezTo>
                    <a:pt x="37" y="65"/>
                    <a:pt x="37" y="65"/>
                    <a:pt x="37" y="65"/>
                  </a:cubicBezTo>
                  <a:cubicBezTo>
                    <a:pt x="63" y="65"/>
                    <a:pt x="63" y="65"/>
                    <a:pt x="63" y="65"/>
                  </a:cubicBezTo>
                  <a:cubicBezTo>
                    <a:pt x="63" y="77"/>
                    <a:pt x="63" y="77"/>
                    <a:pt x="63" y="77"/>
                  </a:cubicBezTo>
                  <a:cubicBezTo>
                    <a:pt x="63" y="79"/>
                    <a:pt x="65" y="82"/>
                    <a:pt x="67" y="82"/>
                  </a:cubicBezTo>
                  <a:cubicBezTo>
                    <a:pt x="74" y="82"/>
                    <a:pt x="74" y="82"/>
                    <a:pt x="74" y="82"/>
                  </a:cubicBezTo>
                  <a:cubicBezTo>
                    <a:pt x="76" y="82"/>
                    <a:pt x="78" y="79"/>
                    <a:pt x="78" y="77"/>
                  </a:cubicBezTo>
                  <a:cubicBezTo>
                    <a:pt x="78" y="65"/>
                    <a:pt x="78" y="65"/>
                    <a:pt x="78" y="65"/>
                  </a:cubicBezTo>
                  <a:cubicBezTo>
                    <a:pt x="79" y="65"/>
                    <a:pt x="79" y="65"/>
                    <a:pt x="79" y="65"/>
                  </a:cubicBezTo>
                  <a:cubicBezTo>
                    <a:pt x="82" y="65"/>
                    <a:pt x="84" y="63"/>
                    <a:pt x="84" y="60"/>
                  </a:cubicBezTo>
                  <a:cubicBezTo>
                    <a:pt x="84" y="34"/>
                    <a:pt x="84" y="34"/>
                    <a:pt x="84" y="34"/>
                  </a:cubicBezTo>
                  <a:cubicBezTo>
                    <a:pt x="84" y="32"/>
                    <a:pt x="82" y="30"/>
                    <a:pt x="79" y="30"/>
                  </a:cubicBezTo>
                  <a:close/>
                  <a:moveTo>
                    <a:pt x="68" y="53"/>
                  </a:moveTo>
                  <a:cubicBezTo>
                    <a:pt x="65" y="53"/>
                    <a:pt x="62" y="50"/>
                    <a:pt x="62" y="46"/>
                  </a:cubicBezTo>
                  <a:cubicBezTo>
                    <a:pt x="62" y="42"/>
                    <a:pt x="65" y="39"/>
                    <a:pt x="68" y="39"/>
                  </a:cubicBezTo>
                  <a:cubicBezTo>
                    <a:pt x="72" y="39"/>
                    <a:pt x="74" y="42"/>
                    <a:pt x="74" y="46"/>
                  </a:cubicBezTo>
                  <a:cubicBezTo>
                    <a:pt x="74" y="50"/>
                    <a:pt x="72" y="53"/>
                    <a:pt x="6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5" name="Freeform 347">
              <a:extLst>
                <a:ext uri="{FF2B5EF4-FFF2-40B4-BE49-F238E27FC236}">
                  <a16:creationId xmlns:a16="http://schemas.microsoft.com/office/drawing/2014/main" id="{1B811A41-E5CC-4517-BEE6-E8BC8D613AD4}"/>
                </a:ext>
              </a:extLst>
            </p:cNvPr>
            <p:cNvSpPr>
              <a:spLocks noEditPoints="1"/>
            </p:cNvSpPr>
            <p:nvPr/>
          </p:nvSpPr>
          <p:spPr bwMode="auto">
            <a:xfrm>
              <a:off x="7626684" y="2337104"/>
              <a:ext cx="134162" cy="131631"/>
            </a:xfrm>
            <a:custGeom>
              <a:avLst/>
              <a:gdLst>
                <a:gd name="T0" fmla="*/ 0 w 84"/>
                <a:gd name="T1" fmla="*/ 35 h 82"/>
                <a:gd name="T2" fmla="*/ 0 w 84"/>
                <a:gd name="T3" fmla="*/ 60 h 82"/>
                <a:gd name="T4" fmla="*/ 4 w 84"/>
                <a:gd name="T5" fmla="*/ 65 h 82"/>
                <a:gd name="T6" fmla="*/ 5 w 84"/>
                <a:gd name="T7" fmla="*/ 65 h 82"/>
                <a:gd name="T8" fmla="*/ 5 w 84"/>
                <a:gd name="T9" fmla="*/ 77 h 82"/>
                <a:gd name="T10" fmla="*/ 10 w 84"/>
                <a:gd name="T11" fmla="*/ 82 h 82"/>
                <a:gd name="T12" fmla="*/ 16 w 84"/>
                <a:gd name="T13" fmla="*/ 82 h 82"/>
                <a:gd name="T14" fmla="*/ 21 w 84"/>
                <a:gd name="T15" fmla="*/ 77 h 82"/>
                <a:gd name="T16" fmla="*/ 21 w 84"/>
                <a:gd name="T17" fmla="*/ 65 h 82"/>
                <a:gd name="T18" fmla="*/ 47 w 84"/>
                <a:gd name="T19" fmla="*/ 65 h 82"/>
                <a:gd name="T20" fmla="*/ 47 w 84"/>
                <a:gd name="T21" fmla="*/ 52 h 82"/>
                <a:gd name="T22" fmla="*/ 51 w 84"/>
                <a:gd name="T23" fmla="*/ 47 h 82"/>
                <a:gd name="T24" fmla="*/ 52 w 84"/>
                <a:gd name="T25" fmla="*/ 47 h 82"/>
                <a:gd name="T26" fmla="*/ 60 w 84"/>
                <a:gd name="T27" fmla="*/ 29 h 82"/>
                <a:gd name="T28" fmla="*/ 10 w 84"/>
                <a:gd name="T29" fmla="*/ 29 h 82"/>
                <a:gd name="T30" fmla="*/ 18 w 84"/>
                <a:gd name="T31" fmla="*/ 11 h 82"/>
                <a:gd name="T32" fmla="*/ 26 w 84"/>
                <a:gd name="T33" fmla="*/ 4 h 82"/>
                <a:gd name="T34" fmla="*/ 69 w 84"/>
                <a:gd name="T35" fmla="*/ 4 h 82"/>
                <a:gd name="T36" fmla="*/ 77 w 84"/>
                <a:gd name="T37" fmla="*/ 9 h 82"/>
                <a:gd name="T38" fmla="*/ 80 w 84"/>
                <a:gd name="T39" fmla="*/ 18 h 82"/>
                <a:gd name="T40" fmla="*/ 84 w 84"/>
                <a:gd name="T41" fmla="*/ 18 h 82"/>
                <a:gd name="T42" fmla="*/ 79 w 84"/>
                <a:gd name="T43" fmla="*/ 6 h 82"/>
                <a:gd name="T44" fmla="*/ 71 w 84"/>
                <a:gd name="T45" fmla="*/ 1 h 82"/>
                <a:gd name="T46" fmla="*/ 24 w 84"/>
                <a:gd name="T47" fmla="*/ 1 h 82"/>
                <a:gd name="T48" fmla="*/ 14 w 84"/>
                <a:gd name="T49" fmla="*/ 10 h 82"/>
                <a:gd name="T50" fmla="*/ 5 w 84"/>
                <a:gd name="T51" fmla="*/ 30 h 82"/>
                <a:gd name="T52" fmla="*/ 4 w 84"/>
                <a:gd name="T53" fmla="*/ 30 h 82"/>
                <a:gd name="T54" fmla="*/ 0 w 84"/>
                <a:gd name="T55" fmla="*/ 35 h 82"/>
                <a:gd name="T56" fmla="*/ 9 w 84"/>
                <a:gd name="T57" fmla="*/ 46 h 82"/>
                <a:gd name="T58" fmla="*/ 15 w 84"/>
                <a:gd name="T59" fmla="*/ 39 h 82"/>
                <a:gd name="T60" fmla="*/ 22 w 84"/>
                <a:gd name="T61" fmla="*/ 46 h 82"/>
                <a:gd name="T62" fmla="*/ 15 w 84"/>
                <a:gd name="T63" fmla="*/ 53 h 82"/>
                <a:gd name="T64" fmla="*/ 9 w 84"/>
                <a:gd name="T65"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82">
                  <a:moveTo>
                    <a:pt x="0" y="35"/>
                  </a:moveTo>
                  <a:cubicBezTo>
                    <a:pt x="0" y="60"/>
                    <a:pt x="0" y="60"/>
                    <a:pt x="0" y="60"/>
                  </a:cubicBezTo>
                  <a:cubicBezTo>
                    <a:pt x="0" y="63"/>
                    <a:pt x="2" y="65"/>
                    <a:pt x="4" y="65"/>
                  </a:cubicBezTo>
                  <a:cubicBezTo>
                    <a:pt x="5" y="65"/>
                    <a:pt x="5" y="65"/>
                    <a:pt x="5" y="65"/>
                  </a:cubicBezTo>
                  <a:cubicBezTo>
                    <a:pt x="5" y="77"/>
                    <a:pt x="5" y="77"/>
                    <a:pt x="5" y="77"/>
                  </a:cubicBezTo>
                  <a:cubicBezTo>
                    <a:pt x="5" y="80"/>
                    <a:pt x="7" y="82"/>
                    <a:pt x="10" y="82"/>
                  </a:cubicBezTo>
                  <a:cubicBezTo>
                    <a:pt x="16" y="82"/>
                    <a:pt x="16" y="82"/>
                    <a:pt x="16" y="82"/>
                  </a:cubicBezTo>
                  <a:cubicBezTo>
                    <a:pt x="19" y="82"/>
                    <a:pt x="21" y="80"/>
                    <a:pt x="21" y="77"/>
                  </a:cubicBezTo>
                  <a:cubicBezTo>
                    <a:pt x="21" y="65"/>
                    <a:pt x="21" y="65"/>
                    <a:pt x="21" y="65"/>
                  </a:cubicBezTo>
                  <a:cubicBezTo>
                    <a:pt x="47" y="65"/>
                    <a:pt x="47" y="65"/>
                    <a:pt x="47" y="65"/>
                  </a:cubicBezTo>
                  <a:cubicBezTo>
                    <a:pt x="47" y="52"/>
                    <a:pt x="47" y="52"/>
                    <a:pt x="47" y="52"/>
                  </a:cubicBezTo>
                  <a:cubicBezTo>
                    <a:pt x="47" y="49"/>
                    <a:pt x="49" y="47"/>
                    <a:pt x="51" y="47"/>
                  </a:cubicBezTo>
                  <a:cubicBezTo>
                    <a:pt x="52" y="47"/>
                    <a:pt x="52" y="47"/>
                    <a:pt x="52" y="47"/>
                  </a:cubicBezTo>
                  <a:cubicBezTo>
                    <a:pt x="60" y="29"/>
                    <a:pt x="60" y="29"/>
                    <a:pt x="60" y="29"/>
                  </a:cubicBezTo>
                  <a:cubicBezTo>
                    <a:pt x="10" y="29"/>
                    <a:pt x="10" y="29"/>
                    <a:pt x="10" y="29"/>
                  </a:cubicBezTo>
                  <a:cubicBezTo>
                    <a:pt x="18" y="11"/>
                    <a:pt x="18" y="11"/>
                    <a:pt x="18" y="11"/>
                  </a:cubicBezTo>
                  <a:cubicBezTo>
                    <a:pt x="20" y="4"/>
                    <a:pt x="26" y="4"/>
                    <a:pt x="26" y="4"/>
                  </a:cubicBezTo>
                  <a:cubicBezTo>
                    <a:pt x="69" y="4"/>
                    <a:pt x="69" y="4"/>
                    <a:pt x="69" y="4"/>
                  </a:cubicBezTo>
                  <a:cubicBezTo>
                    <a:pt x="75" y="4"/>
                    <a:pt x="77" y="9"/>
                    <a:pt x="77" y="9"/>
                  </a:cubicBezTo>
                  <a:cubicBezTo>
                    <a:pt x="80" y="18"/>
                    <a:pt x="80" y="18"/>
                    <a:pt x="80" y="18"/>
                  </a:cubicBezTo>
                  <a:cubicBezTo>
                    <a:pt x="84" y="18"/>
                    <a:pt x="84" y="18"/>
                    <a:pt x="84" y="18"/>
                  </a:cubicBezTo>
                  <a:cubicBezTo>
                    <a:pt x="79" y="6"/>
                    <a:pt x="79" y="6"/>
                    <a:pt x="79" y="6"/>
                  </a:cubicBezTo>
                  <a:cubicBezTo>
                    <a:pt x="79" y="6"/>
                    <a:pt x="78" y="1"/>
                    <a:pt x="71" y="1"/>
                  </a:cubicBezTo>
                  <a:cubicBezTo>
                    <a:pt x="24" y="1"/>
                    <a:pt x="24" y="1"/>
                    <a:pt x="24" y="1"/>
                  </a:cubicBezTo>
                  <a:cubicBezTo>
                    <a:pt x="24" y="1"/>
                    <a:pt x="18" y="0"/>
                    <a:pt x="14" y="10"/>
                  </a:cubicBezTo>
                  <a:cubicBezTo>
                    <a:pt x="5" y="30"/>
                    <a:pt x="5" y="30"/>
                    <a:pt x="5" y="30"/>
                  </a:cubicBezTo>
                  <a:cubicBezTo>
                    <a:pt x="4" y="30"/>
                    <a:pt x="4" y="30"/>
                    <a:pt x="4" y="30"/>
                  </a:cubicBezTo>
                  <a:cubicBezTo>
                    <a:pt x="2" y="30"/>
                    <a:pt x="0" y="32"/>
                    <a:pt x="0" y="35"/>
                  </a:cubicBezTo>
                  <a:close/>
                  <a:moveTo>
                    <a:pt x="9" y="46"/>
                  </a:moveTo>
                  <a:cubicBezTo>
                    <a:pt x="9" y="42"/>
                    <a:pt x="12" y="39"/>
                    <a:pt x="15" y="39"/>
                  </a:cubicBezTo>
                  <a:cubicBezTo>
                    <a:pt x="19" y="39"/>
                    <a:pt x="22" y="42"/>
                    <a:pt x="22" y="46"/>
                  </a:cubicBezTo>
                  <a:cubicBezTo>
                    <a:pt x="22" y="50"/>
                    <a:pt x="19" y="53"/>
                    <a:pt x="15" y="53"/>
                  </a:cubicBezTo>
                  <a:cubicBezTo>
                    <a:pt x="12" y="53"/>
                    <a:pt x="9" y="50"/>
                    <a:pt x="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6" name="Freeform 368">
              <a:extLst>
                <a:ext uri="{FF2B5EF4-FFF2-40B4-BE49-F238E27FC236}">
                  <a16:creationId xmlns:a16="http://schemas.microsoft.com/office/drawing/2014/main" id="{9AFA3A59-7743-459E-A57F-596F389341E8}"/>
                </a:ext>
              </a:extLst>
            </p:cNvPr>
            <p:cNvSpPr>
              <a:spLocks/>
            </p:cNvSpPr>
            <p:nvPr/>
          </p:nvSpPr>
          <p:spPr bwMode="auto">
            <a:xfrm>
              <a:off x="7849444" y="1568837"/>
              <a:ext cx="46831" cy="13922"/>
            </a:xfrm>
            <a:custGeom>
              <a:avLst/>
              <a:gdLst>
                <a:gd name="T0" fmla="*/ 24 w 37"/>
                <a:gd name="T1" fmla="*/ 11 h 11"/>
                <a:gd name="T2" fmla="*/ 14 w 37"/>
                <a:gd name="T3" fmla="*/ 11 h 11"/>
                <a:gd name="T4" fmla="*/ 0 w 37"/>
                <a:gd name="T5" fmla="*/ 11 h 11"/>
                <a:gd name="T6" fmla="*/ 0 w 37"/>
                <a:gd name="T7" fmla="*/ 0 h 11"/>
                <a:gd name="T8" fmla="*/ 14 w 37"/>
                <a:gd name="T9" fmla="*/ 0 h 11"/>
                <a:gd name="T10" fmla="*/ 24 w 37"/>
                <a:gd name="T11" fmla="*/ 0 h 11"/>
                <a:gd name="T12" fmla="*/ 37 w 37"/>
                <a:gd name="T13" fmla="*/ 0 h 11"/>
                <a:gd name="T14" fmla="*/ 37 w 37"/>
                <a:gd name="T15" fmla="*/ 11 h 11"/>
                <a:gd name="T16" fmla="*/ 24 w 37"/>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1">
                  <a:moveTo>
                    <a:pt x="24" y="11"/>
                  </a:moveTo>
                  <a:lnTo>
                    <a:pt x="14" y="11"/>
                  </a:lnTo>
                  <a:lnTo>
                    <a:pt x="0" y="11"/>
                  </a:lnTo>
                  <a:lnTo>
                    <a:pt x="0" y="0"/>
                  </a:lnTo>
                  <a:lnTo>
                    <a:pt x="14" y="0"/>
                  </a:lnTo>
                  <a:lnTo>
                    <a:pt x="24" y="0"/>
                  </a:lnTo>
                  <a:lnTo>
                    <a:pt x="37" y="0"/>
                  </a:lnTo>
                  <a:lnTo>
                    <a:pt x="37" y="11"/>
                  </a:lnTo>
                  <a:lnTo>
                    <a:pt x="2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7" name="Freeform 375">
              <a:extLst>
                <a:ext uri="{FF2B5EF4-FFF2-40B4-BE49-F238E27FC236}">
                  <a16:creationId xmlns:a16="http://schemas.microsoft.com/office/drawing/2014/main" id="{D7039288-4CF8-4C22-B16F-D709E6210D8A}"/>
                </a:ext>
              </a:extLst>
            </p:cNvPr>
            <p:cNvSpPr>
              <a:spLocks/>
            </p:cNvSpPr>
            <p:nvPr/>
          </p:nvSpPr>
          <p:spPr bwMode="auto">
            <a:xfrm>
              <a:off x="7621621" y="1505553"/>
              <a:ext cx="258199" cy="169601"/>
            </a:xfrm>
            <a:custGeom>
              <a:avLst/>
              <a:gdLst>
                <a:gd name="T0" fmla="*/ 160 w 161"/>
                <a:gd name="T1" fmla="*/ 52 h 106"/>
                <a:gd name="T2" fmla="*/ 138 w 161"/>
                <a:gd name="T3" fmla="*/ 52 h 106"/>
                <a:gd name="T4" fmla="*/ 138 w 161"/>
                <a:gd name="T5" fmla="*/ 36 h 106"/>
                <a:gd name="T6" fmla="*/ 161 w 161"/>
                <a:gd name="T7" fmla="*/ 36 h 106"/>
                <a:gd name="T8" fmla="*/ 106 w 161"/>
                <a:gd name="T9" fmla="*/ 7 h 106"/>
                <a:gd name="T10" fmla="*/ 101 w 161"/>
                <a:gd name="T11" fmla="*/ 0 h 106"/>
                <a:gd name="T12" fmla="*/ 70 w 161"/>
                <a:gd name="T13" fmla="*/ 0 h 106"/>
                <a:gd name="T14" fmla="*/ 65 w 161"/>
                <a:gd name="T15" fmla="*/ 7 h 106"/>
                <a:gd name="T16" fmla="*/ 41 w 161"/>
                <a:gd name="T17" fmla="*/ 19 h 106"/>
                <a:gd name="T18" fmla="*/ 16 w 161"/>
                <a:gd name="T19" fmla="*/ 34 h 106"/>
                <a:gd name="T20" fmla="*/ 7 w 161"/>
                <a:gd name="T21" fmla="*/ 77 h 106"/>
                <a:gd name="T22" fmla="*/ 160 w 161"/>
                <a:gd name="T23" fmla="*/ 83 h 106"/>
                <a:gd name="T24" fmla="*/ 160 w 161"/>
                <a:gd name="T25"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 h="106">
                  <a:moveTo>
                    <a:pt x="160" y="52"/>
                  </a:moveTo>
                  <a:cubicBezTo>
                    <a:pt x="138" y="52"/>
                    <a:pt x="138" y="52"/>
                    <a:pt x="138" y="52"/>
                  </a:cubicBezTo>
                  <a:cubicBezTo>
                    <a:pt x="138" y="36"/>
                    <a:pt x="138" y="36"/>
                    <a:pt x="138" y="36"/>
                  </a:cubicBezTo>
                  <a:cubicBezTo>
                    <a:pt x="161" y="36"/>
                    <a:pt x="161" y="36"/>
                    <a:pt x="161" y="36"/>
                  </a:cubicBezTo>
                  <a:cubicBezTo>
                    <a:pt x="145" y="23"/>
                    <a:pt x="109" y="8"/>
                    <a:pt x="106" y="7"/>
                  </a:cubicBezTo>
                  <a:cubicBezTo>
                    <a:pt x="105" y="7"/>
                    <a:pt x="97" y="5"/>
                    <a:pt x="101" y="0"/>
                  </a:cubicBezTo>
                  <a:cubicBezTo>
                    <a:pt x="101" y="0"/>
                    <a:pt x="91" y="19"/>
                    <a:pt x="70" y="0"/>
                  </a:cubicBezTo>
                  <a:cubicBezTo>
                    <a:pt x="70" y="1"/>
                    <a:pt x="71" y="4"/>
                    <a:pt x="65" y="7"/>
                  </a:cubicBezTo>
                  <a:cubicBezTo>
                    <a:pt x="61" y="9"/>
                    <a:pt x="51" y="14"/>
                    <a:pt x="41" y="19"/>
                  </a:cubicBezTo>
                  <a:cubicBezTo>
                    <a:pt x="31" y="24"/>
                    <a:pt x="20" y="30"/>
                    <a:pt x="16" y="34"/>
                  </a:cubicBezTo>
                  <a:cubicBezTo>
                    <a:pt x="8" y="42"/>
                    <a:pt x="0" y="67"/>
                    <a:pt x="7" y="77"/>
                  </a:cubicBezTo>
                  <a:cubicBezTo>
                    <a:pt x="47" y="98"/>
                    <a:pt x="108" y="106"/>
                    <a:pt x="160" y="83"/>
                  </a:cubicBezTo>
                  <a:lnTo>
                    <a:pt x="16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8" name="Freeform 376">
              <a:extLst>
                <a:ext uri="{FF2B5EF4-FFF2-40B4-BE49-F238E27FC236}">
                  <a16:creationId xmlns:a16="http://schemas.microsoft.com/office/drawing/2014/main" id="{F63D6926-9C05-458D-A9D8-B63DF62ECB58}"/>
                </a:ext>
              </a:extLst>
            </p:cNvPr>
            <p:cNvSpPr>
              <a:spLocks/>
            </p:cNvSpPr>
            <p:nvPr/>
          </p:nvSpPr>
          <p:spPr bwMode="auto">
            <a:xfrm>
              <a:off x="7708953" y="1391642"/>
              <a:ext cx="122771" cy="137959"/>
            </a:xfrm>
            <a:custGeom>
              <a:avLst/>
              <a:gdLst>
                <a:gd name="T0" fmla="*/ 2 w 77"/>
                <a:gd name="T1" fmla="*/ 65 h 86"/>
                <a:gd name="T2" fmla="*/ 14 w 77"/>
                <a:gd name="T3" fmla="*/ 68 h 86"/>
                <a:gd name="T4" fmla="*/ 19 w 77"/>
                <a:gd name="T5" fmla="*/ 73 h 86"/>
                <a:gd name="T6" fmla="*/ 54 w 77"/>
                <a:gd name="T7" fmla="*/ 60 h 86"/>
                <a:gd name="T8" fmla="*/ 58 w 77"/>
                <a:gd name="T9" fmla="*/ 2 h 86"/>
                <a:gd name="T10" fmla="*/ 14 w 77"/>
                <a:gd name="T11" fmla="*/ 0 h 86"/>
                <a:gd name="T12" fmla="*/ 2 w 77"/>
                <a:gd name="T13" fmla="*/ 14 h 86"/>
                <a:gd name="T14" fmla="*/ 1 w 77"/>
                <a:gd name="T15" fmla="*/ 36 h 86"/>
                <a:gd name="T16" fmla="*/ 0 w 77"/>
                <a:gd name="T17" fmla="*/ 63 h 86"/>
                <a:gd name="T18" fmla="*/ 2 w 77"/>
                <a:gd name="T19" fmla="*/ 6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86">
                  <a:moveTo>
                    <a:pt x="2" y="65"/>
                  </a:moveTo>
                  <a:cubicBezTo>
                    <a:pt x="2" y="65"/>
                    <a:pt x="13" y="67"/>
                    <a:pt x="14" y="68"/>
                  </a:cubicBezTo>
                  <a:cubicBezTo>
                    <a:pt x="15" y="69"/>
                    <a:pt x="17" y="71"/>
                    <a:pt x="19" y="73"/>
                  </a:cubicBezTo>
                  <a:cubicBezTo>
                    <a:pt x="26" y="80"/>
                    <a:pt x="39" y="86"/>
                    <a:pt x="54" y="60"/>
                  </a:cubicBezTo>
                  <a:cubicBezTo>
                    <a:pt x="77" y="21"/>
                    <a:pt x="58" y="2"/>
                    <a:pt x="58" y="2"/>
                  </a:cubicBezTo>
                  <a:cubicBezTo>
                    <a:pt x="14" y="0"/>
                    <a:pt x="14" y="0"/>
                    <a:pt x="14" y="0"/>
                  </a:cubicBezTo>
                  <a:cubicBezTo>
                    <a:pt x="2" y="14"/>
                    <a:pt x="2" y="14"/>
                    <a:pt x="2" y="14"/>
                  </a:cubicBezTo>
                  <a:cubicBezTo>
                    <a:pt x="1" y="36"/>
                    <a:pt x="1" y="36"/>
                    <a:pt x="1" y="36"/>
                  </a:cubicBezTo>
                  <a:cubicBezTo>
                    <a:pt x="0" y="63"/>
                    <a:pt x="0" y="63"/>
                    <a:pt x="0" y="63"/>
                  </a:cubicBezTo>
                  <a:lnTo>
                    <a:pt x="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39" name="Freeform 377">
              <a:extLst>
                <a:ext uri="{FF2B5EF4-FFF2-40B4-BE49-F238E27FC236}">
                  <a16:creationId xmlns:a16="http://schemas.microsoft.com/office/drawing/2014/main" id="{36739387-F901-4DEE-9E36-F8A98B74B295}"/>
                </a:ext>
              </a:extLst>
            </p:cNvPr>
            <p:cNvSpPr>
              <a:spLocks/>
            </p:cNvSpPr>
            <p:nvPr/>
          </p:nvSpPr>
          <p:spPr bwMode="auto">
            <a:xfrm>
              <a:off x="7668451" y="1309372"/>
              <a:ext cx="196181" cy="217697"/>
            </a:xfrm>
            <a:custGeom>
              <a:avLst/>
              <a:gdLst>
                <a:gd name="T0" fmla="*/ 13 w 122"/>
                <a:gd name="T1" fmla="*/ 100 h 136"/>
                <a:gd name="T2" fmla="*/ 38 w 122"/>
                <a:gd name="T3" fmla="*/ 40 h 136"/>
                <a:gd name="T4" fmla="*/ 103 w 122"/>
                <a:gd name="T5" fmla="*/ 90 h 136"/>
                <a:gd name="T6" fmla="*/ 104 w 122"/>
                <a:gd name="T7" fmla="*/ 91 h 136"/>
                <a:gd name="T8" fmla="*/ 79 w 122"/>
                <a:gd name="T9" fmla="*/ 111 h 136"/>
                <a:gd name="T10" fmla="*/ 79 w 122"/>
                <a:gd name="T11" fmla="*/ 84 h 136"/>
                <a:gd name="T12" fmla="*/ 42 w 122"/>
                <a:gd name="T13" fmla="*/ 59 h 136"/>
                <a:gd name="T14" fmla="*/ 40 w 122"/>
                <a:gd name="T15" fmla="*/ 119 h 136"/>
                <a:gd name="T16" fmla="*/ 13 w 122"/>
                <a:gd name="T17"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6">
                  <a:moveTo>
                    <a:pt x="13" y="100"/>
                  </a:moveTo>
                  <a:cubicBezTo>
                    <a:pt x="30" y="110"/>
                    <a:pt x="0" y="38"/>
                    <a:pt x="38" y="40"/>
                  </a:cubicBezTo>
                  <a:cubicBezTo>
                    <a:pt x="122" y="0"/>
                    <a:pt x="75" y="121"/>
                    <a:pt x="103" y="90"/>
                  </a:cubicBezTo>
                  <a:cubicBezTo>
                    <a:pt x="104" y="90"/>
                    <a:pt x="104" y="90"/>
                    <a:pt x="104" y="91"/>
                  </a:cubicBezTo>
                  <a:cubicBezTo>
                    <a:pt x="107" y="101"/>
                    <a:pt x="90" y="128"/>
                    <a:pt x="79" y="111"/>
                  </a:cubicBezTo>
                  <a:cubicBezTo>
                    <a:pt x="79" y="111"/>
                    <a:pt x="92" y="56"/>
                    <a:pt x="79" y="84"/>
                  </a:cubicBezTo>
                  <a:cubicBezTo>
                    <a:pt x="70" y="68"/>
                    <a:pt x="49" y="65"/>
                    <a:pt x="42" y="59"/>
                  </a:cubicBezTo>
                  <a:cubicBezTo>
                    <a:pt x="29" y="63"/>
                    <a:pt x="22" y="93"/>
                    <a:pt x="40" y="119"/>
                  </a:cubicBezTo>
                  <a:cubicBezTo>
                    <a:pt x="22" y="136"/>
                    <a:pt x="8" y="111"/>
                    <a:pt x="1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0" name="Freeform 429">
              <a:extLst>
                <a:ext uri="{FF2B5EF4-FFF2-40B4-BE49-F238E27FC236}">
                  <a16:creationId xmlns:a16="http://schemas.microsoft.com/office/drawing/2014/main" id="{0E9F3427-A389-40CF-9387-4DB864D340E2}"/>
                </a:ext>
              </a:extLst>
            </p:cNvPr>
            <p:cNvSpPr>
              <a:spLocks noEditPoints="1"/>
            </p:cNvSpPr>
            <p:nvPr/>
          </p:nvSpPr>
          <p:spPr bwMode="auto">
            <a:xfrm>
              <a:off x="7638075" y="1811846"/>
              <a:ext cx="299966" cy="301232"/>
            </a:xfrm>
            <a:custGeom>
              <a:avLst/>
              <a:gdLst>
                <a:gd name="T0" fmla="*/ 166 w 187"/>
                <a:gd name="T1" fmla="*/ 0 h 188"/>
                <a:gd name="T2" fmla="*/ 13 w 187"/>
                <a:gd name="T3" fmla="*/ 0 h 188"/>
                <a:gd name="T4" fmla="*/ 0 w 187"/>
                <a:gd name="T5" fmla="*/ 15 h 188"/>
                <a:gd name="T6" fmla="*/ 0 w 187"/>
                <a:gd name="T7" fmla="*/ 173 h 188"/>
                <a:gd name="T8" fmla="*/ 13 w 187"/>
                <a:gd name="T9" fmla="*/ 188 h 188"/>
                <a:gd name="T10" fmla="*/ 166 w 187"/>
                <a:gd name="T11" fmla="*/ 188 h 188"/>
                <a:gd name="T12" fmla="*/ 187 w 187"/>
                <a:gd name="T13" fmla="*/ 173 h 188"/>
                <a:gd name="T14" fmla="*/ 187 w 187"/>
                <a:gd name="T15" fmla="*/ 15 h 188"/>
                <a:gd name="T16" fmla="*/ 166 w 187"/>
                <a:gd name="T17" fmla="*/ 0 h 188"/>
                <a:gd name="T18" fmla="*/ 179 w 187"/>
                <a:gd name="T19" fmla="*/ 130 h 188"/>
                <a:gd name="T20" fmla="*/ 179 w 187"/>
                <a:gd name="T21" fmla="*/ 133 h 188"/>
                <a:gd name="T22" fmla="*/ 174 w 187"/>
                <a:gd name="T23" fmla="*/ 134 h 188"/>
                <a:gd name="T24" fmla="*/ 177 w 187"/>
                <a:gd name="T25" fmla="*/ 134 h 188"/>
                <a:gd name="T26" fmla="*/ 174 w 187"/>
                <a:gd name="T27" fmla="*/ 134 h 188"/>
                <a:gd name="T28" fmla="*/ 152 w 187"/>
                <a:gd name="T29" fmla="*/ 130 h 188"/>
                <a:gd name="T30" fmla="*/ 128 w 187"/>
                <a:gd name="T31" fmla="*/ 130 h 188"/>
                <a:gd name="T32" fmla="*/ 99 w 187"/>
                <a:gd name="T33" fmla="*/ 126 h 188"/>
                <a:gd name="T34" fmla="*/ 67 w 187"/>
                <a:gd name="T35" fmla="*/ 125 h 188"/>
                <a:gd name="T36" fmla="*/ 35 w 187"/>
                <a:gd name="T37" fmla="*/ 126 h 188"/>
                <a:gd name="T38" fmla="*/ 8 w 187"/>
                <a:gd name="T39" fmla="*/ 133 h 188"/>
                <a:gd name="T40" fmla="*/ 8 w 187"/>
                <a:gd name="T41" fmla="*/ 15 h 188"/>
                <a:gd name="T42" fmla="*/ 13 w 187"/>
                <a:gd name="T43" fmla="*/ 9 h 188"/>
                <a:gd name="T44" fmla="*/ 166 w 187"/>
                <a:gd name="T45" fmla="*/ 9 h 188"/>
                <a:gd name="T46" fmla="*/ 179 w 187"/>
                <a:gd name="T47" fmla="*/ 15 h 188"/>
                <a:gd name="T48" fmla="*/ 179 w 187"/>
                <a:gd name="T49" fmla="*/ 130 h 188"/>
                <a:gd name="T50" fmla="*/ 181 w 187"/>
                <a:gd name="T51" fmla="*/ 130 h 188"/>
                <a:gd name="T52" fmla="*/ 179 w 187"/>
                <a:gd name="T53" fmla="*/ 13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7" h="188">
                  <a:moveTo>
                    <a:pt x="166" y="0"/>
                  </a:moveTo>
                  <a:cubicBezTo>
                    <a:pt x="13" y="0"/>
                    <a:pt x="13" y="0"/>
                    <a:pt x="13" y="0"/>
                  </a:cubicBezTo>
                  <a:cubicBezTo>
                    <a:pt x="6" y="0"/>
                    <a:pt x="0" y="7"/>
                    <a:pt x="0" y="15"/>
                  </a:cubicBezTo>
                  <a:cubicBezTo>
                    <a:pt x="0" y="173"/>
                    <a:pt x="0" y="173"/>
                    <a:pt x="0" y="173"/>
                  </a:cubicBezTo>
                  <a:cubicBezTo>
                    <a:pt x="0" y="181"/>
                    <a:pt x="6" y="188"/>
                    <a:pt x="13" y="188"/>
                  </a:cubicBezTo>
                  <a:cubicBezTo>
                    <a:pt x="166" y="188"/>
                    <a:pt x="166" y="188"/>
                    <a:pt x="166" y="188"/>
                  </a:cubicBezTo>
                  <a:cubicBezTo>
                    <a:pt x="187" y="188"/>
                    <a:pt x="187" y="181"/>
                    <a:pt x="187" y="173"/>
                  </a:cubicBezTo>
                  <a:cubicBezTo>
                    <a:pt x="187" y="15"/>
                    <a:pt x="187" y="15"/>
                    <a:pt x="187" y="15"/>
                  </a:cubicBezTo>
                  <a:cubicBezTo>
                    <a:pt x="187" y="7"/>
                    <a:pt x="187" y="0"/>
                    <a:pt x="166" y="0"/>
                  </a:cubicBezTo>
                  <a:close/>
                  <a:moveTo>
                    <a:pt x="179" y="130"/>
                  </a:moveTo>
                  <a:cubicBezTo>
                    <a:pt x="179" y="133"/>
                    <a:pt x="179" y="133"/>
                    <a:pt x="179" y="133"/>
                  </a:cubicBezTo>
                  <a:cubicBezTo>
                    <a:pt x="178" y="133"/>
                    <a:pt x="176" y="134"/>
                    <a:pt x="174" y="134"/>
                  </a:cubicBezTo>
                  <a:cubicBezTo>
                    <a:pt x="175" y="135"/>
                    <a:pt x="176" y="136"/>
                    <a:pt x="177" y="134"/>
                  </a:cubicBezTo>
                  <a:cubicBezTo>
                    <a:pt x="176" y="136"/>
                    <a:pt x="175" y="135"/>
                    <a:pt x="174" y="134"/>
                  </a:cubicBezTo>
                  <a:cubicBezTo>
                    <a:pt x="167" y="135"/>
                    <a:pt x="156" y="133"/>
                    <a:pt x="152" y="130"/>
                  </a:cubicBezTo>
                  <a:cubicBezTo>
                    <a:pt x="152" y="130"/>
                    <a:pt x="138" y="140"/>
                    <a:pt x="128" y="130"/>
                  </a:cubicBezTo>
                  <a:cubicBezTo>
                    <a:pt x="120" y="138"/>
                    <a:pt x="108" y="143"/>
                    <a:pt x="99" y="126"/>
                  </a:cubicBezTo>
                  <a:cubicBezTo>
                    <a:pt x="89" y="145"/>
                    <a:pt x="72" y="138"/>
                    <a:pt x="67" y="125"/>
                  </a:cubicBezTo>
                  <a:cubicBezTo>
                    <a:pt x="59" y="138"/>
                    <a:pt x="43" y="142"/>
                    <a:pt x="35" y="126"/>
                  </a:cubicBezTo>
                  <a:cubicBezTo>
                    <a:pt x="28" y="137"/>
                    <a:pt x="16" y="141"/>
                    <a:pt x="8" y="133"/>
                  </a:cubicBezTo>
                  <a:cubicBezTo>
                    <a:pt x="8" y="15"/>
                    <a:pt x="8" y="15"/>
                    <a:pt x="8" y="15"/>
                  </a:cubicBezTo>
                  <a:cubicBezTo>
                    <a:pt x="8" y="12"/>
                    <a:pt x="10" y="9"/>
                    <a:pt x="13" y="9"/>
                  </a:cubicBezTo>
                  <a:cubicBezTo>
                    <a:pt x="166" y="9"/>
                    <a:pt x="166" y="9"/>
                    <a:pt x="166" y="9"/>
                  </a:cubicBezTo>
                  <a:cubicBezTo>
                    <a:pt x="177" y="9"/>
                    <a:pt x="179" y="12"/>
                    <a:pt x="179" y="15"/>
                  </a:cubicBezTo>
                  <a:cubicBezTo>
                    <a:pt x="179" y="130"/>
                    <a:pt x="179" y="130"/>
                    <a:pt x="179" y="130"/>
                  </a:cubicBezTo>
                  <a:cubicBezTo>
                    <a:pt x="180" y="130"/>
                    <a:pt x="180" y="130"/>
                    <a:pt x="181" y="130"/>
                  </a:cubicBezTo>
                  <a:cubicBezTo>
                    <a:pt x="180" y="130"/>
                    <a:pt x="180" y="130"/>
                    <a:pt x="179"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1" name="Freeform 430">
              <a:extLst>
                <a:ext uri="{FF2B5EF4-FFF2-40B4-BE49-F238E27FC236}">
                  <a16:creationId xmlns:a16="http://schemas.microsoft.com/office/drawing/2014/main" id="{3AFBB3BD-5327-42E6-8B3A-F74DEF1EF9BB}"/>
                </a:ext>
              </a:extLst>
            </p:cNvPr>
            <p:cNvSpPr>
              <a:spLocks/>
            </p:cNvSpPr>
            <p:nvPr/>
          </p:nvSpPr>
          <p:spPr bwMode="auto">
            <a:xfrm>
              <a:off x="7660857" y="1891585"/>
              <a:ext cx="230354" cy="141756"/>
            </a:xfrm>
            <a:custGeom>
              <a:avLst/>
              <a:gdLst>
                <a:gd name="T0" fmla="*/ 131 w 144"/>
                <a:gd name="T1" fmla="*/ 57 h 88"/>
                <a:gd name="T2" fmla="*/ 111 w 144"/>
                <a:gd name="T3" fmla="*/ 35 h 88"/>
                <a:gd name="T4" fmla="*/ 90 w 144"/>
                <a:gd name="T5" fmla="*/ 17 h 88"/>
                <a:gd name="T6" fmla="*/ 0 w 144"/>
                <a:gd name="T7" fmla="*/ 60 h 88"/>
                <a:gd name="T8" fmla="*/ 78 w 144"/>
                <a:gd name="T9" fmla="*/ 42 h 88"/>
                <a:gd name="T10" fmla="*/ 35 w 144"/>
                <a:gd name="T11" fmla="*/ 82 h 88"/>
                <a:gd name="T12" fmla="*/ 53 w 144"/>
                <a:gd name="T13" fmla="*/ 70 h 88"/>
                <a:gd name="T14" fmla="*/ 68 w 144"/>
                <a:gd name="T15" fmla="*/ 82 h 88"/>
                <a:gd name="T16" fmla="*/ 72 w 144"/>
                <a:gd name="T17" fmla="*/ 82 h 88"/>
                <a:gd name="T18" fmla="*/ 85 w 144"/>
                <a:gd name="T19" fmla="*/ 71 h 88"/>
                <a:gd name="T20" fmla="*/ 114 w 144"/>
                <a:gd name="T21" fmla="*/ 75 h 88"/>
                <a:gd name="T22" fmla="*/ 139 w 144"/>
                <a:gd name="T23" fmla="*/ 75 h 88"/>
                <a:gd name="T24" fmla="*/ 135 w 144"/>
                <a:gd name="T25" fmla="*/ 57 h 88"/>
                <a:gd name="T26" fmla="*/ 131 w 144"/>
                <a:gd name="T27" fmla="*/ 5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88">
                  <a:moveTo>
                    <a:pt x="131" y="57"/>
                  </a:moveTo>
                  <a:cubicBezTo>
                    <a:pt x="120" y="57"/>
                    <a:pt x="112" y="47"/>
                    <a:pt x="111" y="35"/>
                  </a:cubicBezTo>
                  <a:cubicBezTo>
                    <a:pt x="103" y="28"/>
                    <a:pt x="95" y="21"/>
                    <a:pt x="90" y="17"/>
                  </a:cubicBezTo>
                  <a:cubicBezTo>
                    <a:pt x="52" y="0"/>
                    <a:pt x="0" y="60"/>
                    <a:pt x="0" y="60"/>
                  </a:cubicBezTo>
                  <a:cubicBezTo>
                    <a:pt x="71" y="28"/>
                    <a:pt x="78" y="42"/>
                    <a:pt x="78" y="42"/>
                  </a:cubicBezTo>
                  <a:cubicBezTo>
                    <a:pt x="35" y="82"/>
                    <a:pt x="35" y="82"/>
                    <a:pt x="35" y="82"/>
                  </a:cubicBezTo>
                  <a:cubicBezTo>
                    <a:pt x="42" y="82"/>
                    <a:pt x="49" y="78"/>
                    <a:pt x="53" y="70"/>
                  </a:cubicBezTo>
                  <a:cubicBezTo>
                    <a:pt x="56" y="76"/>
                    <a:pt x="62" y="81"/>
                    <a:pt x="68" y="82"/>
                  </a:cubicBezTo>
                  <a:cubicBezTo>
                    <a:pt x="72" y="82"/>
                    <a:pt x="72" y="82"/>
                    <a:pt x="72" y="82"/>
                  </a:cubicBezTo>
                  <a:cubicBezTo>
                    <a:pt x="77" y="81"/>
                    <a:pt x="82" y="78"/>
                    <a:pt x="85" y="71"/>
                  </a:cubicBezTo>
                  <a:cubicBezTo>
                    <a:pt x="94" y="88"/>
                    <a:pt x="107" y="83"/>
                    <a:pt x="114" y="75"/>
                  </a:cubicBezTo>
                  <a:cubicBezTo>
                    <a:pt x="124" y="85"/>
                    <a:pt x="139" y="75"/>
                    <a:pt x="139" y="75"/>
                  </a:cubicBezTo>
                  <a:cubicBezTo>
                    <a:pt x="144" y="78"/>
                    <a:pt x="143" y="64"/>
                    <a:pt x="135" y="57"/>
                  </a:cubicBezTo>
                  <a:cubicBezTo>
                    <a:pt x="134" y="57"/>
                    <a:pt x="132" y="57"/>
                    <a:pt x="1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2" name="Freeform 431">
              <a:extLst>
                <a:ext uri="{FF2B5EF4-FFF2-40B4-BE49-F238E27FC236}">
                  <a16:creationId xmlns:a16="http://schemas.microsoft.com/office/drawing/2014/main" id="{5A4FCC9E-8B6D-4ABF-91D1-C5565BF1A1FA}"/>
                </a:ext>
              </a:extLst>
            </p:cNvPr>
            <p:cNvSpPr>
              <a:spLocks/>
            </p:cNvSpPr>
            <p:nvPr/>
          </p:nvSpPr>
          <p:spPr bwMode="auto">
            <a:xfrm>
              <a:off x="7925384" y="2020684"/>
              <a:ext cx="2531"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cubicBezTo>
                    <a:pt x="0" y="0"/>
                    <a:pt x="0" y="0"/>
                    <a:pt x="0" y="0"/>
                  </a:cubicBezTo>
                  <a:cubicBezTo>
                    <a:pt x="1" y="0"/>
                    <a:pt x="1"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3" name="Oval 432">
              <a:extLst>
                <a:ext uri="{FF2B5EF4-FFF2-40B4-BE49-F238E27FC236}">
                  <a16:creationId xmlns:a16="http://schemas.microsoft.com/office/drawing/2014/main" id="{7737F6B6-3C81-4804-9069-5C2D2D3093E8}"/>
                </a:ext>
              </a:extLst>
            </p:cNvPr>
            <p:cNvSpPr>
              <a:spLocks noChangeArrowheads="1"/>
            </p:cNvSpPr>
            <p:nvPr/>
          </p:nvSpPr>
          <p:spPr bwMode="auto">
            <a:xfrm>
              <a:off x="7841849" y="1915632"/>
              <a:ext cx="67081" cy="645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4" name="Freeform 22">
              <a:extLst>
                <a:ext uri="{FF2B5EF4-FFF2-40B4-BE49-F238E27FC236}">
                  <a16:creationId xmlns:a16="http://schemas.microsoft.com/office/drawing/2014/main" id="{DFCAA511-43D6-4119-BD71-9BD41F418016}"/>
                </a:ext>
              </a:extLst>
            </p:cNvPr>
            <p:cNvSpPr>
              <a:spLocks/>
            </p:cNvSpPr>
            <p:nvPr/>
          </p:nvSpPr>
          <p:spPr bwMode="auto">
            <a:xfrm>
              <a:off x="7014808" y="2718074"/>
              <a:ext cx="98723" cy="302498"/>
            </a:xfrm>
            <a:custGeom>
              <a:avLst/>
              <a:gdLst>
                <a:gd name="T0" fmla="*/ 54 w 78"/>
                <a:gd name="T1" fmla="*/ 118 h 239"/>
                <a:gd name="T2" fmla="*/ 54 w 78"/>
                <a:gd name="T3" fmla="*/ 59 h 239"/>
                <a:gd name="T4" fmla="*/ 78 w 78"/>
                <a:gd name="T5" fmla="*/ 59 h 239"/>
                <a:gd name="T6" fmla="*/ 39 w 78"/>
                <a:gd name="T7" fmla="*/ 0 h 239"/>
                <a:gd name="T8" fmla="*/ 0 w 78"/>
                <a:gd name="T9" fmla="*/ 59 h 239"/>
                <a:gd name="T10" fmla="*/ 24 w 78"/>
                <a:gd name="T11" fmla="*/ 59 h 239"/>
                <a:gd name="T12" fmla="*/ 24 w 78"/>
                <a:gd name="T13" fmla="*/ 121 h 239"/>
                <a:gd name="T14" fmla="*/ 24 w 78"/>
                <a:gd name="T15" fmla="*/ 181 h 239"/>
                <a:gd name="T16" fmla="*/ 0 w 78"/>
                <a:gd name="T17" fmla="*/ 181 h 239"/>
                <a:gd name="T18" fmla="*/ 38 w 78"/>
                <a:gd name="T19" fmla="*/ 239 h 239"/>
                <a:gd name="T20" fmla="*/ 78 w 78"/>
                <a:gd name="T21" fmla="*/ 181 h 239"/>
                <a:gd name="T22" fmla="*/ 54 w 78"/>
                <a:gd name="T23" fmla="*/ 181 h 239"/>
                <a:gd name="T24" fmla="*/ 54 w 78"/>
                <a:gd name="T25" fmla="*/ 11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239">
                  <a:moveTo>
                    <a:pt x="54" y="118"/>
                  </a:moveTo>
                  <a:lnTo>
                    <a:pt x="54" y="59"/>
                  </a:lnTo>
                  <a:lnTo>
                    <a:pt x="78" y="59"/>
                  </a:lnTo>
                  <a:lnTo>
                    <a:pt x="39" y="0"/>
                  </a:lnTo>
                  <a:lnTo>
                    <a:pt x="0" y="59"/>
                  </a:lnTo>
                  <a:lnTo>
                    <a:pt x="24" y="59"/>
                  </a:lnTo>
                  <a:lnTo>
                    <a:pt x="24" y="121"/>
                  </a:lnTo>
                  <a:lnTo>
                    <a:pt x="24" y="181"/>
                  </a:lnTo>
                  <a:lnTo>
                    <a:pt x="0" y="181"/>
                  </a:lnTo>
                  <a:lnTo>
                    <a:pt x="38" y="239"/>
                  </a:lnTo>
                  <a:lnTo>
                    <a:pt x="78" y="181"/>
                  </a:lnTo>
                  <a:lnTo>
                    <a:pt x="54" y="181"/>
                  </a:lnTo>
                  <a:lnTo>
                    <a:pt x="54"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5" name="Freeform 85">
              <a:extLst>
                <a:ext uri="{FF2B5EF4-FFF2-40B4-BE49-F238E27FC236}">
                  <a16:creationId xmlns:a16="http://schemas.microsoft.com/office/drawing/2014/main" id="{A7CC3B26-5E7D-49DC-B451-D841CC1C5D2C}"/>
                </a:ext>
              </a:extLst>
            </p:cNvPr>
            <p:cNvSpPr>
              <a:spLocks/>
            </p:cNvSpPr>
            <p:nvPr/>
          </p:nvSpPr>
          <p:spPr bwMode="auto">
            <a:xfrm>
              <a:off x="7056575" y="3325599"/>
              <a:ext cx="164538" cy="113911"/>
            </a:xfrm>
            <a:custGeom>
              <a:avLst/>
              <a:gdLst>
                <a:gd name="T0" fmla="*/ 85 w 130"/>
                <a:gd name="T1" fmla="*/ 25 h 90"/>
                <a:gd name="T2" fmla="*/ 39 w 130"/>
                <a:gd name="T3" fmla="*/ 25 h 90"/>
                <a:gd name="T4" fmla="*/ 17 w 130"/>
                <a:gd name="T5" fmla="*/ 0 h 90"/>
                <a:gd name="T6" fmla="*/ 0 w 130"/>
                <a:gd name="T7" fmla="*/ 18 h 90"/>
                <a:gd name="T8" fmla="*/ 39 w 130"/>
                <a:gd name="T9" fmla="*/ 58 h 90"/>
                <a:gd name="T10" fmla="*/ 85 w 130"/>
                <a:gd name="T11" fmla="*/ 58 h 90"/>
                <a:gd name="T12" fmla="*/ 85 w 130"/>
                <a:gd name="T13" fmla="*/ 90 h 90"/>
                <a:gd name="T14" fmla="*/ 130 w 130"/>
                <a:gd name="T15" fmla="*/ 47 h 90"/>
                <a:gd name="T16" fmla="*/ 85 w 130"/>
                <a:gd name="T17" fmla="*/ 2 h 90"/>
                <a:gd name="T18" fmla="*/ 85 w 130"/>
                <a:gd name="T19" fmla="*/ 2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90">
                  <a:moveTo>
                    <a:pt x="85" y="25"/>
                  </a:moveTo>
                  <a:lnTo>
                    <a:pt x="39" y="25"/>
                  </a:lnTo>
                  <a:lnTo>
                    <a:pt x="17" y="0"/>
                  </a:lnTo>
                  <a:lnTo>
                    <a:pt x="0" y="18"/>
                  </a:lnTo>
                  <a:lnTo>
                    <a:pt x="39" y="58"/>
                  </a:lnTo>
                  <a:lnTo>
                    <a:pt x="85" y="58"/>
                  </a:lnTo>
                  <a:lnTo>
                    <a:pt x="85" y="90"/>
                  </a:lnTo>
                  <a:lnTo>
                    <a:pt x="130" y="47"/>
                  </a:lnTo>
                  <a:lnTo>
                    <a:pt x="85" y="2"/>
                  </a:lnTo>
                  <a:lnTo>
                    <a:pt x="85"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6" name="Freeform 86">
              <a:extLst>
                <a:ext uri="{FF2B5EF4-FFF2-40B4-BE49-F238E27FC236}">
                  <a16:creationId xmlns:a16="http://schemas.microsoft.com/office/drawing/2014/main" id="{A614B1C6-25DA-4CB2-8234-43EF8E6F50E8}"/>
                </a:ext>
              </a:extLst>
            </p:cNvPr>
            <p:cNvSpPr>
              <a:spLocks/>
            </p:cNvSpPr>
            <p:nvPr/>
          </p:nvSpPr>
          <p:spPr bwMode="auto">
            <a:xfrm>
              <a:off x="6908491" y="3206626"/>
              <a:ext cx="316420" cy="192383"/>
            </a:xfrm>
            <a:custGeom>
              <a:avLst/>
              <a:gdLst>
                <a:gd name="T0" fmla="*/ 250 w 250"/>
                <a:gd name="T1" fmla="*/ 42 h 152"/>
                <a:gd name="T2" fmla="*/ 203 w 250"/>
                <a:gd name="T3" fmla="*/ 0 h 152"/>
                <a:gd name="T4" fmla="*/ 203 w 250"/>
                <a:gd name="T5" fmla="*/ 32 h 152"/>
                <a:gd name="T6" fmla="*/ 157 w 250"/>
                <a:gd name="T7" fmla="*/ 32 h 152"/>
                <a:gd name="T8" fmla="*/ 66 w 250"/>
                <a:gd name="T9" fmla="*/ 123 h 152"/>
                <a:gd name="T10" fmla="*/ 0 w 250"/>
                <a:gd name="T11" fmla="*/ 123 h 152"/>
                <a:gd name="T12" fmla="*/ 0 w 250"/>
                <a:gd name="T13" fmla="*/ 152 h 152"/>
                <a:gd name="T14" fmla="*/ 66 w 250"/>
                <a:gd name="T15" fmla="*/ 152 h 152"/>
                <a:gd name="T16" fmla="*/ 157 w 250"/>
                <a:gd name="T17" fmla="*/ 62 h 152"/>
                <a:gd name="T18" fmla="*/ 203 w 250"/>
                <a:gd name="T19" fmla="*/ 62 h 152"/>
                <a:gd name="T20" fmla="*/ 203 w 250"/>
                <a:gd name="T21" fmla="*/ 86 h 152"/>
                <a:gd name="T22" fmla="*/ 250 w 250"/>
                <a:gd name="T23"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0" h="152">
                  <a:moveTo>
                    <a:pt x="250" y="42"/>
                  </a:moveTo>
                  <a:lnTo>
                    <a:pt x="203" y="0"/>
                  </a:lnTo>
                  <a:lnTo>
                    <a:pt x="203" y="32"/>
                  </a:lnTo>
                  <a:lnTo>
                    <a:pt x="157" y="32"/>
                  </a:lnTo>
                  <a:lnTo>
                    <a:pt x="66" y="123"/>
                  </a:lnTo>
                  <a:lnTo>
                    <a:pt x="0" y="123"/>
                  </a:lnTo>
                  <a:lnTo>
                    <a:pt x="0" y="152"/>
                  </a:lnTo>
                  <a:lnTo>
                    <a:pt x="66" y="152"/>
                  </a:lnTo>
                  <a:lnTo>
                    <a:pt x="157" y="62"/>
                  </a:lnTo>
                  <a:lnTo>
                    <a:pt x="203" y="62"/>
                  </a:lnTo>
                  <a:lnTo>
                    <a:pt x="203" y="86"/>
                  </a:lnTo>
                  <a:lnTo>
                    <a:pt x="25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7" name="Freeform 87">
              <a:extLst>
                <a:ext uri="{FF2B5EF4-FFF2-40B4-BE49-F238E27FC236}">
                  <a16:creationId xmlns:a16="http://schemas.microsoft.com/office/drawing/2014/main" id="{EF5736EF-BA2A-43BD-AEB8-7E37BAC5E342}"/>
                </a:ext>
              </a:extLst>
            </p:cNvPr>
            <p:cNvSpPr>
              <a:spLocks/>
            </p:cNvSpPr>
            <p:nvPr/>
          </p:nvSpPr>
          <p:spPr bwMode="auto">
            <a:xfrm>
              <a:off x="6908491" y="3247127"/>
              <a:ext cx="139225" cy="69613"/>
            </a:xfrm>
            <a:custGeom>
              <a:avLst/>
              <a:gdLst>
                <a:gd name="T0" fmla="*/ 65 w 110"/>
                <a:gd name="T1" fmla="*/ 26 h 55"/>
                <a:gd name="T2" fmla="*/ 93 w 110"/>
                <a:gd name="T3" fmla="*/ 55 h 55"/>
                <a:gd name="T4" fmla="*/ 110 w 110"/>
                <a:gd name="T5" fmla="*/ 36 h 55"/>
                <a:gd name="T6" fmla="*/ 77 w 110"/>
                <a:gd name="T7" fmla="*/ 0 h 55"/>
                <a:gd name="T8" fmla="*/ 0 w 110"/>
                <a:gd name="T9" fmla="*/ 0 h 55"/>
                <a:gd name="T10" fmla="*/ 0 w 110"/>
                <a:gd name="T11" fmla="*/ 26 h 55"/>
                <a:gd name="T12" fmla="*/ 65 w 110"/>
                <a:gd name="T13" fmla="*/ 26 h 55"/>
              </a:gdLst>
              <a:ahLst/>
              <a:cxnLst>
                <a:cxn ang="0">
                  <a:pos x="T0" y="T1"/>
                </a:cxn>
                <a:cxn ang="0">
                  <a:pos x="T2" y="T3"/>
                </a:cxn>
                <a:cxn ang="0">
                  <a:pos x="T4" y="T5"/>
                </a:cxn>
                <a:cxn ang="0">
                  <a:pos x="T6" y="T7"/>
                </a:cxn>
                <a:cxn ang="0">
                  <a:pos x="T8" y="T9"/>
                </a:cxn>
                <a:cxn ang="0">
                  <a:pos x="T10" y="T11"/>
                </a:cxn>
                <a:cxn ang="0">
                  <a:pos x="T12" y="T13"/>
                </a:cxn>
              </a:cxnLst>
              <a:rect l="0" t="0" r="r" b="b"/>
              <a:pathLst>
                <a:path w="110" h="55">
                  <a:moveTo>
                    <a:pt x="65" y="26"/>
                  </a:moveTo>
                  <a:lnTo>
                    <a:pt x="93" y="55"/>
                  </a:lnTo>
                  <a:lnTo>
                    <a:pt x="110" y="36"/>
                  </a:lnTo>
                  <a:lnTo>
                    <a:pt x="77" y="0"/>
                  </a:lnTo>
                  <a:lnTo>
                    <a:pt x="0" y="0"/>
                  </a:lnTo>
                  <a:lnTo>
                    <a:pt x="0" y="26"/>
                  </a:lnTo>
                  <a:lnTo>
                    <a:pt x="65"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8" name="Freeform 90">
              <a:extLst>
                <a:ext uri="{FF2B5EF4-FFF2-40B4-BE49-F238E27FC236}">
                  <a16:creationId xmlns:a16="http://schemas.microsoft.com/office/drawing/2014/main" id="{BDC7FDF1-6530-4EF6-9267-8473EDF67CE2}"/>
                </a:ext>
              </a:extLst>
            </p:cNvPr>
            <p:cNvSpPr>
              <a:spLocks/>
            </p:cNvSpPr>
            <p:nvPr/>
          </p:nvSpPr>
          <p:spPr bwMode="auto">
            <a:xfrm>
              <a:off x="6981900" y="5419033"/>
              <a:ext cx="162007" cy="144287"/>
            </a:xfrm>
            <a:custGeom>
              <a:avLst/>
              <a:gdLst>
                <a:gd name="T0" fmla="*/ 38 w 101"/>
                <a:gd name="T1" fmla="*/ 90 h 90"/>
                <a:gd name="T2" fmla="*/ 51 w 101"/>
                <a:gd name="T3" fmla="*/ 86 h 90"/>
                <a:gd name="T4" fmla="*/ 63 w 101"/>
                <a:gd name="T5" fmla="*/ 90 h 90"/>
                <a:gd name="T6" fmla="*/ 81 w 101"/>
                <a:gd name="T7" fmla="*/ 58 h 90"/>
                <a:gd name="T8" fmla="*/ 101 w 101"/>
                <a:gd name="T9" fmla="*/ 26 h 90"/>
                <a:gd name="T10" fmla="*/ 0 w 101"/>
                <a:gd name="T11" fmla="*/ 26 h 90"/>
                <a:gd name="T12" fmla="*/ 20 w 101"/>
                <a:gd name="T13" fmla="*/ 59 h 90"/>
                <a:gd name="T14" fmla="*/ 38 w 101"/>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90">
                  <a:moveTo>
                    <a:pt x="38" y="90"/>
                  </a:moveTo>
                  <a:cubicBezTo>
                    <a:pt x="42" y="88"/>
                    <a:pt x="46" y="86"/>
                    <a:pt x="51" y="86"/>
                  </a:cubicBezTo>
                  <a:cubicBezTo>
                    <a:pt x="55" y="86"/>
                    <a:pt x="59" y="87"/>
                    <a:pt x="63" y="90"/>
                  </a:cubicBezTo>
                  <a:cubicBezTo>
                    <a:pt x="69" y="79"/>
                    <a:pt x="75" y="69"/>
                    <a:pt x="81" y="58"/>
                  </a:cubicBezTo>
                  <a:cubicBezTo>
                    <a:pt x="88" y="47"/>
                    <a:pt x="95" y="37"/>
                    <a:pt x="101" y="26"/>
                  </a:cubicBezTo>
                  <a:cubicBezTo>
                    <a:pt x="81" y="16"/>
                    <a:pt x="48" y="0"/>
                    <a:pt x="0" y="26"/>
                  </a:cubicBezTo>
                  <a:cubicBezTo>
                    <a:pt x="7" y="37"/>
                    <a:pt x="13" y="48"/>
                    <a:pt x="20" y="59"/>
                  </a:cubicBezTo>
                  <a:cubicBezTo>
                    <a:pt x="26" y="69"/>
                    <a:pt x="32" y="80"/>
                    <a:pt x="3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49" name="Freeform 91">
              <a:extLst>
                <a:ext uri="{FF2B5EF4-FFF2-40B4-BE49-F238E27FC236}">
                  <a16:creationId xmlns:a16="http://schemas.microsoft.com/office/drawing/2014/main" id="{C9E00E6F-5698-454E-AF29-10ED65CF6132}"/>
                </a:ext>
              </a:extLst>
            </p:cNvPr>
            <p:cNvSpPr>
              <a:spLocks/>
            </p:cNvSpPr>
            <p:nvPr/>
          </p:nvSpPr>
          <p:spPr bwMode="auto">
            <a:xfrm>
              <a:off x="6897099" y="5589900"/>
              <a:ext cx="154413" cy="140491"/>
            </a:xfrm>
            <a:custGeom>
              <a:avLst/>
              <a:gdLst>
                <a:gd name="T0" fmla="*/ 90 w 96"/>
                <a:gd name="T1" fmla="*/ 15 h 87"/>
                <a:gd name="T2" fmla="*/ 89 w 96"/>
                <a:gd name="T3" fmla="*/ 14 h 87"/>
                <a:gd name="T4" fmla="*/ 87 w 96"/>
                <a:gd name="T5" fmla="*/ 12 h 87"/>
                <a:gd name="T6" fmla="*/ 83 w 96"/>
                <a:gd name="T7" fmla="*/ 0 h 87"/>
                <a:gd name="T8" fmla="*/ 46 w 96"/>
                <a:gd name="T9" fmla="*/ 0 h 87"/>
                <a:gd name="T10" fmla="*/ 8 w 96"/>
                <a:gd name="T11" fmla="*/ 0 h 87"/>
                <a:gd name="T12" fmla="*/ 60 w 96"/>
                <a:gd name="T13" fmla="*/ 87 h 87"/>
                <a:gd name="T14" fmla="*/ 77 w 96"/>
                <a:gd name="T15" fmla="*/ 53 h 87"/>
                <a:gd name="T16" fmla="*/ 96 w 96"/>
                <a:gd name="T17" fmla="*/ 19 h 87"/>
                <a:gd name="T18" fmla="*/ 91 w 96"/>
                <a:gd name="T19" fmla="*/ 16 h 87"/>
                <a:gd name="T20" fmla="*/ 90 w 96"/>
                <a:gd name="T21"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90" y="15"/>
                  </a:moveTo>
                  <a:cubicBezTo>
                    <a:pt x="89" y="14"/>
                    <a:pt x="89" y="14"/>
                    <a:pt x="89" y="14"/>
                  </a:cubicBezTo>
                  <a:cubicBezTo>
                    <a:pt x="88" y="13"/>
                    <a:pt x="88" y="13"/>
                    <a:pt x="87" y="12"/>
                  </a:cubicBezTo>
                  <a:cubicBezTo>
                    <a:pt x="85" y="8"/>
                    <a:pt x="83" y="4"/>
                    <a:pt x="83" y="0"/>
                  </a:cubicBezTo>
                  <a:cubicBezTo>
                    <a:pt x="71" y="0"/>
                    <a:pt x="59" y="0"/>
                    <a:pt x="46" y="0"/>
                  </a:cubicBezTo>
                  <a:cubicBezTo>
                    <a:pt x="34" y="0"/>
                    <a:pt x="21" y="0"/>
                    <a:pt x="8" y="0"/>
                  </a:cubicBezTo>
                  <a:cubicBezTo>
                    <a:pt x="0" y="37"/>
                    <a:pt x="30" y="78"/>
                    <a:pt x="60" y="87"/>
                  </a:cubicBezTo>
                  <a:cubicBezTo>
                    <a:pt x="66" y="76"/>
                    <a:pt x="72" y="64"/>
                    <a:pt x="77" y="53"/>
                  </a:cubicBezTo>
                  <a:cubicBezTo>
                    <a:pt x="83" y="41"/>
                    <a:pt x="89" y="29"/>
                    <a:pt x="96" y="19"/>
                  </a:cubicBezTo>
                  <a:cubicBezTo>
                    <a:pt x="94" y="18"/>
                    <a:pt x="93" y="17"/>
                    <a:pt x="91" y="16"/>
                  </a:cubicBezTo>
                  <a:cubicBezTo>
                    <a:pt x="91" y="15"/>
                    <a:pt x="90" y="15"/>
                    <a:pt x="9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0" name="Freeform 92">
              <a:extLst>
                <a:ext uri="{FF2B5EF4-FFF2-40B4-BE49-F238E27FC236}">
                  <a16:creationId xmlns:a16="http://schemas.microsoft.com/office/drawing/2014/main" id="{A960CF61-D3EB-443C-A5DA-FE0E43089EA6}"/>
                </a:ext>
              </a:extLst>
            </p:cNvPr>
            <p:cNvSpPr>
              <a:spLocks/>
            </p:cNvSpPr>
            <p:nvPr/>
          </p:nvSpPr>
          <p:spPr bwMode="auto">
            <a:xfrm>
              <a:off x="7075560" y="5589900"/>
              <a:ext cx="151881" cy="140491"/>
            </a:xfrm>
            <a:custGeom>
              <a:avLst/>
              <a:gdLst>
                <a:gd name="T0" fmla="*/ 88 w 95"/>
                <a:gd name="T1" fmla="*/ 0 h 87"/>
                <a:gd name="T2" fmla="*/ 50 w 95"/>
                <a:gd name="T3" fmla="*/ 0 h 87"/>
                <a:gd name="T4" fmla="*/ 13 w 95"/>
                <a:gd name="T5" fmla="*/ 0 h 87"/>
                <a:gd name="T6" fmla="*/ 0 w 95"/>
                <a:gd name="T7" fmla="*/ 19 h 87"/>
                <a:gd name="T8" fmla="*/ 18 w 95"/>
                <a:gd name="T9" fmla="*/ 53 h 87"/>
                <a:gd name="T10" fmla="*/ 37 w 95"/>
                <a:gd name="T11" fmla="*/ 87 h 87"/>
                <a:gd name="T12" fmla="*/ 88 w 95"/>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95" h="87">
                  <a:moveTo>
                    <a:pt x="88" y="0"/>
                  </a:moveTo>
                  <a:cubicBezTo>
                    <a:pt x="76" y="0"/>
                    <a:pt x="63" y="0"/>
                    <a:pt x="50" y="0"/>
                  </a:cubicBezTo>
                  <a:cubicBezTo>
                    <a:pt x="38" y="0"/>
                    <a:pt x="25" y="0"/>
                    <a:pt x="13" y="0"/>
                  </a:cubicBezTo>
                  <a:cubicBezTo>
                    <a:pt x="13" y="9"/>
                    <a:pt x="8" y="16"/>
                    <a:pt x="0" y="19"/>
                  </a:cubicBezTo>
                  <a:cubicBezTo>
                    <a:pt x="6" y="30"/>
                    <a:pt x="12" y="42"/>
                    <a:pt x="18" y="53"/>
                  </a:cubicBezTo>
                  <a:cubicBezTo>
                    <a:pt x="25" y="65"/>
                    <a:pt x="31" y="76"/>
                    <a:pt x="37" y="87"/>
                  </a:cubicBezTo>
                  <a:cubicBezTo>
                    <a:pt x="78" y="76"/>
                    <a:pt x="95" y="31"/>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1" name="Oval 93">
              <a:extLst>
                <a:ext uri="{FF2B5EF4-FFF2-40B4-BE49-F238E27FC236}">
                  <a16:creationId xmlns:a16="http://schemas.microsoft.com/office/drawing/2014/main" id="{0AFB2D5E-9215-468E-86DB-F72B62A3E7CC}"/>
                </a:ext>
              </a:extLst>
            </p:cNvPr>
            <p:cNvSpPr>
              <a:spLocks noChangeArrowheads="1"/>
            </p:cNvSpPr>
            <p:nvPr/>
          </p:nvSpPr>
          <p:spPr bwMode="auto">
            <a:xfrm>
              <a:off x="7041386" y="5569649"/>
              <a:ext cx="44299" cy="417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2" name="Freeform 96">
              <a:extLst>
                <a:ext uri="{FF2B5EF4-FFF2-40B4-BE49-F238E27FC236}">
                  <a16:creationId xmlns:a16="http://schemas.microsoft.com/office/drawing/2014/main" id="{29A4018B-CA1A-4F0D-B5FD-360520AAA500}"/>
                </a:ext>
              </a:extLst>
            </p:cNvPr>
            <p:cNvSpPr>
              <a:spLocks/>
            </p:cNvSpPr>
            <p:nvPr/>
          </p:nvSpPr>
          <p:spPr bwMode="auto">
            <a:xfrm>
              <a:off x="6942664" y="3711632"/>
              <a:ext cx="193649" cy="218963"/>
            </a:xfrm>
            <a:custGeom>
              <a:avLst/>
              <a:gdLst>
                <a:gd name="T0" fmla="*/ 74 w 121"/>
                <a:gd name="T1" fmla="*/ 0 h 136"/>
                <a:gd name="T2" fmla="*/ 5 w 121"/>
                <a:gd name="T3" fmla="*/ 108 h 136"/>
                <a:gd name="T4" fmla="*/ 13 w 121"/>
                <a:gd name="T5" fmla="*/ 127 h 136"/>
                <a:gd name="T6" fmla="*/ 33 w 121"/>
                <a:gd name="T7" fmla="*/ 128 h 136"/>
                <a:gd name="T8" fmla="*/ 121 w 121"/>
                <a:gd name="T9" fmla="*/ 34 h 136"/>
                <a:gd name="T10" fmla="*/ 74 w 121"/>
                <a:gd name="T11" fmla="*/ 0 h 136"/>
              </a:gdLst>
              <a:ahLst/>
              <a:cxnLst>
                <a:cxn ang="0">
                  <a:pos x="T0" y="T1"/>
                </a:cxn>
                <a:cxn ang="0">
                  <a:pos x="T2" y="T3"/>
                </a:cxn>
                <a:cxn ang="0">
                  <a:pos x="T4" y="T5"/>
                </a:cxn>
                <a:cxn ang="0">
                  <a:pos x="T6" y="T7"/>
                </a:cxn>
                <a:cxn ang="0">
                  <a:pos x="T8" y="T9"/>
                </a:cxn>
                <a:cxn ang="0">
                  <a:pos x="T10" y="T11"/>
                </a:cxn>
              </a:cxnLst>
              <a:rect l="0" t="0" r="r" b="b"/>
              <a:pathLst>
                <a:path w="121" h="136">
                  <a:moveTo>
                    <a:pt x="74" y="0"/>
                  </a:moveTo>
                  <a:cubicBezTo>
                    <a:pt x="74" y="0"/>
                    <a:pt x="9" y="102"/>
                    <a:pt x="5" y="108"/>
                  </a:cubicBezTo>
                  <a:cubicBezTo>
                    <a:pt x="5" y="108"/>
                    <a:pt x="0" y="116"/>
                    <a:pt x="13" y="127"/>
                  </a:cubicBezTo>
                  <a:cubicBezTo>
                    <a:pt x="17" y="130"/>
                    <a:pt x="26" y="136"/>
                    <a:pt x="33" y="128"/>
                  </a:cubicBezTo>
                  <a:cubicBezTo>
                    <a:pt x="33" y="128"/>
                    <a:pt x="97" y="60"/>
                    <a:pt x="121" y="34"/>
                  </a:cubicBezTo>
                  <a:cubicBezTo>
                    <a:pt x="95" y="30"/>
                    <a:pt x="74"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3" name="Freeform 97">
              <a:extLst>
                <a:ext uri="{FF2B5EF4-FFF2-40B4-BE49-F238E27FC236}">
                  <a16:creationId xmlns:a16="http://schemas.microsoft.com/office/drawing/2014/main" id="{5E6BD800-8EB2-46C1-BB5D-DEFC6A5A8984}"/>
                </a:ext>
              </a:extLst>
            </p:cNvPr>
            <p:cNvSpPr>
              <a:spLocks/>
            </p:cNvSpPr>
            <p:nvPr/>
          </p:nvSpPr>
          <p:spPr bwMode="auto">
            <a:xfrm>
              <a:off x="7061637" y="3612909"/>
              <a:ext cx="148085" cy="145553"/>
            </a:xfrm>
            <a:custGeom>
              <a:avLst/>
              <a:gdLst>
                <a:gd name="T0" fmla="*/ 71 w 93"/>
                <a:gd name="T1" fmla="*/ 14 h 91"/>
                <a:gd name="T2" fmla="*/ 10 w 93"/>
                <a:gd name="T3" fmla="*/ 22 h 91"/>
                <a:gd name="T4" fmla="*/ 3 w 93"/>
                <a:gd name="T5" fmla="*/ 56 h 91"/>
                <a:gd name="T6" fmla="*/ 21 w 93"/>
                <a:gd name="T7" fmla="*/ 74 h 91"/>
                <a:gd name="T8" fmla="*/ 50 w 93"/>
                <a:gd name="T9" fmla="*/ 91 h 91"/>
                <a:gd name="T10" fmla="*/ 79 w 93"/>
                <a:gd name="T11" fmla="*/ 75 h 91"/>
                <a:gd name="T12" fmla="*/ 71 w 93"/>
                <a:gd name="T13" fmla="*/ 14 h 91"/>
              </a:gdLst>
              <a:ahLst/>
              <a:cxnLst>
                <a:cxn ang="0">
                  <a:pos x="T0" y="T1"/>
                </a:cxn>
                <a:cxn ang="0">
                  <a:pos x="T2" y="T3"/>
                </a:cxn>
                <a:cxn ang="0">
                  <a:pos x="T4" y="T5"/>
                </a:cxn>
                <a:cxn ang="0">
                  <a:pos x="T6" y="T7"/>
                </a:cxn>
                <a:cxn ang="0">
                  <a:pos x="T8" y="T9"/>
                </a:cxn>
                <a:cxn ang="0">
                  <a:pos x="T10" y="T11"/>
                </a:cxn>
                <a:cxn ang="0">
                  <a:pos x="T12" y="T13"/>
                </a:cxn>
              </a:cxnLst>
              <a:rect l="0" t="0" r="r" b="b"/>
              <a:pathLst>
                <a:path w="93" h="91">
                  <a:moveTo>
                    <a:pt x="71" y="14"/>
                  </a:moveTo>
                  <a:cubicBezTo>
                    <a:pt x="52" y="0"/>
                    <a:pt x="25" y="3"/>
                    <a:pt x="10" y="22"/>
                  </a:cubicBezTo>
                  <a:cubicBezTo>
                    <a:pt x="3" y="32"/>
                    <a:pt x="0" y="45"/>
                    <a:pt x="3" y="56"/>
                  </a:cubicBezTo>
                  <a:cubicBezTo>
                    <a:pt x="6" y="61"/>
                    <a:pt x="12" y="67"/>
                    <a:pt x="21" y="74"/>
                  </a:cubicBezTo>
                  <a:cubicBezTo>
                    <a:pt x="28" y="80"/>
                    <a:pt x="40" y="89"/>
                    <a:pt x="50" y="91"/>
                  </a:cubicBezTo>
                  <a:cubicBezTo>
                    <a:pt x="61" y="90"/>
                    <a:pt x="71" y="85"/>
                    <a:pt x="79" y="75"/>
                  </a:cubicBezTo>
                  <a:cubicBezTo>
                    <a:pt x="93" y="56"/>
                    <a:pt x="89" y="29"/>
                    <a:pt x="7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4" name="Freeform 131">
              <a:extLst>
                <a:ext uri="{FF2B5EF4-FFF2-40B4-BE49-F238E27FC236}">
                  <a16:creationId xmlns:a16="http://schemas.microsoft.com/office/drawing/2014/main" id="{47C6C73E-3DAD-432C-B1BE-1E277D50CAF6}"/>
                </a:ext>
              </a:extLst>
            </p:cNvPr>
            <p:cNvSpPr>
              <a:spLocks/>
            </p:cNvSpPr>
            <p:nvPr/>
          </p:nvSpPr>
          <p:spPr bwMode="auto">
            <a:xfrm>
              <a:off x="7067966" y="4654563"/>
              <a:ext cx="27845" cy="40502"/>
            </a:xfrm>
            <a:custGeom>
              <a:avLst/>
              <a:gdLst>
                <a:gd name="T0" fmla="*/ 12 w 18"/>
                <a:gd name="T1" fmla="*/ 0 h 25"/>
                <a:gd name="T2" fmla="*/ 4 w 18"/>
                <a:gd name="T3" fmla="*/ 5 h 25"/>
                <a:gd name="T4" fmla="*/ 0 w 18"/>
                <a:gd name="T5" fmla="*/ 18 h 25"/>
                <a:gd name="T6" fmla="*/ 2 w 18"/>
                <a:gd name="T7" fmla="*/ 23 h 25"/>
                <a:gd name="T8" fmla="*/ 6 w 18"/>
                <a:gd name="T9" fmla="*/ 25 h 25"/>
                <a:gd name="T10" fmla="*/ 12 w 18"/>
                <a:gd name="T11" fmla="*/ 22 h 25"/>
                <a:gd name="T12" fmla="*/ 16 w 18"/>
                <a:gd name="T13" fmla="*/ 15 h 25"/>
                <a:gd name="T14" fmla="*/ 18 w 18"/>
                <a:gd name="T15" fmla="*/ 6 h 25"/>
                <a:gd name="T16" fmla="*/ 16 w 18"/>
                <a:gd name="T17" fmla="*/ 1 h 25"/>
                <a:gd name="T18" fmla="*/ 12 w 18"/>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25">
                  <a:moveTo>
                    <a:pt x="12" y="0"/>
                  </a:moveTo>
                  <a:cubicBezTo>
                    <a:pt x="9" y="0"/>
                    <a:pt x="6" y="2"/>
                    <a:pt x="4" y="5"/>
                  </a:cubicBezTo>
                  <a:cubicBezTo>
                    <a:pt x="2" y="9"/>
                    <a:pt x="0" y="13"/>
                    <a:pt x="0" y="18"/>
                  </a:cubicBezTo>
                  <a:cubicBezTo>
                    <a:pt x="0" y="20"/>
                    <a:pt x="1" y="22"/>
                    <a:pt x="2" y="23"/>
                  </a:cubicBezTo>
                  <a:cubicBezTo>
                    <a:pt x="3" y="24"/>
                    <a:pt x="4" y="25"/>
                    <a:pt x="6" y="25"/>
                  </a:cubicBezTo>
                  <a:cubicBezTo>
                    <a:pt x="8" y="25"/>
                    <a:pt x="10" y="24"/>
                    <a:pt x="12" y="22"/>
                  </a:cubicBezTo>
                  <a:cubicBezTo>
                    <a:pt x="14" y="21"/>
                    <a:pt x="15" y="18"/>
                    <a:pt x="16" y="15"/>
                  </a:cubicBezTo>
                  <a:cubicBezTo>
                    <a:pt x="18" y="6"/>
                    <a:pt x="18" y="6"/>
                    <a:pt x="18" y="6"/>
                  </a:cubicBezTo>
                  <a:cubicBezTo>
                    <a:pt x="18" y="4"/>
                    <a:pt x="17" y="3"/>
                    <a:pt x="16" y="1"/>
                  </a:cubicBezTo>
                  <a:cubicBezTo>
                    <a:pt x="15" y="0"/>
                    <a:pt x="13"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5" name="Freeform 132">
              <a:extLst>
                <a:ext uri="{FF2B5EF4-FFF2-40B4-BE49-F238E27FC236}">
                  <a16:creationId xmlns:a16="http://schemas.microsoft.com/office/drawing/2014/main" id="{65904CD5-0945-4362-A691-AD0756A63BC1}"/>
                </a:ext>
              </a:extLst>
            </p:cNvPr>
            <p:cNvSpPr>
              <a:spLocks/>
            </p:cNvSpPr>
            <p:nvPr/>
          </p:nvSpPr>
          <p:spPr bwMode="auto">
            <a:xfrm>
              <a:off x="7067966" y="4660891"/>
              <a:ext cx="25314" cy="36705"/>
            </a:xfrm>
            <a:custGeom>
              <a:avLst/>
              <a:gdLst>
                <a:gd name="T0" fmla="*/ 10 w 16"/>
                <a:gd name="T1" fmla="*/ 0 h 23"/>
                <a:gd name="T2" fmla="*/ 3 w 16"/>
                <a:gd name="T3" fmla="*/ 5 h 23"/>
                <a:gd name="T4" fmla="*/ 0 w 16"/>
                <a:gd name="T5" fmla="*/ 17 h 23"/>
                <a:gd name="T6" fmla="*/ 1 w 16"/>
                <a:gd name="T7" fmla="*/ 22 h 23"/>
                <a:gd name="T8" fmla="*/ 5 w 16"/>
                <a:gd name="T9" fmla="*/ 23 h 23"/>
                <a:gd name="T10" fmla="*/ 11 w 16"/>
                <a:gd name="T11" fmla="*/ 21 h 23"/>
                <a:gd name="T12" fmla="*/ 14 w 16"/>
                <a:gd name="T13" fmla="*/ 15 h 23"/>
                <a:gd name="T14" fmla="*/ 16 w 16"/>
                <a:gd name="T15" fmla="*/ 6 h 23"/>
                <a:gd name="T16" fmla="*/ 14 w 16"/>
                <a:gd name="T17" fmla="*/ 2 h 23"/>
                <a:gd name="T18" fmla="*/ 10 w 16"/>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3">
                  <a:moveTo>
                    <a:pt x="10" y="0"/>
                  </a:moveTo>
                  <a:cubicBezTo>
                    <a:pt x="7" y="0"/>
                    <a:pt x="5" y="2"/>
                    <a:pt x="3" y="5"/>
                  </a:cubicBezTo>
                  <a:cubicBezTo>
                    <a:pt x="1" y="8"/>
                    <a:pt x="0" y="12"/>
                    <a:pt x="0" y="17"/>
                  </a:cubicBezTo>
                  <a:cubicBezTo>
                    <a:pt x="0" y="19"/>
                    <a:pt x="0" y="21"/>
                    <a:pt x="1" y="22"/>
                  </a:cubicBezTo>
                  <a:cubicBezTo>
                    <a:pt x="2" y="23"/>
                    <a:pt x="3" y="23"/>
                    <a:pt x="5" y="23"/>
                  </a:cubicBezTo>
                  <a:cubicBezTo>
                    <a:pt x="7" y="23"/>
                    <a:pt x="9" y="23"/>
                    <a:pt x="11" y="21"/>
                  </a:cubicBezTo>
                  <a:cubicBezTo>
                    <a:pt x="12" y="19"/>
                    <a:pt x="13" y="17"/>
                    <a:pt x="14" y="15"/>
                  </a:cubicBezTo>
                  <a:cubicBezTo>
                    <a:pt x="16" y="6"/>
                    <a:pt x="16" y="6"/>
                    <a:pt x="16" y="6"/>
                  </a:cubicBezTo>
                  <a:cubicBezTo>
                    <a:pt x="16" y="4"/>
                    <a:pt x="15" y="3"/>
                    <a:pt x="14" y="2"/>
                  </a:cubicBezTo>
                  <a:cubicBezTo>
                    <a:pt x="13" y="1"/>
                    <a:pt x="12"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6" name="Freeform 133">
              <a:extLst>
                <a:ext uri="{FF2B5EF4-FFF2-40B4-BE49-F238E27FC236}">
                  <a16:creationId xmlns:a16="http://schemas.microsoft.com/office/drawing/2014/main" id="{F10B8477-C8B6-42F5-A772-29A84B555C88}"/>
                </a:ext>
              </a:extLst>
            </p:cNvPr>
            <p:cNvSpPr>
              <a:spLocks noEditPoints="1"/>
            </p:cNvSpPr>
            <p:nvPr/>
          </p:nvSpPr>
          <p:spPr bwMode="auto">
            <a:xfrm>
              <a:off x="6954055" y="4525463"/>
              <a:ext cx="229088" cy="303763"/>
            </a:xfrm>
            <a:custGeom>
              <a:avLst/>
              <a:gdLst>
                <a:gd name="T0" fmla="*/ 16 w 143"/>
                <a:gd name="T1" fmla="*/ 0 h 189"/>
                <a:gd name="T2" fmla="*/ 0 w 143"/>
                <a:gd name="T3" fmla="*/ 174 h 189"/>
                <a:gd name="T4" fmla="*/ 127 w 143"/>
                <a:gd name="T5" fmla="*/ 189 h 189"/>
                <a:gd name="T6" fmla="*/ 143 w 143"/>
                <a:gd name="T7" fmla="*/ 15 h 189"/>
                <a:gd name="T8" fmla="*/ 15 w 143"/>
                <a:gd name="T9" fmla="*/ 158 h 189"/>
                <a:gd name="T10" fmla="*/ 15 w 143"/>
                <a:gd name="T11" fmla="*/ 146 h 189"/>
                <a:gd name="T12" fmla="*/ 15 w 143"/>
                <a:gd name="T13" fmla="*/ 158 h 189"/>
                <a:gd name="T14" fmla="*/ 8 w 143"/>
                <a:gd name="T15" fmla="*/ 128 h 189"/>
                <a:gd name="T16" fmla="*/ 21 w 143"/>
                <a:gd name="T17" fmla="*/ 128 h 189"/>
                <a:gd name="T18" fmla="*/ 15 w 143"/>
                <a:gd name="T19" fmla="*/ 111 h 189"/>
                <a:gd name="T20" fmla="*/ 15 w 143"/>
                <a:gd name="T21" fmla="*/ 99 h 189"/>
                <a:gd name="T22" fmla="*/ 15 w 143"/>
                <a:gd name="T23" fmla="*/ 111 h 189"/>
                <a:gd name="T24" fmla="*/ 8 w 143"/>
                <a:gd name="T25" fmla="*/ 82 h 189"/>
                <a:gd name="T26" fmla="*/ 21 w 143"/>
                <a:gd name="T27" fmla="*/ 82 h 189"/>
                <a:gd name="T28" fmla="*/ 15 w 143"/>
                <a:gd name="T29" fmla="*/ 65 h 189"/>
                <a:gd name="T30" fmla="*/ 15 w 143"/>
                <a:gd name="T31" fmla="*/ 52 h 189"/>
                <a:gd name="T32" fmla="*/ 15 w 143"/>
                <a:gd name="T33" fmla="*/ 65 h 189"/>
                <a:gd name="T34" fmla="*/ 8 w 143"/>
                <a:gd name="T35" fmla="*/ 35 h 189"/>
                <a:gd name="T36" fmla="*/ 21 w 143"/>
                <a:gd name="T37" fmla="*/ 35 h 189"/>
                <a:gd name="T38" fmla="*/ 120 w 143"/>
                <a:gd name="T39" fmla="*/ 101 h 189"/>
                <a:gd name="T40" fmla="*/ 104 w 143"/>
                <a:gd name="T41" fmla="*/ 115 h 189"/>
                <a:gd name="T42" fmla="*/ 89 w 143"/>
                <a:gd name="T43" fmla="*/ 114 h 189"/>
                <a:gd name="T44" fmla="*/ 81 w 143"/>
                <a:gd name="T45" fmla="*/ 114 h 189"/>
                <a:gd name="T46" fmla="*/ 62 w 143"/>
                <a:gd name="T47" fmla="*/ 112 h 189"/>
                <a:gd name="T48" fmla="*/ 65 w 143"/>
                <a:gd name="T49" fmla="*/ 83 h 189"/>
                <a:gd name="T50" fmla="*/ 86 w 143"/>
                <a:gd name="T51" fmla="*/ 77 h 189"/>
                <a:gd name="T52" fmla="*/ 92 w 143"/>
                <a:gd name="T53" fmla="*/ 77 h 189"/>
                <a:gd name="T54" fmla="*/ 96 w 143"/>
                <a:gd name="T55" fmla="*/ 104 h 189"/>
                <a:gd name="T56" fmla="*/ 96 w 143"/>
                <a:gd name="T57" fmla="*/ 105 h 189"/>
                <a:gd name="T58" fmla="*/ 98 w 143"/>
                <a:gd name="T59" fmla="*/ 108 h 189"/>
                <a:gd name="T60" fmla="*/ 113 w 143"/>
                <a:gd name="T61" fmla="*/ 87 h 189"/>
                <a:gd name="T62" fmla="*/ 85 w 143"/>
                <a:gd name="T63" fmla="*/ 64 h 189"/>
                <a:gd name="T64" fmla="*/ 63 w 143"/>
                <a:gd name="T65" fmla="*/ 70 h 189"/>
                <a:gd name="T66" fmla="*/ 49 w 143"/>
                <a:gd name="T67" fmla="*/ 97 h 189"/>
                <a:gd name="T68" fmla="*/ 81 w 143"/>
                <a:gd name="T69" fmla="*/ 125 h 189"/>
                <a:gd name="T70" fmla="*/ 107 w 143"/>
                <a:gd name="T71" fmla="*/ 117 h 189"/>
                <a:gd name="T72" fmla="*/ 97 w 143"/>
                <a:gd name="T73" fmla="*/ 132 h 189"/>
                <a:gd name="T74" fmla="*/ 65 w 143"/>
                <a:gd name="T75" fmla="*/ 132 h 189"/>
                <a:gd name="T76" fmla="*/ 42 w 143"/>
                <a:gd name="T77" fmla="*/ 113 h 189"/>
                <a:gd name="T78" fmla="*/ 41 w 143"/>
                <a:gd name="T79" fmla="*/ 83 h 189"/>
                <a:gd name="T80" fmla="*/ 64 w 143"/>
                <a:gd name="T81" fmla="*/ 59 h 189"/>
                <a:gd name="T82" fmla="*/ 112 w 143"/>
                <a:gd name="T83" fmla="*/ 64 h 189"/>
                <a:gd name="T84" fmla="*/ 120 w 143"/>
                <a:gd name="T85" fmla="*/ 10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3" h="189">
                  <a:moveTo>
                    <a:pt x="127" y="0"/>
                  </a:moveTo>
                  <a:cubicBezTo>
                    <a:pt x="16" y="0"/>
                    <a:pt x="16" y="0"/>
                    <a:pt x="16" y="0"/>
                  </a:cubicBezTo>
                  <a:cubicBezTo>
                    <a:pt x="7" y="0"/>
                    <a:pt x="0" y="7"/>
                    <a:pt x="0" y="15"/>
                  </a:cubicBezTo>
                  <a:cubicBezTo>
                    <a:pt x="0" y="174"/>
                    <a:pt x="0" y="174"/>
                    <a:pt x="0" y="174"/>
                  </a:cubicBezTo>
                  <a:cubicBezTo>
                    <a:pt x="0" y="182"/>
                    <a:pt x="7" y="189"/>
                    <a:pt x="16" y="189"/>
                  </a:cubicBezTo>
                  <a:cubicBezTo>
                    <a:pt x="127" y="189"/>
                    <a:pt x="127" y="189"/>
                    <a:pt x="127" y="189"/>
                  </a:cubicBezTo>
                  <a:cubicBezTo>
                    <a:pt x="136" y="189"/>
                    <a:pt x="143" y="182"/>
                    <a:pt x="143" y="174"/>
                  </a:cubicBezTo>
                  <a:cubicBezTo>
                    <a:pt x="143" y="15"/>
                    <a:pt x="143" y="15"/>
                    <a:pt x="143" y="15"/>
                  </a:cubicBezTo>
                  <a:cubicBezTo>
                    <a:pt x="143" y="7"/>
                    <a:pt x="136" y="0"/>
                    <a:pt x="127" y="0"/>
                  </a:cubicBezTo>
                  <a:close/>
                  <a:moveTo>
                    <a:pt x="15" y="158"/>
                  </a:moveTo>
                  <a:cubicBezTo>
                    <a:pt x="11" y="158"/>
                    <a:pt x="8" y="155"/>
                    <a:pt x="8" y="152"/>
                  </a:cubicBezTo>
                  <a:cubicBezTo>
                    <a:pt x="8" y="148"/>
                    <a:pt x="11" y="146"/>
                    <a:pt x="15" y="146"/>
                  </a:cubicBezTo>
                  <a:cubicBezTo>
                    <a:pt x="18" y="146"/>
                    <a:pt x="21" y="148"/>
                    <a:pt x="21" y="152"/>
                  </a:cubicBezTo>
                  <a:cubicBezTo>
                    <a:pt x="21" y="155"/>
                    <a:pt x="18" y="158"/>
                    <a:pt x="15" y="158"/>
                  </a:cubicBezTo>
                  <a:close/>
                  <a:moveTo>
                    <a:pt x="15" y="135"/>
                  </a:moveTo>
                  <a:cubicBezTo>
                    <a:pt x="11" y="135"/>
                    <a:pt x="8" y="132"/>
                    <a:pt x="8" y="128"/>
                  </a:cubicBezTo>
                  <a:cubicBezTo>
                    <a:pt x="8" y="125"/>
                    <a:pt x="11" y="122"/>
                    <a:pt x="15" y="122"/>
                  </a:cubicBezTo>
                  <a:cubicBezTo>
                    <a:pt x="18" y="122"/>
                    <a:pt x="21" y="125"/>
                    <a:pt x="21" y="128"/>
                  </a:cubicBezTo>
                  <a:cubicBezTo>
                    <a:pt x="21" y="132"/>
                    <a:pt x="18" y="135"/>
                    <a:pt x="15" y="135"/>
                  </a:cubicBezTo>
                  <a:close/>
                  <a:moveTo>
                    <a:pt x="15" y="111"/>
                  </a:moveTo>
                  <a:cubicBezTo>
                    <a:pt x="11" y="111"/>
                    <a:pt x="8" y="109"/>
                    <a:pt x="8" y="105"/>
                  </a:cubicBezTo>
                  <a:cubicBezTo>
                    <a:pt x="8" y="102"/>
                    <a:pt x="11" y="99"/>
                    <a:pt x="15" y="99"/>
                  </a:cubicBezTo>
                  <a:cubicBezTo>
                    <a:pt x="18" y="99"/>
                    <a:pt x="21" y="102"/>
                    <a:pt x="21" y="105"/>
                  </a:cubicBezTo>
                  <a:cubicBezTo>
                    <a:pt x="21" y="109"/>
                    <a:pt x="18" y="111"/>
                    <a:pt x="15" y="111"/>
                  </a:cubicBezTo>
                  <a:close/>
                  <a:moveTo>
                    <a:pt x="15" y="88"/>
                  </a:moveTo>
                  <a:cubicBezTo>
                    <a:pt x="11" y="88"/>
                    <a:pt x="8" y="85"/>
                    <a:pt x="8" y="82"/>
                  </a:cubicBezTo>
                  <a:cubicBezTo>
                    <a:pt x="8" y="78"/>
                    <a:pt x="11" y="76"/>
                    <a:pt x="15" y="76"/>
                  </a:cubicBezTo>
                  <a:cubicBezTo>
                    <a:pt x="18" y="76"/>
                    <a:pt x="21" y="78"/>
                    <a:pt x="21" y="82"/>
                  </a:cubicBezTo>
                  <a:cubicBezTo>
                    <a:pt x="21" y="85"/>
                    <a:pt x="18" y="88"/>
                    <a:pt x="15" y="88"/>
                  </a:cubicBezTo>
                  <a:close/>
                  <a:moveTo>
                    <a:pt x="15" y="65"/>
                  </a:moveTo>
                  <a:cubicBezTo>
                    <a:pt x="11" y="65"/>
                    <a:pt x="8" y="62"/>
                    <a:pt x="8" y="58"/>
                  </a:cubicBezTo>
                  <a:cubicBezTo>
                    <a:pt x="8" y="55"/>
                    <a:pt x="11" y="52"/>
                    <a:pt x="15" y="52"/>
                  </a:cubicBezTo>
                  <a:cubicBezTo>
                    <a:pt x="18" y="52"/>
                    <a:pt x="21" y="55"/>
                    <a:pt x="21" y="58"/>
                  </a:cubicBezTo>
                  <a:cubicBezTo>
                    <a:pt x="21" y="62"/>
                    <a:pt x="18" y="65"/>
                    <a:pt x="15" y="65"/>
                  </a:cubicBezTo>
                  <a:close/>
                  <a:moveTo>
                    <a:pt x="15" y="41"/>
                  </a:moveTo>
                  <a:cubicBezTo>
                    <a:pt x="11" y="41"/>
                    <a:pt x="8" y="39"/>
                    <a:pt x="8" y="35"/>
                  </a:cubicBezTo>
                  <a:cubicBezTo>
                    <a:pt x="8" y="32"/>
                    <a:pt x="11" y="29"/>
                    <a:pt x="15" y="29"/>
                  </a:cubicBezTo>
                  <a:cubicBezTo>
                    <a:pt x="18" y="29"/>
                    <a:pt x="21" y="32"/>
                    <a:pt x="21" y="35"/>
                  </a:cubicBezTo>
                  <a:cubicBezTo>
                    <a:pt x="21" y="39"/>
                    <a:pt x="18" y="41"/>
                    <a:pt x="15" y="41"/>
                  </a:cubicBezTo>
                  <a:close/>
                  <a:moveTo>
                    <a:pt x="120" y="101"/>
                  </a:moveTo>
                  <a:cubicBezTo>
                    <a:pt x="118" y="105"/>
                    <a:pt x="115" y="108"/>
                    <a:pt x="111" y="111"/>
                  </a:cubicBezTo>
                  <a:cubicBezTo>
                    <a:pt x="109" y="113"/>
                    <a:pt x="107" y="114"/>
                    <a:pt x="104" y="115"/>
                  </a:cubicBezTo>
                  <a:cubicBezTo>
                    <a:pt x="102" y="116"/>
                    <a:pt x="99" y="116"/>
                    <a:pt x="97" y="116"/>
                  </a:cubicBezTo>
                  <a:cubicBezTo>
                    <a:pt x="93" y="116"/>
                    <a:pt x="91" y="115"/>
                    <a:pt x="89" y="114"/>
                  </a:cubicBezTo>
                  <a:cubicBezTo>
                    <a:pt x="87" y="113"/>
                    <a:pt x="87" y="112"/>
                    <a:pt x="86" y="109"/>
                  </a:cubicBezTo>
                  <a:cubicBezTo>
                    <a:pt x="84" y="112"/>
                    <a:pt x="83" y="113"/>
                    <a:pt x="81" y="114"/>
                  </a:cubicBezTo>
                  <a:cubicBezTo>
                    <a:pt x="79" y="115"/>
                    <a:pt x="76" y="116"/>
                    <a:pt x="73" y="116"/>
                  </a:cubicBezTo>
                  <a:cubicBezTo>
                    <a:pt x="68" y="116"/>
                    <a:pt x="65" y="115"/>
                    <a:pt x="62" y="112"/>
                  </a:cubicBezTo>
                  <a:cubicBezTo>
                    <a:pt x="60" y="110"/>
                    <a:pt x="58" y="106"/>
                    <a:pt x="58" y="101"/>
                  </a:cubicBezTo>
                  <a:cubicBezTo>
                    <a:pt x="58" y="94"/>
                    <a:pt x="60" y="88"/>
                    <a:pt x="65" y="83"/>
                  </a:cubicBezTo>
                  <a:cubicBezTo>
                    <a:pt x="69" y="78"/>
                    <a:pt x="74" y="76"/>
                    <a:pt x="80" y="76"/>
                  </a:cubicBezTo>
                  <a:cubicBezTo>
                    <a:pt x="83" y="76"/>
                    <a:pt x="84" y="76"/>
                    <a:pt x="86" y="77"/>
                  </a:cubicBezTo>
                  <a:cubicBezTo>
                    <a:pt x="88" y="78"/>
                    <a:pt x="89" y="79"/>
                    <a:pt x="90" y="81"/>
                  </a:cubicBezTo>
                  <a:cubicBezTo>
                    <a:pt x="92" y="77"/>
                    <a:pt x="92" y="77"/>
                    <a:pt x="92" y="77"/>
                  </a:cubicBezTo>
                  <a:cubicBezTo>
                    <a:pt x="103" y="77"/>
                    <a:pt x="103" y="77"/>
                    <a:pt x="103" y="77"/>
                  </a:cubicBezTo>
                  <a:cubicBezTo>
                    <a:pt x="96" y="104"/>
                    <a:pt x="96" y="104"/>
                    <a:pt x="96" y="104"/>
                  </a:cubicBezTo>
                  <a:cubicBezTo>
                    <a:pt x="96" y="105"/>
                    <a:pt x="96" y="105"/>
                    <a:pt x="96" y="105"/>
                  </a:cubicBezTo>
                  <a:cubicBezTo>
                    <a:pt x="96" y="105"/>
                    <a:pt x="96" y="105"/>
                    <a:pt x="96" y="105"/>
                  </a:cubicBezTo>
                  <a:cubicBezTo>
                    <a:pt x="96" y="106"/>
                    <a:pt x="96" y="107"/>
                    <a:pt x="96" y="107"/>
                  </a:cubicBezTo>
                  <a:cubicBezTo>
                    <a:pt x="97" y="107"/>
                    <a:pt x="97" y="108"/>
                    <a:pt x="98" y="108"/>
                  </a:cubicBezTo>
                  <a:cubicBezTo>
                    <a:pt x="102" y="108"/>
                    <a:pt x="105" y="106"/>
                    <a:pt x="108" y="101"/>
                  </a:cubicBezTo>
                  <a:cubicBezTo>
                    <a:pt x="111" y="97"/>
                    <a:pt x="113" y="93"/>
                    <a:pt x="113" y="87"/>
                  </a:cubicBezTo>
                  <a:cubicBezTo>
                    <a:pt x="113" y="80"/>
                    <a:pt x="110" y="75"/>
                    <a:pt x="105" y="71"/>
                  </a:cubicBezTo>
                  <a:cubicBezTo>
                    <a:pt x="100" y="66"/>
                    <a:pt x="93" y="64"/>
                    <a:pt x="85" y="64"/>
                  </a:cubicBezTo>
                  <a:cubicBezTo>
                    <a:pt x="80" y="64"/>
                    <a:pt x="77" y="65"/>
                    <a:pt x="73" y="66"/>
                  </a:cubicBezTo>
                  <a:cubicBezTo>
                    <a:pt x="69" y="67"/>
                    <a:pt x="66" y="68"/>
                    <a:pt x="63" y="70"/>
                  </a:cubicBezTo>
                  <a:cubicBezTo>
                    <a:pt x="58" y="73"/>
                    <a:pt x="55" y="77"/>
                    <a:pt x="52" y="82"/>
                  </a:cubicBezTo>
                  <a:cubicBezTo>
                    <a:pt x="50" y="87"/>
                    <a:pt x="49" y="92"/>
                    <a:pt x="49" y="97"/>
                  </a:cubicBezTo>
                  <a:cubicBezTo>
                    <a:pt x="49" y="106"/>
                    <a:pt x="52" y="112"/>
                    <a:pt x="58" y="118"/>
                  </a:cubicBezTo>
                  <a:cubicBezTo>
                    <a:pt x="63" y="123"/>
                    <a:pt x="71" y="125"/>
                    <a:pt x="81" y="125"/>
                  </a:cubicBezTo>
                  <a:cubicBezTo>
                    <a:pt x="86" y="125"/>
                    <a:pt x="90" y="124"/>
                    <a:pt x="95" y="123"/>
                  </a:cubicBezTo>
                  <a:cubicBezTo>
                    <a:pt x="99" y="122"/>
                    <a:pt x="103" y="120"/>
                    <a:pt x="107" y="117"/>
                  </a:cubicBezTo>
                  <a:cubicBezTo>
                    <a:pt x="112" y="124"/>
                    <a:pt x="112" y="124"/>
                    <a:pt x="112" y="124"/>
                  </a:cubicBezTo>
                  <a:cubicBezTo>
                    <a:pt x="107" y="127"/>
                    <a:pt x="102" y="130"/>
                    <a:pt x="97" y="132"/>
                  </a:cubicBezTo>
                  <a:cubicBezTo>
                    <a:pt x="92" y="133"/>
                    <a:pt x="86" y="134"/>
                    <a:pt x="80" y="134"/>
                  </a:cubicBezTo>
                  <a:cubicBezTo>
                    <a:pt x="75" y="134"/>
                    <a:pt x="69" y="134"/>
                    <a:pt x="65" y="132"/>
                  </a:cubicBezTo>
                  <a:cubicBezTo>
                    <a:pt x="60" y="130"/>
                    <a:pt x="55" y="128"/>
                    <a:pt x="52" y="125"/>
                  </a:cubicBezTo>
                  <a:cubicBezTo>
                    <a:pt x="47" y="122"/>
                    <a:pt x="44" y="118"/>
                    <a:pt x="42" y="113"/>
                  </a:cubicBezTo>
                  <a:cubicBezTo>
                    <a:pt x="40" y="108"/>
                    <a:pt x="38" y="103"/>
                    <a:pt x="38" y="97"/>
                  </a:cubicBezTo>
                  <a:cubicBezTo>
                    <a:pt x="38" y="92"/>
                    <a:pt x="39" y="88"/>
                    <a:pt x="41" y="83"/>
                  </a:cubicBezTo>
                  <a:cubicBezTo>
                    <a:pt x="43" y="79"/>
                    <a:pt x="45" y="74"/>
                    <a:pt x="48" y="71"/>
                  </a:cubicBezTo>
                  <a:cubicBezTo>
                    <a:pt x="52" y="66"/>
                    <a:pt x="58" y="62"/>
                    <a:pt x="64" y="59"/>
                  </a:cubicBezTo>
                  <a:cubicBezTo>
                    <a:pt x="70" y="56"/>
                    <a:pt x="77" y="55"/>
                    <a:pt x="84" y="55"/>
                  </a:cubicBezTo>
                  <a:cubicBezTo>
                    <a:pt x="96" y="55"/>
                    <a:pt x="105" y="58"/>
                    <a:pt x="112" y="64"/>
                  </a:cubicBezTo>
                  <a:cubicBezTo>
                    <a:pt x="119" y="70"/>
                    <a:pt x="123" y="77"/>
                    <a:pt x="123" y="87"/>
                  </a:cubicBezTo>
                  <a:cubicBezTo>
                    <a:pt x="123" y="92"/>
                    <a:pt x="122" y="96"/>
                    <a:pt x="120"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7" name="Freeform 300">
              <a:extLst>
                <a:ext uri="{FF2B5EF4-FFF2-40B4-BE49-F238E27FC236}">
                  <a16:creationId xmlns:a16="http://schemas.microsoft.com/office/drawing/2014/main" id="{6204067C-58C8-4247-B2E8-EA2CEBF7D6FC}"/>
                </a:ext>
              </a:extLst>
            </p:cNvPr>
            <p:cNvSpPr>
              <a:spLocks/>
            </p:cNvSpPr>
            <p:nvPr/>
          </p:nvSpPr>
          <p:spPr bwMode="auto">
            <a:xfrm>
              <a:off x="6905959" y="5970869"/>
              <a:ext cx="102520" cy="155678"/>
            </a:xfrm>
            <a:custGeom>
              <a:avLst/>
              <a:gdLst>
                <a:gd name="T0" fmla="*/ 0 w 81"/>
                <a:gd name="T1" fmla="*/ 0 h 123"/>
                <a:gd name="T2" fmla="*/ 0 w 81"/>
                <a:gd name="T3" fmla="*/ 123 h 123"/>
                <a:gd name="T4" fmla="*/ 81 w 81"/>
                <a:gd name="T5" fmla="*/ 66 h 123"/>
                <a:gd name="T6" fmla="*/ 0 w 81"/>
                <a:gd name="T7" fmla="*/ 0 h 123"/>
              </a:gdLst>
              <a:ahLst/>
              <a:cxnLst>
                <a:cxn ang="0">
                  <a:pos x="T0" y="T1"/>
                </a:cxn>
                <a:cxn ang="0">
                  <a:pos x="T2" y="T3"/>
                </a:cxn>
                <a:cxn ang="0">
                  <a:pos x="T4" y="T5"/>
                </a:cxn>
                <a:cxn ang="0">
                  <a:pos x="T6" y="T7"/>
                </a:cxn>
              </a:cxnLst>
              <a:rect l="0" t="0" r="r" b="b"/>
              <a:pathLst>
                <a:path w="81" h="123">
                  <a:moveTo>
                    <a:pt x="0" y="0"/>
                  </a:moveTo>
                  <a:lnTo>
                    <a:pt x="0" y="123"/>
                  </a:lnTo>
                  <a:lnTo>
                    <a:pt x="81"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8" name="Freeform 301">
              <a:extLst>
                <a:ext uri="{FF2B5EF4-FFF2-40B4-BE49-F238E27FC236}">
                  <a16:creationId xmlns:a16="http://schemas.microsoft.com/office/drawing/2014/main" id="{1EE88D0D-B380-45AD-8A49-0D33EAE04D0A}"/>
                </a:ext>
              </a:extLst>
            </p:cNvPr>
            <p:cNvSpPr>
              <a:spLocks/>
            </p:cNvSpPr>
            <p:nvPr/>
          </p:nvSpPr>
          <p:spPr bwMode="auto">
            <a:xfrm>
              <a:off x="6918616" y="5964540"/>
              <a:ext cx="232885" cy="105051"/>
            </a:xfrm>
            <a:custGeom>
              <a:avLst/>
              <a:gdLst>
                <a:gd name="T0" fmla="*/ 143 w 145"/>
                <a:gd name="T1" fmla="*/ 0 h 66"/>
                <a:gd name="T2" fmla="*/ 0 w 145"/>
                <a:gd name="T3" fmla="*/ 0 h 66"/>
                <a:gd name="T4" fmla="*/ 81 w 145"/>
                <a:gd name="T5" fmla="*/ 66 h 66"/>
                <a:gd name="T6" fmla="*/ 145 w 145"/>
                <a:gd name="T7" fmla="*/ 15 h 66"/>
                <a:gd name="T8" fmla="*/ 143 w 145"/>
                <a:gd name="T9" fmla="*/ 4 h 66"/>
                <a:gd name="T10" fmla="*/ 143 w 145"/>
                <a:gd name="T11" fmla="*/ 0 h 66"/>
              </a:gdLst>
              <a:ahLst/>
              <a:cxnLst>
                <a:cxn ang="0">
                  <a:pos x="T0" y="T1"/>
                </a:cxn>
                <a:cxn ang="0">
                  <a:pos x="T2" y="T3"/>
                </a:cxn>
                <a:cxn ang="0">
                  <a:pos x="T4" y="T5"/>
                </a:cxn>
                <a:cxn ang="0">
                  <a:pos x="T6" y="T7"/>
                </a:cxn>
                <a:cxn ang="0">
                  <a:pos x="T8" y="T9"/>
                </a:cxn>
                <a:cxn ang="0">
                  <a:pos x="T10" y="T11"/>
                </a:cxn>
              </a:cxnLst>
              <a:rect l="0" t="0" r="r" b="b"/>
              <a:pathLst>
                <a:path w="145" h="66">
                  <a:moveTo>
                    <a:pt x="143" y="0"/>
                  </a:moveTo>
                  <a:cubicBezTo>
                    <a:pt x="0" y="0"/>
                    <a:pt x="0" y="0"/>
                    <a:pt x="0" y="0"/>
                  </a:cubicBezTo>
                  <a:cubicBezTo>
                    <a:pt x="81" y="66"/>
                    <a:pt x="81" y="66"/>
                    <a:pt x="81" y="66"/>
                  </a:cubicBezTo>
                  <a:cubicBezTo>
                    <a:pt x="145" y="15"/>
                    <a:pt x="145" y="15"/>
                    <a:pt x="145" y="15"/>
                  </a:cubicBezTo>
                  <a:cubicBezTo>
                    <a:pt x="144" y="12"/>
                    <a:pt x="143" y="8"/>
                    <a:pt x="143" y="4"/>
                  </a:cubicBezTo>
                  <a:cubicBezTo>
                    <a:pt x="143" y="3"/>
                    <a:pt x="143" y="2"/>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59" name="Freeform 302">
              <a:extLst>
                <a:ext uri="{FF2B5EF4-FFF2-40B4-BE49-F238E27FC236}">
                  <a16:creationId xmlns:a16="http://schemas.microsoft.com/office/drawing/2014/main" id="{6DFB77BD-81DF-4603-B863-EE0B6F08DEA7}"/>
                </a:ext>
              </a:extLst>
            </p:cNvPr>
            <p:cNvSpPr>
              <a:spLocks/>
            </p:cNvSpPr>
            <p:nvPr/>
          </p:nvSpPr>
          <p:spPr bwMode="auto">
            <a:xfrm>
              <a:off x="6914819" y="6061998"/>
              <a:ext cx="260730" cy="72143"/>
            </a:xfrm>
            <a:custGeom>
              <a:avLst/>
              <a:gdLst>
                <a:gd name="T0" fmla="*/ 107 w 206"/>
                <a:gd name="T1" fmla="*/ 19 h 57"/>
                <a:gd name="T2" fmla="*/ 81 w 206"/>
                <a:gd name="T3" fmla="*/ 0 h 57"/>
                <a:gd name="T4" fmla="*/ 0 w 206"/>
                <a:gd name="T5" fmla="*/ 57 h 57"/>
                <a:gd name="T6" fmla="*/ 206 w 206"/>
                <a:gd name="T7" fmla="*/ 57 h 57"/>
                <a:gd name="T8" fmla="*/ 127 w 206"/>
                <a:gd name="T9" fmla="*/ 3 h 57"/>
                <a:gd name="T10" fmla="*/ 107 w 206"/>
                <a:gd name="T11" fmla="*/ 19 h 57"/>
              </a:gdLst>
              <a:ahLst/>
              <a:cxnLst>
                <a:cxn ang="0">
                  <a:pos x="T0" y="T1"/>
                </a:cxn>
                <a:cxn ang="0">
                  <a:pos x="T2" y="T3"/>
                </a:cxn>
                <a:cxn ang="0">
                  <a:pos x="T4" y="T5"/>
                </a:cxn>
                <a:cxn ang="0">
                  <a:pos x="T6" y="T7"/>
                </a:cxn>
                <a:cxn ang="0">
                  <a:pos x="T8" y="T9"/>
                </a:cxn>
                <a:cxn ang="0">
                  <a:pos x="T10" y="T11"/>
                </a:cxn>
              </a:cxnLst>
              <a:rect l="0" t="0" r="r" b="b"/>
              <a:pathLst>
                <a:path w="206" h="57">
                  <a:moveTo>
                    <a:pt x="107" y="19"/>
                  </a:moveTo>
                  <a:lnTo>
                    <a:pt x="81" y="0"/>
                  </a:lnTo>
                  <a:lnTo>
                    <a:pt x="0" y="57"/>
                  </a:lnTo>
                  <a:lnTo>
                    <a:pt x="206" y="57"/>
                  </a:lnTo>
                  <a:lnTo>
                    <a:pt x="127" y="3"/>
                  </a:lnTo>
                  <a:lnTo>
                    <a:pt x="10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0" name="Freeform 303">
              <a:extLst>
                <a:ext uri="{FF2B5EF4-FFF2-40B4-BE49-F238E27FC236}">
                  <a16:creationId xmlns:a16="http://schemas.microsoft.com/office/drawing/2014/main" id="{DC9397BB-3E97-4447-91EA-1E8957E8214B}"/>
                </a:ext>
              </a:extLst>
            </p:cNvPr>
            <p:cNvSpPr>
              <a:spLocks/>
            </p:cNvSpPr>
            <p:nvPr/>
          </p:nvSpPr>
          <p:spPr bwMode="auto">
            <a:xfrm>
              <a:off x="7086952" y="5997448"/>
              <a:ext cx="105052" cy="134162"/>
            </a:xfrm>
            <a:custGeom>
              <a:avLst/>
              <a:gdLst>
                <a:gd name="T0" fmla="*/ 45 w 66"/>
                <a:gd name="T1" fmla="*/ 0 h 83"/>
                <a:gd name="T2" fmla="*/ 0 w 66"/>
                <a:gd name="T3" fmla="*/ 36 h 83"/>
                <a:gd name="T4" fmla="*/ 66 w 66"/>
                <a:gd name="T5" fmla="*/ 83 h 83"/>
                <a:gd name="T6" fmla="*/ 66 w 66"/>
                <a:gd name="T7" fmla="*/ 5 h 83"/>
                <a:gd name="T8" fmla="*/ 61 w 66"/>
                <a:gd name="T9" fmla="*/ 6 h 83"/>
                <a:gd name="T10" fmla="*/ 45 w 66"/>
                <a:gd name="T11" fmla="*/ 0 h 83"/>
              </a:gdLst>
              <a:ahLst/>
              <a:cxnLst>
                <a:cxn ang="0">
                  <a:pos x="T0" y="T1"/>
                </a:cxn>
                <a:cxn ang="0">
                  <a:pos x="T2" y="T3"/>
                </a:cxn>
                <a:cxn ang="0">
                  <a:pos x="T4" y="T5"/>
                </a:cxn>
                <a:cxn ang="0">
                  <a:pos x="T6" y="T7"/>
                </a:cxn>
                <a:cxn ang="0">
                  <a:pos x="T8" y="T9"/>
                </a:cxn>
                <a:cxn ang="0">
                  <a:pos x="T10" y="T11"/>
                </a:cxn>
              </a:cxnLst>
              <a:rect l="0" t="0" r="r" b="b"/>
              <a:pathLst>
                <a:path w="66" h="83">
                  <a:moveTo>
                    <a:pt x="45" y="0"/>
                  </a:moveTo>
                  <a:cubicBezTo>
                    <a:pt x="0" y="36"/>
                    <a:pt x="0" y="36"/>
                    <a:pt x="0" y="36"/>
                  </a:cubicBezTo>
                  <a:cubicBezTo>
                    <a:pt x="66" y="83"/>
                    <a:pt x="66" y="83"/>
                    <a:pt x="66" y="83"/>
                  </a:cubicBezTo>
                  <a:cubicBezTo>
                    <a:pt x="66" y="5"/>
                    <a:pt x="66" y="5"/>
                    <a:pt x="66" y="5"/>
                  </a:cubicBezTo>
                  <a:cubicBezTo>
                    <a:pt x="65" y="6"/>
                    <a:pt x="63" y="6"/>
                    <a:pt x="61" y="6"/>
                  </a:cubicBezTo>
                  <a:cubicBezTo>
                    <a:pt x="55" y="6"/>
                    <a:pt x="49"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1" name="Freeform 304">
              <a:extLst>
                <a:ext uri="{FF2B5EF4-FFF2-40B4-BE49-F238E27FC236}">
                  <a16:creationId xmlns:a16="http://schemas.microsoft.com/office/drawing/2014/main" id="{0C134619-8038-44F2-AA55-8628EF5F0630}"/>
                </a:ext>
              </a:extLst>
            </p:cNvPr>
            <p:cNvSpPr>
              <a:spLocks/>
            </p:cNvSpPr>
            <p:nvPr/>
          </p:nvSpPr>
          <p:spPr bwMode="auto">
            <a:xfrm>
              <a:off x="6905959" y="5970869"/>
              <a:ext cx="102520" cy="155678"/>
            </a:xfrm>
            <a:custGeom>
              <a:avLst/>
              <a:gdLst>
                <a:gd name="T0" fmla="*/ 0 w 81"/>
                <a:gd name="T1" fmla="*/ 0 h 123"/>
                <a:gd name="T2" fmla="*/ 0 w 81"/>
                <a:gd name="T3" fmla="*/ 123 h 123"/>
                <a:gd name="T4" fmla="*/ 81 w 81"/>
                <a:gd name="T5" fmla="*/ 66 h 123"/>
                <a:gd name="T6" fmla="*/ 0 w 81"/>
                <a:gd name="T7" fmla="*/ 0 h 123"/>
              </a:gdLst>
              <a:ahLst/>
              <a:cxnLst>
                <a:cxn ang="0">
                  <a:pos x="T0" y="T1"/>
                </a:cxn>
                <a:cxn ang="0">
                  <a:pos x="T2" y="T3"/>
                </a:cxn>
                <a:cxn ang="0">
                  <a:pos x="T4" y="T5"/>
                </a:cxn>
                <a:cxn ang="0">
                  <a:pos x="T6" y="T7"/>
                </a:cxn>
              </a:cxnLst>
              <a:rect l="0" t="0" r="r" b="b"/>
              <a:pathLst>
                <a:path w="81" h="123">
                  <a:moveTo>
                    <a:pt x="0" y="0"/>
                  </a:moveTo>
                  <a:lnTo>
                    <a:pt x="0" y="123"/>
                  </a:lnTo>
                  <a:lnTo>
                    <a:pt x="81" y="6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2" name="Freeform 305">
              <a:extLst>
                <a:ext uri="{FF2B5EF4-FFF2-40B4-BE49-F238E27FC236}">
                  <a16:creationId xmlns:a16="http://schemas.microsoft.com/office/drawing/2014/main" id="{A905CB4D-3F09-43CD-B008-87809A4399A6}"/>
                </a:ext>
              </a:extLst>
            </p:cNvPr>
            <p:cNvSpPr>
              <a:spLocks/>
            </p:cNvSpPr>
            <p:nvPr/>
          </p:nvSpPr>
          <p:spPr bwMode="auto">
            <a:xfrm>
              <a:off x="6918616" y="5964540"/>
              <a:ext cx="232885" cy="105051"/>
            </a:xfrm>
            <a:custGeom>
              <a:avLst/>
              <a:gdLst>
                <a:gd name="T0" fmla="*/ 143 w 145"/>
                <a:gd name="T1" fmla="*/ 0 h 66"/>
                <a:gd name="T2" fmla="*/ 0 w 145"/>
                <a:gd name="T3" fmla="*/ 0 h 66"/>
                <a:gd name="T4" fmla="*/ 81 w 145"/>
                <a:gd name="T5" fmla="*/ 66 h 66"/>
                <a:gd name="T6" fmla="*/ 145 w 145"/>
                <a:gd name="T7" fmla="*/ 15 h 66"/>
                <a:gd name="T8" fmla="*/ 143 w 145"/>
                <a:gd name="T9" fmla="*/ 4 h 66"/>
                <a:gd name="T10" fmla="*/ 143 w 145"/>
                <a:gd name="T11" fmla="*/ 0 h 66"/>
              </a:gdLst>
              <a:ahLst/>
              <a:cxnLst>
                <a:cxn ang="0">
                  <a:pos x="T0" y="T1"/>
                </a:cxn>
                <a:cxn ang="0">
                  <a:pos x="T2" y="T3"/>
                </a:cxn>
                <a:cxn ang="0">
                  <a:pos x="T4" y="T5"/>
                </a:cxn>
                <a:cxn ang="0">
                  <a:pos x="T6" y="T7"/>
                </a:cxn>
                <a:cxn ang="0">
                  <a:pos x="T8" y="T9"/>
                </a:cxn>
                <a:cxn ang="0">
                  <a:pos x="T10" y="T11"/>
                </a:cxn>
              </a:cxnLst>
              <a:rect l="0" t="0" r="r" b="b"/>
              <a:pathLst>
                <a:path w="145" h="66">
                  <a:moveTo>
                    <a:pt x="143" y="0"/>
                  </a:moveTo>
                  <a:cubicBezTo>
                    <a:pt x="0" y="0"/>
                    <a:pt x="0" y="0"/>
                    <a:pt x="0" y="0"/>
                  </a:cubicBezTo>
                  <a:cubicBezTo>
                    <a:pt x="81" y="66"/>
                    <a:pt x="81" y="66"/>
                    <a:pt x="81" y="66"/>
                  </a:cubicBezTo>
                  <a:cubicBezTo>
                    <a:pt x="145" y="15"/>
                    <a:pt x="145" y="15"/>
                    <a:pt x="145" y="15"/>
                  </a:cubicBezTo>
                  <a:cubicBezTo>
                    <a:pt x="144" y="12"/>
                    <a:pt x="143" y="8"/>
                    <a:pt x="143" y="4"/>
                  </a:cubicBezTo>
                  <a:cubicBezTo>
                    <a:pt x="143" y="3"/>
                    <a:pt x="143" y="2"/>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3" name="Freeform 306">
              <a:extLst>
                <a:ext uri="{FF2B5EF4-FFF2-40B4-BE49-F238E27FC236}">
                  <a16:creationId xmlns:a16="http://schemas.microsoft.com/office/drawing/2014/main" id="{AFF7CCAF-2459-4B36-81EC-17861B9B9F4C}"/>
                </a:ext>
              </a:extLst>
            </p:cNvPr>
            <p:cNvSpPr>
              <a:spLocks/>
            </p:cNvSpPr>
            <p:nvPr/>
          </p:nvSpPr>
          <p:spPr bwMode="auto">
            <a:xfrm>
              <a:off x="6914819" y="6061998"/>
              <a:ext cx="260730" cy="72143"/>
            </a:xfrm>
            <a:custGeom>
              <a:avLst/>
              <a:gdLst>
                <a:gd name="T0" fmla="*/ 105 w 206"/>
                <a:gd name="T1" fmla="*/ 19 h 57"/>
                <a:gd name="T2" fmla="*/ 81 w 206"/>
                <a:gd name="T3" fmla="*/ 0 h 57"/>
                <a:gd name="T4" fmla="*/ 0 w 206"/>
                <a:gd name="T5" fmla="*/ 57 h 57"/>
                <a:gd name="T6" fmla="*/ 206 w 206"/>
                <a:gd name="T7" fmla="*/ 57 h 57"/>
                <a:gd name="T8" fmla="*/ 127 w 206"/>
                <a:gd name="T9" fmla="*/ 3 h 57"/>
                <a:gd name="T10" fmla="*/ 105 w 206"/>
                <a:gd name="T11" fmla="*/ 19 h 57"/>
              </a:gdLst>
              <a:ahLst/>
              <a:cxnLst>
                <a:cxn ang="0">
                  <a:pos x="T0" y="T1"/>
                </a:cxn>
                <a:cxn ang="0">
                  <a:pos x="T2" y="T3"/>
                </a:cxn>
                <a:cxn ang="0">
                  <a:pos x="T4" y="T5"/>
                </a:cxn>
                <a:cxn ang="0">
                  <a:pos x="T6" y="T7"/>
                </a:cxn>
                <a:cxn ang="0">
                  <a:pos x="T8" y="T9"/>
                </a:cxn>
                <a:cxn ang="0">
                  <a:pos x="T10" y="T11"/>
                </a:cxn>
              </a:cxnLst>
              <a:rect l="0" t="0" r="r" b="b"/>
              <a:pathLst>
                <a:path w="206" h="57">
                  <a:moveTo>
                    <a:pt x="105" y="19"/>
                  </a:moveTo>
                  <a:lnTo>
                    <a:pt x="81" y="0"/>
                  </a:lnTo>
                  <a:lnTo>
                    <a:pt x="0" y="57"/>
                  </a:lnTo>
                  <a:lnTo>
                    <a:pt x="206" y="57"/>
                  </a:lnTo>
                  <a:lnTo>
                    <a:pt x="127" y="3"/>
                  </a:lnTo>
                  <a:lnTo>
                    <a:pt x="105"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4" name="Freeform 307">
              <a:extLst>
                <a:ext uri="{FF2B5EF4-FFF2-40B4-BE49-F238E27FC236}">
                  <a16:creationId xmlns:a16="http://schemas.microsoft.com/office/drawing/2014/main" id="{9D4FB463-6CB3-4317-AECB-80032063E809}"/>
                </a:ext>
              </a:extLst>
            </p:cNvPr>
            <p:cNvSpPr>
              <a:spLocks/>
            </p:cNvSpPr>
            <p:nvPr/>
          </p:nvSpPr>
          <p:spPr bwMode="auto">
            <a:xfrm>
              <a:off x="7086952" y="5997448"/>
              <a:ext cx="105052" cy="134162"/>
            </a:xfrm>
            <a:custGeom>
              <a:avLst/>
              <a:gdLst>
                <a:gd name="T0" fmla="*/ 45 w 66"/>
                <a:gd name="T1" fmla="*/ 0 h 83"/>
                <a:gd name="T2" fmla="*/ 0 w 66"/>
                <a:gd name="T3" fmla="*/ 36 h 83"/>
                <a:gd name="T4" fmla="*/ 66 w 66"/>
                <a:gd name="T5" fmla="*/ 83 h 83"/>
                <a:gd name="T6" fmla="*/ 66 w 66"/>
                <a:gd name="T7" fmla="*/ 5 h 83"/>
                <a:gd name="T8" fmla="*/ 61 w 66"/>
                <a:gd name="T9" fmla="*/ 6 h 83"/>
                <a:gd name="T10" fmla="*/ 45 w 66"/>
                <a:gd name="T11" fmla="*/ 0 h 83"/>
              </a:gdLst>
              <a:ahLst/>
              <a:cxnLst>
                <a:cxn ang="0">
                  <a:pos x="T0" y="T1"/>
                </a:cxn>
                <a:cxn ang="0">
                  <a:pos x="T2" y="T3"/>
                </a:cxn>
                <a:cxn ang="0">
                  <a:pos x="T4" y="T5"/>
                </a:cxn>
                <a:cxn ang="0">
                  <a:pos x="T6" y="T7"/>
                </a:cxn>
                <a:cxn ang="0">
                  <a:pos x="T8" y="T9"/>
                </a:cxn>
                <a:cxn ang="0">
                  <a:pos x="T10" y="T11"/>
                </a:cxn>
              </a:cxnLst>
              <a:rect l="0" t="0" r="r" b="b"/>
              <a:pathLst>
                <a:path w="66" h="83">
                  <a:moveTo>
                    <a:pt x="45" y="0"/>
                  </a:moveTo>
                  <a:cubicBezTo>
                    <a:pt x="0" y="36"/>
                    <a:pt x="0" y="36"/>
                    <a:pt x="0" y="36"/>
                  </a:cubicBezTo>
                  <a:cubicBezTo>
                    <a:pt x="66" y="83"/>
                    <a:pt x="66" y="83"/>
                    <a:pt x="66" y="83"/>
                  </a:cubicBezTo>
                  <a:cubicBezTo>
                    <a:pt x="66" y="5"/>
                    <a:pt x="66" y="5"/>
                    <a:pt x="66" y="5"/>
                  </a:cubicBezTo>
                  <a:cubicBezTo>
                    <a:pt x="64" y="6"/>
                    <a:pt x="63" y="6"/>
                    <a:pt x="61" y="6"/>
                  </a:cubicBezTo>
                  <a:cubicBezTo>
                    <a:pt x="55" y="6"/>
                    <a:pt x="49" y="4"/>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5" name="Freeform 308">
              <a:extLst>
                <a:ext uri="{FF2B5EF4-FFF2-40B4-BE49-F238E27FC236}">
                  <a16:creationId xmlns:a16="http://schemas.microsoft.com/office/drawing/2014/main" id="{1AC796E9-0980-48D8-845B-51465828B87B}"/>
                </a:ext>
              </a:extLst>
            </p:cNvPr>
            <p:cNvSpPr>
              <a:spLocks noEditPoints="1"/>
            </p:cNvSpPr>
            <p:nvPr/>
          </p:nvSpPr>
          <p:spPr bwMode="auto">
            <a:xfrm>
              <a:off x="7155298" y="5935430"/>
              <a:ext cx="64550" cy="64549"/>
            </a:xfrm>
            <a:custGeom>
              <a:avLst/>
              <a:gdLst>
                <a:gd name="T0" fmla="*/ 20 w 40"/>
                <a:gd name="T1" fmla="*/ 0 h 40"/>
                <a:gd name="T2" fmla="*/ 0 w 40"/>
                <a:gd name="T3" fmla="*/ 20 h 40"/>
                <a:gd name="T4" fmla="*/ 20 w 40"/>
                <a:gd name="T5" fmla="*/ 40 h 40"/>
                <a:gd name="T6" fmla="*/ 40 w 40"/>
                <a:gd name="T7" fmla="*/ 20 h 40"/>
                <a:gd name="T8" fmla="*/ 20 w 40"/>
                <a:gd name="T9" fmla="*/ 0 h 40"/>
                <a:gd name="T10" fmla="*/ 24 w 40"/>
                <a:gd name="T11" fmla="*/ 35 h 40"/>
                <a:gd name="T12" fmla="*/ 17 w 40"/>
                <a:gd name="T13" fmla="*/ 35 h 40"/>
                <a:gd name="T14" fmla="*/ 17 w 40"/>
                <a:gd name="T15" fmla="*/ 13 h 40"/>
                <a:gd name="T16" fmla="*/ 17 w 40"/>
                <a:gd name="T17" fmla="*/ 13 h 40"/>
                <a:gd name="T18" fmla="*/ 12 w 40"/>
                <a:gd name="T19" fmla="*/ 15 h 40"/>
                <a:gd name="T20" fmla="*/ 11 w 40"/>
                <a:gd name="T21" fmla="*/ 11 h 40"/>
                <a:gd name="T22" fmla="*/ 18 w 40"/>
                <a:gd name="T23" fmla="*/ 7 h 40"/>
                <a:gd name="T24" fmla="*/ 24 w 40"/>
                <a:gd name="T25" fmla="*/ 7 h 40"/>
                <a:gd name="T26" fmla="*/ 24 w 40"/>
                <a:gd name="T27"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0">
                  <a:moveTo>
                    <a:pt x="20" y="0"/>
                  </a:moveTo>
                  <a:cubicBezTo>
                    <a:pt x="9" y="0"/>
                    <a:pt x="0" y="9"/>
                    <a:pt x="0" y="20"/>
                  </a:cubicBezTo>
                  <a:cubicBezTo>
                    <a:pt x="0" y="31"/>
                    <a:pt x="9" y="40"/>
                    <a:pt x="20" y="40"/>
                  </a:cubicBezTo>
                  <a:cubicBezTo>
                    <a:pt x="31" y="40"/>
                    <a:pt x="40" y="31"/>
                    <a:pt x="40" y="20"/>
                  </a:cubicBezTo>
                  <a:cubicBezTo>
                    <a:pt x="40" y="9"/>
                    <a:pt x="31" y="0"/>
                    <a:pt x="20" y="0"/>
                  </a:cubicBezTo>
                  <a:close/>
                  <a:moveTo>
                    <a:pt x="24" y="35"/>
                  </a:moveTo>
                  <a:cubicBezTo>
                    <a:pt x="17" y="35"/>
                    <a:pt x="17" y="35"/>
                    <a:pt x="17" y="35"/>
                  </a:cubicBezTo>
                  <a:cubicBezTo>
                    <a:pt x="17" y="13"/>
                    <a:pt x="17" y="13"/>
                    <a:pt x="17" y="13"/>
                  </a:cubicBezTo>
                  <a:cubicBezTo>
                    <a:pt x="17" y="13"/>
                    <a:pt x="17" y="13"/>
                    <a:pt x="17" y="13"/>
                  </a:cubicBezTo>
                  <a:cubicBezTo>
                    <a:pt x="12" y="15"/>
                    <a:pt x="12" y="15"/>
                    <a:pt x="12" y="15"/>
                  </a:cubicBezTo>
                  <a:cubicBezTo>
                    <a:pt x="11" y="11"/>
                    <a:pt x="11" y="11"/>
                    <a:pt x="11" y="11"/>
                  </a:cubicBezTo>
                  <a:cubicBezTo>
                    <a:pt x="18" y="7"/>
                    <a:pt x="18" y="7"/>
                    <a:pt x="18" y="7"/>
                  </a:cubicBezTo>
                  <a:cubicBezTo>
                    <a:pt x="24" y="7"/>
                    <a:pt x="24" y="7"/>
                    <a:pt x="24" y="7"/>
                  </a:cubicBezTo>
                  <a:lnTo>
                    <a:pt x="2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6" name="Freeform 326">
              <a:extLst>
                <a:ext uri="{FF2B5EF4-FFF2-40B4-BE49-F238E27FC236}">
                  <a16:creationId xmlns:a16="http://schemas.microsoft.com/office/drawing/2014/main" id="{75E4B22F-98A6-444C-9A6E-C660C7472768}"/>
                </a:ext>
              </a:extLst>
            </p:cNvPr>
            <p:cNvSpPr>
              <a:spLocks noEditPoints="1"/>
            </p:cNvSpPr>
            <p:nvPr/>
          </p:nvSpPr>
          <p:spPr bwMode="auto">
            <a:xfrm>
              <a:off x="6907225" y="6337916"/>
              <a:ext cx="312623" cy="302497"/>
            </a:xfrm>
            <a:custGeom>
              <a:avLst/>
              <a:gdLst>
                <a:gd name="T0" fmla="*/ 151 w 195"/>
                <a:gd name="T1" fmla="*/ 1 h 188"/>
                <a:gd name="T2" fmla="*/ 142 w 195"/>
                <a:gd name="T3" fmla="*/ 0 h 188"/>
                <a:gd name="T4" fmla="*/ 98 w 195"/>
                <a:gd name="T5" fmla="*/ 24 h 188"/>
                <a:gd name="T6" fmla="*/ 53 w 195"/>
                <a:gd name="T7" fmla="*/ 0 h 188"/>
                <a:gd name="T8" fmla="*/ 44 w 195"/>
                <a:gd name="T9" fmla="*/ 1 h 188"/>
                <a:gd name="T10" fmla="*/ 0 w 195"/>
                <a:gd name="T11" fmla="*/ 54 h 188"/>
                <a:gd name="T12" fmla="*/ 0 w 195"/>
                <a:gd name="T13" fmla="*/ 65 h 188"/>
                <a:gd name="T14" fmla="*/ 98 w 195"/>
                <a:gd name="T15" fmla="*/ 188 h 188"/>
                <a:gd name="T16" fmla="*/ 195 w 195"/>
                <a:gd name="T17" fmla="*/ 65 h 188"/>
                <a:gd name="T18" fmla="*/ 195 w 195"/>
                <a:gd name="T19" fmla="*/ 54 h 188"/>
                <a:gd name="T20" fmla="*/ 151 w 195"/>
                <a:gd name="T21" fmla="*/ 1 h 188"/>
                <a:gd name="T22" fmla="*/ 132 w 195"/>
                <a:gd name="T23" fmla="*/ 103 h 188"/>
                <a:gd name="T24" fmla="*/ 107 w 195"/>
                <a:gd name="T25" fmla="*/ 103 h 188"/>
                <a:gd name="T26" fmla="*/ 88 w 195"/>
                <a:gd name="T27" fmla="*/ 103 h 188"/>
                <a:gd name="T28" fmla="*/ 63 w 195"/>
                <a:gd name="T29" fmla="*/ 103 h 188"/>
                <a:gd name="T30" fmla="*/ 63 w 195"/>
                <a:gd name="T31" fmla="*/ 84 h 188"/>
                <a:gd name="T32" fmla="*/ 88 w 195"/>
                <a:gd name="T33" fmla="*/ 84 h 188"/>
                <a:gd name="T34" fmla="*/ 107 w 195"/>
                <a:gd name="T35" fmla="*/ 84 h 188"/>
                <a:gd name="T36" fmla="*/ 132 w 195"/>
                <a:gd name="T37" fmla="*/ 84 h 188"/>
                <a:gd name="T38" fmla="*/ 132 w 195"/>
                <a:gd name="T39" fmla="*/ 10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5" h="188">
                  <a:moveTo>
                    <a:pt x="151" y="1"/>
                  </a:moveTo>
                  <a:cubicBezTo>
                    <a:pt x="148" y="0"/>
                    <a:pt x="145" y="0"/>
                    <a:pt x="142" y="0"/>
                  </a:cubicBezTo>
                  <a:cubicBezTo>
                    <a:pt x="120" y="0"/>
                    <a:pt x="110" y="10"/>
                    <a:pt x="98" y="24"/>
                  </a:cubicBezTo>
                  <a:cubicBezTo>
                    <a:pt x="85" y="10"/>
                    <a:pt x="75" y="0"/>
                    <a:pt x="53" y="0"/>
                  </a:cubicBezTo>
                  <a:cubicBezTo>
                    <a:pt x="50" y="0"/>
                    <a:pt x="47" y="0"/>
                    <a:pt x="44" y="1"/>
                  </a:cubicBezTo>
                  <a:cubicBezTo>
                    <a:pt x="25" y="2"/>
                    <a:pt x="3" y="20"/>
                    <a:pt x="0" y="54"/>
                  </a:cubicBezTo>
                  <a:cubicBezTo>
                    <a:pt x="0" y="65"/>
                    <a:pt x="0" y="65"/>
                    <a:pt x="0" y="65"/>
                  </a:cubicBezTo>
                  <a:cubicBezTo>
                    <a:pt x="3" y="98"/>
                    <a:pt x="27" y="138"/>
                    <a:pt x="98" y="188"/>
                  </a:cubicBezTo>
                  <a:cubicBezTo>
                    <a:pt x="168" y="138"/>
                    <a:pt x="192" y="98"/>
                    <a:pt x="195" y="65"/>
                  </a:cubicBezTo>
                  <a:cubicBezTo>
                    <a:pt x="195" y="54"/>
                    <a:pt x="195" y="54"/>
                    <a:pt x="195" y="54"/>
                  </a:cubicBezTo>
                  <a:cubicBezTo>
                    <a:pt x="192" y="20"/>
                    <a:pt x="170" y="2"/>
                    <a:pt x="151" y="1"/>
                  </a:cubicBezTo>
                  <a:close/>
                  <a:moveTo>
                    <a:pt x="132" y="103"/>
                  </a:moveTo>
                  <a:cubicBezTo>
                    <a:pt x="107" y="103"/>
                    <a:pt x="107" y="103"/>
                    <a:pt x="107" y="103"/>
                  </a:cubicBezTo>
                  <a:cubicBezTo>
                    <a:pt x="88" y="103"/>
                    <a:pt x="88" y="103"/>
                    <a:pt x="88" y="103"/>
                  </a:cubicBezTo>
                  <a:cubicBezTo>
                    <a:pt x="63" y="103"/>
                    <a:pt x="63" y="103"/>
                    <a:pt x="63" y="103"/>
                  </a:cubicBezTo>
                  <a:cubicBezTo>
                    <a:pt x="63" y="84"/>
                    <a:pt x="63" y="84"/>
                    <a:pt x="63" y="84"/>
                  </a:cubicBezTo>
                  <a:cubicBezTo>
                    <a:pt x="88" y="84"/>
                    <a:pt x="88" y="84"/>
                    <a:pt x="88" y="84"/>
                  </a:cubicBezTo>
                  <a:cubicBezTo>
                    <a:pt x="107" y="84"/>
                    <a:pt x="107" y="84"/>
                    <a:pt x="107" y="84"/>
                  </a:cubicBezTo>
                  <a:cubicBezTo>
                    <a:pt x="132" y="84"/>
                    <a:pt x="132" y="84"/>
                    <a:pt x="132" y="84"/>
                  </a:cubicBezTo>
                  <a:lnTo>
                    <a:pt x="132"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7" name="Freeform 340">
              <a:extLst>
                <a:ext uri="{FF2B5EF4-FFF2-40B4-BE49-F238E27FC236}">
                  <a16:creationId xmlns:a16="http://schemas.microsoft.com/office/drawing/2014/main" id="{610A2D1D-FD4A-48F5-BC3C-52C1D932F601}"/>
                </a:ext>
              </a:extLst>
            </p:cNvPr>
            <p:cNvSpPr>
              <a:spLocks noEditPoints="1"/>
            </p:cNvSpPr>
            <p:nvPr/>
          </p:nvSpPr>
          <p:spPr bwMode="auto">
            <a:xfrm>
              <a:off x="6936336" y="4979842"/>
              <a:ext cx="249339" cy="303763"/>
            </a:xfrm>
            <a:custGeom>
              <a:avLst/>
              <a:gdLst>
                <a:gd name="T0" fmla="*/ 139 w 156"/>
                <a:gd name="T1" fmla="*/ 109 h 189"/>
                <a:gd name="T2" fmla="*/ 156 w 156"/>
                <a:gd name="T3" fmla="*/ 109 h 189"/>
                <a:gd name="T4" fmla="*/ 136 w 156"/>
                <a:gd name="T5" fmla="*/ 88 h 189"/>
                <a:gd name="T6" fmla="*/ 115 w 156"/>
                <a:gd name="T7" fmla="*/ 109 h 189"/>
                <a:gd name="T8" fmla="*/ 134 w 156"/>
                <a:gd name="T9" fmla="*/ 109 h 189"/>
                <a:gd name="T10" fmla="*/ 86 w 156"/>
                <a:gd name="T11" fmla="*/ 149 h 189"/>
                <a:gd name="T12" fmla="*/ 86 w 156"/>
                <a:gd name="T13" fmla="*/ 26 h 189"/>
                <a:gd name="T14" fmla="*/ 91 w 156"/>
                <a:gd name="T15" fmla="*/ 14 h 189"/>
                <a:gd name="T16" fmla="*/ 78 w 156"/>
                <a:gd name="T17" fmla="*/ 0 h 189"/>
                <a:gd name="T18" fmla="*/ 65 w 156"/>
                <a:gd name="T19" fmla="*/ 14 h 189"/>
                <a:gd name="T20" fmla="*/ 70 w 156"/>
                <a:gd name="T21" fmla="*/ 26 h 189"/>
                <a:gd name="T22" fmla="*/ 70 w 156"/>
                <a:gd name="T23" fmla="*/ 149 h 189"/>
                <a:gd name="T24" fmla="*/ 22 w 156"/>
                <a:gd name="T25" fmla="*/ 109 h 189"/>
                <a:gd name="T26" fmla="*/ 41 w 156"/>
                <a:gd name="T27" fmla="*/ 109 h 189"/>
                <a:gd name="T28" fmla="*/ 20 w 156"/>
                <a:gd name="T29" fmla="*/ 88 h 189"/>
                <a:gd name="T30" fmla="*/ 0 w 156"/>
                <a:gd name="T31" fmla="*/ 109 h 189"/>
                <a:gd name="T32" fmla="*/ 17 w 156"/>
                <a:gd name="T33" fmla="*/ 109 h 189"/>
                <a:gd name="T34" fmla="*/ 71 w 156"/>
                <a:gd name="T35" fmla="*/ 168 h 189"/>
                <a:gd name="T36" fmla="*/ 71 w 156"/>
                <a:gd name="T37" fmla="*/ 172 h 189"/>
                <a:gd name="T38" fmla="*/ 64 w 156"/>
                <a:gd name="T39" fmla="*/ 172 h 189"/>
                <a:gd name="T40" fmla="*/ 78 w 156"/>
                <a:gd name="T41" fmla="*/ 189 h 189"/>
                <a:gd name="T42" fmla="*/ 92 w 156"/>
                <a:gd name="T43" fmla="*/ 172 h 189"/>
                <a:gd name="T44" fmla="*/ 85 w 156"/>
                <a:gd name="T45" fmla="*/ 172 h 189"/>
                <a:gd name="T46" fmla="*/ 85 w 156"/>
                <a:gd name="T47" fmla="*/ 168 h 189"/>
                <a:gd name="T48" fmla="*/ 139 w 156"/>
                <a:gd name="T49" fmla="*/ 109 h 189"/>
                <a:gd name="T50" fmla="*/ 78 w 156"/>
                <a:gd name="T51" fmla="*/ 5 h 189"/>
                <a:gd name="T52" fmla="*/ 87 w 156"/>
                <a:gd name="T53" fmla="*/ 14 h 189"/>
                <a:gd name="T54" fmla="*/ 82 w 156"/>
                <a:gd name="T55" fmla="*/ 23 h 189"/>
                <a:gd name="T56" fmla="*/ 74 w 156"/>
                <a:gd name="T57" fmla="*/ 23 h 189"/>
                <a:gd name="T58" fmla="*/ 69 w 156"/>
                <a:gd name="T59" fmla="*/ 14 h 189"/>
                <a:gd name="T60" fmla="*/ 78 w 156"/>
                <a:gd name="T61" fmla="*/ 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6" h="189">
                  <a:moveTo>
                    <a:pt x="139" y="109"/>
                  </a:moveTo>
                  <a:cubicBezTo>
                    <a:pt x="156" y="109"/>
                    <a:pt x="156" y="109"/>
                    <a:pt x="156" y="109"/>
                  </a:cubicBezTo>
                  <a:cubicBezTo>
                    <a:pt x="136" y="88"/>
                    <a:pt x="136" y="88"/>
                    <a:pt x="136" y="88"/>
                  </a:cubicBezTo>
                  <a:cubicBezTo>
                    <a:pt x="115" y="109"/>
                    <a:pt x="115" y="109"/>
                    <a:pt x="115" y="109"/>
                  </a:cubicBezTo>
                  <a:cubicBezTo>
                    <a:pt x="134" y="109"/>
                    <a:pt x="134" y="109"/>
                    <a:pt x="134" y="109"/>
                  </a:cubicBezTo>
                  <a:cubicBezTo>
                    <a:pt x="126" y="130"/>
                    <a:pt x="108" y="146"/>
                    <a:pt x="86" y="149"/>
                  </a:cubicBezTo>
                  <a:cubicBezTo>
                    <a:pt x="86" y="26"/>
                    <a:pt x="86" y="26"/>
                    <a:pt x="86" y="26"/>
                  </a:cubicBezTo>
                  <a:cubicBezTo>
                    <a:pt x="89" y="23"/>
                    <a:pt x="91" y="19"/>
                    <a:pt x="91" y="14"/>
                  </a:cubicBezTo>
                  <a:cubicBezTo>
                    <a:pt x="91" y="6"/>
                    <a:pt x="85" y="0"/>
                    <a:pt x="78" y="0"/>
                  </a:cubicBezTo>
                  <a:cubicBezTo>
                    <a:pt x="71" y="0"/>
                    <a:pt x="65" y="6"/>
                    <a:pt x="65" y="14"/>
                  </a:cubicBezTo>
                  <a:cubicBezTo>
                    <a:pt x="65" y="19"/>
                    <a:pt x="67" y="23"/>
                    <a:pt x="70" y="26"/>
                  </a:cubicBezTo>
                  <a:cubicBezTo>
                    <a:pt x="70" y="149"/>
                    <a:pt x="70" y="149"/>
                    <a:pt x="70" y="149"/>
                  </a:cubicBezTo>
                  <a:cubicBezTo>
                    <a:pt x="48" y="146"/>
                    <a:pt x="30" y="130"/>
                    <a:pt x="22" y="109"/>
                  </a:cubicBezTo>
                  <a:cubicBezTo>
                    <a:pt x="41" y="109"/>
                    <a:pt x="41" y="109"/>
                    <a:pt x="41" y="109"/>
                  </a:cubicBezTo>
                  <a:cubicBezTo>
                    <a:pt x="20" y="88"/>
                    <a:pt x="20" y="88"/>
                    <a:pt x="20" y="88"/>
                  </a:cubicBezTo>
                  <a:cubicBezTo>
                    <a:pt x="0" y="109"/>
                    <a:pt x="0" y="109"/>
                    <a:pt x="0" y="109"/>
                  </a:cubicBezTo>
                  <a:cubicBezTo>
                    <a:pt x="17" y="109"/>
                    <a:pt x="17" y="109"/>
                    <a:pt x="17" y="109"/>
                  </a:cubicBezTo>
                  <a:cubicBezTo>
                    <a:pt x="20" y="140"/>
                    <a:pt x="42" y="165"/>
                    <a:pt x="71" y="168"/>
                  </a:cubicBezTo>
                  <a:cubicBezTo>
                    <a:pt x="71" y="172"/>
                    <a:pt x="71" y="172"/>
                    <a:pt x="71" y="172"/>
                  </a:cubicBezTo>
                  <a:cubicBezTo>
                    <a:pt x="64" y="172"/>
                    <a:pt x="64" y="172"/>
                    <a:pt x="64" y="172"/>
                  </a:cubicBezTo>
                  <a:cubicBezTo>
                    <a:pt x="78" y="189"/>
                    <a:pt x="78" y="189"/>
                    <a:pt x="78" y="189"/>
                  </a:cubicBezTo>
                  <a:cubicBezTo>
                    <a:pt x="92" y="172"/>
                    <a:pt x="92" y="172"/>
                    <a:pt x="92" y="172"/>
                  </a:cubicBezTo>
                  <a:cubicBezTo>
                    <a:pt x="85" y="172"/>
                    <a:pt x="85" y="172"/>
                    <a:pt x="85" y="172"/>
                  </a:cubicBezTo>
                  <a:cubicBezTo>
                    <a:pt x="85" y="168"/>
                    <a:pt x="85" y="168"/>
                    <a:pt x="85" y="168"/>
                  </a:cubicBezTo>
                  <a:cubicBezTo>
                    <a:pt x="113" y="165"/>
                    <a:pt x="136" y="140"/>
                    <a:pt x="139" y="109"/>
                  </a:cubicBezTo>
                  <a:close/>
                  <a:moveTo>
                    <a:pt x="78" y="5"/>
                  </a:moveTo>
                  <a:cubicBezTo>
                    <a:pt x="83" y="5"/>
                    <a:pt x="87" y="9"/>
                    <a:pt x="87" y="14"/>
                  </a:cubicBezTo>
                  <a:cubicBezTo>
                    <a:pt x="87" y="18"/>
                    <a:pt x="85" y="21"/>
                    <a:pt x="82" y="23"/>
                  </a:cubicBezTo>
                  <a:cubicBezTo>
                    <a:pt x="74" y="23"/>
                    <a:pt x="74" y="23"/>
                    <a:pt x="74" y="23"/>
                  </a:cubicBezTo>
                  <a:cubicBezTo>
                    <a:pt x="71" y="21"/>
                    <a:pt x="69" y="18"/>
                    <a:pt x="69" y="14"/>
                  </a:cubicBezTo>
                  <a:cubicBezTo>
                    <a:pt x="69" y="9"/>
                    <a:pt x="73" y="5"/>
                    <a:pt x="7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8" name="Freeform 344">
              <a:extLst>
                <a:ext uri="{FF2B5EF4-FFF2-40B4-BE49-F238E27FC236}">
                  <a16:creationId xmlns:a16="http://schemas.microsoft.com/office/drawing/2014/main" id="{95F10E91-31E6-4308-ACE2-305B0F93EFEF}"/>
                </a:ext>
              </a:extLst>
            </p:cNvPr>
            <p:cNvSpPr>
              <a:spLocks noEditPoints="1"/>
            </p:cNvSpPr>
            <p:nvPr/>
          </p:nvSpPr>
          <p:spPr bwMode="auto">
            <a:xfrm>
              <a:off x="6905959" y="2301665"/>
              <a:ext cx="313888" cy="250604"/>
            </a:xfrm>
            <a:custGeom>
              <a:avLst/>
              <a:gdLst>
                <a:gd name="T0" fmla="*/ 187 w 196"/>
                <a:gd name="T1" fmla="*/ 56 h 156"/>
                <a:gd name="T2" fmla="*/ 185 w 196"/>
                <a:gd name="T3" fmla="*/ 56 h 156"/>
                <a:gd name="T4" fmla="*/ 164 w 196"/>
                <a:gd name="T5" fmla="*/ 14 h 156"/>
                <a:gd name="T6" fmla="*/ 145 w 196"/>
                <a:gd name="T7" fmla="*/ 1 h 156"/>
                <a:gd name="T8" fmla="*/ 48 w 196"/>
                <a:gd name="T9" fmla="*/ 1 h 156"/>
                <a:gd name="T10" fmla="*/ 29 w 196"/>
                <a:gd name="T11" fmla="*/ 11 h 156"/>
                <a:gd name="T12" fmla="*/ 11 w 196"/>
                <a:gd name="T13" fmla="*/ 56 h 156"/>
                <a:gd name="T14" fmla="*/ 9 w 196"/>
                <a:gd name="T15" fmla="*/ 56 h 156"/>
                <a:gd name="T16" fmla="*/ 0 w 196"/>
                <a:gd name="T17" fmla="*/ 66 h 156"/>
                <a:gd name="T18" fmla="*/ 0 w 196"/>
                <a:gd name="T19" fmla="*/ 115 h 156"/>
                <a:gd name="T20" fmla="*/ 9 w 196"/>
                <a:gd name="T21" fmla="*/ 124 h 156"/>
                <a:gd name="T22" fmla="*/ 15 w 196"/>
                <a:gd name="T23" fmla="*/ 124 h 156"/>
                <a:gd name="T24" fmla="*/ 15 w 196"/>
                <a:gd name="T25" fmla="*/ 147 h 156"/>
                <a:gd name="T26" fmla="*/ 24 w 196"/>
                <a:gd name="T27" fmla="*/ 156 h 156"/>
                <a:gd name="T28" fmla="*/ 38 w 196"/>
                <a:gd name="T29" fmla="*/ 156 h 156"/>
                <a:gd name="T30" fmla="*/ 47 w 196"/>
                <a:gd name="T31" fmla="*/ 147 h 156"/>
                <a:gd name="T32" fmla="*/ 47 w 196"/>
                <a:gd name="T33" fmla="*/ 124 h 156"/>
                <a:gd name="T34" fmla="*/ 153 w 196"/>
                <a:gd name="T35" fmla="*/ 124 h 156"/>
                <a:gd name="T36" fmla="*/ 153 w 196"/>
                <a:gd name="T37" fmla="*/ 147 h 156"/>
                <a:gd name="T38" fmla="*/ 162 w 196"/>
                <a:gd name="T39" fmla="*/ 156 h 156"/>
                <a:gd name="T40" fmla="*/ 175 w 196"/>
                <a:gd name="T41" fmla="*/ 156 h 156"/>
                <a:gd name="T42" fmla="*/ 184 w 196"/>
                <a:gd name="T43" fmla="*/ 147 h 156"/>
                <a:gd name="T44" fmla="*/ 184 w 196"/>
                <a:gd name="T45" fmla="*/ 124 h 156"/>
                <a:gd name="T46" fmla="*/ 187 w 196"/>
                <a:gd name="T47" fmla="*/ 124 h 156"/>
                <a:gd name="T48" fmla="*/ 196 w 196"/>
                <a:gd name="T49" fmla="*/ 115 h 156"/>
                <a:gd name="T50" fmla="*/ 196 w 196"/>
                <a:gd name="T51" fmla="*/ 66 h 156"/>
                <a:gd name="T52" fmla="*/ 187 w 196"/>
                <a:gd name="T53" fmla="*/ 56 h 156"/>
                <a:gd name="T54" fmla="*/ 35 w 196"/>
                <a:gd name="T55" fmla="*/ 17 h 156"/>
                <a:gd name="T56" fmla="*/ 51 w 196"/>
                <a:gd name="T57" fmla="*/ 7 h 156"/>
                <a:gd name="T58" fmla="*/ 141 w 196"/>
                <a:gd name="T59" fmla="*/ 7 h 156"/>
                <a:gd name="T60" fmla="*/ 156 w 196"/>
                <a:gd name="T61" fmla="*/ 16 h 156"/>
                <a:gd name="T62" fmla="*/ 176 w 196"/>
                <a:gd name="T63" fmla="*/ 55 h 156"/>
                <a:gd name="T64" fmla="*/ 21 w 196"/>
                <a:gd name="T65" fmla="*/ 55 h 156"/>
                <a:gd name="T66" fmla="*/ 35 w 196"/>
                <a:gd name="T67" fmla="*/ 17 h 156"/>
                <a:gd name="T68" fmla="*/ 35 w 196"/>
                <a:gd name="T69" fmla="*/ 101 h 156"/>
                <a:gd name="T70" fmla="*/ 22 w 196"/>
                <a:gd name="T71" fmla="*/ 88 h 156"/>
                <a:gd name="T72" fmla="*/ 35 w 196"/>
                <a:gd name="T73" fmla="*/ 75 h 156"/>
                <a:gd name="T74" fmla="*/ 48 w 196"/>
                <a:gd name="T75" fmla="*/ 88 h 156"/>
                <a:gd name="T76" fmla="*/ 35 w 196"/>
                <a:gd name="T77" fmla="*/ 101 h 156"/>
                <a:gd name="T78" fmla="*/ 164 w 196"/>
                <a:gd name="T79" fmla="*/ 101 h 156"/>
                <a:gd name="T80" fmla="*/ 151 w 196"/>
                <a:gd name="T81" fmla="*/ 88 h 156"/>
                <a:gd name="T82" fmla="*/ 164 w 196"/>
                <a:gd name="T83" fmla="*/ 75 h 156"/>
                <a:gd name="T84" fmla="*/ 177 w 196"/>
                <a:gd name="T85" fmla="*/ 88 h 156"/>
                <a:gd name="T86" fmla="*/ 164 w 196"/>
                <a:gd name="T87" fmla="*/ 10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156">
                  <a:moveTo>
                    <a:pt x="187" y="56"/>
                  </a:moveTo>
                  <a:cubicBezTo>
                    <a:pt x="185" y="56"/>
                    <a:pt x="185" y="56"/>
                    <a:pt x="185" y="56"/>
                  </a:cubicBezTo>
                  <a:cubicBezTo>
                    <a:pt x="185" y="56"/>
                    <a:pt x="165" y="15"/>
                    <a:pt x="164" y="14"/>
                  </a:cubicBezTo>
                  <a:cubicBezTo>
                    <a:pt x="156" y="0"/>
                    <a:pt x="145" y="1"/>
                    <a:pt x="145" y="1"/>
                  </a:cubicBezTo>
                  <a:cubicBezTo>
                    <a:pt x="48" y="1"/>
                    <a:pt x="48" y="1"/>
                    <a:pt x="48" y="1"/>
                  </a:cubicBezTo>
                  <a:cubicBezTo>
                    <a:pt x="33" y="0"/>
                    <a:pt x="29" y="11"/>
                    <a:pt x="29" y="11"/>
                  </a:cubicBezTo>
                  <a:cubicBezTo>
                    <a:pt x="11" y="56"/>
                    <a:pt x="11" y="56"/>
                    <a:pt x="11" y="56"/>
                  </a:cubicBezTo>
                  <a:cubicBezTo>
                    <a:pt x="9" y="56"/>
                    <a:pt x="9" y="56"/>
                    <a:pt x="9" y="56"/>
                  </a:cubicBezTo>
                  <a:cubicBezTo>
                    <a:pt x="4" y="56"/>
                    <a:pt x="0" y="61"/>
                    <a:pt x="0" y="66"/>
                  </a:cubicBezTo>
                  <a:cubicBezTo>
                    <a:pt x="0" y="115"/>
                    <a:pt x="0" y="115"/>
                    <a:pt x="0" y="115"/>
                  </a:cubicBezTo>
                  <a:cubicBezTo>
                    <a:pt x="0" y="120"/>
                    <a:pt x="4" y="124"/>
                    <a:pt x="9" y="124"/>
                  </a:cubicBezTo>
                  <a:cubicBezTo>
                    <a:pt x="15" y="124"/>
                    <a:pt x="15" y="124"/>
                    <a:pt x="15" y="124"/>
                  </a:cubicBezTo>
                  <a:cubicBezTo>
                    <a:pt x="15" y="147"/>
                    <a:pt x="15" y="147"/>
                    <a:pt x="15" y="147"/>
                  </a:cubicBezTo>
                  <a:cubicBezTo>
                    <a:pt x="15" y="152"/>
                    <a:pt x="19" y="156"/>
                    <a:pt x="24" y="156"/>
                  </a:cubicBezTo>
                  <a:cubicBezTo>
                    <a:pt x="38" y="156"/>
                    <a:pt x="38" y="156"/>
                    <a:pt x="38" y="156"/>
                  </a:cubicBezTo>
                  <a:cubicBezTo>
                    <a:pt x="43" y="156"/>
                    <a:pt x="47" y="152"/>
                    <a:pt x="47" y="147"/>
                  </a:cubicBezTo>
                  <a:cubicBezTo>
                    <a:pt x="47" y="124"/>
                    <a:pt x="47" y="124"/>
                    <a:pt x="47" y="124"/>
                  </a:cubicBezTo>
                  <a:cubicBezTo>
                    <a:pt x="153" y="124"/>
                    <a:pt x="153" y="124"/>
                    <a:pt x="153" y="124"/>
                  </a:cubicBezTo>
                  <a:cubicBezTo>
                    <a:pt x="153" y="147"/>
                    <a:pt x="153" y="147"/>
                    <a:pt x="153" y="147"/>
                  </a:cubicBezTo>
                  <a:cubicBezTo>
                    <a:pt x="153" y="152"/>
                    <a:pt x="157" y="156"/>
                    <a:pt x="162" y="156"/>
                  </a:cubicBezTo>
                  <a:cubicBezTo>
                    <a:pt x="175" y="156"/>
                    <a:pt x="175" y="156"/>
                    <a:pt x="175" y="156"/>
                  </a:cubicBezTo>
                  <a:cubicBezTo>
                    <a:pt x="180" y="156"/>
                    <a:pt x="184" y="152"/>
                    <a:pt x="184" y="147"/>
                  </a:cubicBezTo>
                  <a:cubicBezTo>
                    <a:pt x="184" y="124"/>
                    <a:pt x="184" y="124"/>
                    <a:pt x="184" y="124"/>
                  </a:cubicBezTo>
                  <a:cubicBezTo>
                    <a:pt x="187" y="124"/>
                    <a:pt x="187" y="124"/>
                    <a:pt x="187" y="124"/>
                  </a:cubicBezTo>
                  <a:cubicBezTo>
                    <a:pt x="192" y="124"/>
                    <a:pt x="196" y="120"/>
                    <a:pt x="196" y="115"/>
                  </a:cubicBezTo>
                  <a:cubicBezTo>
                    <a:pt x="196" y="66"/>
                    <a:pt x="196" y="66"/>
                    <a:pt x="196" y="66"/>
                  </a:cubicBezTo>
                  <a:cubicBezTo>
                    <a:pt x="196" y="61"/>
                    <a:pt x="192" y="56"/>
                    <a:pt x="187" y="56"/>
                  </a:cubicBezTo>
                  <a:close/>
                  <a:moveTo>
                    <a:pt x="35" y="17"/>
                  </a:moveTo>
                  <a:cubicBezTo>
                    <a:pt x="35" y="17"/>
                    <a:pt x="39" y="7"/>
                    <a:pt x="51" y="7"/>
                  </a:cubicBezTo>
                  <a:cubicBezTo>
                    <a:pt x="141" y="7"/>
                    <a:pt x="141" y="7"/>
                    <a:pt x="141" y="7"/>
                  </a:cubicBezTo>
                  <a:cubicBezTo>
                    <a:pt x="141" y="7"/>
                    <a:pt x="150" y="6"/>
                    <a:pt x="156" y="16"/>
                  </a:cubicBezTo>
                  <a:cubicBezTo>
                    <a:pt x="157" y="17"/>
                    <a:pt x="176" y="55"/>
                    <a:pt x="176" y="55"/>
                  </a:cubicBezTo>
                  <a:cubicBezTo>
                    <a:pt x="21" y="55"/>
                    <a:pt x="21" y="55"/>
                    <a:pt x="21" y="55"/>
                  </a:cubicBezTo>
                  <a:lnTo>
                    <a:pt x="35" y="17"/>
                  </a:lnTo>
                  <a:close/>
                  <a:moveTo>
                    <a:pt x="35" y="101"/>
                  </a:moveTo>
                  <a:cubicBezTo>
                    <a:pt x="28" y="101"/>
                    <a:pt x="22" y="95"/>
                    <a:pt x="22" y="88"/>
                  </a:cubicBezTo>
                  <a:cubicBezTo>
                    <a:pt x="22" y="81"/>
                    <a:pt x="28" y="75"/>
                    <a:pt x="35" y="75"/>
                  </a:cubicBezTo>
                  <a:cubicBezTo>
                    <a:pt x="42" y="75"/>
                    <a:pt x="48" y="81"/>
                    <a:pt x="48" y="88"/>
                  </a:cubicBezTo>
                  <a:cubicBezTo>
                    <a:pt x="48" y="95"/>
                    <a:pt x="42" y="101"/>
                    <a:pt x="35" y="101"/>
                  </a:cubicBezTo>
                  <a:close/>
                  <a:moveTo>
                    <a:pt x="164" y="101"/>
                  </a:moveTo>
                  <a:cubicBezTo>
                    <a:pt x="156" y="101"/>
                    <a:pt x="151" y="95"/>
                    <a:pt x="151" y="88"/>
                  </a:cubicBezTo>
                  <a:cubicBezTo>
                    <a:pt x="151" y="81"/>
                    <a:pt x="156" y="75"/>
                    <a:pt x="164" y="75"/>
                  </a:cubicBezTo>
                  <a:cubicBezTo>
                    <a:pt x="171" y="75"/>
                    <a:pt x="177" y="81"/>
                    <a:pt x="177" y="88"/>
                  </a:cubicBezTo>
                  <a:cubicBezTo>
                    <a:pt x="177" y="95"/>
                    <a:pt x="171" y="101"/>
                    <a:pt x="16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9" name="Freeform 385">
              <a:extLst>
                <a:ext uri="{FF2B5EF4-FFF2-40B4-BE49-F238E27FC236}">
                  <a16:creationId xmlns:a16="http://schemas.microsoft.com/office/drawing/2014/main" id="{9C1DA4E3-093F-482A-8289-2F972EFF7D89}"/>
                </a:ext>
              </a:extLst>
            </p:cNvPr>
            <p:cNvSpPr>
              <a:spLocks noEditPoints="1"/>
            </p:cNvSpPr>
            <p:nvPr/>
          </p:nvSpPr>
          <p:spPr bwMode="auto">
            <a:xfrm>
              <a:off x="7157830" y="1567571"/>
              <a:ext cx="60753" cy="60753"/>
            </a:xfrm>
            <a:custGeom>
              <a:avLst/>
              <a:gdLst>
                <a:gd name="T0" fmla="*/ 19 w 38"/>
                <a:gd name="T1" fmla="*/ 0 h 38"/>
                <a:gd name="T2" fmla="*/ 0 w 38"/>
                <a:gd name="T3" fmla="*/ 19 h 38"/>
                <a:gd name="T4" fmla="*/ 19 w 38"/>
                <a:gd name="T5" fmla="*/ 38 h 38"/>
                <a:gd name="T6" fmla="*/ 38 w 38"/>
                <a:gd name="T7" fmla="*/ 19 h 38"/>
                <a:gd name="T8" fmla="*/ 19 w 38"/>
                <a:gd name="T9" fmla="*/ 0 h 38"/>
                <a:gd name="T10" fmla="*/ 23 w 38"/>
                <a:gd name="T11" fmla="*/ 22 h 38"/>
                <a:gd name="T12" fmla="*/ 15 w 38"/>
                <a:gd name="T13" fmla="*/ 22 h 38"/>
                <a:gd name="T14" fmla="*/ 5 w 38"/>
                <a:gd name="T15" fmla="*/ 22 h 38"/>
                <a:gd name="T16" fmla="*/ 5 w 38"/>
                <a:gd name="T17" fmla="*/ 15 h 38"/>
                <a:gd name="T18" fmla="*/ 15 w 38"/>
                <a:gd name="T19" fmla="*/ 15 h 38"/>
                <a:gd name="T20" fmla="*/ 23 w 38"/>
                <a:gd name="T21" fmla="*/ 15 h 38"/>
                <a:gd name="T22" fmla="*/ 33 w 38"/>
                <a:gd name="T23" fmla="*/ 15 h 38"/>
                <a:gd name="T24" fmla="*/ 33 w 38"/>
                <a:gd name="T25" fmla="*/ 22 h 38"/>
                <a:gd name="T26" fmla="*/ 23 w 38"/>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19" y="0"/>
                  </a:moveTo>
                  <a:cubicBezTo>
                    <a:pt x="9" y="0"/>
                    <a:pt x="0" y="8"/>
                    <a:pt x="0" y="19"/>
                  </a:cubicBezTo>
                  <a:cubicBezTo>
                    <a:pt x="0" y="29"/>
                    <a:pt x="9" y="38"/>
                    <a:pt x="19" y="38"/>
                  </a:cubicBezTo>
                  <a:cubicBezTo>
                    <a:pt x="29" y="38"/>
                    <a:pt x="38" y="29"/>
                    <a:pt x="38" y="19"/>
                  </a:cubicBezTo>
                  <a:cubicBezTo>
                    <a:pt x="38" y="8"/>
                    <a:pt x="29" y="0"/>
                    <a:pt x="19" y="0"/>
                  </a:cubicBezTo>
                  <a:close/>
                  <a:moveTo>
                    <a:pt x="23" y="22"/>
                  </a:moveTo>
                  <a:cubicBezTo>
                    <a:pt x="15" y="22"/>
                    <a:pt x="15" y="22"/>
                    <a:pt x="15" y="22"/>
                  </a:cubicBezTo>
                  <a:cubicBezTo>
                    <a:pt x="5" y="22"/>
                    <a:pt x="5" y="22"/>
                    <a:pt x="5" y="22"/>
                  </a:cubicBezTo>
                  <a:cubicBezTo>
                    <a:pt x="5" y="15"/>
                    <a:pt x="5" y="15"/>
                    <a:pt x="5" y="15"/>
                  </a:cubicBezTo>
                  <a:cubicBezTo>
                    <a:pt x="15" y="15"/>
                    <a:pt x="15" y="15"/>
                    <a:pt x="15" y="15"/>
                  </a:cubicBezTo>
                  <a:cubicBezTo>
                    <a:pt x="23" y="15"/>
                    <a:pt x="23" y="15"/>
                    <a:pt x="23" y="15"/>
                  </a:cubicBezTo>
                  <a:cubicBezTo>
                    <a:pt x="33" y="15"/>
                    <a:pt x="33" y="15"/>
                    <a:pt x="33" y="15"/>
                  </a:cubicBezTo>
                  <a:cubicBezTo>
                    <a:pt x="33" y="22"/>
                    <a:pt x="33" y="22"/>
                    <a:pt x="33" y="22"/>
                  </a:cubicBezTo>
                  <a:lnTo>
                    <a:pt x="23"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0" name="Freeform 386">
              <a:extLst>
                <a:ext uri="{FF2B5EF4-FFF2-40B4-BE49-F238E27FC236}">
                  <a16:creationId xmlns:a16="http://schemas.microsoft.com/office/drawing/2014/main" id="{DCF86295-5C33-4C16-908F-C669FB8B8507}"/>
                </a:ext>
              </a:extLst>
            </p:cNvPr>
            <p:cNvSpPr>
              <a:spLocks/>
            </p:cNvSpPr>
            <p:nvPr/>
          </p:nvSpPr>
          <p:spPr bwMode="auto">
            <a:xfrm>
              <a:off x="6990760" y="1389110"/>
              <a:ext cx="129099" cy="140490"/>
            </a:xfrm>
            <a:custGeom>
              <a:avLst/>
              <a:gdLst>
                <a:gd name="T0" fmla="*/ 1 w 81"/>
                <a:gd name="T1" fmla="*/ 66 h 87"/>
                <a:gd name="T2" fmla="*/ 14 w 81"/>
                <a:gd name="T3" fmla="*/ 69 h 87"/>
                <a:gd name="T4" fmla="*/ 20 w 81"/>
                <a:gd name="T5" fmla="*/ 74 h 87"/>
                <a:gd name="T6" fmla="*/ 57 w 81"/>
                <a:gd name="T7" fmla="*/ 61 h 87"/>
                <a:gd name="T8" fmla="*/ 61 w 81"/>
                <a:gd name="T9" fmla="*/ 3 h 87"/>
                <a:gd name="T10" fmla="*/ 14 w 81"/>
                <a:gd name="T11" fmla="*/ 0 h 87"/>
                <a:gd name="T12" fmla="*/ 1 w 81"/>
                <a:gd name="T13" fmla="*/ 15 h 87"/>
                <a:gd name="T14" fmla="*/ 0 w 81"/>
                <a:gd name="T15" fmla="*/ 37 h 87"/>
                <a:gd name="T16" fmla="*/ 0 w 81"/>
                <a:gd name="T17" fmla="*/ 63 h 87"/>
                <a:gd name="T18" fmla="*/ 1 w 81"/>
                <a:gd name="T19"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7">
                  <a:moveTo>
                    <a:pt x="1" y="66"/>
                  </a:moveTo>
                  <a:cubicBezTo>
                    <a:pt x="1" y="66"/>
                    <a:pt x="13" y="68"/>
                    <a:pt x="14" y="69"/>
                  </a:cubicBezTo>
                  <a:cubicBezTo>
                    <a:pt x="15" y="70"/>
                    <a:pt x="17" y="72"/>
                    <a:pt x="20" y="74"/>
                  </a:cubicBezTo>
                  <a:cubicBezTo>
                    <a:pt x="27" y="81"/>
                    <a:pt x="41" y="87"/>
                    <a:pt x="57" y="61"/>
                  </a:cubicBezTo>
                  <a:cubicBezTo>
                    <a:pt x="81" y="22"/>
                    <a:pt x="61" y="3"/>
                    <a:pt x="61" y="3"/>
                  </a:cubicBezTo>
                  <a:cubicBezTo>
                    <a:pt x="14" y="0"/>
                    <a:pt x="14" y="0"/>
                    <a:pt x="14" y="0"/>
                  </a:cubicBezTo>
                  <a:cubicBezTo>
                    <a:pt x="1" y="15"/>
                    <a:pt x="1" y="15"/>
                    <a:pt x="1" y="15"/>
                  </a:cubicBezTo>
                  <a:cubicBezTo>
                    <a:pt x="0" y="37"/>
                    <a:pt x="0" y="37"/>
                    <a:pt x="0" y="37"/>
                  </a:cubicBezTo>
                  <a:cubicBezTo>
                    <a:pt x="0" y="63"/>
                    <a:pt x="0" y="63"/>
                    <a:pt x="0" y="63"/>
                  </a:cubicBezTo>
                  <a:lnTo>
                    <a:pt x="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1" name="Freeform 387">
              <a:extLst>
                <a:ext uri="{FF2B5EF4-FFF2-40B4-BE49-F238E27FC236}">
                  <a16:creationId xmlns:a16="http://schemas.microsoft.com/office/drawing/2014/main" id="{FDC235C4-9398-49D2-A576-3C3F679AC426}"/>
                </a:ext>
              </a:extLst>
            </p:cNvPr>
            <p:cNvSpPr>
              <a:spLocks/>
            </p:cNvSpPr>
            <p:nvPr/>
          </p:nvSpPr>
          <p:spPr bwMode="auto">
            <a:xfrm>
              <a:off x="6945196" y="1309372"/>
              <a:ext cx="210103" cy="217697"/>
            </a:xfrm>
            <a:custGeom>
              <a:avLst/>
              <a:gdLst>
                <a:gd name="T0" fmla="*/ 14 w 131"/>
                <a:gd name="T1" fmla="*/ 99 h 136"/>
                <a:gd name="T2" fmla="*/ 41 w 131"/>
                <a:gd name="T3" fmla="*/ 40 h 136"/>
                <a:gd name="T4" fmla="*/ 111 w 131"/>
                <a:gd name="T5" fmla="*/ 90 h 136"/>
                <a:gd name="T6" fmla="*/ 111 w 131"/>
                <a:gd name="T7" fmla="*/ 90 h 136"/>
                <a:gd name="T8" fmla="*/ 85 w 131"/>
                <a:gd name="T9" fmla="*/ 111 h 136"/>
                <a:gd name="T10" fmla="*/ 84 w 131"/>
                <a:gd name="T11" fmla="*/ 84 h 136"/>
                <a:gd name="T12" fmla="*/ 46 w 131"/>
                <a:gd name="T13" fmla="*/ 59 h 136"/>
                <a:gd name="T14" fmla="*/ 44 w 131"/>
                <a:gd name="T15" fmla="*/ 119 h 136"/>
                <a:gd name="T16" fmla="*/ 14 w 131"/>
                <a:gd name="T17"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6">
                  <a:moveTo>
                    <a:pt x="14" y="99"/>
                  </a:moveTo>
                  <a:cubicBezTo>
                    <a:pt x="33" y="110"/>
                    <a:pt x="0" y="38"/>
                    <a:pt x="41" y="40"/>
                  </a:cubicBezTo>
                  <a:cubicBezTo>
                    <a:pt x="131" y="0"/>
                    <a:pt x="81" y="121"/>
                    <a:pt x="111" y="90"/>
                  </a:cubicBezTo>
                  <a:cubicBezTo>
                    <a:pt x="111" y="90"/>
                    <a:pt x="111" y="90"/>
                    <a:pt x="111" y="90"/>
                  </a:cubicBezTo>
                  <a:cubicBezTo>
                    <a:pt x="114" y="101"/>
                    <a:pt x="96" y="128"/>
                    <a:pt x="85" y="111"/>
                  </a:cubicBezTo>
                  <a:cubicBezTo>
                    <a:pt x="85" y="111"/>
                    <a:pt x="99" y="56"/>
                    <a:pt x="84" y="84"/>
                  </a:cubicBezTo>
                  <a:cubicBezTo>
                    <a:pt x="75" y="67"/>
                    <a:pt x="53" y="65"/>
                    <a:pt x="46" y="59"/>
                  </a:cubicBezTo>
                  <a:cubicBezTo>
                    <a:pt x="32" y="63"/>
                    <a:pt x="24" y="93"/>
                    <a:pt x="44" y="119"/>
                  </a:cubicBezTo>
                  <a:cubicBezTo>
                    <a:pt x="24" y="136"/>
                    <a:pt x="10" y="111"/>
                    <a:pt x="14"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2" name="Freeform 388">
              <a:extLst>
                <a:ext uri="{FF2B5EF4-FFF2-40B4-BE49-F238E27FC236}">
                  <a16:creationId xmlns:a16="http://schemas.microsoft.com/office/drawing/2014/main" id="{70E0A466-053C-4602-B7BC-FCDC8050AB4A}"/>
                </a:ext>
              </a:extLst>
            </p:cNvPr>
            <p:cNvSpPr>
              <a:spLocks/>
            </p:cNvSpPr>
            <p:nvPr/>
          </p:nvSpPr>
          <p:spPr bwMode="auto">
            <a:xfrm>
              <a:off x="6900897" y="1508084"/>
              <a:ext cx="277184" cy="167070"/>
            </a:xfrm>
            <a:custGeom>
              <a:avLst/>
              <a:gdLst>
                <a:gd name="T0" fmla="*/ 155 w 173"/>
                <a:gd name="T1" fmla="*/ 56 h 104"/>
                <a:gd name="T2" fmla="*/ 170 w 173"/>
                <a:gd name="T3" fmla="*/ 33 h 104"/>
                <a:gd name="T4" fmla="*/ 113 w 173"/>
                <a:gd name="T5" fmla="*/ 5 h 104"/>
                <a:gd name="T6" fmla="*/ 104 w 173"/>
                <a:gd name="T7" fmla="*/ 0 h 104"/>
                <a:gd name="T8" fmla="*/ 75 w 173"/>
                <a:gd name="T9" fmla="*/ 0 h 104"/>
                <a:gd name="T10" fmla="*/ 68 w 173"/>
                <a:gd name="T11" fmla="*/ 5 h 104"/>
                <a:gd name="T12" fmla="*/ 43 w 173"/>
                <a:gd name="T13" fmla="*/ 17 h 104"/>
                <a:gd name="T14" fmla="*/ 17 w 173"/>
                <a:gd name="T15" fmla="*/ 32 h 104"/>
                <a:gd name="T16" fmla="*/ 7 w 173"/>
                <a:gd name="T17" fmla="*/ 75 h 104"/>
                <a:gd name="T18" fmla="*/ 173 w 173"/>
                <a:gd name="T19" fmla="*/ 79 h 104"/>
                <a:gd name="T20" fmla="*/ 155 w 173"/>
                <a:gd name="T21"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04">
                  <a:moveTo>
                    <a:pt x="155" y="56"/>
                  </a:moveTo>
                  <a:cubicBezTo>
                    <a:pt x="155" y="45"/>
                    <a:pt x="161" y="36"/>
                    <a:pt x="170" y="33"/>
                  </a:cubicBezTo>
                  <a:cubicBezTo>
                    <a:pt x="154" y="19"/>
                    <a:pt x="115" y="6"/>
                    <a:pt x="113" y="5"/>
                  </a:cubicBezTo>
                  <a:cubicBezTo>
                    <a:pt x="112" y="5"/>
                    <a:pt x="106" y="2"/>
                    <a:pt x="104" y="0"/>
                  </a:cubicBezTo>
                  <a:cubicBezTo>
                    <a:pt x="104" y="0"/>
                    <a:pt x="89" y="15"/>
                    <a:pt x="75" y="0"/>
                  </a:cubicBezTo>
                  <a:cubicBezTo>
                    <a:pt x="73" y="1"/>
                    <a:pt x="68" y="5"/>
                    <a:pt x="68" y="5"/>
                  </a:cubicBezTo>
                  <a:cubicBezTo>
                    <a:pt x="63" y="7"/>
                    <a:pt x="53" y="12"/>
                    <a:pt x="43" y="17"/>
                  </a:cubicBezTo>
                  <a:cubicBezTo>
                    <a:pt x="32" y="22"/>
                    <a:pt x="21" y="28"/>
                    <a:pt x="17" y="32"/>
                  </a:cubicBezTo>
                  <a:cubicBezTo>
                    <a:pt x="8" y="40"/>
                    <a:pt x="0" y="64"/>
                    <a:pt x="7" y="75"/>
                  </a:cubicBezTo>
                  <a:cubicBezTo>
                    <a:pt x="50" y="96"/>
                    <a:pt x="117" y="104"/>
                    <a:pt x="173" y="79"/>
                  </a:cubicBezTo>
                  <a:cubicBezTo>
                    <a:pt x="163" y="77"/>
                    <a:pt x="155" y="67"/>
                    <a:pt x="15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3" name="Freeform 410">
              <a:extLst>
                <a:ext uri="{FF2B5EF4-FFF2-40B4-BE49-F238E27FC236}">
                  <a16:creationId xmlns:a16="http://schemas.microsoft.com/office/drawing/2014/main" id="{D41B9E1E-5D9F-48AB-9792-B520E63BD2B1}"/>
                </a:ext>
              </a:extLst>
            </p:cNvPr>
            <p:cNvSpPr>
              <a:spLocks/>
            </p:cNvSpPr>
            <p:nvPr/>
          </p:nvSpPr>
          <p:spPr bwMode="auto">
            <a:xfrm>
              <a:off x="7064169" y="4073615"/>
              <a:ext cx="3797" cy="126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2" y="0"/>
                    <a:pt x="2" y="0"/>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4" name="Freeform 411">
              <a:extLst>
                <a:ext uri="{FF2B5EF4-FFF2-40B4-BE49-F238E27FC236}">
                  <a16:creationId xmlns:a16="http://schemas.microsoft.com/office/drawing/2014/main" id="{14C9C56C-806E-454B-B93D-CEB0467628A1}"/>
                </a:ext>
              </a:extLst>
            </p:cNvPr>
            <p:cNvSpPr>
              <a:spLocks noEditPoints="1"/>
            </p:cNvSpPr>
            <p:nvPr/>
          </p:nvSpPr>
          <p:spPr bwMode="auto">
            <a:xfrm>
              <a:off x="6978103" y="4074881"/>
              <a:ext cx="156944" cy="303763"/>
            </a:xfrm>
            <a:custGeom>
              <a:avLst/>
              <a:gdLst>
                <a:gd name="T0" fmla="*/ 55 w 98"/>
                <a:gd name="T1" fmla="*/ 48 h 189"/>
                <a:gd name="T2" fmla="*/ 36 w 98"/>
                <a:gd name="T3" fmla="*/ 31 h 189"/>
                <a:gd name="T4" fmla="*/ 54 w 98"/>
                <a:gd name="T5" fmla="*/ 0 h 189"/>
                <a:gd name="T6" fmla="*/ 31 w 98"/>
                <a:gd name="T7" fmla="*/ 33 h 189"/>
                <a:gd name="T8" fmla="*/ 45 w 98"/>
                <a:gd name="T9" fmla="*/ 48 h 189"/>
                <a:gd name="T10" fmla="*/ 44 w 98"/>
                <a:gd name="T11" fmla="*/ 48 h 189"/>
                <a:gd name="T12" fmla="*/ 0 w 98"/>
                <a:gd name="T13" fmla="*/ 96 h 189"/>
                <a:gd name="T14" fmla="*/ 0 w 98"/>
                <a:gd name="T15" fmla="*/ 141 h 189"/>
                <a:gd name="T16" fmla="*/ 44 w 98"/>
                <a:gd name="T17" fmla="*/ 189 h 189"/>
                <a:gd name="T18" fmla="*/ 54 w 98"/>
                <a:gd name="T19" fmla="*/ 189 h 189"/>
                <a:gd name="T20" fmla="*/ 98 w 98"/>
                <a:gd name="T21" fmla="*/ 141 h 189"/>
                <a:gd name="T22" fmla="*/ 98 w 98"/>
                <a:gd name="T23" fmla="*/ 96 h 189"/>
                <a:gd name="T24" fmla="*/ 55 w 98"/>
                <a:gd name="T25" fmla="*/ 48 h 189"/>
                <a:gd name="T26" fmla="*/ 29 w 98"/>
                <a:gd name="T27" fmla="*/ 119 h 189"/>
                <a:gd name="T28" fmla="*/ 7 w 98"/>
                <a:gd name="T29" fmla="*/ 110 h 189"/>
                <a:gd name="T30" fmla="*/ 7 w 98"/>
                <a:gd name="T31" fmla="*/ 96 h 189"/>
                <a:gd name="T32" fmla="*/ 43 w 98"/>
                <a:gd name="T33" fmla="*/ 54 h 189"/>
                <a:gd name="T34" fmla="*/ 43 w 98"/>
                <a:gd name="T35" fmla="*/ 73 h 189"/>
                <a:gd name="T36" fmla="*/ 36 w 98"/>
                <a:gd name="T37" fmla="*/ 84 h 189"/>
                <a:gd name="T38" fmla="*/ 36 w 98"/>
                <a:gd name="T39" fmla="*/ 89 h 189"/>
                <a:gd name="T40" fmla="*/ 43 w 98"/>
                <a:gd name="T41" fmla="*/ 99 h 189"/>
                <a:gd name="T42" fmla="*/ 43 w 98"/>
                <a:gd name="T43" fmla="*/ 117 h 189"/>
                <a:gd name="T44" fmla="*/ 43 w 98"/>
                <a:gd name="T45" fmla="*/ 119 h 189"/>
                <a:gd name="T46" fmla="*/ 29 w 98"/>
                <a:gd name="T47" fmla="*/ 119 h 189"/>
                <a:gd name="T48" fmla="*/ 49 w 98"/>
                <a:gd name="T49" fmla="*/ 98 h 189"/>
                <a:gd name="T50" fmla="*/ 41 w 98"/>
                <a:gd name="T51" fmla="*/ 90 h 189"/>
                <a:gd name="T52" fmla="*/ 41 w 98"/>
                <a:gd name="T53" fmla="*/ 83 h 189"/>
                <a:gd name="T54" fmla="*/ 49 w 98"/>
                <a:gd name="T55" fmla="*/ 75 h 189"/>
                <a:gd name="T56" fmla="*/ 56 w 98"/>
                <a:gd name="T57" fmla="*/ 83 h 189"/>
                <a:gd name="T58" fmla="*/ 56 w 98"/>
                <a:gd name="T59" fmla="*/ 90 h 189"/>
                <a:gd name="T60" fmla="*/ 49 w 98"/>
                <a:gd name="T61" fmla="*/ 98 h 189"/>
                <a:gd name="T62" fmla="*/ 91 w 98"/>
                <a:gd name="T63" fmla="*/ 113 h 189"/>
                <a:gd name="T64" fmla="*/ 72 w 98"/>
                <a:gd name="T65" fmla="*/ 119 h 189"/>
                <a:gd name="T66" fmla="*/ 54 w 98"/>
                <a:gd name="T67" fmla="*/ 119 h 189"/>
                <a:gd name="T68" fmla="*/ 54 w 98"/>
                <a:gd name="T69" fmla="*/ 117 h 189"/>
                <a:gd name="T70" fmla="*/ 54 w 98"/>
                <a:gd name="T71" fmla="*/ 99 h 189"/>
                <a:gd name="T72" fmla="*/ 61 w 98"/>
                <a:gd name="T73" fmla="*/ 89 h 189"/>
                <a:gd name="T74" fmla="*/ 61 w 98"/>
                <a:gd name="T75" fmla="*/ 84 h 189"/>
                <a:gd name="T76" fmla="*/ 54 w 98"/>
                <a:gd name="T77" fmla="*/ 73 h 189"/>
                <a:gd name="T78" fmla="*/ 54 w 98"/>
                <a:gd name="T79" fmla="*/ 54 h 189"/>
                <a:gd name="T80" fmla="*/ 91 w 98"/>
                <a:gd name="T81" fmla="*/ 96 h 189"/>
                <a:gd name="T82" fmla="*/ 91 w 98"/>
                <a:gd name="T83" fmla="*/ 11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8" h="189">
                  <a:moveTo>
                    <a:pt x="55" y="48"/>
                  </a:moveTo>
                  <a:cubicBezTo>
                    <a:pt x="55" y="39"/>
                    <a:pt x="41" y="34"/>
                    <a:pt x="36" y="31"/>
                  </a:cubicBezTo>
                  <a:cubicBezTo>
                    <a:pt x="22" y="19"/>
                    <a:pt x="46" y="4"/>
                    <a:pt x="54" y="0"/>
                  </a:cubicBezTo>
                  <a:cubicBezTo>
                    <a:pt x="45" y="5"/>
                    <a:pt x="17" y="22"/>
                    <a:pt x="31" y="33"/>
                  </a:cubicBezTo>
                  <a:cubicBezTo>
                    <a:pt x="36" y="37"/>
                    <a:pt x="43" y="41"/>
                    <a:pt x="45" y="48"/>
                  </a:cubicBezTo>
                  <a:cubicBezTo>
                    <a:pt x="44" y="48"/>
                    <a:pt x="44" y="48"/>
                    <a:pt x="44" y="48"/>
                  </a:cubicBezTo>
                  <a:cubicBezTo>
                    <a:pt x="19" y="48"/>
                    <a:pt x="0" y="69"/>
                    <a:pt x="0" y="96"/>
                  </a:cubicBezTo>
                  <a:cubicBezTo>
                    <a:pt x="0" y="141"/>
                    <a:pt x="0" y="141"/>
                    <a:pt x="0" y="141"/>
                  </a:cubicBezTo>
                  <a:cubicBezTo>
                    <a:pt x="0" y="168"/>
                    <a:pt x="19" y="189"/>
                    <a:pt x="44" y="189"/>
                  </a:cubicBezTo>
                  <a:cubicBezTo>
                    <a:pt x="54" y="189"/>
                    <a:pt x="54" y="189"/>
                    <a:pt x="54" y="189"/>
                  </a:cubicBezTo>
                  <a:cubicBezTo>
                    <a:pt x="78" y="189"/>
                    <a:pt x="98" y="168"/>
                    <a:pt x="98" y="141"/>
                  </a:cubicBezTo>
                  <a:cubicBezTo>
                    <a:pt x="98" y="96"/>
                    <a:pt x="98" y="96"/>
                    <a:pt x="98" y="96"/>
                  </a:cubicBezTo>
                  <a:cubicBezTo>
                    <a:pt x="98" y="70"/>
                    <a:pt x="78" y="49"/>
                    <a:pt x="55" y="48"/>
                  </a:cubicBezTo>
                  <a:close/>
                  <a:moveTo>
                    <a:pt x="29" y="119"/>
                  </a:moveTo>
                  <a:cubicBezTo>
                    <a:pt x="21" y="119"/>
                    <a:pt x="13" y="116"/>
                    <a:pt x="7" y="110"/>
                  </a:cubicBezTo>
                  <a:cubicBezTo>
                    <a:pt x="7" y="96"/>
                    <a:pt x="7" y="96"/>
                    <a:pt x="7" y="96"/>
                  </a:cubicBezTo>
                  <a:cubicBezTo>
                    <a:pt x="7" y="73"/>
                    <a:pt x="23" y="55"/>
                    <a:pt x="43" y="54"/>
                  </a:cubicBezTo>
                  <a:cubicBezTo>
                    <a:pt x="43" y="73"/>
                    <a:pt x="43" y="73"/>
                    <a:pt x="43" y="73"/>
                  </a:cubicBezTo>
                  <a:cubicBezTo>
                    <a:pt x="39" y="75"/>
                    <a:pt x="36" y="79"/>
                    <a:pt x="36" y="84"/>
                  </a:cubicBezTo>
                  <a:cubicBezTo>
                    <a:pt x="36" y="89"/>
                    <a:pt x="36" y="89"/>
                    <a:pt x="36" y="89"/>
                  </a:cubicBezTo>
                  <a:cubicBezTo>
                    <a:pt x="36" y="94"/>
                    <a:pt x="39" y="98"/>
                    <a:pt x="43" y="99"/>
                  </a:cubicBezTo>
                  <a:cubicBezTo>
                    <a:pt x="43" y="117"/>
                    <a:pt x="43" y="117"/>
                    <a:pt x="43" y="117"/>
                  </a:cubicBezTo>
                  <a:cubicBezTo>
                    <a:pt x="43" y="117"/>
                    <a:pt x="43" y="118"/>
                    <a:pt x="43" y="119"/>
                  </a:cubicBezTo>
                  <a:lnTo>
                    <a:pt x="29" y="119"/>
                  </a:lnTo>
                  <a:close/>
                  <a:moveTo>
                    <a:pt x="49" y="98"/>
                  </a:moveTo>
                  <a:cubicBezTo>
                    <a:pt x="45" y="98"/>
                    <a:pt x="41" y="94"/>
                    <a:pt x="41" y="90"/>
                  </a:cubicBezTo>
                  <a:cubicBezTo>
                    <a:pt x="41" y="83"/>
                    <a:pt x="41" y="83"/>
                    <a:pt x="41" y="83"/>
                  </a:cubicBezTo>
                  <a:cubicBezTo>
                    <a:pt x="41" y="79"/>
                    <a:pt x="45" y="75"/>
                    <a:pt x="49" y="75"/>
                  </a:cubicBezTo>
                  <a:cubicBezTo>
                    <a:pt x="53" y="75"/>
                    <a:pt x="56" y="79"/>
                    <a:pt x="56" y="83"/>
                  </a:cubicBezTo>
                  <a:cubicBezTo>
                    <a:pt x="56" y="90"/>
                    <a:pt x="56" y="90"/>
                    <a:pt x="56" y="90"/>
                  </a:cubicBezTo>
                  <a:cubicBezTo>
                    <a:pt x="56" y="94"/>
                    <a:pt x="53" y="98"/>
                    <a:pt x="49" y="98"/>
                  </a:cubicBezTo>
                  <a:close/>
                  <a:moveTo>
                    <a:pt x="91" y="113"/>
                  </a:moveTo>
                  <a:cubicBezTo>
                    <a:pt x="85" y="117"/>
                    <a:pt x="79" y="119"/>
                    <a:pt x="72" y="119"/>
                  </a:cubicBezTo>
                  <a:cubicBezTo>
                    <a:pt x="54" y="119"/>
                    <a:pt x="54" y="119"/>
                    <a:pt x="54" y="119"/>
                  </a:cubicBezTo>
                  <a:cubicBezTo>
                    <a:pt x="54" y="118"/>
                    <a:pt x="54" y="117"/>
                    <a:pt x="54" y="117"/>
                  </a:cubicBezTo>
                  <a:cubicBezTo>
                    <a:pt x="54" y="99"/>
                    <a:pt x="54" y="99"/>
                    <a:pt x="54" y="99"/>
                  </a:cubicBezTo>
                  <a:cubicBezTo>
                    <a:pt x="58" y="98"/>
                    <a:pt x="61" y="94"/>
                    <a:pt x="61" y="89"/>
                  </a:cubicBezTo>
                  <a:cubicBezTo>
                    <a:pt x="61" y="84"/>
                    <a:pt x="61" y="84"/>
                    <a:pt x="61" y="84"/>
                  </a:cubicBezTo>
                  <a:cubicBezTo>
                    <a:pt x="61" y="79"/>
                    <a:pt x="58" y="75"/>
                    <a:pt x="54" y="73"/>
                  </a:cubicBezTo>
                  <a:cubicBezTo>
                    <a:pt x="54" y="54"/>
                    <a:pt x="54" y="54"/>
                    <a:pt x="54" y="54"/>
                  </a:cubicBezTo>
                  <a:cubicBezTo>
                    <a:pt x="74" y="55"/>
                    <a:pt x="91" y="73"/>
                    <a:pt x="91" y="96"/>
                  </a:cubicBezTo>
                  <a:lnTo>
                    <a:pt x="91"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5" name="Oval 433">
              <a:extLst>
                <a:ext uri="{FF2B5EF4-FFF2-40B4-BE49-F238E27FC236}">
                  <a16:creationId xmlns:a16="http://schemas.microsoft.com/office/drawing/2014/main" id="{7BC00F93-EEB3-44C3-91B9-3EB5325365A6}"/>
                </a:ext>
              </a:extLst>
            </p:cNvPr>
            <p:cNvSpPr>
              <a:spLocks noChangeArrowheads="1"/>
            </p:cNvSpPr>
            <p:nvPr/>
          </p:nvSpPr>
          <p:spPr bwMode="auto">
            <a:xfrm>
              <a:off x="7123656" y="1913101"/>
              <a:ext cx="72144" cy="658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6" name="Freeform 434">
              <a:extLst>
                <a:ext uri="{FF2B5EF4-FFF2-40B4-BE49-F238E27FC236}">
                  <a16:creationId xmlns:a16="http://schemas.microsoft.com/office/drawing/2014/main" id="{5C93AA1F-D231-44DF-823A-ECA4678350F5}"/>
                </a:ext>
              </a:extLst>
            </p:cNvPr>
            <p:cNvSpPr>
              <a:spLocks noEditPoints="1"/>
            </p:cNvSpPr>
            <p:nvPr/>
          </p:nvSpPr>
          <p:spPr bwMode="auto">
            <a:xfrm>
              <a:off x="6908491" y="1810581"/>
              <a:ext cx="315154" cy="305028"/>
            </a:xfrm>
            <a:custGeom>
              <a:avLst/>
              <a:gdLst>
                <a:gd name="T0" fmla="*/ 114 w 196"/>
                <a:gd name="T1" fmla="*/ 1 h 190"/>
                <a:gd name="T2" fmla="*/ 98 w 196"/>
                <a:gd name="T3" fmla="*/ 0 h 190"/>
                <a:gd name="T4" fmla="*/ 0 w 196"/>
                <a:gd name="T5" fmla="*/ 95 h 190"/>
                <a:gd name="T6" fmla="*/ 98 w 196"/>
                <a:gd name="T7" fmla="*/ 190 h 190"/>
                <a:gd name="T8" fmla="*/ 114 w 196"/>
                <a:gd name="T9" fmla="*/ 189 h 190"/>
                <a:gd name="T10" fmla="*/ 196 w 196"/>
                <a:gd name="T11" fmla="*/ 95 h 190"/>
                <a:gd name="T12" fmla="*/ 114 w 196"/>
                <a:gd name="T13" fmla="*/ 1 h 190"/>
                <a:gd name="T14" fmla="*/ 170 w 196"/>
                <a:gd name="T15" fmla="*/ 48 h 190"/>
                <a:gd name="T16" fmla="*/ 185 w 196"/>
                <a:gd name="T17" fmla="*/ 95 h 190"/>
                <a:gd name="T18" fmla="*/ 171 w 196"/>
                <a:gd name="T19" fmla="*/ 141 h 190"/>
                <a:gd name="T20" fmla="*/ 156 w 196"/>
                <a:gd name="T21" fmla="*/ 137 h 190"/>
                <a:gd name="T22" fmla="*/ 131 w 196"/>
                <a:gd name="T23" fmla="*/ 137 h 190"/>
                <a:gd name="T24" fmla="*/ 102 w 196"/>
                <a:gd name="T25" fmla="*/ 133 h 190"/>
                <a:gd name="T26" fmla="*/ 70 w 196"/>
                <a:gd name="T27" fmla="*/ 134 h 190"/>
                <a:gd name="T28" fmla="*/ 75 w 196"/>
                <a:gd name="T29" fmla="*/ 130 h 190"/>
                <a:gd name="T30" fmla="*/ 84 w 196"/>
                <a:gd name="T31" fmla="*/ 134 h 190"/>
                <a:gd name="T32" fmla="*/ 89 w 196"/>
                <a:gd name="T33" fmla="*/ 134 h 190"/>
                <a:gd name="T34" fmla="*/ 103 w 196"/>
                <a:gd name="T35" fmla="*/ 122 h 190"/>
                <a:gd name="T36" fmla="*/ 134 w 196"/>
                <a:gd name="T37" fmla="*/ 127 h 190"/>
                <a:gd name="T38" fmla="*/ 161 w 196"/>
                <a:gd name="T39" fmla="*/ 126 h 190"/>
                <a:gd name="T40" fmla="*/ 157 w 196"/>
                <a:gd name="T41" fmla="*/ 107 h 190"/>
                <a:gd name="T42" fmla="*/ 153 w 196"/>
                <a:gd name="T43" fmla="*/ 108 h 190"/>
                <a:gd name="T44" fmla="*/ 131 w 196"/>
                <a:gd name="T45" fmla="*/ 85 h 190"/>
                <a:gd name="T46" fmla="*/ 126 w 196"/>
                <a:gd name="T47" fmla="*/ 81 h 190"/>
                <a:gd name="T48" fmla="*/ 166 w 196"/>
                <a:gd name="T49" fmla="*/ 42 h 190"/>
                <a:gd name="T50" fmla="*/ 170 w 196"/>
                <a:gd name="T51" fmla="*/ 48 h 190"/>
                <a:gd name="T52" fmla="*/ 37 w 196"/>
                <a:gd name="T53" fmla="*/ 134 h 190"/>
                <a:gd name="T54" fmla="*/ 26 w 196"/>
                <a:gd name="T55" fmla="*/ 142 h 190"/>
                <a:gd name="T56" fmla="*/ 26 w 196"/>
                <a:gd name="T57" fmla="*/ 142 h 190"/>
                <a:gd name="T58" fmla="*/ 12 w 196"/>
                <a:gd name="T59" fmla="*/ 110 h 190"/>
                <a:gd name="T60" fmla="*/ 91 w 196"/>
                <a:gd name="T61" fmla="*/ 90 h 190"/>
                <a:gd name="T62" fmla="*/ 41 w 196"/>
                <a:gd name="T63" fmla="*/ 138 h 190"/>
                <a:gd name="T64" fmla="*/ 37 w 196"/>
                <a:gd name="T65" fmla="*/ 134 h 190"/>
                <a:gd name="T66" fmla="*/ 98 w 196"/>
                <a:gd name="T67" fmla="*/ 11 h 190"/>
                <a:gd name="T68" fmla="*/ 117 w 196"/>
                <a:gd name="T69" fmla="*/ 13 h 190"/>
                <a:gd name="T70" fmla="*/ 146 w 196"/>
                <a:gd name="T71" fmla="*/ 25 h 190"/>
                <a:gd name="T72" fmla="*/ 153 w 196"/>
                <a:gd name="T73" fmla="*/ 29 h 190"/>
                <a:gd name="T74" fmla="*/ 112 w 196"/>
                <a:gd name="T75" fmla="*/ 69 h 190"/>
                <a:gd name="T76" fmla="*/ 108 w 196"/>
                <a:gd name="T77" fmla="*/ 66 h 190"/>
                <a:gd name="T78" fmla="*/ 12 w 196"/>
                <a:gd name="T79" fmla="*/ 109 h 190"/>
                <a:gd name="T80" fmla="*/ 11 w 196"/>
                <a:gd name="T81" fmla="*/ 95 h 190"/>
                <a:gd name="T82" fmla="*/ 98 w 196"/>
                <a:gd name="T83" fmla="*/ 1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0">
                  <a:moveTo>
                    <a:pt x="114" y="1"/>
                  </a:moveTo>
                  <a:cubicBezTo>
                    <a:pt x="109" y="0"/>
                    <a:pt x="103" y="0"/>
                    <a:pt x="98" y="0"/>
                  </a:cubicBezTo>
                  <a:cubicBezTo>
                    <a:pt x="44" y="0"/>
                    <a:pt x="0" y="43"/>
                    <a:pt x="0" y="95"/>
                  </a:cubicBezTo>
                  <a:cubicBezTo>
                    <a:pt x="0" y="148"/>
                    <a:pt x="44" y="190"/>
                    <a:pt x="98" y="190"/>
                  </a:cubicBezTo>
                  <a:cubicBezTo>
                    <a:pt x="103" y="190"/>
                    <a:pt x="108" y="190"/>
                    <a:pt x="114" y="189"/>
                  </a:cubicBezTo>
                  <a:cubicBezTo>
                    <a:pt x="161" y="182"/>
                    <a:pt x="196" y="142"/>
                    <a:pt x="196" y="95"/>
                  </a:cubicBezTo>
                  <a:cubicBezTo>
                    <a:pt x="196" y="48"/>
                    <a:pt x="161" y="9"/>
                    <a:pt x="114" y="1"/>
                  </a:cubicBezTo>
                  <a:close/>
                  <a:moveTo>
                    <a:pt x="170" y="48"/>
                  </a:moveTo>
                  <a:cubicBezTo>
                    <a:pt x="180" y="62"/>
                    <a:pt x="185" y="78"/>
                    <a:pt x="185" y="95"/>
                  </a:cubicBezTo>
                  <a:cubicBezTo>
                    <a:pt x="185" y="112"/>
                    <a:pt x="180" y="127"/>
                    <a:pt x="171" y="141"/>
                  </a:cubicBezTo>
                  <a:cubicBezTo>
                    <a:pt x="165" y="140"/>
                    <a:pt x="159" y="139"/>
                    <a:pt x="156" y="137"/>
                  </a:cubicBezTo>
                  <a:cubicBezTo>
                    <a:pt x="156" y="137"/>
                    <a:pt x="141" y="146"/>
                    <a:pt x="131" y="137"/>
                  </a:cubicBezTo>
                  <a:cubicBezTo>
                    <a:pt x="124" y="144"/>
                    <a:pt x="111" y="148"/>
                    <a:pt x="102" y="133"/>
                  </a:cubicBezTo>
                  <a:cubicBezTo>
                    <a:pt x="92" y="149"/>
                    <a:pt x="77" y="144"/>
                    <a:pt x="70" y="134"/>
                  </a:cubicBezTo>
                  <a:cubicBezTo>
                    <a:pt x="75" y="130"/>
                    <a:pt x="75" y="130"/>
                    <a:pt x="75" y="130"/>
                  </a:cubicBezTo>
                  <a:cubicBezTo>
                    <a:pt x="77" y="132"/>
                    <a:pt x="81" y="134"/>
                    <a:pt x="84" y="134"/>
                  </a:cubicBezTo>
                  <a:cubicBezTo>
                    <a:pt x="89" y="134"/>
                    <a:pt x="89" y="134"/>
                    <a:pt x="89" y="134"/>
                  </a:cubicBezTo>
                  <a:cubicBezTo>
                    <a:pt x="94" y="133"/>
                    <a:pt x="99" y="130"/>
                    <a:pt x="103" y="122"/>
                  </a:cubicBezTo>
                  <a:cubicBezTo>
                    <a:pt x="113" y="140"/>
                    <a:pt x="126" y="135"/>
                    <a:pt x="134" y="127"/>
                  </a:cubicBezTo>
                  <a:cubicBezTo>
                    <a:pt x="145" y="137"/>
                    <a:pt x="161" y="126"/>
                    <a:pt x="161" y="126"/>
                  </a:cubicBezTo>
                  <a:cubicBezTo>
                    <a:pt x="166" y="130"/>
                    <a:pt x="166" y="115"/>
                    <a:pt x="157" y="107"/>
                  </a:cubicBezTo>
                  <a:cubicBezTo>
                    <a:pt x="156" y="108"/>
                    <a:pt x="154" y="108"/>
                    <a:pt x="153" y="108"/>
                  </a:cubicBezTo>
                  <a:cubicBezTo>
                    <a:pt x="141" y="108"/>
                    <a:pt x="132" y="98"/>
                    <a:pt x="131" y="85"/>
                  </a:cubicBezTo>
                  <a:cubicBezTo>
                    <a:pt x="129" y="84"/>
                    <a:pt x="127" y="82"/>
                    <a:pt x="126" y="81"/>
                  </a:cubicBezTo>
                  <a:cubicBezTo>
                    <a:pt x="166" y="42"/>
                    <a:pt x="166" y="42"/>
                    <a:pt x="166" y="42"/>
                  </a:cubicBezTo>
                  <a:lnTo>
                    <a:pt x="170" y="48"/>
                  </a:lnTo>
                  <a:close/>
                  <a:moveTo>
                    <a:pt x="37" y="134"/>
                  </a:moveTo>
                  <a:cubicBezTo>
                    <a:pt x="34" y="138"/>
                    <a:pt x="30" y="141"/>
                    <a:pt x="26" y="142"/>
                  </a:cubicBezTo>
                  <a:cubicBezTo>
                    <a:pt x="26" y="142"/>
                    <a:pt x="26" y="142"/>
                    <a:pt x="26" y="142"/>
                  </a:cubicBezTo>
                  <a:cubicBezTo>
                    <a:pt x="19" y="132"/>
                    <a:pt x="15" y="122"/>
                    <a:pt x="12" y="110"/>
                  </a:cubicBezTo>
                  <a:cubicBezTo>
                    <a:pt x="64" y="88"/>
                    <a:pt x="84" y="88"/>
                    <a:pt x="91" y="90"/>
                  </a:cubicBezTo>
                  <a:cubicBezTo>
                    <a:pt x="41" y="138"/>
                    <a:pt x="41" y="138"/>
                    <a:pt x="41" y="138"/>
                  </a:cubicBezTo>
                  <a:cubicBezTo>
                    <a:pt x="40" y="137"/>
                    <a:pt x="38" y="136"/>
                    <a:pt x="37" y="134"/>
                  </a:cubicBezTo>
                  <a:close/>
                  <a:moveTo>
                    <a:pt x="98" y="11"/>
                  </a:moveTo>
                  <a:cubicBezTo>
                    <a:pt x="105" y="11"/>
                    <a:pt x="111" y="11"/>
                    <a:pt x="117" y="13"/>
                  </a:cubicBezTo>
                  <a:cubicBezTo>
                    <a:pt x="128" y="15"/>
                    <a:pt x="137" y="19"/>
                    <a:pt x="146" y="25"/>
                  </a:cubicBezTo>
                  <a:cubicBezTo>
                    <a:pt x="153" y="29"/>
                    <a:pt x="153" y="29"/>
                    <a:pt x="153" y="29"/>
                  </a:cubicBezTo>
                  <a:cubicBezTo>
                    <a:pt x="112" y="69"/>
                    <a:pt x="112" y="69"/>
                    <a:pt x="112" y="69"/>
                  </a:cubicBezTo>
                  <a:cubicBezTo>
                    <a:pt x="111" y="68"/>
                    <a:pt x="109" y="67"/>
                    <a:pt x="108" y="66"/>
                  </a:cubicBezTo>
                  <a:cubicBezTo>
                    <a:pt x="72" y="50"/>
                    <a:pt x="23" y="98"/>
                    <a:pt x="12" y="109"/>
                  </a:cubicBezTo>
                  <a:cubicBezTo>
                    <a:pt x="11" y="104"/>
                    <a:pt x="11" y="100"/>
                    <a:pt x="11" y="95"/>
                  </a:cubicBezTo>
                  <a:cubicBezTo>
                    <a:pt x="11" y="49"/>
                    <a:pt x="50" y="11"/>
                    <a:pt x="9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7" name="Freeform 27">
              <a:extLst>
                <a:ext uri="{FF2B5EF4-FFF2-40B4-BE49-F238E27FC236}">
                  <a16:creationId xmlns:a16="http://schemas.microsoft.com/office/drawing/2014/main" id="{F516A35C-0993-4C49-87F6-72ABC73D5668}"/>
                </a:ext>
              </a:extLst>
            </p:cNvPr>
            <p:cNvSpPr>
              <a:spLocks noEditPoints="1"/>
            </p:cNvSpPr>
            <p:nvPr/>
          </p:nvSpPr>
          <p:spPr bwMode="auto">
            <a:xfrm>
              <a:off x="10696905" y="5887334"/>
              <a:ext cx="299966" cy="301232"/>
            </a:xfrm>
            <a:custGeom>
              <a:avLst/>
              <a:gdLst>
                <a:gd name="T0" fmla="*/ 187 w 187"/>
                <a:gd name="T1" fmla="*/ 93 h 188"/>
                <a:gd name="T2" fmla="*/ 187 w 187"/>
                <a:gd name="T3" fmla="*/ 91 h 188"/>
                <a:gd name="T4" fmla="*/ 187 w 187"/>
                <a:gd name="T5" fmla="*/ 88 h 188"/>
                <a:gd name="T6" fmla="*/ 185 w 187"/>
                <a:gd name="T7" fmla="*/ 76 h 188"/>
                <a:gd name="T8" fmla="*/ 185 w 187"/>
                <a:gd name="T9" fmla="*/ 73 h 188"/>
                <a:gd name="T10" fmla="*/ 184 w 187"/>
                <a:gd name="T11" fmla="*/ 70 h 188"/>
                <a:gd name="T12" fmla="*/ 93 w 187"/>
                <a:gd name="T13" fmla="*/ 0 h 188"/>
                <a:gd name="T14" fmla="*/ 0 w 187"/>
                <a:gd name="T15" fmla="*/ 94 h 188"/>
                <a:gd name="T16" fmla="*/ 93 w 187"/>
                <a:gd name="T17" fmla="*/ 188 h 188"/>
                <a:gd name="T18" fmla="*/ 187 w 187"/>
                <a:gd name="T19" fmla="*/ 94 h 188"/>
                <a:gd name="T20" fmla="*/ 187 w 187"/>
                <a:gd name="T21" fmla="*/ 93 h 188"/>
                <a:gd name="T22" fmla="*/ 166 w 187"/>
                <a:gd name="T23" fmla="*/ 42 h 188"/>
                <a:gd name="T24" fmla="*/ 144 w 187"/>
                <a:gd name="T25" fmla="*/ 68 h 188"/>
                <a:gd name="T26" fmla="*/ 114 w 187"/>
                <a:gd name="T27" fmla="*/ 41 h 188"/>
                <a:gd name="T28" fmla="*/ 136 w 187"/>
                <a:gd name="T29" fmla="*/ 15 h 188"/>
                <a:gd name="T30" fmla="*/ 166 w 187"/>
                <a:gd name="T31" fmla="*/ 42 h 188"/>
                <a:gd name="T32" fmla="*/ 93 w 187"/>
                <a:gd name="T33" fmla="*/ 147 h 188"/>
                <a:gd name="T34" fmla="*/ 39 w 187"/>
                <a:gd name="T35" fmla="*/ 94 h 188"/>
                <a:gd name="T36" fmla="*/ 93 w 187"/>
                <a:gd name="T37" fmla="*/ 40 h 188"/>
                <a:gd name="T38" fmla="*/ 147 w 187"/>
                <a:gd name="T39" fmla="*/ 94 h 188"/>
                <a:gd name="T40" fmla="*/ 93 w 187"/>
                <a:gd name="T41" fmla="*/ 147 h 188"/>
                <a:gd name="T42" fmla="*/ 41 w 187"/>
                <a:gd name="T43" fmla="*/ 22 h 188"/>
                <a:gd name="T44" fmla="*/ 67 w 187"/>
                <a:gd name="T45" fmla="*/ 44 h 188"/>
                <a:gd name="T46" fmla="*/ 40 w 187"/>
                <a:gd name="T47" fmla="*/ 74 h 188"/>
                <a:gd name="T48" fmla="*/ 15 w 187"/>
                <a:gd name="T49" fmla="*/ 53 h 188"/>
                <a:gd name="T50" fmla="*/ 41 w 187"/>
                <a:gd name="T51" fmla="*/ 22 h 188"/>
                <a:gd name="T52" fmla="*/ 24 w 187"/>
                <a:gd name="T53" fmla="*/ 149 h 188"/>
                <a:gd name="T54" fmla="*/ 45 w 187"/>
                <a:gd name="T55" fmla="*/ 124 h 188"/>
                <a:gd name="T56" fmla="*/ 78 w 187"/>
                <a:gd name="T57" fmla="*/ 148 h 188"/>
                <a:gd name="T58" fmla="*/ 56 w 187"/>
                <a:gd name="T59" fmla="*/ 175 h 188"/>
                <a:gd name="T60" fmla="*/ 24 w 187"/>
                <a:gd name="T61" fmla="*/ 149 h 188"/>
                <a:gd name="T62" fmla="*/ 149 w 187"/>
                <a:gd name="T63" fmla="*/ 163 h 188"/>
                <a:gd name="T64" fmla="*/ 123 w 187"/>
                <a:gd name="T65" fmla="*/ 142 h 188"/>
                <a:gd name="T66" fmla="*/ 148 w 187"/>
                <a:gd name="T67" fmla="*/ 110 h 188"/>
                <a:gd name="T68" fmla="*/ 174 w 187"/>
                <a:gd name="T69" fmla="*/ 131 h 188"/>
                <a:gd name="T70" fmla="*/ 149 w 187"/>
                <a:gd name="T71" fmla="*/ 16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188">
                  <a:moveTo>
                    <a:pt x="187" y="93"/>
                  </a:moveTo>
                  <a:cubicBezTo>
                    <a:pt x="187" y="92"/>
                    <a:pt x="187" y="92"/>
                    <a:pt x="187" y="91"/>
                  </a:cubicBezTo>
                  <a:cubicBezTo>
                    <a:pt x="187" y="90"/>
                    <a:pt x="187" y="89"/>
                    <a:pt x="187" y="88"/>
                  </a:cubicBezTo>
                  <a:cubicBezTo>
                    <a:pt x="186" y="84"/>
                    <a:pt x="186" y="80"/>
                    <a:pt x="185" y="76"/>
                  </a:cubicBezTo>
                  <a:cubicBezTo>
                    <a:pt x="185" y="75"/>
                    <a:pt x="185" y="74"/>
                    <a:pt x="185" y="73"/>
                  </a:cubicBezTo>
                  <a:cubicBezTo>
                    <a:pt x="184" y="72"/>
                    <a:pt x="184" y="71"/>
                    <a:pt x="184" y="70"/>
                  </a:cubicBezTo>
                  <a:cubicBezTo>
                    <a:pt x="174" y="30"/>
                    <a:pt x="137" y="0"/>
                    <a:pt x="93" y="0"/>
                  </a:cubicBezTo>
                  <a:cubicBezTo>
                    <a:pt x="42" y="0"/>
                    <a:pt x="0" y="42"/>
                    <a:pt x="0" y="94"/>
                  </a:cubicBezTo>
                  <a:cubicBezTo>
                    <a:pt x="0" y="146"/>
                    <a:pt x="42" y="188"/>
                    <a:pt x="93" y="188"/>
                  </a:cubicBezTo>
                  <a:cubicBezTo>
                    <a:pt x="145" y="188"/>
                    <a:pt x="187" y="146"/>
                    <a:pt x="187" y="94"/>
                  </a:cubicBezTo>
                  <a:cubicBezTo>
                    <a:pt x="187" y="94"/>
                    <a:pt x="187" y="93"/>
                    <a:pt x="187" y="93"/>
                  </a:cubicBezTo>
                  <a:close/>
                  <a:moveTo>
                    <a:pt x="166" y="42"/>
                  </a:moveTo>
                  <a:cubicBezTo>
                    <a:pt x="144" y="68"/>
                    <a:pt x="144" y="68"/>
                    <a:pt x="144" y="68"/>
                  </a:cubicBezTo>
                  <a:cubicBezTo>
                    <a:pt x="138" y="56"/>
                    <a:pt x="127" y="46"/>
                    <a:pt x="114" y="41"/>
                  </a:cubicBezTo>
                  <a:cubicBezTo>
                    <a:pt x="136" y="15"/>
                    <a:pt x="136" y="15"/>
                    <a:pt x="136" y="15"/>
                  </a:cubicBezTo>
                  <a:cubicBezTo>
                    <a:pt x="148" y="22"/>
                    <a:pt x="158" y="31"/>
                    <a:pt x="166" y="42"/>
                  </a:cubicBezTo>
                  <a:close/>
                  <a:moveTo>
                    <a:pt x="93" y="147"/>
                  </a:moveTo>
                  <a:cubicBezTo>
                    <a:pt x="63" y="147"/>
                    <a:pt x="39" y="123"/>
                    <a:pt x="39" y="94"/>
                  </a:cubicBezTo>
                  <a:cubicBezTo>
                    <a:pt x="39" y="64"/>
                    <a:pt x="63" y="40"/>
                    <a:pt x="93" y="40"/>
                  </a:cubicBezTo>
                  <a:cubicBezTo>
                    <a:pt x="123" y="40"/>
                    <a:pt x="147" y="64"/>
                    <a:pt x="147" y="94"/>
                  </a:cubicBezTo>
                  <a:cubicBezTo>
                    <a:pt x="147" y="123"/>
                    <a:pt x="123" y="147"/>
                    <a:pt x="93" y="147"/>
                  </a:cubicBezTo>
                  <a:close/>
                  <a:moveTo>
                    <a:pt x="41" y="22"/>
                  </a:moveTo>
                  <a:cubicBezTo>
                    <a:pt x="67" y="44"/>
                    <a:pt x="67" y="44"/>
                    <a:pt x="67" y="44"/>
                  </a:cubicBezTo>
                  <a:cubicBezTo>
                    <a:pt x="55" y="50"/>
                    <a:pt x="45" y="61"/>
                    <a:pt x="40" y="74"/>
                  </a:cubicBezTo>
                  <a:cubicBezTo>
                    <a:pt x="15" y="53"/>
                    <a:pt x="15" y="53"/>
                    <a:pt x="15" y="53"/>
                  </a:cubicBezTo>
                  <a:cubicBezTo>
                    <a:pt x="21" y="41"/>
                    <a:pt x="30" y="30"/>
                    <a:pt x="41" y="22"/>
                  </a:cubicBezTo>
                  <a:close/>
                  <a:moveTo>
                    <a:pt x="24" y="149"/>
                  </a:moveTo>
                  <a:cubicBezTo>
                    <a:pt x="45" y="124"/>
                    <a:pt x="45" y="124"/>
                    <a:pt x="45" y="124"/>
                  </a:cubicBezTo>
                  <a:cubicBezTo>
                    <a:pt x="52" y="135"/>
                    <a:pt x="64" y="144"/>
                    <a:pt x="78" y="148"/>
                  </a:cubicBezTo>
                  <a:cubicBezTo>
                    <a:pt x="56" y="175"/>
                    <a:pt x="56" y="175"/>
                    <a:pt x="56" y="175"/>
                  </a:cubicBezTo>
                  <a:cubicBezTo>
                    <a:pt x="43" y="169"/>
                    <a:pt x="32" y="160"/>
                    <a:pt x="24" y="149"/>
                  </a:cubicBezTo>
                  <a:close/>
                  <a:moveTo>
                    <a:pt x="149" y="163"/>
                  </a:moveTo>
                  <a:cubicBezTo>
                    <a:pt x="123" y="142"/>
                    <a:pt x="123" y="142"/>
                    <a:pt x="123" y="142"/>
                  </a:cubicBezTo>
                  <a:cubicBezTo>
                    <a:pt x="135" y="135"/>
                    <a:pt x="144" y="123"/>
                    <a:pt x="148" y="110"/>
                  </a:cubicBezTo>
                  <a:cubicBezTo>
                    <a:pt x="174" y="131"/>
                    <a:pt x="174" y="131"/>
                    <a:pt x="174" y="131"/>
                  </a:cubicBezTo>
                  <a:cubicBezTo>
                    <a:pt x="168" y="144"/>
                    <a:pt x="160" y="155"/>
                    <a:pt x="149"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8" name="Freeform 123">
              <a:extLst>
                <a:ext uri="{FF2B5EF4-FFF2-40B4-BE49-F238E27FC236}">
                  <a16:creationId xmlns:a16="http://schemas.microsoft.com/office/drawing/2014/main" id="{8BD250E1-B076-4C3C-8D33-64DBEB55E3A1}"/>
                </a:ext>
              </a:extLst>
            </p:cNvPr>
            <p:cNvSpPr>
              <a:spLocks/>
            </p:cNvSpPr>
            <p:nvPr/>
          </p:nvSpPr>
          <p:spPr bwMode="auto">
            <a:xfrm>
              <a:off x="10743735" y="2714277"/>
              <a:ext cx="186055" cy="307560"/>
            </a:xfrm>
            <a:custGeom>
              <a:avLst/>
              <a:gdLst>
                <a:gd name="T0" fmla="*/ 0 w 147"/>
                <a:gd name="T1" fmla="*/ 1 h 243"/>
                <a:gd name="T2" fmla="*/ 0 w 147"/>
                <a:gd name="T3" fmla="*/ 38 h 243"/>
                <a:gd name="T4" fmla="*/ 109 w 147"/>
                <a:gd name="T5" fmla="*/ 38 h 243"/>
                <a:gd name="T6" fmla="*/ 109 w 147"/>
                <a:gd name="T7" fmla="*/ 165 h 243"/>
                <a:gd name="T8" fmla="*/ 71 w 147"/>
                <a:gd name="T9" fmla="*/ 165 h 243"/>
                <a:gd name="T10" fmla="*/ 71 w 147"/>
                <a:gd name="T11" fmla="*/ 129 h 243"/>
                <a:gd name="T12" fmla="*/ 0 w 147"/>
                <a:gd name="T13" fmla="*/ 185 h 243"/>
                <a:gd name="T14" fmla="*/ 71 w 147"/>
                <a:gd name="T15" fmla="*/ 243 h 243"/>
                <a:gd name="T16" fmla="*/ 71 w 147"/>
                <a:gd name="T17" fmla="*/ 209 h 243"/>
                <a:gd name="T18" fmla="*/ 147 w 147"/>
                <a:gd name="T19" fmla="*/ 209 h 243"/>
                <a:gd name="T20" fmla="*/ 147 w 147"/>
                <a:gd name="T21" fmla="*/ 38 h 243"/>
                <a:gd name="T22" fmla="*/ 147 w 147"/>
                <a:gd name="T23" fmla="*/ 1 h 243"/>
                <a:gd name="T24" fmla="*/ 147 w 147"/>
                <a:gd name="T25" fmla="*/ 0 h 243"/>
                <a:gd name="T26" fmla="*/ 0 w 147"/>
                <a:gd name="T27" fmla="*/ 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 h="243">
                  <a:moveTo>
                    <a:pt x="0" y="1"/>
                  </a:moveTo>
                  <a:lnTo>
                    <a:pt x="0" y="38"/>
                  </a:lnTo>
                  <a:lnTo>
                    <a:pt x="109" y="38"/>
                  </a:lnTo>
                  <a:lnTo>
                    <a:pt x="109" y="165"/>
                  </a:lnTo>
                  <a:lnTo>
                    <a:pt x="71" y="165"/>
                  </a:lnTo>
                  <a:lnTo>
                    <a:pt x="71" y="129"/>
                  </a:lnTo>
                  <a:lnTo>
                    <a:pt x="0" y="185"/>
                  </a:lnTo>
                  <a:lnTo>
                    <a:pt x="71" y="243"/>
                  </a:lnTo>
                  <a:lnTo>
                    <a:pt x="71" y="209"/>
                  </a:lnTo>
                  <a:lnTo>
                    <a:pt x="147" y="209"/>
                  </a:lnTo>
                  <a:lnTo>
                    <a:pt x="147" y="38"/>
                  </a:lnTo>
                  <a:lnTo>
                    <a:pt x="147" y="1"/>
                  </a:lnTo>
                  <a:lnTo>
                    <a:pt x="147"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9" name="Freeform 139">
              <a:extLst>
                <a:ext uri="{FF2B5EF4-FFF2-40B4-BE49-F238E27FC236}">
                  <a16:creationId xmlns:a16="http://schemas.microsoft.com/office/drawing/2014/main" id="{F71932F5-0296-4A67-AC89-31E4569C4587}"/>
                </a:ext>
              </a:extLst>
            </p:cNvPr>
            <p:cNvSpPr>
              <a:spLocks/>
            </p:cNvSpPr>
            <p:nvPr/>
          </p:nvSpPr>
          <p:spPr bwMode="auto">
            <a:xfrm>
              <a:off x="10909539" y="3314209"/>
              <a:ext cx="62019" cy="136693"/>
            </a:xfrm>
            <a:custGeom>
              <a:avLst/>
              <a:gdLst>
                <a:gd name="T0" fmla="*/ 37 w 38"/>
                <a:gd name="T1" fmla="*/ 44 h 85"/>
                <a:gd name="T2" fmla="*/ 26 w 38"/>
                <a:gd name="T3" fmla="*/ 2 h 85"/>
                <a:gd name="T4" fmla="*/ 20 w 38"/>
                <a:gd name="T5" fmla="*/ 1 h 85"/>
                <a:gd name="T6" fmla="*/ 1 w 38"/>
                <a:gd name="T7" fmla="*/ 41 h 85"/>
                <a:gd name="T8" fmla="*/ 16 w 38"/>
                <a:gd name="T9" fmla="*/ 85 h 85"/>
                <a:gd name="T10" fmla="*/ 22 w 38"/>
                <a:gd name="T11" fmla="*/ 84 h 85"/>
                <a:gd name="T12" fmla="*/ 37 w 38"/>
                <a:gd name="T13" fmla="*/ 44 h 85"/>
              </a:gdLst>
              <a:ahLst/>
              <a:cxnLst>
                <a:cxn ang="0">
                  <a:pos x="T0" y="T1"/>
                </a:cxn>
                <a:cxn ang="0">
                  <a:pos x="T2" y="T3"/>
                </a:cxn>
                <a:cxn ang="0">
                  <a:pos x="T4" y="T5"/>
                </a:cxn>
                <a:cxn ang="0">
                  <a:pos x="T6" y="T7"/>
                </a:cxn>
                <a:cxn ang="0">
                  <a:pos x="T8" y="T9"/>
                </a:cxn>
                <a:cxn ang="0">
                  <a:pos x="T10" y="T11"/>
                </a:cxn>
                <a:cxn ang="0">
                  <a:pos x="T12" y="T13"/>
                </a:cxn>
              </a:cxnLst>
              <a:rect l="0" t="0" r="r" b="b"/>
              <a:pathLst>
                <a:path w="38" h="85">
                  <a:moveTo>
                    <a:pt x="37" y="44"/>
                  </a:moveTo>
                  <a:cubicBezTo>
                    <a:pt x="38" y="23"/>
                    <a:pt x="35" y="6"/>
                    <a:pt x="26" y="2"/>
                  </a:cubicBezTo>
                  <a:cubicBezTo>
                    <a:pt x="25" y="2"/>
                    <a:pt x="22" y="1"/>
                    <a:pt x="20" y="1"/>
                  </a:cubicBezTo>
                  <a:cubicBezTo>
                    <a:pt x="5" y="0"/>
                    <a:pt x="2" y="18"/>
                    <a:pt x="1" y="41"/>
                  </a:cubicBezTo>
                  <a:cubicBezTo>
                    <a:pt x="0" y="65"/>
                    <a:pt x="1" y="83"/>
                    <a:pt x="16" y="85"/>
                  </a:cubicBezTo>
                  <a:cubicBezTo>
                    <a:pt x="18" y="85"/>
                    <a:pt x="21" y="84"/>
                    <a:pt x="22" y="84"/>
                  </a:cubicBezTo>
                  <a:cubicBezTo>
                    <a:pt x="32" y="82"/>
                    <a:pt x="36" y="65"/>
                    <a:pt x="3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0" name="Freeform 140">
              <a:extLst>
                <a:ext uri="{FF2B5EF4-FFF2-40B4-BE49-F238E27FC236}">
                  <a16:creationId xmlns:a16="http://schemas.microsoft.com/office/drawing/2014/main" id="{6544EA7D-6259-42D8-B542-D8248534B90E}"/>
                </a:ext>
              </a:extLst>
            </p:cNvPr>
            <p:cNvSpPr>
              <a:spLocks/>
            </p:cNvSpPr>
            <p:nvPr/>
          </p:nvSpPr>
          <p:spPr bwMode="auto">
            <a:xfrm>
              <a:off x="10684248" y="3169921"/>
              <a:ext cx="320217" cy="305029"/>
            </a:xfrm>
            <a:custGeom>
              <a:avLst/>
              <a:gdLst>
                <a:gd name="T0" fmla="*/ 189 w 200"/>
                <a:gd name="T1" fmla="*/ 95 h 190"/>
                <a:gd name="T2" fmla="*/ 184 w 200"/>
                <a:gd name="T3" fmla="*/ 86 h 190"/>
                <a:gd name="T4" fmla="*/ 184 w 200"/>
                <a:gd name="T5" fmla="*/ 82 h 190"/>
                <a:gd name="T6" fmla="*/ 183 w 200"/>
                <a:gd name="T7" fmla="*/ 80 h 190"/>
                <a:gd name="T8" fmla="*/ 168 w 200"/>
                <a:gd name="T9" fmla="*/ 45 h 190"/>
                <a:gd name="T10" fmla="*/ 166 w 200"/>
                <a:gd name="T11" fmla="*/ 42 h 190"/>
                <a:gd name="T12" fmla="*/ 170 w 200"/>
                <a:gd name="T13" fmla="*/ 33 h 190"/>
                <a:gd name="T14" fmla="*/ 99 w 200"/>
                <a:gd name="T15" fmla="*/ 0 h 190"/>
                <a:gd name="T16" fmla="*/ 29 w 200"/>
                <a:gd name="T17" fmla="*/ 32 h 190"/>
                <a:gd name="T18" fmla="*/ 33 w 200"/>
                <a:gd name="T19" fmla="*/ 41 h 190"/>
                <a:gd name="T20" fmla="*/ 30 w 200"/>
                <a:gd name="T21" fmla="*/ 45 h 190"/>
                <a:gd name="T22" fmla="*/ 15 w 200"/>
                <a:gd name="T23" fmla="*/ 80 h 190"/>
                <a:gd name="T24" fmla="*/ 14 w 200"/>
                <a:gd name="T25" fmla="*/ 82 h 190"/>
                <a:gd name="T26" fmla="*/ 15 w 200"/>
                <a:gd name="T27" fmla="*/ 86 h 190"/>
                <a:gd name="T28" fmla="*/ 8 w 200"/>
                <a:gd name="T29" fmla="*/ 97 h 190"/>
                <a:gd name="T30" fmla="*/ 4 w 200"/>
                <a:gd name="T31" fmla="*/ 158 h 190"/>
                <a:gd name="T32" fmla="*/ 20 w 200"/>
                <a:gd name="T33" fmla="*/ 183 h 190"/>
                <a:gd name="T34" fmla="*/ 40 w 200"/>
                <a:gd name="T35" fmla="*/ 187 h 190"/>
                <a:gd name="T36" fmla="*/ 43 w 200"/>
                <a:gd name="T37" fmla="*/ 177 h 190"/>
                <a:gd name="T38" fmla="*/ 47 w 200"/>
                <a:gd name="T39" fmla="*/ 177 h 190"/>
                <a:gd name="T40" fmla="*/ 59 w 200"/>
                <a:gd name="T41" fmla="*/ 133 h 190"/>
                <a:gd name="T42" fmla="*/ 38 w 200"/>
                <a:gd name="T43" fmla="*/ 94 h 190"/>
                <a:gd name="T44" fmla="*/ 32 w 200"/>
                <a:gd name="T45" fmla="*/ 96 h 190"/>
                <a:gd name="T46" fmla="*/ 23 w 200"/>
                <a:gd name="T47" fmla="*/ 138 h 190"/>
                <a:gd name="T48" fmla="*/ 40 w 200"/>
                <a:gd name="T49" fmla="*/ 177 h 190"/>
                <a:gd name="T50" fmla="*/ 41 w 200"/>
                <a:gd name="T51" fmla="*/ 177 h 190"/>
                <a:gd name="T52" fmla="*/ 36 w 200"/>
                <a:gd name="T53" fmla="*/ 176 h 190"/>
                <a:gd name="T54" fmla="*/ 19 w 200"/>
                <a:gd name="T55" fmla="*/ 138 h 190"/>
                <a:gd name="T56" fmla="*/ 25 w 200"/>
                <a:gd name="T57" fmla="*/ 97 h 190"/>
                <a:gd name="T58" fmla="*/ 20 w 200"/>
                <a:gd name="T59" fmla="*/ 85 h 190"/>
                <a:gd name="T60" fmla="*/ 20 w 200"/>
                <a:gd name="T61" fmla="*/ 84 h 190"/>
                <a:gd name="T62" fmla="*/ 35 w 200"/>
                <a:gd name="T63" fmla="*/ 48 h 190"/>
                <a:gd name="T64" fmla="*/ 39 w 200"/>
                <a:gd name="T65" fmla="*/ 41 h 190"/>
                <a:gd name="T66" fmla="*/ 45 w 200"/>
                <a:gd name="T67" fmla="*/ 39 h 190"/>
                <a:gd name="T68" fmla="*/ 99 w 200"/>
                <a:gd name="T69" fmla="*/ 21 h 190"/>
                <a:gd name="T70" fmla="*/ 155 w 200"/>
                <a:gd name="T71" fmla="*/ 40 h 190"/>
                <a:gd name="T72" fmla="*/ 159 w 200"/>
                <a:gd name="T73" fmla="*/ 42 h 190"/>
                <a:gd name="T74" fmla="*/ 163 w 200"/>
                <a:gd name="T75" fmla="*/ 48 h 190"/>
                <a:gd name="T76" fmla="*/ 178 w 200"/>
                <a:gd name="T77" fmla="*/ 83 h 190"/>
                <a:gd name="T78" fmla="*/ 172 w 200"/>
                <a:gd name="T79" fmla="*/ 93 h 190"/>
                <a:gd name="T80" fmla="*/ 181 w 200"/>
                <a:gd name="T81" fmla="*/ 136 h 190"/>
                <a:gd name="T82" fmla="*/ 164 w 200"/>
                <a:gd name="T83" fmla="*/ 174 h 190"/>
                <a:gd name="T84" fmla="*/ 159 w 200"/>
                <a:gd name="T85" fmla="*/ 175 h 190"/>
                <a:gd name="T86" fmla="*/ 160 w 200"/>
                <a:gd name="T87" fmla="*/ 174 h 190"/>
                <a:gd name="T88" fmla="*/ 159 w 200"/>
                <a:gd name="T89" fmla="*/ 175 h 190"/>
                <a:gd name="T90" fmla="*/ 159 w 200"/>
                <a:gd name="T91" fmla="*/ 175 h 190"/>
                <a:gd name="T92" fmla="*/ 159 w 200"/>
                <a:gd name="T93" fmla="*/ 175 h 190"/>
                <a:gd name="T94" fmla="*/ 162 w 200"/>
                <a:gd name="T95" fmla="*/ 187 h 190"/>
                <a:gd name="T96" fmla="*/ 183 w 200"/>
                <a:gd name="T97" fmla="*/ 182 h 190"/>
                <a:gd name="T98" fmla="*/ 197 w 200"/>
                <a:gd name="T99" fmla="*/ 155 h 190"/>
                <a:gd name="T100" fmla="*/ 189 w 200"/>
                <a:gd name="T101"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90">
                  <a:moveTo>
                    <a:pt x="189" y="95"/>
                  </a:moveTo>
                  <a:cubicBezTo>
                    <a:pt x="187" y="90"/>
                    <a:pt x="185" y="87"/>
                    <a:pt x="184" y="86"/>
                  </a:cubicBezTo>
                  <a:cubicBezTo>
                    <a:pt x="184" y="84"/>
                    <a:pt x="184" y="82"/>
                    <a:pt x="184" y="82"/>
                  </a:cubicBezTo>
                  <a:cubicBezTo>
                    <a:pt x="184" y="81"/>
                    <a:pt x="183" y="81"/>
                    <a:pt x="183" y="80"/>
                  </a:cubicBezTo>
                  <a:cubicBezTo>
                    <a:pt x="181" y="74"/>
                    <a:pt x="178" y="60"/>
                    <a:pt x="168" y="45"/>
                  </a:cubicBezTo>
                  <a:cubicBezTo>
                    <a:pt x="168" y="44"/>
                    <a:pt x="167" y="43"/>
                    <a:pt x="166" y="42"/>
                  </a:cubicBezTo>
                  <a:cubicBezTo>
                    <a:pt x="170" y="41"/>
                    <a:pt x="172" y="38"/>
                    <a:pt x="170" y="33"/>
                  </a:cubicBezTo>
                  <a:cubicBezTo>
                    <a:pt x="153" y="13"/>
                    <a:pt x="128" y="0"/>
                    <a:pt x="99" y="0"/>
                  </a:cubicBezTo>
                  <a:cubicBezTo>
                    <a:pt x="71" y="0"/>
                    <a:pt x="46" y="13"/>
                    <a:pt x="29" y="32"/>
                  </a:cubicBezTo>
                  <a:cubicBezTo>
                    <a:pt x="27" y="36"/>
                    <a:pt x="29" y="39"/>
                    <a:pt x="33" y="41"/>
                  </a:cubicBezTo>
                  <a:cubicBezTo>
                    <a:pt x="32" y="42"/>
                    <a:pt x="31" y="44"/>
                    <a:pt x="30" y="45"/>
                  </a:cubicBezTo>
                  <a:cubicBezTo>
                    <a:pt x="21" y="60"/>
                    <a:pt x="17" y="74"/>
                    <a:pt x="15" y="80"/>
                  </a:cubicBezTo>
                  <a:cubicBezTo>
                    <a:pt x="15" y="81"/>
                    <a:pt x="14" y="81"/>
                    <a:pt x="14" y="82"/>
                  </a:cubicBezTo>
                  <a:cubicBezTo>
                    <a:pt x="14" y="82"/>
                    <a:pt x="14" y="84"/>
                    <a:pt x="15" y="86"/>
                  </a:cubicBezTo>
                  <a:cubicBezTo>
                    <a:pt x="13" y="88"/>
                    <a:pt x="11" y="91"/>
                    <a:pt x="8" y="97"/>
                  </a:cubicBezTo>
                  <a:cubicBezTo>
                    <a:pt x="0" y="117"/>
                    <a:pt x="0" y="146"/>
                    <a:pt x="4" y="158"/>
                  </a:cubicBezTo>
                  <a:cubicBezTo>
                    <a:pt x="7" y="170"/>
                    <a:pt x="13" y="179"/>
                    <a:pt x="20" y="183"/>
                  </a:cubicBezTo>
                  <a:cubicBezTo>
                    <a:pt x="30" y="190"/>
                    <a:pt x="37" y="188"/>
                    <a:pt x="40" y="187"/>
                  </a:cubicBezTo>
                  <a:cubicBezTo>
                    <a:pt x="43" y="186"/>
                    <a:pt x="44" y="182"/>
                    <a:pt x="43" y="177"/>
                  </a:cubicBezTo>
                  <a:cubicBezTo>
                    <a:pt x="44" y="177"/>
                    <a:pt x="46" y="177"/>
                    <a:pt x="47" y="177"/>
                  </a:cubicBezTo>
                  <a:cubicBezTo>
                    <a:pt x="62" y="175"/>
                    <a:pt x="62" y="156"/>
                    <a:pt x="59" y="133"/>
                  </a:cubicBezTo>
                  <a:cubicBezTo>
                    <a:pt x="57" y="110"/>
                    <a:pt x="53" y="91"/>
                    <a:pt x="38" y="94"/>
                  </a:cubicBezTo>
                  <a:cubicBezTo>
                    <a:pt x="36" y="94"/>
                    <a:pt x="33" y="95"/>
                    <a:pt x="32" y="96"/>
                  </a:cubicBezTo>
                  <a:cubicBezTo>
                    <a:pt x="23" y="100"/>
                    <a:pt x="21" y="117"/>
                    <a:pt x="23" y="138"/>
                  </a:cubicBezTo>
                  <a:cubicBezTo>
                    <a:pt x="25" y="159"/>
                    <a:pt x="30" y="175"/>
                    <a:pt x="40" y="177"/>
                  </a:cubicBezTo>
                  <a:cubicBezTo>
                    <a:pt x="40" y="177"/>
                    <a:pt x="40" y="177"/>
                    <a:pt x="41" y="177"/>
                  </a:cubicBezTo>
                  <a:cubicBezTo>
                    <a:pt x="39" y="177"/>
                    <a:pt x="37" y="176"/>
                    <a:pt x="36" y="176"/>
                  </a:cubicBezTo>
                  <a:cubicBezTo>
                    <a:pt x="26" y="175"/>
                    <a:pt x="21" y="158"/>
                    <a:pt x="19" y="138"/>
                  </a:cubicBezTo>
                  <a:cubicBezTo>
                    <a:pt x="17" y="119"/>
                    <a:pt x="18" y="103"/>
                    <a:pt x="25" y="97"/>
                  </a:cubicBezTo>
                  <a:cubicBezTo>
                    <a:pt x="24" y="91"/>
                    <a:pt x="22" y="87"/>
                    <a:pt x="20" y="85"/>
                  </a:cubicBezTo>
                  <a:cubicBezTo>
                    <a:pt x="20" y="85"/>
                    <a:pt x="20" y="84"/>
                    <a:pt x="20" y="84"/>
                  </a:cubicBezTo>
                  <a:cubicBezTo>
                    <a:pt x="21" y="79"/>
                    <a:pt x="25" y="64"/>
                    <a:pt x="35" y="48"/>
                  </a:cubicBezTo>
                  <a:cubicBezTo>
                    <a:pt x="36" y="46"/>
                    <a:pt x="38" y="43"/>
                    <a:pt x="39" y="41"/>
                  </a:cubicBezTo>
                  <a:cubicBezTo>
                    <a:pt x="41" y="41"/>
                    <a:pt x="43" y="40"/>
                    <a:pt x="45" y="39"/>
                  </a:cubicBezTo>
                  <a:cubicBezTo>
                    <a:pt x="60" y="28"/>
                    <a:pt x="79" y="21"/>
                    <a:pt x="99" y="21"/>
                  </a:cubicBezTo>
                  <a:cubicBezTo>
                    <a:pt x="120" y="21"/>
                    <a:pt x="139" y="28"/>
                    <a:pt x="155" y="40"/>
                  </a:cubicBezTo>
                  <a:cubicBezTo>
                    <a:pt x="156" y="41"/>
                    <a:pt x="157" y="41"/>
                    <a:pt x="159" y="42"/>
                  </a:cubicBezTo>
                  <a:cubicBezTo>
                    <a:pt x="160" y="44"/>
                    <a:pt x="162" y="46"/>
                    <a:pt x="163" y="48"/>
                  </a:cubicBezTo>
                  <a:cubicBezTo>
                    <a:pt x="172" y="63"/>
                    <a:pt x="176" y="77"/>
                    <a:pt x="178" y="83"/>
                  </a:cubicBezTo>
                  <a:cubicBezTo>
                    <a:pt x="175" y="83"/>
                    <a:pt x="174" y="87"/>
                    <a:pt x="172" y="93"/>
                  </a:cubicBezTo>
                  <a:cubicBezTo>
                    <a:pt x="182" y="98"/>
                    <a:pt x="184" y="115"/>
                    <a:pt x="181" y="136"/>
                  </a:cubicBezTo>
                  <a:cubicBezTo>
                    <a:pt x="179" y="156"/>
                    <a:pt x="174" y="173"/>
                    <a:pt x="164" y="174"/>
                  </a:cubicBezTo>
                  <a:cubicBezTo>
                    <a:pt x="164" y="175"/>
                    <a:pt x="161" y="175"/>
                    <a:pt x="159" y="175"/>
                  </a:cubicBezTo>
                  <a:cubicBezTo>
                    <a:pt x="160" y="175"/>
                    <a:pt x="160" y="174"/>
                    <a:pt x="160" y="174"/>
                  </a:cubicBezTo>
                  <a:cubicBezTo>
                    <a:pt x="160" y="174"/>
                    <a:pt x="159" y="174"/>
                    <a:pt x="159" y="175"/>
                  </a:cubicBezTo>
                  <a:cubicBezTo>
                    <a:pt x="159" y="175"/>
                    <a:pt x="159" y="175"/>
                    <a:pt x="159" y="175"/>
                  </a:cubicBezTo>
                  <a:cubicBezTo>
                    <a:pt x="159" y="175"/>
                    <a:pt x="159" y="175"/>
                    <a:pt x="159" y="175"/>
                  </a:cubicBezTo>
                  <a:cubicBezTo>
                    <a:pt x="158" y="181"/>
                    <a:pt x="159" y="186"/>
                    <a:pt x="162" y="187"/>
                  </a:cubicBezTo>
                  <a:cubicBezTo>
                    <a:pt x="165" y="187"/>
                    <a:pt x="172" y="190"/>
                    <a:pt x="183" y="182"/>
                  </a:cubicBezTo>
                  <a:cubicBezTo>
                    <a:pt x="188" y="177"/>
                    <a:pt x="194" y="167"/>
                    <a:pt x="197" y="155"/>
                  </a:cubicBezTo>
                  <a:cubicBezTo>
                    <a:pt x="200" y="143"/>
                    <a:pt x="199" y="114"/>
                    <a:pt x="189"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1" name="Freeform 171">
              <a:extLst>
                <a:ext uri="{FF2B5EF4-FFF2-40B4-BE49-F238E27FC236}">
                  <a16:creationId xmlns:a16="http://schemas.microsoft.com/office/drawing/2014/main" id="{561204EC-07D7-47AD-BE0E-9E4562C25D61}"/>
                </a:ext>
              </a:extLst>
            </p:cNvPr>
            <p:cNvSpPr>
              <a:spLocks/>
            </p:cNvSpPr>
            <p:nvPr/>
          </p:nvSpPr>
          <p:spPr bwMode="auto">
            <a:xfrm>
              <a:off x="10698171" y="4553308"/>
              <a:ext cx="268324" cy="275918"/>
            </a:xfrm>
            <a:custGeom>
              <a:avLst/>
              <a:gdLst>
                <a:gd name="T0" fmla="*/ 160 w 167"/>
                <a:gd name="T1" fmla="*/ 14 h 172"/>
                <a:gd name="T2" fmla="*/ 160 w 167"/>
                <a:gd name="T3" fmla="*/ 14 h 172"/>
                <a:gd name="T4" fmla="*/ 150 w 167"/>
                <a:gd name="T5" fmla="*/ 5 h 172"/>
                <a:gd name="T6" fmla="*/ 145 w 167"/>
                <a:gd name="T7" fmla="*/ 0 h 172"/>
                <a:gd name="T8" fmla="*/ 14 w 167"/>
                <a:gd name="T9" fmla="*/ 136 h 172"/>
                <a:gd name="T10" fmla="*/ 5 w 167"/>
                <a:gd name="T11" fmla="*/ 160 h 172"/>
                <a:gd name="T12" fmla="*/ 5 w 167"/>
                <a:gd name="T13" fmla="*/ 160 h 172"/>
                <a:gd name="T14" fmla="*/ 0 w 167"/>
                <a:gd name="T15" fmla="*/ 172 h 172"/>
                <a:gd name="T16" fmla="*/ 0 w 167"/>
                <a:gd name="T17" fmla="*/ 172 h 172"/>
                <a:gd name="T18" fmla="*/ 0 w 167"/>
                <a:gd name="T19" fmla="*/ 172 h 172"/>
                <a:gd name="T20" fmla="*/ 37 w 167"/>
                <a:gd name="T21" fmla="*/ 155 h 172"/>
                <a:gd name="T22" fmla="*/ 167 w 167"/>
                <a:gd name="T23" fmla="*/ 19 h 172"/>
                <a:gd name="T24" fmla="*/ 161 w 167"/>
                <a:gd name="T25" fmla="*/ 15 h 172"/>
                <a:gd name="T26" fmla="*/ 160 w 167"/>
                <a:gd name="T27"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172">
                  <a:moveTo>
                    <a:pt x="160" y="14"/>
                  </a:moveTo>
                  <a:cubicBezTo>
                    <a:pt x="160" y="14"/>
                    <a:pt x="160" y="14"/>
                    <a:pt x="160" y="14"/>
                  </a:cubicBezTo>
                  <a:cubicBezTo>
                    <a:pt x="150" y="5"/>
                    <a:pt x="150" y="5"/>
                    <a:pt x="150" y="5"/>
                  </a:cubicBezTo>
                  <a:cubicBezTo>
                    <a:pt x="145" y="0"/>
                    <a:pt x="145" y="0"/>
                    <a:pt x="145" y="0"/>
                  </a:cubicBezTo>
                  <a:cubicBezTo>
                    <a:pt x="14" y="136"/>
                    <a:pt x="14" y="136"/>
                    <a:pt x="14" y="136"/>
                  </a:cubicBezTo>
                  <a:cubicBezTo>
                    <a:pt x="5" y="160"/>
                    <a:pt x="5" y="160"/>
                    <a:pt x="5" y="160"/>
                  </a:cubicBezTo>
                  <a:cubicBezTo>
                    <a:pt x="5" y="160"/>
                    <a:pt x="5" y="160"/>
                    <a:pt x="5" y="160"/>
                  </a:cubicBezTo>
                  <a:cubicBezTo>
                    <a:pt x="0" y="172"/>
                    <a:pt x="0" y="172"/>
                    <a:pt x="0" y="172"/>
                  </a:cubicBezTo>
                  <a:cubicBezTo>
                    <a:pt x="0" y="172"/>
                    <a:pt x="0" y="172"/>
                    <a:pt x="0" y="172"/>
                  </a:cubicBezTo>
                  <a:cubicBezTo>
                    <a:pt x="0" y="172"/>
                    <a:pt x="0" y="172"/>
                    <a:pt x="0" y="172"/>
                  </a:cubicBezTo>
                  <a:cubicBezTo>
                    <a:pt x="37" y="155"/>
                    <a:pt x="37" y="155"/>
                    <a:pt x="37" y="155"/>
                  </a:cubicBezTo>
                  <a:cubicBezTo>
                    <a:pt x="167" y="19"/>
                    <a:pt x="167" y="19"/>
                    <a:pt x="167" y="19"/>
                  </a:cubicBezTo>
                  <a:cubicBezTo>
                    <a:pt x="161" y="15"/>
                    <a:pt x="161" y="15"/>
                    <a:pt x="161" y="15"/>
                  </a:cubicBezTo>
                  <a:lnTo>
                    <a:pt x="16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2" name="Freeform 172">
              <a:extLst>
                <a:ext uri="{FF2B5EF4-FFF2-40B4-BE49-F238E27FC236}">
                  <a16:creationId xmlns:a16="http://schemas.microsoft.com/office/drawing/2014/main" id="{144CCF0B-59DB-49FB-8E25-C9156232DC8E}"/>
                </a:ext>
              </a:extLst>
            </p:cNvPr>
            <p:cNvSpPr>
              <a:spLocks/>
            </p:cNvSpPr>
            <p:nvPr/>
          </p:nvSpPr>
          <p:spPr bwMode="auto">
            <a:xfrm>
              <a:off x="10932321" y="4527995"/>
              <a:ext cx="54425" cy="50627"/>
            </a:xfrm>
            <a:custGeom>
              <a:avLst/>
              <a:gdLst>
                <a:gd name="T0" fmla="*/ 32 w 34"/>
                <a:gd name="T1" fmla="*/ 16 h 32"/>
                <a:gd name="T2" fmla="*/ 24 w 34"/>
                <a:gd name="T3" fmla="*/ 7 h 32"/>
                <a:gd name="T4" fmla="*/ 16 w 34"/>
                <a:gd name="T5" fmla="*/ 1 h 32"/>
                <a:gd name="T6" fmla="*/ 11 w 34"/>
                <a:gd name="T7" fmla="*/ 1 h 32"/>
                <a:gd name="T8" fmla="*/ 0 w 34"/>
                <a:gd name="T9" fmla="*/ 13 h 32"/>
                <a:gd name="T10" fmla="*/ 22 w 34"/>
                <a:gd name="T11" fmla="*/ 32 h 32"/>
                <a:gd name="T12" fmla="*/ 33 w 34"/>
                <a:gd name="T13" fmla="*/ 21 h 32"/>
                <a:gd name="T14" fmla="*/ 32 w 34"/>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2">
                  <a:moveTo>
                    <a:pt x="32" y="16"/>
                  </a:moveTo>
                  <a:cubicBezTo>
                    <a:pt x="32" y="16"/>
                    <a:pt x="30" y="12"/>
                    <a:pt x="24" y="7"/>
                  </a:cubicBezTo>
                  <a:cubicBezTo>
                    <a:pt x="19" y="3"/>
                    <a:pt x="16" y="1"/>
                    <a:pt x="16" y="1"/>
                  </a:cubicBezTo>
                  <a:cubicBezTo>
                    <a:pt x="14" y="0"/>
                    <a:pt x="12" y="0"/>
                    <a:pt x="11" y="1"/>
                  </a:cubicBezTo>
                  <a:cubicBezTo>
                    <a:pt x="0" y="13"/>
                    <a:pt x="0" y="13"/>
                    <a:pt x="0" y="13"/>
                  </a:cubicBezTo>
                  <a:cubicBezTo>
                    <a:pt x="22" y="32"/>
                    <a:pt x="22" y="32"/>
                    <a:pt x="22" y="32"/>
                  </a:cubicBezTo>
                  <a:cubicBezTo>
                    <a:pt x="33" y="21"/>
                    <a:pt x="33" y="21"/>
                    <a:pt x="33" y="21"/>
                  </a:cubicBezTo>
                  <a:cubicBezTo>
                    <a:pt x="34" y="19"/>
                    <a:pt x="34" y="17"/>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3" name="Freeform 202">
              <a:extLst>
                <a:ext uri="{FF2B5EF4-FFF2-40B4-BE49-F238E27FC236}">
                  <a16:creationId xmlns:a16="http://schemas.microsoft.com/office/drawing/2014/main" id="{72410A29-F499-424E-9A6C-F3C0D581BD5A}"/>
                </a:ext>
              </a:extLst>
            </p:cNvPr>
            <p:cNvSpPr>
              <a:spLocks noEditPoints="1"/>
            </p:cNvSpPr>
            <p:nvPr/>
          </p:nvSpPr>
          <p:spPr bwMode="auto">
            <a:xfrm>
              <a:off x="10686779" y="3625566"/>
              <a:ext cx="315154" cy="293638"/>
            </a:xfrm>
            <a:custGeom>
              <a:avLst/>
              <a:gdLst>
                <a:gd name="T0" fmla="*/ 184 w 196"/>
                <a:gd name="T1" fmla="*/ 53 h 183"/>
                <a:gd name="T2" fmla="*/ 184 w 196"/>
                <a:gd name="T3" fmla="*/ 49 h 183"/>
                <a:gd name="T4" fmla="*/ 135 w 196"/>
                <a:gd name="T5" fmla="*/ 32 h 183"/>
                <a:gd name="T6" fmla="*/ 17 w 196"/>
                <a:gd name="T7" fmla="*/ 0 h 183"/>
                <a:gd name="T8" fmla="*/ 4 w 196"/>
                <a:gd name="T9" fmla="*/ 1 h 183"/>
                <a:gd name="T10" fmla="*/ 5 w 196"/>
                <a:gd name="T11" fmla="*/ 183 h 183"/>
                <a:gd name="T12" fmla="*/ 22 w 196"/>
                <a:gd name="T13" fmla="*/ 183 h 183"/>
                <a:gd name="T14" fmla="*/ 175 w 196"/>
                <a:gd name="T15" fmla="*/ 150 h 183"/>
                <a:gd name="T16" fmla="*/ 189 w 196"/>
                <a:gd name="T17" fmla="*/ 180 h 183"/>
                <a:gd name="T18" fmla="*/ 191 w 196"/>
                <a:gd name="T19" fmla="*/ 57 h 183"/>
                <a:gd name="T20" fmla="*/ 7 w 196"/>
                <a:gd name="T21" fmla="*/ 167 h 183"/>
                <a:gd name="T22" fmla="*/ 14 w 196"/>
                <a:gd name="T23" fmla="*/ 163 h 183"/>
                <a:gd name="T24" fmla="*/ 14 w 196"/>
                <a:gd name="T25" fmla="*/ 154 h 183"/>
                <a:gd name="T26" fmla="*/ 7 w 196"/>
                <a:gd name="T27" fmla="*/ 150 h 183"/>
                <a:gd name="T28" fmla="*/ 17 w 196"/>
                <a:gd name="T29" fmla="*/ 145 h 183"/>
                <a:gd name="T30" fmla="*/ 4 w 196"/>
                <a:gd name="T31" fmla="*/ 132 h 183"/>
                <a:gd name="T32" fmla="*/ 14 w 196"/>
                <a:gd name="T33" fmla="*/ 137 h 183"/>
                <a:gd name="T34" fmla="*/ 7 w 196"/>
                <a:gd name="T35" fmla="*/ 115 h 183"/>
                <a:gd name="T36" fmla="*/ 14 w 196"/>
                <a:gd name="T37" fmla="*/ 110 h 183"/>
                <a:gd name="T38" fmla="*/ 14 w 196"/>
                <a:gd name="T39" fmla="*/ 102 h 183"/>
                <a:gd name="T40" fmla="*/ 7 w 196"/>
                <a:gd name="T41" fmla="*/ 89 h 183"/>
                <a:gd name="T42" fmla="*/ 7 w 196"/>
                <a:gd name="T43" fmla="*/ 97 h 183"/>
                <a:gd name="T44" fmla="*/ 4 w 196"/>
                <a:gd name="T45" fmla="*/ 80 h 183"/>
                <a:gd name="T46" fmla="*/ 14 w 196"/>
                <a:gd name="T47" fmla="*/ 84 h 183"/>
                <a:gd name="T48" fmla="*/ 17 w 196"/>
                <a:gd name="T49" fmla="*/ 67 h 183"/>
                <a:gd name="T50" fmla="*/ 14 w 196"/>
                <a:gd name="T51" fmla="*/ 58 h 183"/>
                <a:gd name="T52" fmla="*/ 14 w 196"/>
                <a:gd name="T53" fmla="*/ 49 h 183"/>
                <a:gd name="T54" fmla="*/ 7 w 196"/>
                <a:gd name="T55" fmla="*/ 36 h 183"/>
                <a:gd name="T56" fmla="*/ 7 w 196"/>
                <a:gd name="T57" fmla="*/ 45 h 183"/>
                <a:gd name="T58" fmla="*/ 4 w 196"/>
                <a:gd name="T59" fmla="*/ 27 h 183"/>
                <a:gd name="T60" fmla="*/ 14 w 196"/>
                <a:gd name="T61" fmla="*/ 32 h 183"/>
                <a:gd name="T62" fmla="*/ 7 w 196"/>
                <a:gd name="T63" fmla="*/ 10 h 183"/>
                <a:gd name="T64" fmla="*/ 169 w 196"/>
                <a:gd name="T65" fmla="*/ 46 h 183"/>
                <a:gd name="T66" fmla="*/ 160 w 196"/>
                <a:gd name="T67" fmla="*/ 46 h 183"/>
                <a:gd name="T68" fmla="*/ 155 w 196"/>
                <a:gd name="T69" fmla="*/ 53 h 183"/>
                <a:gd name="T70" fmla="*/ 151 w 196"/>
                <a:gd name="T71" fmla="*/ 42 h 183"/>
                <a:gd name="T72" fmla="*/ 175 w 196"/>
                <a:gd name="T73" fmla="*/ 47 h 183"/>
                <a:gd name="T74" fmla="*/ 170 w 196"/>
                <a:gd name="T75" fmla="*/ 137 h 183"/>
                <a:gd name="T76" fmla="*/ 26 w 196"/>
                <a:gd name="T77" fmla="*/ 41 h 183"/>
                <a:gd name="T78" fmla="*/ 141 w 196"/>
                <a:gd name="T79" fmla="*/ 46 h 183"/>
                <a:gd name="T80" fmla="*/ 135 w 196"/>
                <a:gd name="T81" fmla="*/ 61 h 183"/>
                <a:gd name="T82" fmla="*/ 189 w 196"/>
                <a:gd name="T83" fmla="*/ 176 h 183"/>
                <a:gd name="T84" fmla="*/ 189 w 196"/>
                <a:gd name="T85" fmla="*/ 167 h 183"/>
                <a:gd name="T86" fmla="*/ 182 w 196"/>
                <a:gd name="T87" fmla="*/ 163 h 183"/>
                <a:gd name="T88" fmla="*/ 192 w 196"/>
                <a:gd name="T89" fmla="*/ 159 h 183"/>
                <a:gd name="T90" fmla="*/ 179 w 196"/>
                <a:gd name="T91" fmla="*/ 145 h 183"/>
                <a:gd name="T92" fmla="*/ 189 w 196"/>
                <a:gd name="T93" fmla="*/ 150 h 183"/>
                <a:gd name="T94" fmla="*/ 182 w 196"/>
                <a:gd name="T95" fmla="*/ 128 h 183"/>
                <a:gd name="T96" fmla="*/ 189 w 196"/>
                <a:gd name="T97" fmla="*/ 124 h 183"/>
                <a:gd name="T98" fmla="*/ 189 w 196"/>
                <a:gd name="T99" fmla="*/ 115 h 183"/>
                <a:gd name="T100" fmla="*/ 182 w 196"/>
                <a:gd name="T101" fmla="*/ 110 h 183"/>
                <a:gd name="T102" fmla="*/ 192 w 196"/>
                <a:gd name="T103" fmla="*/ 106 h 183"/>
                <a:gd name="T104" fmla="*/ 179 w 196"/>
                <a:gd name="T105" fmla="*/ 93 h 183"/>
                <a:gd name="T106" fmla="*/ 189 w 196"/>
                <a:gd name="T107" fmla="*/ 97 h 183"/>
                <a:gd name="T108" fmla="*/ 182 w 196"/>
                <a:gd name="T109" fmla="*/ 76 h 183"/>
                <a:gd name="T110" fmla="*/ 189 w 196"/>
                <a:gd name="T111" fmla="*/ 71 h 183"/>
                <a:gd name="T112" fmla="*/ 189 w 196"/>
                <a:gd name="T113" fmla="*/ 6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 h="183">
                  <a:moveTo>
                    <a:pt x="191" y="57"/>
                  </a:moveTo>
                  <a:cubicBezTo>
                    <a:pt x="191" y="57"/>
                    <a:pt x="191" y="57"/>
                    <a:pt x="191" y="57"/>
                  </a:cubicBezTo>
                  <a:cubicBezTo>
                    <a:pt x="184" y="50"/>
                    <a:pt x="184" y="50"/>
                    <a:pt x="184" y="50"/>
                  </a:cubicBezTo>
                  <a:cubicBezTo>
                    <a:pt x="184" y="53"/>
                    <a:pt x="184" y="53"/>
                    <a:pt x="184" y="53"/>
                  </a:cubicBezTo>
                  <a:cubicBezTo>
                    <a:pt x="184" y="54"/>
                    <a:pt x="182" y="56"/>
                    <a:pt x="179" y="56"/>
                  </a:cubicBezTo>
                  <a:cubicBezTo>
                    <a:pt x="179" y="55"/>
                    <a:pt x="179" y="55"/>
                    <a:pt x="179" y="54"/>
                  </a:cubicBezTo>
                  <a:cubicBezTo>
                    <a:pt x="179" y="51"/>
                    <a:pt x="180" y="49"/>
                    <a:pt x="182" y="49"/>
                  </a:cubicBezTo>
                  <a:cubicBezTo>
                    <a:pt x="184" y="49"/>
                    <a:pt x="184" y="49"/>
                    <a:pt x="184" y="49"/>
                  </a:cubicBezTo>
                  <a:cubicBezTo>
                    <a:pt x="166" y="32"/>
                    <a:pt x="166" y="32"/>
                    <a:pt x="166" y="32"/>
                  </a:cubicBezTo>
                  <a:cubicBezTo>
                    <a:pt x="166" y="32"/>
                    <a:pt x="166" y="32"/>
                    <a:pt x="166" y="32"/>
                  </a:cubicBezTo>
                  <a:cubicBezTo>
                    <a:pt x="135" y="1"/>
                    <a:pt x="135" y="1"/>
                    <a:pt x="135" y="1"/>
                  </a:cubicBezTo>
                  <a:cubicBezTo>
                    <a:pt x="135" y="32"/>
                    <a:pt x="135" y="32"/>
                    <a:pt x="135" y="32"/>
                  </a:cubicBezTo>
                  <a:cubicBezTo>
                    <a:pt x="26" y="32"/>
                    <a:pt x="26" y="32"/>
                    <a:pt x="26" y="32"/>
                  </a:cubicBezTo>
                  <a:cubicBezTo>
                    <a:pt x="24" y="32"/>
                    <a:pt x="22" y="30"/>
                    <a:pt x="22" y="27"/>
                  </a:cubicBezTo>
                  <a:cubicBezTo>
                    <a:pt x="22" y="0"/>
                    <a:pt x="22" y="0"/>
                    <a:pt x="22" y="0"/>
                  </a:cubicBezTo>
                  <a:cubicBezTo>
                    <a:pt x="17" y="0"/>
                    <a:pt x="17" y="0"/>
                    <a:pt x="17" y="0"/>
                  </a:cubicBezTo>
                  <a:cubicBezTo>
                    <a:pt x="17" y="1"/>
                    <a:pt x="17" y="1"/>
                    <a:pt x="17" y="1"/>
                  </a:cubicBezTo>
                  <a:cubicBezTo>
                    <a:pt x="17" y="4"/>
                    <a:pt x="16" y="6"/>
                    <a:pt x="14" y="6"/>
                  </a:cubicBezTo>
                  <a:cubicBezTo>
                    <a:pt x="7" y="6"/>
                    <a:pt x="7" y="6"/>
                    <a:pt x="7" y="6"/>
                  </a:cubicBezTo>
                  <a:cubicBezTo>
                    <a:pt x="6" y="6"/>
                    <a:pt x="4" y="4"/>
                    <a:pt x="4" y="1"/>
                  </a:cubicBezTo>
                  <a:cubicBezTo>
                    <a:pt x="4" y="1"/>
                    <a:pt x="4" y="1"/>
                    <a:pt x="4" y="0"/>
                  </a:cubicBezTo>
                  <a:cubicBezTo>
                    <a:pt x="0" y="0"/>
                    <a:pt x="0" y="0"/>
                    <a:pt x="0" y="0"/>
                  </a:cubicBezTo>
                  <a:cubicBezTo>
                    <a:pt x="0" y="183"/>
                    <a:pt x="0" y="183"/>
                    <a:pt x="0" y="183"/>
                  </a:cubicBezTo>
                  <a:cubicBezTo>
                    <a:pt x="5" y="183"/>
                    <a:pt x="5" y="183"/>
                    <a:pt x="5" y="183"/>
                  </a:cubicBezTo>
                  <a:cubicBezTo>
                    <a:pt x="5" y="181"/>
                    <a:pt x="6" y="180"/>
                    <a:pt x="7" y="180"/>
                  </a:cubicBezTo>
                  <a:cubicBezTo>
                    <a:pt x="14" y="180"/>
                    <a:pt x="14" y="180"/>
                    <a:pt x="14" y="180"/>
                  </a:cubicBezTo>
                  <a:cubicBezTo>
                    <a:pt x="15" y="180"/>
                    <a:pt x="16" y="181"/>
                    <a:pt x="17" y="183"/>
                  </a:cubicBezTo>
                  <a:cubicBezTo>
                    <a:pt x="22" y="183"/>
                    <a:pt x="22" y="183"/>
                    <a:pt x="22" y="183"/>
                  </a:cubicBezTo>
                  <a:cubicBezTo>
                    <a:pt x="22" y="150"/>
                    <a:pt x="22" y="150"/>
                    <a:pt x="22" y="150"/>
                  </a:cubicBezTo>
                  <a:cubicBezTo>
                    <a:pt x="22" y="147"/>
                    <a:pt x="24" y="145"/>
                    <a:pt x="26" y="145"/>
                  </a:cubicBezTo>
                  <a:cubicBezTo>
                    <a:pt x="170" y="145"/>
                    <a:pt x="170" y="145"/>
                    <a:pt x="170" y="145"/>
                  </a:cubicBezTo>
                  <a:cubicBezTo>
                    <a:pt x="173" y="145"/>
                    <a:pt x="175" y="147"/>
                    <a:pt x="175" y="150"/>
                  </a:cubicBezTo>
                  <a:cubicBezTo>
                    <a:pt x="175" y="183"/>
                    <a:pt x="175" y="183"/>
                    <a:pt x="175" y="183"/>
                  </a:cubicBezTo>
                  <a:cubicBezTo>
                    <a:pt x="179" y="183"/>
                    <a:pt x="179" y="183"/>
                    <a:pt x="179" y="183"/>
                  </a:cubicBezTo>
                  <a:cubicBezTo>
                    <a:pt x="180" y="181"/>
                    <a:pt x="181" y="180"/>
                    <a:pt x="182" y="180"/>
                  </a:cubicBezTo>
                  <a:cubicBezTo>
                    <a:pt x="189" y="180"/>
                    <a:pt x="189" y="180"/>
                    <a:pt x="189" y="180"/>
                  </a:cubicBezTo>
                  <a:cubicBezTo>
                    <a:pt x="190" y="180"/>
                    <a:pt x="191" y="181"/>
                    <a:pt x="192" y="183"/>
                  </a:cubicBezTo>
                  <a:cubicBezTo>
                    <a:pt x="196" y="183"/>
                    <a:pt x="196" y="183"/>
                    <a:pt x="196" y="183"/>
                  </a:cubicBezTo>
                  <a:cubicBezTo>
                    <a:pt x="196" y="62"/>
                    <a:pt x="196" y="62"/>
                    <a:pt x="196" y="62"/>
                  </a:cubicBezTo>
                  <a:lnTo>
                    <a:pt x="191" y="57"/>
                  </a:lnTo>
                  <a:close/>
                  <a:moveTo>
                    <a:pt x="14" y="176"/>
                  </a:moveTo>
                  <a:cubicBezTo>
                    <a:pt x="7" y="176"/>
                    <a:pt x="7" y="176"/>
                    <a:pt x="7" y="176"/>
                  </a:cubicBezTo>
                  <a:cubicBezTo>
                    <a:pt x="6" y="176"/>
                    <a:pt x="4" y="174"/>
                    <a:pt x="4" y="172"/>
                  </a:cubicBezTo>
                  <a:cubicBezTo>
                    <a:pt x="4" y="169"/>
                    <a:pt x="6" y="167"/>
                    <a:pt x="7" y="167"/>
                  </a:cubicBezTo>
                  <a:cubicBezTo>
                    <a:pt x="14" y="167"/>
                    <a:pt x="14" y="167"/>
                    <a:pt x="14" y="167"/>
                  </a:cubicBezTo>
                  <a:cubicBezTo>
                    <a:pt x="16" y="167"/>
                    <a:pt x="17" y="169"/>
                    <a:pt x="17" y="172"/>
                  </a:cubicBezTo>
                  <a:cubicBezTo>
                    <a:pt x="17" y="174"/>
                    <a:pt x="16" y="176"/>
                    <a:pt x="14" y="176"/>
                  </a:cubicBezTo>
                  <a:close/>
                  <a:moveTo>
                    <a:pt x="14" y="163"/>
                  </a:moveTo>
                  <a:cubicBezTo>
                    <a:pt x="7" y="163"/>
                    <a:pt x="7" y="163"/>
                    <a:pt x="7" y="163"/>
                  </a:cubicBezTo>
                  <a:cubicBezTo>
                    <a:pt x="6" y="163"/>
                    <a:pt x="4" y="161"/>
                    <a:pt x="4" y="159"/>
                  </a:cubicBezTo>
                  <a:cubicBezTo>
                    <a:pt x="4" y="156"/>
                    <a:pt x="6" y="154"/>
                    <a:pt x="7" y="154"/>
                  </a:cubicBezTo>
                  <a:cubicBezTo>
                    <a:pt x="14" y="154"/>
                    <a:pt x="14" y="154"/>
                    <a:pt x="14" y="154"/>
                  </a:cubicBezTo>
                  <a:cubicBezTo>
                    <a:pt x="16" y="154"/>
                    <a:pt x="17" y="156"/>
                    <a:pt x="17" y="159"/>
                  </a:cubicBezTo>
                  <a:cubicBezTo>
                    <a:pt x="17" y="161"/>
                    <a:pt x="16" y="163"/>
                    <a:pt x="14" y="163"/>
                  </a:cubicBezTo>
                  <a:close/>
                  <a:moveTo>
                    <a:pt x="14" y="150"/>
                  </a:moveTo>
                  <a:cubicBezTo>
                    <a:pt x="7" y="150"/>
                    <a:pt x="7" y="150"/>
                    <a:pt x="7" y="150"/>
                  </a:cubicBezTo>
                  <a:cubicBezTo>
                    <a:pt x="6" y="150"/>
                    <a:pt x="4" y="148"/>
                    <a:pt x="4" y="145"/>
                  </a:cubicBezTo>
                  <a:cubicBezTo>
                    <a:pt x="4" y="143"/>
                    <a:pt x="6" y="141"/>
                    <a:pt x="7" y="141"/>
                  </a:cubicBezTo>
                  <a:cubicBezTo>
                    <a:pt x="14" y="141"/>
                    <a:pt x="14" y="141"/>
                    <a:pt x="14" y="141"/>
                  </a:cubicBezTo>
                  <a:cubicBezTo>
                    <a:pt x="16" y="141"/>
                    <a:pt x="17" y="143"/>
                    <a:pt x="17" y="145"/>
                  </a:cubicBezTo>
                  <a:cubicBezTo>
                    <a:pt x="17" y="148"/>
                    <a:pt x="16" y="150"/>
                    <a:pt x="14" y="150"/>
                  </a:cubicBezTo>
                  <a:close/>
                  <a:moveTo>
                    <a:pt x="14" y="137"/>
                  </a:moveTo>
                  <a:cubicBezTo>
                    <a:pt x="7" y="137"/>
                    <a:pt x="7" y="137"/>
                    <a:pt x="7" y="137"/>
                  </a:cubicBezTo>
                  <a:cubicBezTo>
                    <a:pt x="6" y="137"/>
                    <a:pt x="4" y="135"/>
                    <a:pt x="4" y="132"/>
                  </a:cubicBezTo>
                  <a:cubicBezTo>
                    <a:pt x="4" y="130"/>
                    <a:pt x="6" y="128"/>
                    <a:pt x="7" y="128"/>
                  </a:cubicBezTo>
                  <a:cubicBezTo>
                    <a:pt x="14" y="128"/>
                    <a:pt x="14" y="128"/>
                    <a:pt x="14" y="128"/>
                  </a:cubicBezTo>
                  <a:cubicBezTo>
                    <a:pt x="16" y="128"/>
                    <a:pt x="17" y="130"/>
                    <a:pt x="17" y="132"/>
                  </a:cubicBezTo>
                  <a:cubicBezTo>
                    <a:pt x="17" y="135"/>
                    <a:pt x="16" y="137"/>
                    <a:pt x="14" y="137"/>
                  </a:cubicBezTo>
                  <a:close/>
                  <a:moveTo>
                    <a:pt x="14" y="124"/>
                  </a:moveTo>
                  <a:cubicBezTo>
                    <a:pt x="7" y="124"/>
                    <a:pt x="7" y="124"/>
                    <a:pt x="7" y="124"/>
                  </a:cubicBezTo>
                  <a:cubicBezTo>
                    <a:pt x="6" y="124"/>
                    <a:pt x="4" y="122"/>
                    <a:pt x="4" y="119"/>
                  </a:cubicBezTo>
                  <a:cubicBezTo>
                    <a:pt x="4" y="117"/>
                    <a:pt x="6" y="115"/>
                    <a:pt x="7" y="115"/>
                  </a:cubicBezTo>
                  <a:cubicBezTo>
                    <a:pt x="14" y="115"/>
                    <a:pt x="14" y="115"/>
                    <a:pt x="14" y="115"/>
                  </a:cubicBezTo>
                  <a:cubicBezTo>
                    <a:pt x="16" y="115"/>
                    <a:pt x="17" y="117"/>
                    <a:pt x="17" y="119"/>
                  </a:cubicBezTo>
                  <a:cubicBezTo>
                    <a:pt x="17" y="122"/>
                    <a:pt x="16" y="124"/>
                    <a:pt x="14" y="124"/>
                  </a:cubicBezTo>
                  <a:close/>
                  <a:moveTo>
                    <a:pt x="14" y="110"/>
                  </a:moveTo>
                  <a:cubicBezTo>
                    <a:pt x="7" y="110"/>
                    <a:pt x="7" y="110"/>
                    <a:pt x="7" y="110"/>
                  </a:cubicBezTo>
                  <a:cubicBezTo>
                    <a:pt x="6" y="110"/>
                    <a:pt x="4" y="109"/>
                    <a:pt x="4" y="106"/>
                  </a:cubicBezTo>
                  <a:cubicBezTo>
                    <a:pt x="4" y="104"/>
                    <a:pt x="6" y="102"/>
                    <a:pt x="7" y="102"/>
                  </a:cubicBezTo>
                  <a:cubicBezTo>
                    <a:pt x="14" y="102"/>
                    <a:pt x="14" y="102"/>
                    <a:pt x="14" y="102"/>
                  </a:cubicBezTo>
                  <a:cubicBezTo>
                    <a:pt x="16" y="102"/>
                    <a:pt x="17" y="104"/>
                    <a:pt x="17" y="106"/>
                  </a:cubicBezTo>
                  <a:cubicBezTo>
                    <a:pt x="17" y="109"/>
                    <a:pt x="16" y="110"/>
                    <a:pt x="14" y="110"/>
                  </a:cubicBezTo>
                  <a:close/>
                  <a:moveTo>
                    <a:pt x="4" y="93"/>
                  </a:moveTo>
                  <a:cubicBezTo>
                    <a:pt x="4" y="91"/>
                    <a:pt x="6" y="89"/>
                    <a:pt x="7" y="89"/>
                  </a:cubicBezTo>
                  <a:cubicBezTo>
                    <a:pt x="14" y="89"/>
                    <a:pt x="14" y="89"/>
                    <a:pt x="14" y="89"/>
                  </a:cubicBezTo>
                  <a:cubicBezTo>
                    <a:pt x="16" y="89"/>
                    <a:pt x="17" y="91"/>
                    <a:pt x="17" y="93"/>
                  </a:cubicBezTo>
                  <a:cubicBezTo>
                    <a:pt x="17" y="95"/>
                    <a:pt x="16" y="97"/>
                    <a:pt x="14" y="97"/>
                  </a:cubicBezTo>
                  <a:cubicBezTo>
                    <a:pt x="7" y="97"/>
                    <a:pt x="7" y="97"/>
                    <a:pt x="7" y="97"/>
                  </a:cubicBezTo>
                  <a:cubicBezTo>
                    <a:pt x="6" y="97"/>
                    <a:pt x="4" y="95"/>
                    <a:pt x="4" y="93"/>
                  </a:cubicBezTo>
                  <a:close/>
                  <a:moveTo>
                    <a:pt x="14" y="84"/>
                  </a:moveTo>
                  <a:cubicBezTo>
                    <a:pt x="7" y="84"/>
                    <a:pt x="7" y="84"/>
                    <a:pt x="7" y="84"/>
                  </a:cubicBezTo>
                  <a:cubicBezTo>
                    <a:pt x="6" y="84"/>
                    <a:pt x="4" y="82"/>
                    <a:pt x="4" y="80"/>
                  </a:cubicBezTo>
                  <a:cubicBezTo>
                    <a:pt x="4" y="77"/>
                    <a:pt x="6" y="76"/>
                    <a:pt x="7" y="76"/>
                  </a:cubicBezTo>
                  <a:cubicBezTo>
                    <a:pt x="14" y="76"/>
                    <a:pt x="14" y="76"/>
                    <a:pt x="14" y="76"/>
                  </a:cubicBezTo>
                  <a:cubicBezTo>
                    <a:pt x="16" y="76"/>
                    <a:pt x="17" y="77"/>
                    <a:pt x="17" y="80"/>
                  </a:cubicBezTo>
                  <a:cubicBezTo>
                    <a:pt x="17" y="82"/>
                    <a:pt x="16" y="84"/>
                    <a:pt x="14" y="84"/>
                  </a:cubicBezTo>
                  <a:close/>
                  <a:moveTo>
                    <a:pt x="4" y="67"/>
                  </a:moveTo>
                  <a:cubicBezTo>
                    <a:pt x="4" y="64"/>
                    <a:pt x="6" y="62"/>
                    <a:pt x="7" y="62"/>
                  </a:cubicBezTo>
                  <a:cubicBezTo>
                    <a:pt x="14" y="62"/>
                    <a:pt x="14" y="62"/>
                    <a:pt x="14" y="62"/>
                  </a:cubicBezTo>
                  <a:cubicBezTo>
                    <a:pt x="16" y="62"/>
                    <a:pt x="17" y="64"/>
                    <a:pt x="17" y="67"/>
                  </a:cubicBezTo>
                  <a:cubicBezTo>
                    <a:pt x="17" y="69"/>
                    <a:pt x="16" y="71"/>
                    <a:pt x="14" y="71"/>
                  </a:cubicBezTo>
                  <a:cubicBezTo>
                    <a:pt x="7" y="71"/>
                    <a:pt x="7" y="71"/>
                    <a:pt x="7" y="71"/>
                  </a:cubicBezTo>
                  <a:cubicBezTo>
                    <a:pt x="6" y="71"/>
                    <a:pt x="4" y="69"/>
                    <a:pt x="4" y="67"/>
                  </a:cubicBezTo>
                  <a:close/>
                  <a:moveTo>
                    <a:pt x="14" y="58"/>
                  </a:moveTo>
                  <a:cubicBezTo>
                    <a:pt x="7" y="58"/>
                    <a:pt x="7" y="58"/>
                    <a:pt x="7" y="58"/>
                  </a:cubicBezTo>
                  <a:cubicBezTo>
                    <a:pt x="6" y="58"/>
                    <a:pt x="4" y="56"/>
                    <a:pt x="4" y="54"/>
                  </a:cubicBezTo>
                  <a:cubicBezTo>
                    <a:pt x="4" y="51"/>
                    <a:pt x="6" y="49"/>
                    <a:pt x="7" y="49"/>
                  </a:cubicBezTo>
                  <a:cubicBezTo>
                    <a:pt x="14" y="49"/>
                    <a:pt x="14" y="49"/>
                    <a:pt x="14" y="49"/>
                  </a:cubicBezTo>
                  <a:cubicBezTo>
                    <a:pt x="16" y="49"/>
                    <a:pt x="17" y="51"/>
                    <a:pt x="17" y="54"/>
                  </a:cubicBezTo>
                  <a:cubicBezTo>
                    <a:pt x="17" y="56"/>
                    <a:pt x="16" y="58"/>
                    <a:pt x="14" y="58"/>
                  </a:cubicBezTo>
                  <a:close/>
                  <a:moveTo>
                    <a:pt x="4" y="41"/>
                  </a:moveTo>
                  <a:cubicBezTo>
                    <a:pt x="4" y="38"/>
                    <a:pt x="6" y="36"/>
                    <a:pt x="7" y="36"/>
                  </a:cubicBezTo>
                  <a:cubicBezTo>
                    <a:pt x="14" y="36"/>
                    <a:pt x="14" y="36"/>
                    <a:pt x="14" y="36"/>
                  </a:cubicBezTo>
                  <a:cubicBezTo>
                    <a:pt x="16" y="36"/>
                    <a:pt x="17" y="38"/>
                    <a:pt x="17" y="41"/>
                  </a:cubicBezTo>
                  <a:cubicBezTo>
                    <a:pt x="17" y="43"/>
                    <a:pt x="16" y="45"/>
                    <a:pt x="14" y="45"/>
                  </a:cubicBezTo>
                  <a:cubicBezTo>
                    <a:pt x="7" y="45"/>
                    <a:pt x="7" y="45"/>
                    <a:pt x="7" y="45"/>
                  </a:cubicBezTo>
                  <a:cubicBezTo>
                    <a:pt x="6" y="45"/>
                    <a:pt x="4" y="43"/>
                    <a:pt x="4" y="41"/>
                  </a:cubicBezTo>
                  <a:close/>
                  <a:moveTo>
                    <a:pt x="14" y="32"/>
                  </a:moveTo>
                  <a:cubicBezTo>
                    <a:pt x="7" y="32"/>
                    <a:pt x="7" y="32"/>
                    <a:pt x="7" y="32"/>
                  </a:cubicBezTo>
                  <a:cubicBezTo>
                    <a:pt x="6" y="32"/>
                    <a:pt x="4" y="30"/>
                    <a:pt x="4" y="27"/>
                  </a:cubicBezTo>
                  <a:cubicBezTo>
                    <a:pt x="4" y="25"/>
                    <a:pt x="6" y="23"/>
                    <a:pt x="7" y="23"/>
                  </a:cubicBezTo>
                  <a:cubicBezTo>
                    <a:pt x="14" y="23"/>
                    <a:pt x="14" y="23"/>
                    <a:pt x="14" y="23"/>
                  </a:cubicBezTo>
                  <a:cubicBezTo>
                    <a:pt x="16" y="23"/>
                    <a:pt x="17" y="25"/>
                    <a:pt x="17" y="27"/>
                  </a:cubicBezTo>
                  <a:cubicBezTo>
                    <a:pt x="17" y="30"/>
                    <a:pt x="16" y="32"/>
                    <a:pt x="14" y="32"/>
                  </a:cubicBezTo>
                  <a:close/>
                  <a:moveTo>
                    <a:pt x="14" y="19"/>
                  </a:moveTo>
                  <a:cubicBezTo>
                    <a:pt x="7" y="19"/>
                    <a:pt x="7" y="19"/>
                    <a:pt x="7" y="19"/>
                  </a:cubicBezTo>
                  <a:cubicBezTo>
                    <a:pt x="6" y="19"/>
                    <a:pt x="4" y="17"/>
                    <a:pt x="4" y="14"/>
                  </a:cubicBezTo>
                  <a:cubicBezTo>
                    <a:pt x="4" y="12"/>
                    <a:pt x="6" y="10"/>
                    <a:pt x="7" y="10"/>
                  </a:cubicBezTo>
                  <a:cubicBezTo>
                    <a:pt x="14" y="10"/>
                    <a:pt x="14" y="10"/>
                    <a:pt x="14" y="10"/>
                  </a:cubicBezTo>
                  <a:cubicBezTo>
                    <a:pt x="16" y="10"/>
                    <a:pt x="17" y="12"/>
                    <a:pt x="17" y="14"/>
                  </a:cubicBezTo>
                  <a:cubicBezTo>
                    <a:pt x="17" y="17"/>
                    <a:pt x="16" y="19"/>
                    <a:pt x="14" y="19"/>
                  </a:cubicBezTo>
                  <a:close/>
                  <a:moveTo>
                    <a:pt x="169" y="46"/>
                  </a:moveTo>
                  <a:cubicBezTo>
                    <a:pt x="169" y="53"/>
                    <a:pt x="169" y="53"/>
                    <a:pt x="169" y="53"/>
                  </a:cubicBezTo>
                  <a:cubicBezTo>
                    <a:pt x="169" y="55"/>
                    <a:pt x="167" y="56"/>
                    <a:pt x="165" y="56"/>
                  </a:cubicBezTo>
                  <a:cubicBezTo>
                    <a:pt x="162" y="56"/>
                    <a:pt x="160" y="55"/>
                    <a:pt x="160" y="53"/>
                  </a:cubicBezTo>
                  <a:cubicBezTo>
                    <a:pt x="160" y="46"/>
                    <a:pt x="160" y="46"/>
                    <a:pt x="160" y="46"/>
                  </a:cubicBezTo>
                  <a:cubicBezTo>
                    <a:pt x="160" y="44"/>
                    <a:pt x="162" y="42"/>
                    <a:pt x="165" y="42"/>
                  </a:cubicBezTo>
                  <a:cubicBezTo>
                    <a:pt x="167" y="42"/>
                    <a:pt x="169" y="44"/>
                    <a:pt x="169" y="46"/>
                  </a:cubicBezTo>
                  <a:close/>
                  <a:moveTo>
                    <a:pt x="155" y="46"/>
                  </a:moveTo>
                  <a:cubicBezTo>
                    <a:pt x="155" y="53"/>
                    <a:pt x="155" y="53"/>
                    <a:pt x="155" y="53"/>
                  </a:cubicBezTo>
                  <a:cubicBezTo>
                    <a:pt x="155" y="55"/>
                    <a:pt x="153" y="56"/>
                    <a:pt x="151" y="56"/>
                  </a:cubicBezTo>
                  <a:cubicBezTo>
                    <a:pt x="148" y="56"/>
                    <a:pt x="146" y="55"/>
                    <a:pt x="146" y="53"/>
                  </a:cubicBezTo>
                  <a:cubicBezTo>
                    <a:pt x="146" y="46"/>
                    <a:pt x="146" y="46"/>
                    <a:pt x="146" y="46"/>
                  </a:cubicBezTo>
                  <a:cubicBezTo>
                    <a:pt x="146" y="44"/>
                    <a:pt x="148" y="42"/>
                    <a:pt x="151" y="42"/>
                  </a:cubicBezTo>
                  <a:cubicBezTo>
                    <a:pt x="153" y="42"/>
                    <a:pt x="155" y="44"/>
                    <a:pt x="155" y="46"/>
                  </a:cubicBezTo>
                  <a:close/>
                  <a:moveTo>
                    <a:pt x="174" y="46"/>
                  </a:moveTo>
                  <a:cubicBezTo>
                    <a:pt x="174" y="45"/>
                    <a:pt x="174" y="45"/>
                    <a:pt x="174" y="45"/>
                  </a:cubicBezTo>
                  <a:cubicBezTo>
                    <a:pt x="174" y="45"/>
                    <a:pt x="175" y="46"/>
                    <a:pt x="175" y="47"/>
                  </a:cubicBezTo>
                  <a:cubicBezTo>
                    <a:pt x="175" y="54"/>
                    <a:pt x="175" y="54"/>
                    <a:pt x="175" y="54"/>
                  </a:cubicBezTo>
                  <a:cubicBezTo>
                    <a:pt x="174" y="54"/>
                    <a:pt x="174" y="53"/>
                    <a:pt x="174" y="53"/>
                  </a:cubicBezTo>
                  <a:lnTo>
                    <a:pt x="174" y="46"/>
                  </a:lnTo>
                  <a:close/>
                  <a:moveTo>
                    <a:pt x="170" y="137"/>
                  </a:moveTo>
                  <a:cubicBezTo>
                    <a:pt x="26" y="137"/>
                    <a:pt x="26" y="137"/>
                    <a:pt x="26" y="137"/>
                  </a:cubicBezTo>
                  <a:cubicBezTo>
                    <a:pt x="24" y="137"/>
                    <a:pt x="22" y="134"/>
                    <a:pt x="22" y="131"/>
                  </a:cubicBezTo>
                  <a:cubicBezTo>
                    <a:pt x="22" y="47"/>
                    <a:pt x="22" y="47"/>
                    <a:pt x="22" y="47"/>
                  </a:cubicBezTo>
                  <a:cubicBezTo>
                    <a:pt x="22" y="43"/>
                    <a:pt x="24" y="41"/>
                    <a:pt x="26" y="41"/>
                  </a:cubicBezTo>
                  <a:cubicBezTo>
                    <a:pt x="135" y="41"/>
                    <a:pt x="135" y="41"/>
                    <a:pt x="135" y="41"/>
                  </a:cubicBezTo>
                  <a:cubicBezTo>
                    <a:pt x="135" y="42"/>
                    <a:pt x="135" y="42"/>
                    <a:pt x="135" y="42"/>
                  </a:cubicBezTo>
                  <a:cubicBezTo>
                    <a:pt x="136" y="42"/>
                    <a:pt x="136" y="42"/>
                    <a:pt x="136" y="42"/>
                  </a:cubicBezTo>
                  <a:cubicBezTo>
                    <a:pt x="139" y="42"/>
                    <a:pt x="141" y="44"/>
                    <a:pt x="141" y="46"/>
                  </a:cubicBezTo>
                  <a:cubicBezTo>
                    <a:pt x="141" y="53"/>
                    <a:pt x="141" y="53"/>
                    <a:pt x="141" y="53"/>
                  </a:cubicBezTo>
                  <a:cubicBezTo>
                    <a:pt x="141" y="55"/>
                    <a:pt x="139" y="56"/>
                    <a:pt x="136" y="56"/>
                  </a:cubicBezTo>
                  <a:cubicBezTo>
                    <a:pt x="136" y="56"/>
                    <a:pt x="136" y="56"/>
                    <a:pt x="135" y="56"/>
                  </a:cubicBezTo>
                  <a:cubicBezTo>
                    <a:pt x="135" y="61"/>
                    <a:pt x="135" y="61"/>
                    <a:pt x="135" y="61"/>
                  </a:cubicBezTo>
                  <a:cubicBezTo>
                    <a:pt x="175" y="61"/>
                    <a:pt x="175" y="61"/>
                    <a:pt x="175" y="61"/>
                  </a:cubicBezTo>
                  <a:cubicBezTo>
                    <a:pt x="175" y="131"/>
                    <a:pt x="175" y="131"/>
                    <a:pt x="175" y="131"/>
                  </a:cubicBezTo>
                  <a:cubicBezTo>
                    <a:pt x="175" y="134"/>
                    <a:pt x="173" y="137"/>
                    <a:pt x="170" y="137"/>
                  </a:cubicBezTo>
                  <a:close/>
                  <a:moveTo>
                    <a:pt x="189" y="176"/>
                  </a:moveTo>
                  <a:cubicBezTo>
                    <a:pt x="182" y="176"/>
                    <a:pt x="182" y="176"/>
                    <a:pt x="182" y="176"/>
                  </a:cubicBezTo>
                  <a:cubicBezTo>
                    <a:pt x="180" y="176"/>
                    <a:pt x="179" y="174"/>
                    <a:pt x="179" y="172"/>
                  </a:cubicBezTo>
                  <a:cubicBezTo>
                    <a:pt x="179" y="169"/>
                    <a:pt x="180" y="167"/>
                    <a:pt x="182" y="167"/>
                  </a:cubicBezTo>
                  <a:cubicBezTo>
                    <a:pt x="189" y="167"/>
                    <a:pt x="189" y="167"/>
                    <a:pt x="189" y="167"/>
                  </a:cubicBezTo>
                  <a:cubicBezTo>
                    <a:pt x="191" y="167"/>
                    <a:pt x="192" y="169"/>
                    <a:pt x="192" y="172"/>
                  </a:cubicBezTo>
                  <a:cubicBezTo>
                    <a:pt x="192" y="174"/>
                    <a:pt x="191" y="176"/>
                    <a:pt x="189" y="176"/>
                  </a:cubicBezTo>
                  <a:close/>
                  <a:moveTo>
                    <a:pt x="189" y="163"/>
                  </a:moveTo>
                  <a:cubicBezTo>
                    <a:pt x="182" y="163"/>
                    <a:pt x="182" y="163"/>
                    <a:pt x="182" y="163"/>
                  </a:cubicBezTo>
                  <a:cubicBezTo>
                    <a:pt x="180" y="163"/>
                    <a:pt x="179" y="161"/>
                    <a:pt x="179" y="159"/>
                  </a:cubicBezTo>
                  <a:cubicBezTo>
                    <a:pt x="179" y="156"/>
                    <a:pt x="180" y="154"/>
                    <a:pt x="182" y="154"/>
                  </a:cubicBezTo>
                  <a:cubicBezTo>
                    <a:pt x="189" y="154"/>
                    <a:pt x="189" y="154"/>
                    <a:pt x="189" y="154"/>
                  </a:cubicBezTo>
                  <a:cubicBezTo>
                    <a:pt x="191" y="154"/>
                    <a:pt x="192" y="156"/>
                    <a:pt x="192" y="159"/>
                  </a:cubicBezTo>
                  <a:cubicBezTo>
                    <a:pt x="192" y="161"/>
                    <a:pt x="191" y="163"/>
                    <a:pt x="189" y="163"/>
                  </a:cubicBezTo>
                  <a:close/>
                  <a:moveTo>
                    <a:pt x="189" y="150"/>
                  </a:moveTo>
                  <a:cubicBezTo>
                    <a:pt x="182" y="150"/>
                    <a:pt x="182" y="150"/>
                    <a:pt x="182" y="150"/>
                  </a:cubicBezTo>
                  <a:cubicBezTo>
                    <a:pt x="180" y="150"/>
                    <a:pt x="179" y="148"/>
                    <a:pt x="179" y="145"/>
                  </a:cubicBezTo>
                  <a:cubicBezTo>
                    <a:pt x="179" y="143"/>
                    <a:pt x="180" y="141"/>
                    <a:pt x="182" y="141"/>
                  </a:cubicBezTo>
                  <a:cubicBezTo>
                    <a:pt x="189" y="141"/>
                    <a:pt x="189" y="141"/>
                    <a:pt x="189" y="141"/>
                  </a:cubicBezTo>
                  <a:cubicBezTo>
                    <a:pt x="191" y="141"/>
                    <a:pt x="192" y="143"/>
                    <a:pt x="192" y="145"/>
                  </a:cubicBezTo>
                  <a:cubicBezTo>
                    <a:pt x="192" y="148"/>
                    <a:pt x="191" y="150"/>
                    <a:pt x="189" y="150"/>
                  </a:cubicBezTo>
                  <a:close/>
                  <a:moveTo>
                    <a:pt x="189" y="137"/>
                  </a:moveTo>
                  <a:cubicBezTo>
                    <a:pt x="182" y="137"/>
                    <a:pt x="182" y="137"/>
                    <a:pt x="182" y="137"/>
                  </a:cubicBezTo>
                  <a:cubicBezTo>
                    <a:pt x="180" y="137"/>
                    <a:pt x="179" y="135"/>
                    <a:pt x="179" y="132"/>
                  </a:cubicBezTo>
                  <a:cubicBezTo>
                    <a:pt x="179" y="130"/>
                    <a:pt x="180" y="128"/>
                    <a:pt x="182" y="128"/>
                  </a:cubicBezTo>
                  <a:cubicBezTo>
                    <a:pt x="189" y="128"/>
                    <a:pt x="189" y="128"/>
                    <a:pt x="189" y="128"/>
                  </a:cubicBezTo>
                  <a:cubicBezTo>
                    <a:pt x="191" y="128"/>
                    <a:pt x="192" y="130"/>
                    <a:pt x="192" y="132"/>
                  </a:cubicBezTo>
                  <a:cubicBezTo>
                    <a:pt x="192" y="135"/>
                    <a:pt x="191" y="137"/>
                    <a:pt x="189" y="137"/>
                  </a:cubicBezTo>
                  <a:close/>
                  <a:moveTo>
                    <a:pt x="189" y="124"/>
                  </a:moveTo>
                  <a:cubicBezTo>
                    <a:pt x="182" y="124"/>
                    <a:pt x="182" y="124"/>
                    <a:pt x="182" y="124"/>
                  </a:cubicBezTo>
                  <a:cubicBezTo>
                    <a:pt x="180" y="124"/>
                    <a:pt x="179" y="122"/>
                    <a:pt x="179" y="119"/>
                  </a:cubicBezTo>
                  <a:cubicBezTo>
                    <a:pt x="179" y="117"/>
                    <a:pt x="180" y="115"/>
                    <a:pt x="182" y="115"/>
                  </a:cubicBezTo>
                  <a:cubicBezTo>
                    <a:pt x="189" y="115"/>
                    <a:pt x="189" y="115"/>
                    <a:pt x="189" y="115"/>
                  </a:cubicBezTo>
                  <a:cubicBezTo>
                    <a:pt x="191" y="115"/>
                    <a:pt x="192" y="117"/>
                    <a:pt x="192" y="119"/>
                  </a:cubicBezTo>
                  <a:cubicBezTo>
                    <a:pt x="192" y="122"/>
                    <a:pt x="191" y="124"/>
                    <a:pt x="189" y="124"/>
                  </a:cubicBezTo>
                  <a:close/>
                  <a:moveTo>
                    <a:pt x="189" y="110"/>
                  </a:moveTo>
                  <a:cubicBezTo>
                    <a:pt x="182" y="110"/>
                    <a:pt x="182" y="110"/>
                    <a:pt x="182" y="110"/>
                  </a:cubicBezTo>
                  <a:cubicBezTo>
                    <a:pt x="180" y="110"/>
                    <a:pt x="179" y="109"/>
                    <a:pt x="179" y="106"/>
                  </a:cubicBezTo>
                  <a:cubicBezTo>
                    <a:pt x="179" y="104"/>
                    <a:pt x="180" y="102"/>
                    <a:pt x="182" y="102"/>
                  </a:cubicBezTo>
                  <a:cubicBezTo>
                    <a:pt x="189" y="102"/>
                    <a:pt x="189" y="102"/>
                    <a:pt x="189" y="102"/>
                  </a:cubicBezTo>
                  <a:cubicBezTo>
                    <a:pt x="191" y="102"/>
                    <a:pt x="192" y="104"/>
                    <a:pt x="192" y="106"/>
                  </a:cubicBezTo>
                  <a:cubicBezTo>
                    <a:pt x="192" y="109"/>
                    <a:pt x="191" y="110"/>
                    <a:pt x="189" y="110"/>
                  </a:cubicBezTo>
                  <a:close/>
                  <a:moveTo>
                    <a:pt x="189" y="97"/>
                  </a:moveTo>
                  <a:cubicBezTo>
                    <a:pt x="182" y="97"/>
                    <a:pt x="182" y="97"/>
                    <a:pt x="182" y="97"/>
                  </a:cubicBezTo>
                  <a:cubicBezTo>
                    <a:pt x="180" y="97"/>
                    <a:pt x="179" y="95"/>
                    <a:pt x="179" y="93"/>
                  </a:cubicBezTo>
                  <a:cubicBezTo>
                    <a:pt x="179" y="91"/>
                    <a:pt x="180" y="89"/>
                    <a:pt x="182" y="89"/>
                  </a:cubicBezTo>
                  <a:cubicBezTo>
                    <a:pt x="189" y="89"/>
                    <a:pt x="189" y="89"/>
                    <a:pt x="189" y="89"/>
                  </a:cubicBezTo>
                  <a:cubicBezTo>
                    <a:pt x="191" y="89"/>
                    <a:pt x="192" y="91"/>
                    <a:pt x="192" y="93"/>
                  </a:cubicBezTo>
                  <a:cubicBezTo>
                    <a:pt x="192" y="95"/>
                    <a:pt x="191" y="97"/>
                    <a:pt x="189" y="97"/>
                  </a:cubicBezTo>
                  <a:close/>
                  <a:moveTo>
                    <a:pt x="189" y="84"/>
                  </a:moveTo>
                  <a:cubicBezTo>
                    <a:pt x="182" y="84"/>
                    <a:pt x="182" y="84"/>
                    <a:pt x="182" y="84"/>
                  </a:cubicBezTo>
                  <a:cubicBezTo>
                    <a:pt x="180" y="84"/>
                    <a:pt x="179" y="82"/>
                    <a:pt x="179" y="80"/>
                  </a:cubicBezTo>
                  <a:cubicBezTo>
                    <a:pt x="179" y="77"/>
                    <a:pt x="180" y="76"/>
                    <a:pt x="182" y="76"/>
                  </a:cubicBezTo>
                  <a:cubicBezTo>
                    <a:pt x="189" y="76"/>
                    <a:pt x="189" y="76"/>
                    <a:pt x="189" y="76"/>
                  </a:cubicBezTo>
                  <a:cubicBezTo>
                    <a:pt x="191" y="76"/>
                    <a:pt x="192" y="77"/>
                    <a:pt x="192" y="80"/>
                  </a:cubicBezTo>
                  <a:cubicBezTo>
                    <a:pt x="192" y="82"/>
                    <a:pt x="191" y="84"/>
                    <a:pt x="189" y="84"/>
                  </a:cubicBezTo>
                  <a:close/>
                  <a:moveTo>
                    <a:pt x="189" y="71"/>
                  </a:moveTo>
                  <a:cubicBezTo>
                    <a:pt x="182" y="71"/>
                    <a:pt x="182" y="71"/>
                    <a:pt x="182" y="71"/>
                  </a:cubicBezTo>
                  <a:cubicBezTo>
                    <a:pt x="180" y="71"/>
                    <a:pt x="179" y="69"/>
                    <a:pt x="179" y="67"/>
                  </a:cubicBezTo>
                  <a:cubicBezTo>
                    <a:pt x="179" y="64"/>
                    <a:pt x="180" y="62"/>
                    <a:pt x="182" y="62"/>
                  </a:cubicBezTo>
                  <a:cubicBezTo>
                    <a:pt x="189" y="62"/>
                    <a:pt x="189" y="62"/>
                    <a:pt x="189" y="62"/>
                  </a:cubicBezTo>
                  <a:cubicBezTo>
                    <a:pt x="191" y="62"/>
                    <a:pt x="192" y="64"/>
                    <a:pt x="192" y="67"/>
                  </a:cubicBezTo>
                  <a:cubicBezTo>
                    <a:pt x="192" y="69"/>
                    <a:pt x="191" y="71"/>
                    <a:pt x="18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4" name="Freeform 247">
              <a:extLst>
                <a:ext uri="{FF2B5EF4-FFF2-40B4-BE49-F238E27FC236}">
                  <a16:creationId xmlns:a16="http://schemas.microsoft.com/office/drawing/2014/main" id="{2A33C6AB-156B-41F8-81D5-90E3A2994EF4}"/>
                </a:ext>
              </a:extLst>
            </p:cNvPr>
            <p:cNvSpPr>
              <a:spLocks noEditPoints="1"/>
            </p:cNvSpPr>
            <p:nvPr/>
          </p:nvSpPr>
          <p:spPr bwMode="auto">
            <a:xfrm>
              <a:off x="10738673" y="4978576"/>
              <a:ext cx="217697" cy="303763"/>
            </a:xfrm>
            <a:custGeom>
              <a:avLst/>
              <a:gdLst>
                <a:gd name="T0" fmla="*/ 121 w 136"/>
                <a:gd name="T1" fmla="*/ 81 h 189"/>
                <a:gd name="T2" fmla="*/ 121 w 136"/>
                <a:gd name="T3" fmla="*/ 46 h 189"/>
                <a:gd name="T4" fmla="*/ 68 w 136"/>
                <a:gd name="T5" fmla="*/ 0 h 189"/>
                <a:gd name="T6" fmla="*/ 15 w 136"/>
                <a:gd name="T7" fmla="*/ 46 h 189"/>
                <a:gd name="T8" fmla="*/ 15 w 136"/>
                <a:gd name="T9" fmla="*/ 59 h 189"/>
                <a:gd name="T10" fmla="*/ 31 w 136"/>
                <a:gd name="T11" fmla="*/ 59 h 189"/>
                <a:gd name="T12" fmla="*/ 31 w 136"/>
                <a:gd name="T13" fmla="*/ 51 h 189"/>
                <a:gd name="T14" fmla="*/ 68 w 136"/>
                <a:gd name="T15" fmla="*/ 20 h 189"/>
                <a:gd name="T16" fmla="*/ 105 w 136"/>
                <a:gd name="T17" fmla="*/ 51 h 189"/>
                <a:gd name="T18" fmla="*/ 105 w 136"/>
                <a:gd name="T19" fmla="*/ 67 h 189"/>
                <a:gd name="T20" fmla="*/ 68 w 136"/>
                <a:gd name="T21" fmla="*/ 56 h 189"/>
                <a:gd name="T22" fmla="*/ 0 w 136"/>
                <a:gd name="T23" fmla="*/ 123 h 189"/>
                <a:gd name="T24" fmla="*/ 68 w 136"/>
                <a:gd name="T25" fmla="*/ 189 h 189"/>
                <a:gd name="T26" fmla="*/ 136 w 136"/>
                <a:gd name="T27" fmla="*/ 123 h 189"/>
                <a:gd name="T28" fmla="*/ 121 w 136"/>
                <a:gd name="T29" fmla="*/ 81 h 189"/>
                <a:gd name="T30" fmla="*/ 67 w 136"/>
                <a:gd name="T31" fmla="*/ 184 h 189"/>
                <a:gd name="T32" fmla="*/ 6 w 136"/>
                <a:gd name="T33" fmla="*/ 124 h 189"/>
                <a:gd name="T34" fmla="*/ 17 w 136"/>
                <a:gd name="T35" fmla="*/ 90 h 189"/>
                <a:gd name="T36" fmla="*/ 68 w 136"/>
                <a:gd name="T37" fmla="*/ 63 h 189"/>
                <a:gd name="T38" fmla="*/ 129 w 136"/>
                <a:gd name="T39" fmla="*/ 123 h 189"/>
                <a:gd name="T40" fmla="*/ 119 w 136"/>
                <a:gd name="T41" fmla="*/ 156 h 189"/>
                <a:gd name="T42" fmla="*/ 67 w 136"/>
                <a:gd name="T43" fmla="*/ 18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89">
                  <a:moveTo>
                    <a:pt x="121" y="81"/>
                  </a:moveTo>
                  <a:cubicBezTo>
                    <a:pt x="121" y="46"/>
                    <a:pt x="121" y="46"/>
                    <a:pt x="121" y="46"/>
                  </a:cubicBezTo>
                  <a:cubicBezTo>
                    <a:pt x="121" y="21"/>
                    <a:pt x="97" y="0"/>
                    <a:pt x="68" y="0"/>
                  </a:cubicBezTo>
                  <a:cubicBezTo>
                    <a:pt x="39" y="0"/>
                    <a:pt x="15" y="21"/>
                    <a:pt x="15" y="46"/>
                  </a:cubicBezTo>
                  <a:cubicBezTo>
                    <a:pt x="15" y="59"/>
                    <a:pt x="15" y="59"/>
                    <a:pt x="15" y="59"/>
                  </a:cubicBezTo>
                  <a:cubicBezTo>
                    <a:pt x="31" y="59"/>
                    <a:pt x="31" y="59"/>
                    <a:pt x="31" y="59"/>
                  </a:cubicBezTo>
                  <a:cubicBezTo>
                    <a:pt x="31" y="51"/>
                    <a:pt x="31" y="51"/>
                    <a:pt x="31" y="51"/>
                  </a:cubicBezTo>
                  <a:cubicBezTo>
                    <a:pt x="31" y="34"/>
                    <a:pt x="48" y="20"/>
                    <a:pt x="68" y="20"/>
                  </a:cubicBezTo>
                  <a:cubicBezTo>
                    <a:pt x="88" y="20"/>
                    <a:pt x="105" y="34"/>
                    <a:pt x="105" y="51"/>
                  </a:cubicBezTo>
                  <a:cubicBezTo>
                    <a:pt x="105" y="67"/>
                    <a:pt x="105" y="67"/>
                    <a:pt x="105" y="67"/>
                  </a:cubicBezTo>
                  <a:cubicBezTo>
                    <a:pt x="94" y="60"/>
                    <a:pt x="82" y="56"/>
                    <a:pt x="68" y="56"/>
                  </a:cubicBezTo>
                  <a:cubicBezTo>
                    <a:pt x="30" y="56"/>
                    <a:pt x="0" y="86"/>
                    <a:pt x="0" y="123"/>
                  </a:cubicBezTo>
                  <a:cubicBezTo>
                    <a:pt x="0" y="159"/>
                    <a:pt x="30" y="189"/>
                    <a:pt x="68" y="189"/>
                  </a:cubicBezTo>
                  <a:cubicBezTo>
                    <a:pt x="106" y="189"/>
                    <a:pt x="136" y="159"/>
                    <a:pt x="136" y="123"/>
                  </a:cubicBezTo>
                  <a:cubicBezTo>
                    <a:pt x="136" y="107"/>
                    <a:pt x="131" y="93"/>
                    <a:pt x="121" y="81"/>
                  </a:cubicBezTo>
                  <a:close/>
                  <a:moveTo>
                    <a:pt x="67" y="184"/>
                  </a:moveTo>
                  <a:cubicBezTo>
                    <a:pt x="33" y="184"/>
                    <a:pt x="6" y="157"/>
                    <a:pt x="6" y="124"/>
                  </a:cubicBezTo>
                  <a:cubicBezTo>
                    <a:pt x="6" y="111"/>
                    <a:pt x="10" y="100"/>
                    <a:pt x="17" y="90"/>
                  </a:cubicBezTo>
                  <a:cubicBezTo>
                    <a:pt x="27" y="74"/>
                    <a:pt x="46" y="63"/>
                    <a:pt x="68" y="63"/>
                  </a:cubicBezTo>
                  <a:cubicBezTo>
                    <a:pt x="102" y="63"/>
                    <a:pt x="129" y="89"/>
                    <a:pt x="129" y="123"/>
                  </a:cubicBezTo>
                  <a:cubicBezTo>
                    <a:pt x="129" y="135"/>
                    <a:pt x="126" y="147"/>
                    <a:pt x="119" y="156"/>
                  </a:cubicBezTo>
                  <a:cubicBezTo>
                    <a:pt x="108" y="173"/>
                    <a:pt x="89" y="184"/>
                    <a:pt x="67"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5" name="Freeform 248">
              <a:extLst>
                <a:ext uri="{FF2B5EF4-FFF2-40B4-BE49-F238E27FC236}">
                  <a16:creationId xmlns:a16="http://schemas.microsoft.com/office/drawing/2014/main" id="{BF5A3A32-91AD-45D1-A39C-589636031009}"/>
                </a:ext>
              </a:extLst>
            </p:cNvPr>
            <p:cNvSpPr>
              <a:spLocks noEditPoints="1"/>
            </p:cNvSpPr>
            <p:nvPr/>
          </p:nvSpPr>
          <p:spPr bwMode="auto">
            <a:xfrm>
              <a:off x="10753861" y="5084893"/>
              <a:ext cx="186055" cy="180992"/>
            </a:xfrm>
            <a:custGeom>
              <a:avLst/>
              <a:gdLst>
                <a:gd name="T0" fmla="*/ 58 w 116"/>
                <a:gd name="T1" fmla="*/ 0 h 113"/>
                <a:gd name="T2" fmla="*/ 0 w 116"/>
                <a:gd name="T3" fmla="*/ 57 h 113"/>
                <a:gd name="T4" fmla="*/ 58 w 116"/>
                <a:gd name="T5" fmla="*/ 113 h 113"/>
                <a:gd name="T6" fmla="*/ 116 w 116"/>
                <a:gd name="T7" fmla="*/ 57 h 113"/>
                <a:gd name="T8" fmla="*/ 58 w 116"/>
                <a:gd name="T9" fmla="*/ 0 h 113"/>
                <a:gd name="T10" fmla="*/ 66 w 116"/>
                <a:gd name="T11" fmla="*/ 70 h 113"/>
                <a:gd name="T12" fmla="*/ 53 w 116"/>
                <a:gd name="T13" fmla="*/ 70 h 113"/>
                <a:gd name="T14" fmla="*/ 57 w 116"/>
                <a:gd name="T15" fmla="*/ 58 h 113"/>
                <a:gd name="T16" fmla="*/ 53 w 116"/>
                <a:gd name="T17" fmla="*/ 52 h 113"/>
                <a:gd name="T18" fmla="*/ 59 w 116"/>
                <a:gd name="T19" fmla="*/ 45 h 113"/>
                <a:gd name="T20" fmla="*/ 66 w 116"/>
                <a:gd name="T21" fmla="*/ 52 h 113"/>
                <a:gd name="T22" fmla="*/ 62 w 116"/>
                <a:gd name="T23" fmla="*/ 58 h 113"/>
                <a:gd name="T24" fmla="*/ 66 w 116"/>
                <a:gd name="T25" fmla="*/ 7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13">
                  <a:moveTo>
                    <a:pt x="58" y="0"/>
                  </a:moveTo>
                  <a:cubicBezTo>
                    <a:pt x="26" y="0"/>
                    <a:pt x="0" y="25"/>
                    <a:pt x="0" y="57"/>
                  </a:cubicBezTo>
                  <a:cubicBezTo>
                    <a:pt x="0" y="88"/>
                    <a:pt x="26" y="113"/>
                    <a:pt x="58" y="113"/>
                  </a:cubicBezTo>
                  <a:cubicBezTo>
                    <a:pt x="90" y="113"/>
                    <a:pt x="116" y="88"/>
                    <a:pt x="116" y="57"/>
                  </a:cubicBezTo>
                  <a:cubicBezTo>
                    <a:pt x="116" y="25"/>
                    <a:pt x="90" y="0"/>
                    <a:pt x="58" y="0"/>
                  </a:cubicBezTo>
                  <a:close/>
                  <a:moveTo>
                    <a:pt x="66" y="70"/>
                  </a:moveTo>
                  <a:cubicBezTo>
                    <a:pt x="53" y="70"/>
                    <a:pt x="53" y="70"/>
                    <a:pt x="53" y="70"/>
                  </a:cubicBezTo>
                  <a:cubicBezTo>
                    <a:pt x="57" y="58"/>
                    <a:pt x="57" y="58"/>
                    <a:pt x="57" y="58"/>
                  </a:cubicBezTo>
                  <a:cubicBezTo>
                    <a:pt x="55" y="57"/>
                    <a:pt x="53" y="55"/>
                    <a:pt x="53" y="52"/>
                  </a:cubicBezTo>
                  <a:cubicBezTo>
                    <a:pt x="53" y="48"/>
                    <a:pt x="56" y="45"/>
                    <a:pt x="59" y="45"/>
                  </a:cubicBezTo>
                  <a:cubicBezTo>
                    <a:pt x="63" y="45"/>
                    <a:pt x="66" y="48"/>
                    <a:pt x="66" y="52"/>
                  </a:cubicBezTo>
                  <a:cubicBezTo>
                    <a:pt x="66" y="55"/>
                    <a:pt x="64" y="57"/>
                    <a:pt x="62" y="58"/>
                  </a:cubicBezTo>
                  <a:lnTo>
                    <a:pt x="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286" name="组合 285">
              <a:extLst>
                <a:ext uri="{FF2B5EF4-FFF2-40B4-BE49-F238E27FC236}">
                  <a16:creationId xmlns:a16="http://schemas.microsoft.com/office/drawing/2014/main" id="{7AB398B5-A9A6-448C-9870-41B63CD7CE11}"/>
                </a:ext>
              </a:extLst>
            </p:cNvPr>
            <p:cNvGrpSpPr/>
            <p:nvPr/>
          </p:nvGrpSpPr>
          <p:grpSpPr>
            <a:xfrm>
              <a:off x="10788034" y="1358734"/>
              <a:ext cx="120240" cy="308826"/>
              <a:chOff x="10647364" y="215901"/>
              <a:chExt cx="150813" cy="387350"/>
            </a:xfrm>
            <a:grpFill/>
          </p:grpSpPr>
          <p:sp>
            <p:nvSpPr>
              <p:cNvPr id="409" name="Oval 259">
                <a:extLst>
                  <a:ext uri="{FF2B5EF4-FFF2-40B4-BE49-F238E27FC236}">
                    <a16:creationId xmlns:a16="http://schemas.microsoft.com/office/drawing/2014/main" id="{D5D66FC5-8639-45E5-BA54-E204B0AC67AE}"/>
                  </a:ext>
                </a:extLst>
              </p:cNvPr>
              <p:cNvSpPr>
                <a:spLocks noChangeArrowheads="1"/>
              </p:cNvSpPr>
              <p:nvPr/>
            </p:nvSpPr>
            <p:spPr bwMode="auto">
              <a:xfrm>
                <a:off x="10698164" y="215901"/>
                <a:ext cx="55563" cy="587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0" name="Freeform 260">
                <a:extLst>
                  <a:ext uri="{FF2B5EF4-FFF2-40B4-BE49-F238E27FC236}">
                    <a16:creationId xmlns:a16="http://schemas.microsoft.com/office/drawing/2014/main" id="{131F8CA3-E9BD-4D1F-A5F5-DB5C60D86D8B}"/>
                  </a:ext>
                </a:extLst>
              </p:cNvPr>
              <p:cNvSpPr>
                <a:spLocks/>
              </p:cNvSpPr>
              <p:nvPr/>
            </p:nvSpPr>
            <p:spPr bwMode="auto">
              <a:xfrm>
                <a:off x="10647364" y="279401"/>
                <a:ext cx="150813" cy="323850"/>
              </a:xfrm>
              <a:custGeom>
                <a:avLst/>
                <a:gdLst>
                  <a:gd name="T0" fmla="*/ 75 w 75"/>
                  <a:gd name="T1" fmla="*/ 83 h 161"/>
                  <a:gd name="T2" fmla="*/ 59 w 75"/>
                  <a:gd name="T3" fmla="*/ 84 h 161"/>
                  <a:gd name="T4" fmla="*/ 59 w 75"/>
                  <a:gd name="T5" fmla="*/ 28 h 161"/>
                  <a:gd name="T6" fmla="*/ 57 w 75"/>
                  <a:gd name="T7" fmla="*/ 27 h 161"/>
                  <a:gd name="T8" fmla="*/ 57 w 75"/>
                  <a:gd name="T9" fmla="*/ 147 h 161"/>
                  <a:gd name="T10" fmla="*/ 39 w 75"/>
                  <a:gd name="T11" fmla="*/ 151 h 161"/>
                  <a:gd name="T12" fmla="*/ 38 w 75"/>
                  <a:gd name="T13" fmla="*/ 77 h 161"/>
                  <a:gd name="T14" fmla="*/ 36 w 75"/>
                  <a:gd name="T15" fmla="*/ 76 h 161"/>
                  <a:gd name="T16" fmla="*/ 36 w 75"/>
                  <a:gd name="T17" fmla="*/ 150 h 161"/>
                  <a:gd name="T18" fmla="*/ 17 w 75"/>
                  <a:gd name="T19" fmla="*/ 150 h 161"/>
                  <a:gd name="T20" fmla="*/ 18 w 75"/>
                  <a:gd name="T21" fmla="*/ 28 h 161"/>
                  <a:gd name="T22" fmla="*/ 16 w 75"/>
                  <a:gd name="T23" fmla="*/ 28 h 161"/>
                  <a:gd name="T24" fmla="*/ 16 w 75"/>
                  <a:gd name="T25" fmla="*/ 85 h 161"/>
                  <a:gd name="T26" fmla="*/ 0 w 75"/>
                  <a:gd name="T27" fmla="*/ 85 h 161"/>
                  <a:gd name="T28" fmla="*/ 0 w 75"/>
                  <a:gd name="T29" fmla="*/ 15 h 161"/>
                  <a:gd name="T30" fmla="*/ 16 w 75"/>
                  <a:gd name="T31" fmla="*/ 0 h 161"/>
                  <a:gd name="T32" fmla="*/ 59 w 75"/>
                  <a:gd name="T33" fmla="*/ 0 h 161"/>
                  <a:gd name="T34" fmla="*/ 75 w 75"/>
                  <a:gd name="T35" fmla="*/ 17 h 161"/>
                  <a:gd name="T36" fmla="*/ 75 w 75"/>
                  <a:gd name="T37" fmla="*/ 8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61">
                    <a:moveTo>
                      <a:pt x="75" y="83"/>
                    </a:moveTo>
                    <a:cubicBezTo>
                      <a:pt x="74" y="94"/>
                      <a:pt x="58" y="92"/>
                      <a:pt x="59" y="84"/>
                    </a:cubicBezTo>
                    <a:cubicBezTo>
                      <a:pt x="59" y="28"/>
                      <a:pt x="59" y="28"/>
                      <a:pt x="59" y="28"/>
                    </a:cubicBezTo>
                    <a:cubicBezTo>
                      <a:pt x="57" y="27"/>
                      <a:pt x="57" y="27"/>
                      <a:pt x="57" y="27"/>
                    </a:cubicBezTo>
                    <a:cubicBezTo>
                      <a:pt x="57" y="147"/>
                      <a:pt x="57" y="147"/>
                      <a:pt x="57" y="147"/>
                    </a:cubicBezTo>
                    <a:cubicBezTo>
                      <a:pt x="57" y="160"/>
                      <a:pt x="39" y="160"/>
                      <a:pt x="39" y="151"/>
                    </a:cubicBezTo>
                    <a:cubicBezTo>
                      <a:pt x="38" y="77"/>
                      <a:pt x="38" y="77"/>
                      <a:pt x="38" y="77"/>
                    </a:cubicBezTo>
                    <a:cubicBezTo>
                      <a:pt x="36" y="76"/>
                      <a:pt x="36" y="76"/>
                      <a:pt x="36" y="76"/>
                    </a:cubicBezTo>
                    <a:cubicBezTo>
                      <a:pt x="36" y="150"/>
                      <a:pt x="36" y="150"/>
                      <a:pt x="36" y="150"/>
                    </a:cubicBezTo>
                    <a:cubicBezTo>
                      <a:pt x="34" y="161"/>
                      <a:pt x="17" y="158"/>
                      <a:pt x="17" y="150"/>
                    </a:cubicBezTo>
                    <a:cubicBezTo>
                      <a:pt x="18" y="28"/>
                      <a:pt x="18" y="28"/>
                      <a:pt x="18" y="28"/>
                    </a:cubicBezTo>
                    <a:cubicBezTo>
                      <a:pt x="16" y="28"/>
                      <a:pt x="16" y="28"/>
                      <a:pt x="16" y="28"/>
                    </a:cubicBezTo>
                    <a:cubicBezTo>
                      <a:pt x="16" y="85"/>
                      <a:pt x="16" y="85"/>
                      <a:pt x="16" y="85"/>
                    </a:cubicBezTo>
                    <a:cubicBezTo>
                      <a:pt x="15" y="96"/>
                      <a:pt x="0" y="93"/>
                      <a:pt x="0" y="85"/>
                    </a:cubicBezTo>
                    <a:cubicBezTo>
                      <a:pt x="0" y="15"/>
                      <a:pt x="0" y="15"/>
                      <a:pt x="0" y="15"/>
                    </a:cubicBezTo>
                    <a:cubicBezTo>
                      <a:pt x="0" y="6"/>
                      <a:pt x="7" y="0"/>
                      <a:pt x="16" y="0"/>
                    </a:cubicBezTo>
                    <a:cubicBezTo>
                      <a:pt x="59" y="0"/>
                      <a:pt x="59" y="0"/>
                      <a:pt x="59" y="0"/>
                    </a:cubicBezTo>
                    <a:cubicBezTo>
                      <a:pt x="68" y="1"/>
                      <a:pt x="75" y="7"/>
                      <a:pt x="75" y="17"/>
                    </a:cubicBezTo>
                    <a:lnTo>
                      <a:pt x="75"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287" name="Freeform 312">
              <a:extLst>
                <a:ext uri="{FF2B5EF4-FFF2-40B4-BE49-F238E27FC236}">
                  <a16:creationId xmlns:a16="http://schemas.microsoft.com/office/drawing/2014/main" id="{EE6A90AA-0EA6-4D7F-8792-F02F9AA91309}"/>
                </a:ext>
              </a:extLst>
            </p:cNvPr>
            <p:cNvSpPr>
              <a:spLocks/>
            </p:cNvSpPr>
            <p:nvPr/>
          </p:nvSpPr>
          <p:spPr bwMode="auto">
            <a:xfrm>
              <a:off x="10686780" y="6360698"/>
              <a:ext cx="274653" cy="256932"/>
            </a:xfrm>
            <a:custGeom>
              <a:avLst/>
              <a:gdLst>
                <a:gd name="T0" fmla="*/ 165 w 171"/>
                <a:gd name="T1" fmla="*/ 66 h 160"/>
                <a:gd name="T2" fmla="*/ 153 w 171"/>
                <a:gd name="T3" fmla="*/ 66 h 160"/>
                <a:gd name="T4" fmla="*/ 153 w 171"/>
                <a:gd name="T5" fmla="*/ 51 h 160"/>
                <a:gd name="T6" fmla="*/ 165 w 171"/>
                <a:gd name="T7" fmla="*/ 51 h 160"/>
                <a:gd name="T8" fmla="*/ 165 w 171"/>
                <a:gd name="T9" fmla="*/ 40 h 160"/>
                <a:gd name="T10" fmla="*/ 170 w 171"/>
                <a:gd name="T11" fmla="*/ 40 h 160"/>
                <a:gd name="T12" fmla="*/ 170 w 171"/>
                <a:gd name="T13" fmla="*/ 31 h 160"/>
                <a:gd name="T14" fmla="*/ 134 w 171"/>
                <a:gd name="T15" fmla="*/ 0 h 160"/>
                <a:gd name="T16" fmla="*/ 126 w 171"/>
                <a:gd name="T17" fmla="*/ 0 h 160"/>
                <a:gd name="T18" fmla="*/ 86 w 171"/>
                <a:gd name="T19" fmla="*/ 20 h 160"/>
                <a:gd name="T20" fmla="*/ 46 w 171"/>
                <a:gd name="T21" fmla="*/ 0 h 160"/>
                <a:gd name="T22" fmla="*/ 39 w 171"/>
                <a:gd name="T23" fmla="*/ 0 h 160"/>
                <a:gd name="T24" fmla="*/ 0 w 171"/>
                <a:gd name="T25" fmla="*/ 46 h 160"/>
                <a:gd name="T26" fmla="*/ 0 w 171"/>
                <a:gd name="T27" fmla="*/ 55 h 160"/>
                <a:gd name="T28" fmla="*/ 86 w 171"/>
                <a:gd name="T29" fmla="*/ 160 h 160"/>
                <a:gd name="T30" fmla="*/ 165 w 171"/>
                <a:gd name="T31" fmla="*/ 82 h 160"/>
                <a:gd name="T32" fmla="*/ 165 w 171"/>
                <a:gd name="T33" fmla="*/ 6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160">
                  <a:moveTo>
                    <a:pt x="165" y="66"/>
                  </a:moveTo>
                  <a:cubicBezTo>
                    <a:pt x="153" y="66"/>
                    <a:pt x="153" y="66"/>
                    <a:pt x="153" y="66"/>
                  </a:cubicBezTo>
                  <a:cubicBezTo>
                    <a:pt x="153" y="51"/>
                    <a:pt x="153" y="51"/>
                    <a:pt x="153" y="51"/>
                  </a:cubicBezTo>
                  <a:cubicBezTo>
                    <a:pt x="165" y="51"/>
                    <a:pt x="165" y="51"/>
                    <a:pt x="165" y="51"/>
                  </a:cubicBezTo>
                  <a:cubicBezTo>
                    <a:pt x="165" y="40"/>
                    <a:pt x="165" y="40"/>
                    <a:pt x="165" y="40"/>
                  </a:cubicBezTo>
                  <a:cubicBezTo>
                    <a:pt x="170" y="40"/>
                    <a:pt x="170" y="40"/>
                    <a:pt x="170" y="40"/>
                  </a:cubicBezTo>
                  <a:cubicBezTo>
                    <a:pt x="171" y="39"/>
                    <a:pt x="170" y="33"/>
                    <a:pt x="170" y="31"/>
                  </a:cubicBezTo>
                  <a:cubicBezTo>
                    <a:pt x="163" y="12"/>
                    <a:pt x="148" y="1"/>
                    <a:pt x="134" y="0"/>
                  </a:cubicBezTo>
                  <a:cubicBezTo>
                    <a:pt x="131" y="0"/>
                    <a:pt x="128" y="0"/>
                    <a:pt x="126" y="0"/>
                  </a:cubicBezTo>
                  <a:cubicBezTo>
                    <a:pt x="106" y="0"/>
                    <a:pt x="97" y="8"/>
                    <a:pt x="86" y="20"/>
                  </a:cubicBezTo>
                  <a:cubicBezTo>
                    <a:pt x="75" y="8"/>
                    <a:pt x="66" y="0"/>
                    <a:pt x="46" y="0"/>
                  </a:cubicBezTo>
                  <a:cubicBezTo>
                    <a:pt x="44" y="0"/>
                    <a:pt x="41" y="0"/>
                    <a:pt x="39" y="0"/>
                  </a:cubicBezTo>
                  <a:cubicBezTo>
                    <a:pt x="22" y="2"/>
                    <a:pt x="2" y="17"/>
                    <a:pt x="0" y="46"/>
                  </a:cubicBezTo>
                  <a:cubicBezTo>
                    <a:pt x="0" y="55"/>
                    <a:pt x="0" y="55"/>
                    <a:pt x="0" y="55"/>
                  </a:cubicBezTo>
                  <a:cubicBezTo>
                    <a:pt x="2" y="83"/>
                    <a:pt x="23" y="117"/>
                    <a:pt x="86" y="160"/>
                  </a:cubicBezTo>
                  <a:cubicBezTo>
                    <a:pt x="130" y="130"/>
                    <a:pt x="154" y="105"/>
                    <a:pt x="165" y="82"/>
                  </a:cubicBezTo>
                  <a:lnTo>
                    <a:pt x="165"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88" name="Freeform 329">
              <a:extLst>
                <a:ext uri="{FF2B5EF4-FFF2-40B4-BE49-F238E27FC236}">
                  <a16:creationId xmlns:a16="http://schemas.microsoft.com/office/drawing/2014/main" id="{DE764621-49B5-411F-842D-7D91C32092FA}"/>
                </a:ext>
              </a:extLst>
            </p:cNvPr>
            <p:cNvSpPr>
              <a:spLocks/>
            </p:cNvSpPr>
            <p:nvPr/>
          </p:nvSpPr>
          <p:spPr bwMode="auto">
            <a:xfrm>
              <a:off x="10938650" y="6431576"/>
              <a:ext cx="46831" cy="46830"/>
            </a:xfrm>
            <a:custGeom>
              <a:avLst/>
              <a:gdLst>
                <a:gd name="T0" fmla="*/ 23 w 37"/>
                <a:gd name="T1" fmla="*/ 23 h 37"/>
                <a:gd name="T2" fmla="*/ 23 w 37"/>
                <a:gd name="T3" fmla="*/ 37 h 37"/>
                <a:gd name="T4" fmla="*/ 14 w 37"/>
                <a:gd name="T5" fmla="*/ 37 h 37"/>
                <a:gd name="T6" fmla="*/ 14 w 37"/>
                <a:gd name="T7" fmla="*/ 23 h 37"/>
                <a:gd name="T8" fmla="*/ 0 w 37"/>
                <a:gd name="T9" fmla="*/ 23 h 37"/>
                <a:gd name="T10" fmla="*/ 0 w 37"/>
                <a:gd name="T11" fmla="*/ 14 h 37"/>
                <a:gd name="T12" fmla="*/ 14 w 37"/>
                <a:gd name="T13" fmla="*/ 14 h 37"/>
                <a:gd name="T14" fmla="*/ 14 w 37"/>
                <a:gd name="T15" fmla="*/ 0 h 37"/>
                <a:gd name="T16" fmla="*/ 23 w 37"/>
                <a:gd name="T17" fmla="*/ 0 h 37"/>
                <a:gd name="T18" fmla="*/ 23 w 37"/>
                <a:gd name="T19" fmla="*/ 14 h 37"/>
                <a:gd name="T20" fmla="*/ 37 w 37"/>
                <a:gd name="T21" fmla="*/ 14 h 37"/>
                <a:gd name="T22" fmla="*/ 37 w 37"/>
                <a:gd name="T23" fmla="*/ 23 h 37"/>
                <a:gd name="T24" fmla="*/ 23 w 37"/>
                <a:gd name="T25"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7">
                  <a:moveTo>
                    <a:pt x="23" y="23"/>
                  </a:moveTo>
                  <a:lnTo>
                    <a:pt x="23" y="37"/>
                  </a:lnTo>
                  <a:lnTo>
                    <a:pt x="14" y="37"/>
                  </a:lnTo>
                  <a:lnTo>
                    <a:pt x="14" y="23"/>
                  </a:lnTo>
                  <a:lnTo>
                    <a:pt x="0" y="23"/>
                  </a:lnTo>
                  <a:lnTo>
                    <a:pt x="0" y="14"/>
                  </a:lnTo>
                  <a:lnTo>
                    <a:pt x="14" y="14"/>
                  </a:lnTo>
                  <a:lnTo>
                    <a:pt x="14" y="0"/>
                  </a:lnTo>
                  <a:lnTo>
                    <a:pt x="23" y="0"/>
                  </a:lnTo>
                  <a:lnTo>
                    <a:pt x="23" y="14"/>
                  </a:lnTo>
                  <a:lnTo>
                    <a:pt x="37" y="14"/>
                  </a:lnTo>
                  <a:lnTo>
                    <a:pt x="37" y="23"/>
                  </a:lnTo>
                  <a:lnTo>
                    <a:pt x="2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289" name="组合 288">
              <a:extLst>
                <a:ext uri="{FF2B5EF4-FFF2-40B4-BE49-F238E27FC236}">
                  <a16:creationId xmlns:a16="http://schemas.microsoft.com/office/drawing/2014/main" id="{8701925F-B1B5-440D-8E89-6A411FD5F309}"/>
                </a:ext>
              </a:extLst>
            </p:cNvPr>
            <p:cNvGrpSpPr/>
            <p:nvPr/>
          </p:nvGrpSpPr>
          <p:grpSpPr>
            <a:xfrm>
              <a:off x="10736141" y="2266226"/>
              <a:ext cx="218963" cy="299966"/>
              <a:chOff x="10582276" y="1354138"/>
              <a:chExt cx="274638" cy="376237"/>
            </a:xfrm>
            <a:grpFill/>
          </p:grpSpPr>
          <p:sp>
            <p:nvSpPr>
              <p:cNvPr id="406" name="Freeform 352">
                <a:extLst>
                  <a:ext uri="{FF2B5EF4-FFF2-40B4-BE49-F238E27FC236}">
                    <a16:creationId xmlns:a16="http://schemas.microsoft.com/office/drawing/2014/main" id="{7B89AEBA-BCB2-442A-B463-5A9448776376}"/>
                  </a:ext>
                </a:extLst>
              </p:cNvPr>
              <p:cNvSpPr>
                <a:spLocks/>
              </p:cNvSpPr>
              <p:nvPr/>
            </p:nvSpPr>
            <p:spPr bwMode="auto">
              <a:xfrm>
                <a:off x="10661651" y="1354138"/>
                <a:ext cx="119063" cy="14287"/>
              </a:xfrm>
              <a:custGeom>
                <a:avLst/>
                <a:gdLst>
                  <a:gd name="T0" fmla="*/ 48 w 59"/>
                  <a:gd name="T1" fmla="*/ 0 h 7"/>
                  <a:gd name="T2" fmla="*/ 11 w 59"/>
                  <a:gd name="T3" fmla="*/ 0 h 7"/>
                  <a:gd name="T4" fmla="*/ 0 w 59"/>
                  <a:gd name="T5" fmla="*/ 7 h 7"/>
                  <a:gd name="T6" fmla="*/ 59 w 59"/>
                  <a:gd name="T7" fmla="*/ 7 h 7"/>
                  <a:gd name="T8" fmla="*/ 48 w 59"/>
                  <a:gd name="T9" fmla="*/ 0 h 7"/>
                </a:gdLst>
                <a:ahLst/>
                <a:cxnLst>
                  <a:cxn ang="0">
                    <a:pos x="T0" y="T1"/>
                  </a:cxn>
                  <a:cxn ang="0">
                    <a:pos x="T2" y="T3"/>
                  </a:cxn>
                  <a:cxn ang="0">
                    <a:pos x="T4" y="T5"/>
                  </a:cxn>
                  <a:cxn ang="0">
                    <a:pos x="T6" y="T7"/>
                  </a:cxn>
                  <a:cxn ang="0">
                    <a:pos x="T8" y="T9"/>
                  </a:cxn>
                </a:cxnLst>
                <a:rect l="0" t="0" r="r" b="b"/>
                <a:pathLst>
                  <a:path w="59" h="7">
                    <a:moveTo>
                      <a:pt x="48" y="0"/>
                    </a:moveTo>
                    <a:cubicBezTo>
                      <a:pt x="11" y="0"/>
                      <a:pt x="11" y="0"/>
                      <a:pt x="11" y="0"/>
                    </a:cubicBezTo>
                    <a:cubicBezTo>
                      <a:pt x="6" y="0"/>
                      <a:pt x="2" y="3"/>
                      <a:pt x="0" y="7"/>
                    </a:cubicBezTo>
                    <a:cubicBezTo>
                      <a:pt x="59" y="7"/>
                      <a:pt x="59" y="7"/>
                      <a:pt x="59" y="7"/>
                    </a:cubicBezTo>
                    <a:cubicBezTo>
                      <a:pt x="57" y="3"/>
                      <a:pt x="53" y="0"/>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7" name="Freeform 353">
                <a:extLst>
                  <a:ext uri="{FF2B5EF4-FFF2-40B4-BE49-F238E27FC236}">
                    <a16:creationId xmlns:a16="http://schemas.microsoft.com/office/drawing/2014/main" id="{345F1A5C-53BB-4279-A955-50DC0260DC58}"/>
                  </a:ext>
                </a:extLst>
              </p:cNvPr>
              <p:cNvSpPr>
                <a:spLocks noEditPoints="1"/>
              </p:cNvSpPr>
              <p:nvPr/>
            </p:nvSpPr>
            <p:spPr bwMode="auto">
              <a:xfrm>
                <a:off x="10582276" y="1371601"/>
                <a:ext cx="274638" cy="285750"/>
              </a:xfrm>
              <a:custGeom>
                <a:avLst/>
                <a:gdLst>
                  <a:gd name="T0" fmla="*/ 125 w 136"/>
                  <a:gd name="T1" fmla="*/ 0 h 142"/>
                  <a:gd name="T2" fmla="*/ 12 w 136"/>
                  <a:gd name="T3" fmla="*/ 0 h 142"/>
                  <a:gd name="T4" fmla="*/ 0 w 136"/>
                  <a:gd name="T5" fmla="*/ 12 h 142"/>
                  <a:gd name="T6" fmla="*/ 0 w 136"/>
                  <a:gd name="T7" fmla="*/ 131 h 142"/>
                  <a:gd name="T8" fmla="*/ 12 w 136"/>
                  <a:gd name="T9" fmla="*/ 142 h 142"/>
                  <a:gd name="T10" fmla="*/ 125 w 136"/>
                  <a:gd name="T11" fmla="*/ 142 h 142"/>
                  <a:gd name="T12" fmla="*/ 136 w 136"/>
                  <a:gd name="T13" fmla="*/ 131 h 142"/>
                  <a:gd name="T14" fmla="*/ 136 w 136"/>
                  <a:gd name="T15" fmla="*/ 12 h 142"/>
                  <a:gd name="T16" fmla="*/ 125 w 136"/>
                  <a:gd name="T17" fmla="*/ 0 h 142"/>
                  <a:gd name="T18" fmla="*/ 37 w 136"/>
                  <a:gd name="T19" fmla="*/ 123 h 142"/>
                  <a:gd name="T20" fmla="*/ 34 w 136"/>
                  <a:gd name="T21" fmla="*/ 126 h 142"/>
                  <a:gd name="T22" fmla="*/ 18 w 136"/>
                  <a:gd name="T23" fmla="*/ 126 h 142"/>
                  <a:gd name="T24" fmla="*/ 15 w 136"/>
                  <a:gd name="T25" fmla="*/ 123 h 142"/>
                  <a:gd name="T26" fmla="*/ 15 w 136"/>
                  <a:gd name="T27" fmla="*/ 107 h 142"/>
                  <a:gd name="T28" fmla="*/ 18 w 136"/>
                  <a:gd name="T29" fmla="*/ 104 h 142"/>
                  <a:gd name="T30" fmla="*/ 34 w 136"/>
                  <a:gd name="T31" fmla="*/ 104 h 142"/>
                  <a:gd name="T32" fmla="*/ 37 w 136"/>
                  <a:gd name="T33" fmla="*/ 107 h 142"/>
                  <a:gd name="T34" fmla="*/ 37 w 136"/>
                  <a:gd name="T35" fmla="*/ 123 h 142"/>
                  <a:gd name="T36" fmla="*/ 121 w 136"/>
                  <a:gd name="T37" fmla="*/ 123 h 142"/>
                  <a:gd name="T38" fmla="*/ 119 w 136"/>
                  <a:gd name="T39" fmla="*/ 126 h 142"/>
                  <a:gd name="T40" fmla="*/ 102 w 136"/>
                  <a:gd name="T41" fmla="*/ 126 h 142"/>
                  <a:gd name="T42" fmla="*/ 100 w 136"/>
                  <a:gd name="T43" fmla="*/ 123 h 142"/>
                  <a:gd name="T44" fmla="*/ 100 w 136"/>
                  <a:gd name="T45" fmla="*/ 107 h 142"/>
                  <a:gd name="T46" fmla="*/ 102 w 136"/>
                  <a:gd name="T47" fmla="*/ 104 h 142"/>
                  <a:gd name="T48" fmla="*/ 119 w 136"/>
                  <a:gd name="T49" fmla="*/ 104 h 142"/>
                  <a:gd name="T50" fmla="*/ 121 w 136"/>
                  <a:gd name="T51" fmla="*/ 107 h 142"/>
                  <a:gd name="T52" fmla="*/ 121 w 136"/>
                  <a:gd name="T53" fmla="*/ 123 h 142"/>
                  <a:gd name="T54" fmla="*/ 123 w 136"/>
                  <a:gd name="T55" fmla="*/ 61 h 142"/>
                  <a:gd name="T56" fmla="*/ 122 w 136"/>
                  <a:gd name="T57" fmla="*/ 64 h 142"/>
                  <a:gd name="T58" fmla="*/ 15 w 136"/>
                  <a:gd name="T59" fmla="*/ 64 h 142"/>
                  <a:gd name="T60" fmla="*/ 14 w 136"/>
                  <a:gd name="T61" fmla="*/ 61 h 142"/>
                  <a:gd name="T62" fmla="*/ 14 w 136"/>
                  <a:gd name="T63" fmla="*/ 26 h 142"/>
                  <a:gd name="T64" fmla="*/ 25 w 136"/>
                  <a:gd name="T65" fmla="*/ 14 h 142"/>
                  <a:gd name="T66" fmla="*/ 111 w 136"/>
                  <a:gd name="T67" fmla="*/ 14 h 142"/>
                  <a:gd name="T68" fmla="*/ 123 w 136"/>
                  <a:gd name="T69" fmla="*/ 26 h 142"/>
                  <a:gd name="T70" fmla="*/ 123 w 136"/>
                  <a:gd name="T71" fmla="*/ 6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6" h="142">
                    <a:moveTo>
                      <a:pt x="125" y="0"/>
                    </a:moveTo>
                    <a:cubicBezTo>
                      <a:pt x="12" y="0"/>
                      <a:pt x="12" y="0"/>
                      <a:pt x="12" y="0"/>
                    </a:cubicBezTo>
                    <a:cubicBezTo>
                      <a:pt x="5" y="0"/>
                      <a:pt x="0" y="5"/>
                      <a:pt x="0" y="12"/>
                    </a:cubicBezTo>
                    <a:cubicBezTo>
                      <a:pt x="0" y="131"/>
                      <a:pt x="0" y="131"/>
                      <a:pt x="0" y="131"/>
                    </a:cubicBezTo>
                    <a:cubicBezTo>
                      <a:pt x="0" y="137"/>
                      <a:pt x="5" y="142"/>
                      <a:pt x="12" y="142"/>
                    </a:cubicBezTo>
                    <a:cubicBezTo>
                      <a:pt x="125" y="142"/>
                      <a:pt x="125" y="142"/>
                      <a:pt x="125" y="142"/>
                    </a:cubicBezTo>
                    <a:cubicBezTo>
                      <a:pt x="131" y="142"/>
                      <a:pt x="136" y="137"/>
                      <a:pt x="136" y="131"/>
                    </a:cubicBezTo>
                    <a:cubicBezTo>
                      <a:pt x="136" y="12"/>
                      <a:pt x="136" y="12"/>
                      <a:pt x="136" y="12"/>
                    </a:cubicBezTo>
                    <a:cubicBezTo>
                      <a:pt x="136" y="5"/>
                      <a:pt x="131" y="0"/>
                      <a:pt x="125" y="0"/>
                    </a:cubicBezTo>
                    <a:close/>
                    <a:moveTo>
                      <a:pt x="37" y="123"/>
                    </a:moveTo>
                    <a:cubicBezTo>
                      <a:pt x="37" y="124"/>
                      <a:pt x="36" y="126"/>
                      <a:pt x="34" y="126"/>
                    </a:cubicBezTo>
                    <a:cubicBezTo>
                      <a:pt x="18" y="126"/>
                      <a:pt x="18" y="126"/>
                      <a:pt x="18" y="126"/>
                    </a:cubicBezTo>
                    <a:cubicBezTo>
                      <a:pt x="17" y="126"/>
                      <a:pt x="15" y="124"/>
                      <a:pt x="15" y="123"/>
                    </a:cubicBezTo>
                    <a:cubicBezTo>
                      <a:pt x="15" y="107"/>
                      <a:pt x="15" y="107"/>
                      <a:pt x="15" y="107"/>
                    </a:cubicBezTo>
                    <a:cubicBezTo>
                      <a:pt x="15" y="105"/>
                      <a:pt x="17" y="104"/>
                      <a:pt x="18" y="104"/>
                    </a:cubicBezTo>
                    <a:cubicBezTo>
                      <a:pt x="34" y="104"/>
                      <a:pt x="34" y="104"/>
                      <a:pt x="34" y="104"/>
                    </a:cubicBezTo>
                    <a:cubicBezTo>
                      <a:pt x="36" y="104"/>
                      <a:pt x="37" y="105"/>
                      <a:pt x="37" y="107"/>
                    </a:cubicBezTo>
                    <a:lnTo>
                      <a:pt x="37" y="123"/>
                    </a:lnTo>
                    <a:close/>
                    <a:moveTo>
                      <a:pt x="121" y="123"/>
                    </a:moveTo>
                    <a:cubicBezTo>
                      <a:pt x="121" y="124"/>
                      <a:pt x="120" y="126"/>
                      <a:pt x="119" y="126"/>
                    </a:cubicBezTo>
                    <a:cubicBezTo>
                      <a:pt x="102" y="126"/>
                      <a:pt x="102" y="126"/>
                      <a:pt x="102" y="126"/>
                    </a:cubicBezTo>
                    <a:cubicBezTo>
                      <a:pt x="101" y="126"/>
                      <a:pt x="100" y="124"/>
                      <a:pt x="100" y="123"/>
                    </a:cubicBezTo>
                    <a:cubicBezTo>
                      <a:pt x="100" y="107"/>
                      <a:pt x="100" y="107"/>
                      <a:pt x="100" y="107"/>
                    </a:cubicBezTo>
                    <a:cubicBezTo>
                      <a:pt x="100" y="105"/>
                      <a:pt x="101" y="104"/>
                      <a:pt x="102" y="104"/>
                    </a:cubicBezTo>
                    <a:cubicBezTo>
                      <a:pt x="119" y="104"/>
                      <a:pt x="119" y="104"/>
                      <a:pt x="119" y="104"/>
                    </a:cubicBezTo>
                    <a:cubicBezTo>
                      <a:pt x="120" y="104"/>
                      <a:pt x="121" y="105"/>
                      <a:pt x="121" y="107"/>
                    </a:cubicBezTo>
                    <a:lnTo>
                      <a:pt x="121" y="123"/>
                    </a:lnTo>
                    <a:close/>
                    <a:moveTo>
                      <a:pt x="123" y="61"/>
                    </a:moveTo>
                    <a:cubicBezTo>
                      <a:pt x="123" y="62"/>
                      <a:pt x="122" y="63"/>
                      <a:pt x="122" y="64"/>
                    </a:cubicBezTo>
                    <a:cubicBezTo>
                      <a:pt x="15" y="64"/>
                      <a:pt x="15" y="64"/>
                      <a:pt x="15" y="64"/>
                    </a:cubicBezTo>
                    <a:cubicBezTo>
                      <a:pt x="14" y="63"/>
                      <a:pt x="14" y="62"/>
                      <a:pt x="14" y="61"/>
                    </a:cubicBezTo>
                    <a:cubicBezTo>
                      <a:pt x="14" y="26"/>
                      <a:pt x="14" y="26"/>
                      <a:pt x="14" y="26"/>
                    </a:cubicBezTo>
                    <a:cubicBezTo>
                      <a:pt x="14" y="19"/>
                      <a:pt x="19" y="14"/>
                      <a:pt x="25" y="14"/>
                    </a:cubicBezTo>
                    <a:cubicBezTo>
                      <a:pt x="111" y="14"/>
                      <a:pt x="111" y="14"/>
                      <a:pt x="111" y="14"/>
                    </a:cubicBezTo>
                    <a:cubicBezTo>
                      <a:pt x="118" y="14"/>
                      <a:pt x="123" y="19"/>
                      <a:pt x="123" y="26"/>
                    </a:cubicBez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8" name="Freeform 354">
                <a:extLst>
                  <a:ext uri="{FF2B5EF4-FFF2-40B4-BE49-F238E27FC236}">
                    <a16:creationId xmlns:a16="http://schemas.microsoft.com/office/drawing/2014/main" id="{7F24D63D-B187-4947-AABB-D4F2A1F128B2}"/>
                  </a:ext>
                </a:extLst>
              </p:cNvPr>
              <p:cNvSpPr>
                <a:spLocks noEditPoints="1"/>
              </p:cNvSpPr>
              <p:nvPr/>
            </p:nvSpPr>
            <p:spPr bwMode="auto">
              <a:xfrm>
                <a:off x="10602914" y="1643063"/>
                <a:ext cx="234950" cy="87312"/>
              </a:xfrm>
              <a:custGeom>
                <a:avLst/>
                <a:gdLst>
                  <a:gd name="T0" fmla="*/ 122 w 148"/>
                  <a:gd name="T1" fmla="*/ 2 h 55"/>
                  <a:gd name="T2" fmla="*/ 31 w 148"/>
                  <a:gd name="T3" fmla="*/ 0 h 55"/>
                  <a:gd name="T4" fmla="*/ 0 w 148"/>
                  <a:gd name="T5" fmla="*/ 46 h 55"/>
                  <a:gd name="T6" fmla="*/ 0 w 148"/>
                  <a:gd name="T7" fmla="*/ 55 h 55"/>
                  <a:gd name="T8" fmla="*/ 148 w 148"/>
                  <a:gd name="T9" fmla="*/ 55 h 55"/>
                  <a:gd name="T10" fmla="*/ 148 w 148"/>
                  <a:gd name="T11" fmla="*/ 47 h 55"/>
                  <a:gd name="T12" fmla="*/ 122 w 148"/>
                  <a:gd name="T13" fmla="*/ 2 h 55"/>
                  <a:gd name="T14" fmla="*/ 34 w 148"/>
                  <a:gd name="T15" fmla="*/ 7 h 55"/>
                  <a:gd name="T16" fmla="*/ 118 w 148"/>
                  <a:gd name="T17" fmla="*/ 8 h 55"/>
                  <a:gd name="T18" fmla="*/ 124 w 148"/>
                  <a:gd name="T19" fmla="*/ 22 h 55"/>
                  <a:gd name="T20" fmla="*/ 26 w 148"/>
                  <a:gd name="T21" fmla="*/ 22 h 55"/>
                  <a:gd name="T22" fmla="*/ 34 w 148"/>
                  <a:gd name="T23" fmla="*/ 7 h 55"/>
                  <a:gd name="T24" fmla="*/ 12 w 148"/>
                  <a:gd name="T25" fmla="*/ 46 h 55"/>
                  <a:gd name="T26" fmla="*/ 20 w 148"/>
                  <a:gd name="T27" fmla="*/ 30 h 55"/>
                  <a:gd name="T28" fmla="*/ 129 w 148"/>
                  <a:gd name="T29" fmla="*/ 30 h 55"/>
                  <a:gd name="T30" fmla="*/ 138 w 148"/>
                  <a:gd name="T31" fmla="*/ 47 h 55"/>
                  <a:gd name="T32" fmla="*/ 12 w 148"/>
                  <a:gd name="T33"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55">
                    <a:moveTo>
                      <a:pt x="122" y="2"/>
                    </a:moveTo>
                    <a:lnTo>
                      <a:pt x="31" y="0"/>
                    </a:lnTo>
                    <a:lnTo>
                      <a:pt x="0" y="46"/>
                    </a:lnTo>
                    <a:lnTo>
                      <a:pt x="0" y="55"/>
                    </a:lnTo>
                    <a:lnTo>
                      <a:pt x="148" y="55"/>
                    </a:lnTo>
                    <a:lnTo>
                      <a:pt x="148" y="47"/>
                    </a:lnTo>
                    <a:lnTo>
                      <a:pt x="122" y="2"/>
                    </a:lnTo>
                    <a:close/>
                    <a:moveTo>
                      <a:pt x="34" y="7"/>
                    </a:moveTo>
                    <a:lnTo>
                      <a:pt x="118" y="8"/>
                    </a:lnTo>
                    <a:lnTo>
                      <a:pt x="124" y="22"/>
                    </a:lnTo>
                    <a:lnTo>
                      <a:pt x="26" y="22"/>
                    </a:lnTo>
                    <a:lnTo>
                      <a:pt x="34" y="7"/>
                    </a:lnTo>
                    <a:close/>
                    <a:moveTo>
                      <a:pt x="12" y="46"/>
                    </a:moveTo>
                    <a:lnTo>
                      <a:pt x="20" y="30"/>
                    </a:lnTo>
                    <a:lnTo>
                      <a:pt x="129" y="30"/>
                    </a:lnTo>
                    <a:lnTo>
                      <a:pt x="138" y="47"/>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290" name="Freeform 371">
              <a:extLst>
                <a:ext uri="{FF2B5EF4-FFF2-40B4-BE49-F238E27FC236}">
                  <a16:creationId xmlns:a16="http://schemas.microsoft.com/office/drawing/2014/main" id="{D8F11454-13A1-440C-8D4D-94D8E8BC31B0}"/>
                </a:ext>
              </a:extLst>
            </p:cNvPr>
            <p:cNvSpPr>
              <a:spLocks noEditPoints="1"/>
            </p:cNvSpPr>
            <p:nvPr/>
          </p:nvSpPr>
          <p:spPr bwMode="auto">
            <a:xfrm>
              <a:off x="10690577" y="5432955"/>
              <a:ext cx="301232" cy="301232"/>
            </a:xfrm>
            <a:custGeom>
              <a:avLst/>
              <a:gdLst>
                <a:gd name="T0" fmla="*/ 154 w 188"/>
                <a:gd name="T1" fmla="*/ 0 h 188"/>
                <a:gd name="T2" fmla="*/ 34 w 188"/>
                <a:gd name="T3" fmla="*/ 0 h 188"/>
                <a:gd name="T4" fmla="*/ 0 w 188"/>
                <a:gd name="T5" fmla="*/ 34 h 188"/>
                <a:gd name="T6" fmla="*/ 0 w 188"/>
                <a:gd name="T7" fmla="*/ 154 h 188"/>
                <a:gd name="T8" fmla="*/ 34 w 188"/>
                <a:gd name="T9" fmla="*/ 188 h 188"/>
                <a:gd name="T10" fmla="*/ 154 w 188"/>
                <a:gd name="T11" fmla="*/ 188 h 188"/>
                <a:gd name="T12" fmla="*/ 188 w 188"/>
                <a:gd name="T13" fmla="*/ 154 h 188"/>
                <a:gd name="T14" fmla="*/ 188 w 188"/>
                <a:gd name="T15" fmla="*/ 34 h 188"/>
                <a:gd name="T16" fmla="*/ 154 w 188"/>
                <a:gd name="T17" fmla="*/ 0 h 188"/>
                <a:gd name="T18" fmla="*/ 39 w 188"/>
                <a:gd name="T19" fmla="*/ 28 h 188"/>
                <a:gd name="T20" fmla="*/ 54 w 188"/>
                <a:gd name="T21" fmla="*/ 43 h 188"/>
                <a:gd name="T22" fmla="*/ 39 w 188"/>
                <a:gd name="T23" fmla="*/ 59 h 188"/>
                <a:gd name="T24" fmla="*/ 23 w 188"/>
                <a:gd name="T25" fmla="*/ 43 h 188"/>
                <a:gd name="T26" fmla="*/ 39 w 188"/>
                <a:gd name="T27" fmla="*/ 28 h 188"/>
                <a:gd name="T28" fmla="*/ 41 w 188"/>
                <a:gd name="T29" fmla="*/ 159 h 188"/>
                <a:gd name="T30" fmla="*/ 26 w 188"/>
                <a:gd name="T31" fmla="*/ 143 h 188"/>
                <a:gd name="T32" fmla="*/ 41 w 188"/>
                <a:gd name="T33" fmla="*/ 128 h 188"/>
                <a:gd name="T34" fmla="*/ 57 w 188"/>
                <a:gd name="T35" fmla="*/ 143 h 188"/>
                <a:gd name="T36" fmla="*/ 41 w 188"/>
                <a:gd name="T37" fmla="*/ 159 h 188"/>
                <a:gd name="T38" fmla="*/ 94 w 188"/>
                <a:gd name="T39" fmla="*/ 109 h 188"/>
                <a:gd name="T40" fmla="*/ 79 w 188"/>
                <a:gd name="T41" fmla="*/ 94 h 188"/>
                <a:gd name="T42" fmla="*/ 94 w 188"/>
                <a:gd name="T43" fmla="*/ 78 h 188"/>
                <a:gd name="T44" fmla="*/ 110 w 188"/>
                <a:gd name="T45" fmla="*/ 94 h 188"/>
                <a:gd name="T46" fmla="*/ 94 w 188"/>
                <a:gd name="T47" fmla="*/ 109 h 188"/>
                <a:gd name="T48" fmla="*/ 145 w 188"/>
                <a:gd name="T49" fmla="*/ 28 h 188"/>
                <a:gd name="T50" fmla="*/ 160 w 188"/>
                <a:gd name="T51" fmla="*/ 43 h 188"/>
                <a:gd name="T52" fmla="*/ 145 w 188"/>
                <a:gd name="T53" fmla="*/ 59 h 188"/>
                <a:gd name="T54" fmla="*/ 129 w 188"/>
                <a:gd name="T55" fmla="*/ 43 h 188"/>
                <a:gd name="T56" fmla="*/ 145 w 188"/>
                <a:gd name="T57" fmla="*/ 28 h 188"/>
                <a:gd name="T58" fmla="*/ 147 w 188"/>
                <a:gd name="T59" fmla="*/ 159 h 188"/>
                <a:gd name="T60" fmla="*/ 132 w 188"/>
                <a:gd name="T61" fmla="*/ 143 h 188"/>
                <a:gd name="T62" fmla="*/ 147 w 188"/>
                <a:gd name="T63" fmla="*/ 128 h 188"/>
                <a:gd name="T64" fmla="*/ 163 w 188"/>
                <a:gd name="T65" fmla="*/ 143 h 188"/>
                <a:gd name="T66" fmla="*/ 147 w 188"/>
                <a:gd name="T67" fmla="*/ 1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88">
                  <a:moveTo>
                    <a:pt x="154" y="0"/>
                  </a:moveTo>
                  <a:cubicBezTo>
                    <a:pt x="34" y="0"/>
                    <a:pt x="34" y="0"/>
                    <a:pt x="34" y="0"/>
                  </a:cubicBezTo>
                  <a:cubicBezTo>
                    <a:pt x="15" y="0"/>
                    <a:pt x="0" y="15"/>
                    <a:pt x="0" y="34"/>
                  </a:cubicBezTo>
                  <a:cubicBezTo>
                    <a:pt x="0" y="154"/>
                    <a:pt x="0" y="154"/>
                    <a:pt x="0" y="154"/>
                  </a:cubicBezTo>
                  <a:cubicBezTo>
                    <a:pt x="0" y="173"/>
                    <a:pt x="15" y="188"/>
                    <a:pt x="34" y="188"/>
                  </a:cubicBezTo>
                  <a:cubicBezTo>
                    <a:pt x="154" y="188"/>
                    <a:pt x="154" y="188"/>
                    <a:pt x="154" y="188"/>
                  </a:cubicBezTo>
                  <a:cubicBezTo>
                    <a:pt x="173" y="188"/>
                    <a:pt x="188" y="173"/>
                    <a:pt x="188" y="154"/>
                  </a:cubicBezTo>
                  <a:cubicBezTo>
                    <a:pt x="188" y="34"/>
                    <a:pt x="188" y="34"/>
                    <a:pt x="188" y="34"/>
                  </a:cubicBezTo>
                  <a:cubicBezTo>
                    <a:pt x="188" y="15"/>
                    <a:pt x="173" y="0"/>
                    <a:pt x="154" y="0"/>
                  </a:cubicBezTo>
                  <a:close/>
                  <a:moveTo>
                    <a:pt x="39" y="28"/>
                  </a:moveTo>
                  <a:cubicBezTo>
                    <a:pt x="47" y="28"/>
                    <a:pt x="54" y="35"/>
                    <a:pt x="54" y="43"/>
                  </a:cubicBezTo>
                  <a:cubicBezTo>
                    <a:pt x="54" y="52"/>
                    <a:pt x="47" y="59"/>
                    <a:pt x="39" y="59"/>
                  </a:cubicBezTo>
                  <a:cubicBezTo>
                    <a:pt x="30" y="59"/>
                    <a:pt x="23" y="52"/>
                    <a:pt x="23" y="43"/>
                  </a:cubicBezTo>
                  <a:cubicBezTo>
                    <a:pt x="23" y="35"/>
                    <a:pt x="30" y="28"/>
                    <a:pt x="39" y="28"/>
                  </a:cubicBezTo>
                  <a:close/>
                  <a:moveTo>
                    <a:pt x="41" y="159"/>
                  </a:moveTo>
                  <a:cubicBezTo>
                    <a:pt x="33" y="159"/>
                    <a:pt x="26" y="152"/>
                    <a:pt x="26" y="143"/>
                  </a:cubicBezTo>
                  <a:cubicBezTo>
                    <a:pt x="26" y="134"/>
                    <a:pt x="33" y="128"/>
                    <a:pt x="41" y="128"/>
                  </a:cubicBezTo>
                  <a:cubicBezTo>
                    <a:pt x="50" y="128"/>
                    <a:pt x="57" y="134"/>
                    <a:pt x="57" y="143"/>
                  </a:cubicBezTo>
                  <a:cubicBezTo>
                    <a:pt x="57" y="152"/>
                    <a:pt x="50" y="159"/>
                    <a:pt x="41" y="159"/>
                  </a:cubicBezTo>
                  <a:close/>
                  <a:moveTo>
                    <a:pt x="94" y="109"/>
                  </a:moveTo>
                  <a:cubicBezTo>
                    <a:pt x="86" y="109"/>
                    <a:pt x="79" y="102"/>
                    <a:pt x="79" y="94"/>
                  </a:cubicBezTo>
                  <a:cubicBezTo>
                    <a:pt x="79" y="85"/>
                    <a:pt x="86" y="78"/>
                    <a:pt x="94" y="78"/>
                  </a:cubicBezTo>
                  <a:cubicBezTo>
                    <a:pt x="103" y="78"/>
                    <a:pt x="110" y="85"/>
                    <a:pt x="110" y="94"/>
                  </a:cubicBezTo>
                  <a:cubicBezTo>
                    <a:pt x="110" y="102"/>
                    <a:pt x="103" y="109"/>
                    <a:pt x="94" y="109"/>
                  </a:cubicBezTo>
                  <a:close/>
                  <a:moveTo>
                    <a:pt x="145" y="28"/>
                  </a:moveTo>
                  <a:cubicBezTo>
                    <a:pt x="153" y="28"/>
                    <a:pt x="160" y="35"/>
                    <a:pt x="160" y="43"/>
                  </a:cubicBezTo>
                  <a:cubicBezTo>
                    <a:pt x="160" y="52"/>
                    <a:pt x="153" y="59"/>
                    <a:pt x="145" y="59"/>
                  </a:cubicBezTo>
                  <a:cubicBezTo>
                    <a:pt x="136" y="59"/>
                    <a:pt x="129" y="52"/>
                    <a:pt x="129" y="43"/>
                  </a:cubicBezTo>
                  <a:cubicBezTo>
                    <a:pt x="129" y="35"/>
                    <a:pt x="136" y="28"/>
                    <a:pt x="145" y="28"/>
                  </a:cubicBezTo>
                  <a:close/>
                  <a:moveTo>
                    <a:pt x="147" y="159"/>
                  </a:moveTo>
                  <a:cubicBezTo>
                    <a:pt x="138" y="159"/>
                    <a:pt x="132" y="152"/>
                    <a:pt x="132" y="143"/>
                  </a:cubicBezTo>
                  <a:cubicBezTo>
                    <a:pt x="132" y="134"/>
                    <a:pt x="138" y="128"/>
                    <a:pt x="147" y="128"/>
                  </a:cubicBezTo>
                  <a:cubicBezTo>
                    <a:pt x="156" y="128"/>
                    <a:pt x="163" y="134"/>
                    <a:pt x="163" y="143"/>
                  </a:cubicBezTo>
                  <a:cubicBezTo>
                    <a:pt x="163" y="152"/>
                    <a:pt x="156" y="159"/>
                    <a:pt x="147"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1" name="Freeform 421">
              <a:extLst>
                <a:ext uri="{FF2B5EF4-FFF2-40B4-BE49-F238E27FC236}">
                  <a16:creationId xmlns:a16="http://schemas.microsoft.com/office/drawing/2014/main" id="{3FFB5865-F9F8-4629-BC1E-74E4E2235A29}"/>
                </a:ext>
              </a:extLst>
            </p:cNvPr>
            <p:cNvSpPr>
              <a:spLocks/>
            </p:cNvSpPr>
            <p:nvPr/>
          </p:nvSpPr>
          <p:spPr bwMode="auto">
            <a:xfrm>
              <a:off x="10771580" y="1813113"/>
              <a:ext cx="117709" cy="298700"/>
            </a:xfrm>
            <a:custGeom>
              <a:avLst/>
              <a:gdLst>
                <a:gd name="T0" fmla="*/ 54 w 73"/>
                <a:gd name="T1" fmla="*/ 59 h 186"/>
                <a:gd name="T2" fmla="*/ 0 w 73"/>
                <a:gd name="T3" fmla="*/ 0 h 186"/>
                <a:gd name="T4" fmla="*/ 0 w 73"/>
                <a:gd name="T5" fmla="*/ 186 h 186"/>
                <a:gd name="T6" fmla="*/ 24 w 73"/>
                <a:gd name="T7" fmla="*/ 185 h 186"/>
                <a:gd name="T8" fmla="*/ 61 w 73"/>
                <a:gd name="T9" fmla="*/ 153 h 186"/>
                <a:gd name="T10" fmla="*/ 51 w 73"/>
                <a:gd name="T11" fmla="*/ 148 h 186"/>
                <a:gd name="T12" fmla="*/ 61 w 73"/>
                <a:gd name="T13" fmla="*/ 138 h 186"/>
                <a:gd name="T14" fmla="*/ 61 w 73"/>
                <a:gd name="T15" fmla="*/ 128 h 186"/>
                <a:gd name="T16" fmla="*/ 71 w 73"/>
                <a:gd name="T17" fmla="*/ 122 h 186"/>
                <a:gd name="T18" fmla="*/ 56 w 73"/>
                <a:gd name="T19" fmla="*/ 76 h 186"/>
                <a:gd name="T20" fmla="*/ 54 w 73"/>
                <a:gd name="T21" fmla="*/ 5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86">
                  <a:moveTo>
                    <a:pt x="54" y="59"/>
                  </a:moveTo>
                  <a:cubicBezTo>
                    <a:pt x="54" y="22"/>
                    <a:pt x="25" y="6"/>
                    <a:pt x="0" y="0"/>
                  </a:cubicBezTo>
                  <a:cubicBezTo>
                    <a:pt x="0" y="186"/>
                    <a:pt x="0" y="186"/>
                    <a:pt x="0" y="186"/>
                  </a:cubicBezTo>
                  <a:cubicBezTo>
                    <a:pt x="1" y="186"/>
                    <a:pt x="5" y="186"/>
                    <a:pt x="24" y="185"/>
                  </a:cubicBezTo>
                  <a:cubicBezTo>
                    <a:pt x="59" y="177"/>
                    <a:pt x="61" y="153"/>
                    <a:pt x="61" y="153"/>
                  </a:cubicBezTo>
                  <a:cubicBezTo>
                    <a:pt x="51" y="148"/>
                    <a:pt x="51" y="148"/>
                    <a:pt x="51" y="148"/>
                  </a:cubicBezTo>
                  <a:cubicBezTo>
                    <a:pt x="51" y="148"/>
                    <a:pt x="60" y="141"/>
                    <a:pt x="61" y="138"/>
                  </a:cubicBezTo>
                  <a:cubicBezTo>
                    <a:pt x="62" y="136"/>
                    <a:pt x="61" y="128"/>
                    <a:pt x="61" y="128"/>
                  </a:cubicBezTo>
                  <a:cubicBezTo>
                    <a:pt x="61" y="128"/>
                    <a:pt x="70" y="126"/>
                    <a:pt x="71" y="122"/>
                  </a:cubicBezTo>
                  <a:cubicBezTo>
                    <a:pt x="73" y="114"/>
                    <a:pt x="55" y="95"/>
                    <a:pt x="56" y="76"/>
                  </a:cubicBezTo>
                  <a:cubicBezTo>
                    <a:pt x="56" y="70"/>
                    <a:pt x="55" y="65"/>
                    <a:pt x="5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2" name="Freeform 436">
              <a:extLst>
                <a:ext uri="{FF2B5EF4-FFF2-40B4-BE49-F238E27FC236}">
                  <a16:creationId xmlns:a16="http://schemas.microsoft.com/office/drawing/2014/main" id="{90A94F04-2859-486C-BD6D-3A3E990C4162}"/>
                </a:ext>
              </a:extLst>
            </p:cNvPr>
            <p:cNvSpPr>
              <a:spLocks noEditPoints="1"/>
            </p:cNvSpPr>
            <p:nvPr/>
          </p:nvSpPr>
          <p:spPr bwMode="auto">
            <a:xfrm>
              <a:off x="10686779" y="4147025"/>
              <a:ext cx="322749" cy="244276"/>
            </a:xfrm>
            <a:custGeom>
              <a:avLst/>
              <a:gdLst>
                <a:gd name="T0" fmla="*/ 201 w 201"/>
                <a:gd name="T1" fmla="*/ 79 h 152"/>
                <a:gd name="T2" fmla="*/ 157 w 201"/>
                <a:gd name="T3" fmla="*/ 36 h 152"/>
                <a:gd name="T4" fmla="*/ 191 w 201"/>
                <a:gd name="T5" fmla="*/ 35 h 152"/>
                <a:gd name="T6" fmla="*/ 113 w 201"/>
                <a:gd name="T7" fmla="*/ 3 h 152"/>
                <a:gd name="T8" fmla="*/ 0 w 201"/>
                <a:gd name="T9" fmla="*/ 19 h 152"/>
                <a:gd name="T10" fmla="*/ 0 w 201"/>
                <a:gd name="T11" fmla="*/ 55 h 152"/>
                <a:gd name="T12" fmla="*/ 49 w 201"/>
                <a:gd name="T13" fmla="*/ 127 h 152"/>
                <a:gd name="T14" fmla="*/ 57 w 201"/>
                <a:gd name="T15" fmla="*/ 139 h 152"/>
                <a:gd name="T16" fmla="*/ 58 w 201"/>
                <a:gd name="T17" fmla="*/ 140 h 152"/>
                <a:gd name="T18" fmla="*/ 58 w 201"/>
                <a:gd name="T19" fmla="*/ 140 h 152"/>
                <a:gd name="T20" fmla="*/ 59 w 201"/>
                <a:gd name="T21" fmla="*/ 140 h 152"/>
                <a:gd name="T22" fmla="*/ 198 w 201"/>
                <a:gd name="T23" fmla="*/ 113 h 152"/>
                <a:gd name="T24" fmla="*/ 201 w 201"/>
                <a:gd name="T25" fmla="*/ 79 h 152"/>
                <a:gd name="T26" fmla="*/ 111 w 201"/>
                <a:gd name="T27" fmla="*/ 11 h 152"/>
                <a:gd name="T28" fmla="*/ 161 w 201"/>
                <a:gd name="T29" fmla="*/ 30 h 152"/>
                <a:gd name="T30" fmla="*/ 62 w 201"/>
                <a:gd name="T31" fmla="*/ 53 h 152"/>
                <a:gd name="T32" fmla="*/ 12 w 201"/>
                <a:gd name="T33" fmla="*/ 26 h 152"/>
                <a:gd name="T34" fmla="*/ 111 w 201"/>
                <a:gd name="T35" fmla="*/ 11 h 152"/>
                <a:gd name="T36" fmla="*/ 125 w 201"/>
                <a:gd name="T37" fmla="*/ 42 h 152"/>
                <a:gd name="T38" fmla="*/ 156 w 201"/>
                <a:gd name="T39" fmla="*/ 72 h 152"/>
                <a:gd name="T40" fmla="*/ 67 w 201"/>
                <a:gd name="T41" fmla="*/ 90 h 152"/>
                <a:gd name="T42" fmla="*/ 38 w 201"/>
                <a:gd name="T43" fmla="*/ 50 h 152"/>
                <a:gd name="T44" fmla="*/ 62 w 201"/>
                <a:gd name="T45" fmla="*/ 62 h 152"/>
                <a:gd name="T46" fmla="*/ 125 w 201"/>
                <a:gd name="T47" fmla="*/ 42 h 152"/>
                <a:gd name="T48" fmla="*/ 21 w 201"/>
                <a:gd name="T49" fmla="*/ 42 h 152"/>
                <a:gd name="T50" fmla="*/ 62 w 201"/>
                <a:gd name="T51" fmla="*/ 97 h 152"/>
                <a:gd name="T52" fmla="*/ 172 w 201"/>
                <a:gd name="T53" fmla="*/ 76 h 152"/>
                <a:gd name="T54" fmla="*/ 135 w 201"/>
                <a:gd name="T55" fmla="*/ 40 h 152"/>
                <a:gd name="T56" fmla="*/ 148 w 201"/>
                <a:gd name="T57" fmla="*/ 37 h 152"/>
                <a:gd name="T58" fmla="*/ 191 w 201"/>
                <a:gd name="T59" fmla="*/ 79 h 152"/>
                <a:gd name="T60" fmla="*/ 59 w 201"/>
                <a:gd name="T61" fmla="*/ 106 h 152"/>
                <a:gd name="T62" fmla="*/ 59 w 201"/>
                <a:gd name="T63" fmla="*/ 106 h 152"/>
                <a:gd name="T64" fmla="*/ 59 w 201"/>
                <a:gd name="T65" fmla="*/ 106 h 152"/>
                <a:gd name="T66" fmla="*/ 58 w 201"/>
                <a:gd name="T67" fmla="*/ 106 h 152"/>
                <a:gd name="T68" fmla="*/ 58 w 201"/>
                <a:gd name="T69" fmla="*/ 106 h 152"/>
                <a:gd name="T70" fmla="*/ 10 w 201"/>
                <a:gd name="T71" fmla="*/ 36 h 152"/>
                <a:gd name="T72" fmla="*/ 21 w 201"/>
                <a:gd name="T73"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52">
                  <a:moveTo>
                    <a:pt x="201" y="79"/>
                  </a:moveTo>
                  <a:cubicBezTo>
                    <a:pt x="157" y="36"/>
                    <a:pt x="157" y="36"/>
                    <a:pt x="157" y="36"/>
                  </a:cubicBezTo>
                  <a:cubicBezTo>
                    <a:pt x="169" y="35"/>
                    <a:pt x="181" y="34"/>
                    <a:pt x="191" y="35"/>
                  </a:cubicBezTo>
                  <a:cubicBezTo>
                    <a:pt x="191" y="35"/>
                    <a:pt x="134" y="12"/>
                    <a:pt x="113" y="3"/>
                  </a:cubicBezTo>
                  <a:cubicBezTo>
                    <a:pt x="84" y="0"/>
                    <a:pt x="0" y="19"/>
                    <a:pt x="0" y="19"/>
                  </a:cubicBezTo>
                  <a:cubicBezTo>
                    <a:pt x="0" y="55"/>
                    <a:pt x="0" y="55"/>
                    <a:pt x="0" y="55"/>
                  </a:cubicBezTo>
                  <a:cubicBezTo>
                    <a:pt x="49" y="127"/>
                    <a:pt x="49" y="127"/>
                    <a:pt x="49" y="127"/>
                  </a:cubicBezTo>
                  <a:cubicBezTo>
                    <a:pt x="51" y="130"/>
                    <a:pt x="53" y="134"/>
                    <a:pt x="57" y="139"/>
                  </a:cubicBezTo>
                  <a:cubicBezTo>
                    <a:pt x="58" y="140"/>
                    <a:pt x="58" y="140"/>
                    <a:pt x="58" y="140"/>
                  </a:cubicBezTo>
                  <a:cubicBezTo>
                    <a:pt x="58" y="140"/>
                    <a:pt x="58" y="140"/>
                    <a:pt x="58" y="140"/>
                  </a:cubicBezTo>
                  <a:cubicBezTo>
                    <a:pt x="59" y="140"/>
                    <a:pt x="59" y="140"/>
                    <a:pt x="59" y="140"/>
                  </a:cubicBezTo>
                  <a:cubicBezTo>
                    <a:pt x="132" y="152"/>
                    <a:pt x="198" y="113"/>
                    <a:pt x="198" y="113"/>
                  </a:cubicBezTo>
                  <a:cubicBezTo>
                    <a:pt x="198" y="113"/>
                    <a:pt x="201" y="79"/>
                    <a:pt x="201" y="79"/>
                  </a:cubicBezTo>
                  <a:close/>
                  <a:moveTo>
                    <a:pt x="111" y="11"/>
                  </a:moveTo>
                  <a:cubicBezTo>
                    <a:pt x="161" y="30"/>
                    <a:pt x="161" y="30"/>
                    <a:pt x="161" y="30"/>
                  </a:cubicBezTo>
                  <a:cubicBezTo>
                    <a:pt x="161" y="30"/>
                    <a:pt x="122" y="30"/>
                    <a:pt x="62" y="53"/>
                  </a:cubicBezTo>
                  <a:cubicBezTo>
                    <a:pt x="12" y="26"/>
                    <a:pt x="12" y="26"/>
                    <a:pt x="12" y="26"/>
                  </a:cubicBezTo>
                  <a:cubicBezTo>
                    <a:pt x="12" y="26"/>
                    <a:pt x="90" y="10"/>
                    <a:pt x="111" y="11"/>
                  </a:cubicBezTo>
                  <a:close/>
                  <a:moveTo>
                    <a:pt x="125" y="42"/>
                  </a:moveTo>
                  <a:cubicBezTo>
                    <a:pt x="156" y="72"/>
                    <a:pt x="156" y="72"/>
                    <a:pt x="156" y="72"/>
                  </a:cubicBezTo>
                  <a:cubicBezTo>
                    <a:pt x="67" y="90"/>
                    <a:pt x="67" y="90"/>
                    <a:pt x="67" y="90"/>
                  </a:cubicBezTo>
                  <a:cubicBezTo>
                    <a:pt x="38" y="50"/>
                    <a:pt x="38" y="50"/>
                    <a:pt x="38" y="50"/>
                  </a:cubicBezTo>
                  <a:cubicBezTo>
                    <a:pt x="62" y="62"/>
                    <a:pt x="62" y="62"/>
                    <a:pt x="62" y="62"/>
                  </a:cubicBezTo>
                  <a:cubicBezTo>
                    <a:pt x="62" y="62"/>
                    <a:pt x="91" y="50"/>
                    <a:pt x="125" y="42"/>
                  </a:cubicBezTo>
                  <a:close/>
                  <a:moveTo>
                    <a:pt x="21" y="42"/>
                  </a:moveTo>
                  <a:cubicBezTo>
                    <a:pt x="62" y="97"/>
                    <a:pt x="62" y="97"/>
                    <a:pt x="62" y="97"/>
                  </a:cubicBezTo>
                  <a:cubicBezTo>
                    <a:pt x="172" y="76"/>
                    <a:pt x="172" y="76"/>
                    <a:pt x="172" y="76"/>
                  </a:cubicBezTo>
                  <a:cubicBezTo>
                    <a:pt x="135" y="40"/>
                    <a:pt x="135" y="40"/>
                    <a:pt x="135" y="40"/>
                  </a:cubicBezTo>
                  <a:cubicBezTo>
                    <a:pt x="139" y="39"/>
                    <a:pt x="144" y="38"/>
                    <a:pt x="148" y="37"/>
                  </a:cubicBezTo>
                  <a:cubicBezTo>
                    <a:pt x="191" y="79"/>
                    <a:pt x="191" y="79"/>
                    <a:pt x="191" y="79"/>
                  </a:cubicBezTo>
                  <a:cubicBezTo>
                    <a:pt x="59" y="106"/>
                    <a:pt x="59" y="106"/>
                    <a:pt x="59" y="106"/>
                  </a:cubicBezTo>
                  <a:cubicBezTo>
                    <a:pt x="59" y="106"/>
                    <a:pt x="59" y="106"/>
                    <a:pt x="59" y="106"/>
                  </a:cubicBezTo>
                  <a:cubicBezTo>
                    <a:pt x="59" y="106"/>
                    <a:pt x="59" y="106"/>
                    <a:pt x="59" y="106"/>
                  </a:cubicBezTo>
                  <a:cubicBezTo>
                    <a:pt x="58" y="106"/>
                    <a:pt x="58" y="106"/>
                    <a:pt x="58" y="106"/>
                  </a:cubicBezTo>
                  <a:cubicBezTo>
                    <a:pt x="58" y="106"/>
                    <a:pt x="58" y="106"/>
                    <a:pt x="58" y="106"/>
                  </a:cubicBezTo>
                  <a:cubicBezTo>
                    <a:pt x="10" y="36"/>
                    <a:pt x="10" y="36"/>
                    <a:pt x="10" y="36"/>
                  </a:cubicBezTo>
                  <a:lnTo>
                    <a:pt x="2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3" name="Freeform 39">
              <a:extLst>
                <a:ext uri="{FF2B5EF4-FFF2-40B4-BE49-F238E27FC236}">
                  <a16:creationId xmlns:a16="http://schemas.microsoft.com/office/drawing/2014/main" id="{6AC00294-264B-45E3-B7EE-796A14CEC576}"/>
                </a:ext>
              </a:extLst>
            </p:cNvPr>
            <p:cNvSpPr>
              <a:spLocks/>
            </p:cNvSpPr>
            <p:nvPr/>
          </p:nvSpPr>
          <p:spPr bwMode="auto">
            <a:xfrm>
              <a:off x="2603123" y="5488645"/>
              <a:ext cx="201243" cy="201243"/>
            </a:xfrm>
            <a:custGeom>
              <a:avLst/>
              <a:gdLst>
                <a:gd name="T0" fmla="*/ 159 w 159"/>
                <a:gd name="T1" fmla="*/ 99 h 159"/>
                <a:gd name="T2" fmla="*/ 98 w 159"/>
                <a:gd name="T3" fmla="*/ 99 h 159"/>
                <a:gd name="T4" fmla="*/ 98 w 159"/>
                <a:gd name="T5" fmla="*/ 159 h 159"/>
                <a:gd name="T6" fmla="*/ 60 w 159"/>
                <a:gd name="T7" fmla="*/ 159 h 159"/>
                <a:gd name="T8" fmla="*/ 60 w 159"/>
                <a:gd name="T9" fmla="*/ 99 h 159"/>
                <a:gd name="T10" fmla="*/ 0 w 159"/>
                <a:gd name="T11" fmla="*/ 99 h 159"/>
                <a:gd name="T12" fmla="*/ 0 w 159"/>
                <a:gd name="T13" fmla="*/ 61 h 159"/>
                <a:gd name="T14" fmla="*/ 60 w 159"/>
                <a:gd name="T15" fmla="*/ 61 h 159"/>
                <a:gd name="T16" fmla="*/ 60 w 159"/>
                <a:gd name="T17" fmla="*/ 0 h 159"/>
                <a:gd name="T18" fmla="*/ 98 w 159"/>
                <a:gd name="T19" fmla="*/ 0 h 159"/>
                <a:gd name="T20" fmla="*/ 98 w 159"/>
                <a:gd name="T21" fmla="*/ 61 h 159"/>
                <a:gd name="T22" fmla="*/ 159 w 159"/>
                <a:gd name="T23" fmla="*/ 61 h 159"/>
                <a:gd name="T24" fmla="*/ 159 w 159"/>
                <a:gd name="T25" fmla="*/ 9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59" y="99"/>
                  </a:moveTo>
                  <a:lnTo>
                    <a:pt x="98" y="99"/>
                  </a:lnTo>
                  <a:lnTo>
                    <a:pt x="98" y="159"/>
                  </a:lnTo>
                  <a:lnTo>
                    <a:pt x="60" y="159"/>
                  </a:lnTo>
                  <a:lnTo>
                    <a:pt x="60" y="99"/>
                  </a:lnTo>
                  <a:lnTo>
                    <a:pt x="0" y="99"/>
                  </a:lnTo>
                  <a:lnTo>
                    <a:pt x="0" y="61"/>
                  </a:lnTo>
                  <a:lnTo>
                    <a:pt x="60" y="61"/>
                  </a:lnTo>
                  <a:lnTo>
                    <a:pt x="60" y="0"/>
                  </a:lnTo>
                  <a:lnTo>
                    <a:pt x="98" y="0"/>
                  </a:lnTo>
                  <a:lnTo>
                    <a:pt x="98" y="61"/>
                  </a:lnTo>
                  <a:lnTo>
                    <a:pt x="159" y="61"/>
                  </a:lnTo>
                  <a:lnTo>
                    <a:pt x="159"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4" name="Freeform 76">
              <a:extLst>
                <a:ext uri="{FF2B5EF4-FFF2-40B4-BE49-F238E27FC236}">
                  <a16:creationId xmlns:a16="http://schemas.microsoft.com/office/drawing/2014/main" id="{D6DA3A65-3C53-4FA4-8894-2A534A1E4326}"/>
                </a:ext>
              </a:extLst>
            </p:cNvPr>
            <p:cNvSpPr>
              <a:spLocks/>
            </p:cNvSpPr>
            <p:nvPr/>
          </p:nvSpPr>
          <p:spPr bwMode="auto">
            <a:xfrm>
              <a:off x="2544902" y="5084893"/>
              <a:ext cx="313888" cy="101254"/>
            </a:xfrm>
            <a:custGeom>
              <a:avLst/>
              <a:gdLst>
                <a:gd name="T0" fmla="*/ 0 w 196"/>
                <a:gd name="T1" fmla="*/ 9 h 63"/>
                <a:gd name="T2" fmla="*/ 87 w 196"/>
                <a:gd name="T3" fmla="*/ 10 h 63"/>
                <a:gd name="T4" fmla="*/ 112 w 196"/>
                <a:gd name="T5" fmla="*/ 3 h 63"/>
                <a:gd name="T6" fmla="*/ 114 w 196"/>
                <a:gd name="T7" fmla="*/ 0 h 63"/>
                <a:gd name="T8" fmla="*/ 128 w 196"/>
                <a:gd name="T9" fmla="*/ 0 h 63"/>
                <a:gd name="T10" fmla="*/ 129 w 196"/>
                <a:gd name="T11" fmla="*/ 2 h 63"/>
                <a:gd name="T12" fmla="*/ 149 w 196"/>
                <a:gd name="T13" fmla="*/ 6 h 63"/>
                <a:gd name="T14" fmla="*/ 151 w 196"/>
                <a:gd name="T15" fmla="*/ 21 h 63"/>
                <a:gd name="T16" fmla="*/ 180 w 196"/>
                <a:gd name="T17" fmla="*/ 21 h 63"/>
                <a:gd name="T18" fmla="*/ 191 w 196"/>
                <a:gd name="T19" fmla="*/ 23 h 63"/>
                <a:gd name="T20" fmla="*/ 195 w 196"/>
                <a:gd name="T21" fmla="*/ 28 h 63"/>
                <a:gd name="T22" fmla="*/ 193 w 196"/>
                <a:gd name="T23" fmla="*/ 30 h 63"/>
                <a:gd name="T24" fmla="*/ 190 w 196"/>
                <a:gd name="T25" fmla="*/ 42 h 63"/>
                <a:gd name="T26" fmla="*/ 176 w 196"/>
                <a:gd name="T27" fmla="*/ 56 h 63"/>
                <a:gd name="T28" fmla="*/ 163 w 196"/>
                <a:gd name="T29" fmla="*/ 63 h 63"/>
                <a:gd name="T30" fmla="*/ 75 w 196"/>
                <a:gd name="T31" fmla="*/ 63 h 63"/>
                <a:gd name="T32" fmla="*/ 63 w 196"/>
                <a:gd name="T33" fmla="*/ 55 h 63"/>
                <a:gd name="T34" fmla="*/ 45 w 196"/>
                <a:gd name="T35" fmla="*/ 40 h 63"/>
                <a:gd name="T36" fmla="*/ 44 w 196"/>
                <a:gd name="T37" fmla="*/ 37 h 63"/>
                <a:gd name="T38" fmla="*/ 46 w 196"/>
                <a:gd name="T39" fmla="*/ 32 h 63"/>
                <a:gd name="T40" fmla="*/ 49 w 196"/>
                <a:gd name="T41" fmla="*/ 30 h 63"/>
                <a:gd name="T42" fmla="*/ 81 w 196"/>
                <a:gd name="T43" fmla="*/ 27 h 63"/>
                <a:gd name="T44" fmla="*/ 86 w 196"/>
                <a:gd name="T45" fmla="*/ 22 h 63"/>
                <a:gd name="T46" fmla="*/ 95 w 196"/>
                <a:gd name="T47" fmla="*/ 22 h 63"/>
                <a:gd name="T48" fmla="*/ 90 w 196"/>
                <a:gd name="T49" fmla="*/ 19 h 63"/>
                <a:gd name="T50" fmla="*/ 87 w 196"/>
                <a:gd name="T51" fmla="*/ 14 h 63"/>
                <a:gd name="T52" fmla="*/ 0 w 196"/>
                <a:gd name="T53" fmla="*/ 12 h 63"/>
                <a:gd name="T54" fmla="*/ 0 w 19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6" h="63">
                  <a:moveTo>
                    <a:pt x="0" y="9"/>
                  </a:moveTo>
                  <a:cubicBezTo>
                    <a:pt x="87" y="10"/>
                    <a:pt x="87" y="10"/>
                    <a:pt x="87" y="10"/>
                  </a:cubicBezTo>
                  <a:cubicBezTo>
                    <a:pt x="112" y="3"/>
                    <a:pt x="112" y="3"/>
                    <a:pt x="112" y="3"/>
                  </a:cubicBezTo>
                  <a:cubicBezTo>
                    <a:pt x="114" y="0"/>
                    <a:pt x="114" y="0"/>
                    <a:pt x="114" y="0"/>
                  </a:cubicBezTo>
                  <a:cubicBezTo>
                    <a:pt x="128" y="0"/>
                    <a:pt x="128" y="0"/>
                    <a:pt x="128" y="0"/>
                  </a:cubicBezTo>
                  <a:cubicBezTo>
                    <a:pt x="129" y="2"/>
                    <a:pt x="129" y="2"/>
                    <a:pt x="129" y="2"/>
                  </a:cubicBezTo>
                  <a:cubicBezTo>
                    <a:pt x="140" y="2"/>
                    <a:pt x="147" y="3"/>
                    <a:pt x="149" y="6"/>
                  </a:cubicBezTo>
                  <a:cubicBezTo>
                    <a:pt x="151" y="8"/>
                    <a:pt x="151" y="14"/>
                    <a:pt x="151" y="21"/>
                  </a:cubicBezTo>
                  <a:cubicBezTo>
                    <a:pt x="180" y="21"/>
                    <a:pt x="180" y="21"/>
                    <a:pt x="180" y="21"/>
                  </a:cubicBezTo>
                  <a:cubicBezTo>
                    <a:pt x="185" y="21"/>
                    <a:pt x="189" y="22"/>
                    <a:pt x="191" y="23"/>
                  </a:cubicBezTo>
                  <a:cubicBezTo>
                    <a:pt x="192" y="24"/>
                    <a:pt x="193" y="26"/>
                    <a:pt x="195" y="28"/>
                  </a:cubicBezTo>
                  <a:cubicBezTo>
                    <a:pt x="196" y="30"/>
                    <a:pt x="195" y="31"/>
                    <a:pt x="193" y="30"/>
                  </a:cubicBezTo>
                  <a:cubicBezTo>
                    <a:pt x="190" y="42"/>
                    <a:pt x="190" y="42"/>
                    <a:pt x="190" y="42"/>
                  </a:cubicBezTo>
                  <a:cubicBezTo>
                    <a:pt x="185" y="47"/>
                    <a:pt x="181" y="52"/>
                    <a:pt x="176" y="56"/>
                  </a:cubicBezTo>
                  <a:cubicBezTo>
                    <a:pt x="171" y="61"/>
                    <a:pt x="166" y="63"/>
                    <a:pt x="163" y="63"/>
                  </a:cubicBezTo>
                  <a:cubicBezTo>
                    <a:pt x="75" y="63"/>
                    <a:pt x="75" y="63"/>
                    <a:pt x="75" y="63"/>
                  </a:cubicBezTo>
                  <a:cubicBezTo>
                    <a:pt x="73" y="63"/>
                    <a:pt x="69" y="60"/>
                    <a:pt x="63" y="55"/>
                  </a:cubicBezTo>
                  <a:cubicBezTo>
                    <a:pt x="56" y="50"/>
                    <a:pt x="51" y="45"/>
                    <a:pt x="45" y="40"/>
                  </a:cubicBezTo>
                  <a:cubicBezTo>
                    <a:pt x="44" y="40"/>
                    <a:pt x="44" y="39"/>
                    <a:pt x="44" y="37"/>
                  </a:cubicBezTo>
                  <a:cubicBezTo>
                    <a:pt x="45" y="35"/>
                    <a:pt x="46" y="33"/>
                    <a:pt x="46" y="32"/>
                  </a:cubicBezTo>
                  <a:cubicBezTo>
                    <a:pt x="49" y="30"/>
                    <a:pt x="49" y="30"/>
                    <a:pt x="49" y="30"/>
                  </a:cubicBezTo>
                  <a:cubicBezTo>
                    <a:pt x="81" y="27"/>
                    <a:pt x="81" y="27"/>
                    <a:pt x="81" y="27"/>
                  </a:cubicBezTo>
                  <a:cubicBezTo>
                    <a:pt x="86" y="22"/>
                    <a:pt x="86" y="22"/>
                    <a:pt x="86" y="22"/>
                  </a:cubicBezTo>
                  <a:cubicBezTo>
                    <a:pt x="95" y="22"/>
                    <a:pt x="95" y="22"/>
                    <a:pt x="95" y="22"/>
                  </a:cubicBezTo>
                  <a:cubicBezTo>
                    <a:pt x="90" y="19"/>
                    <a:pt x="90" y="19"/>
                    <a:pt x="90" y="19"/>
                  </a:cubicBezTo>
                  <a:cubicBezTo>
                    <a:pt x="87" y="14"/>
                    <a:pt x="87" y="14"/>
                    <a:pt x="87" y="14"/>
                  </a:cubicBezTo>
                  <a:cubicBezTo>
                    <a:pt x="0" y="12"/>
                    <a:pt x="0" y="12"/>
                    <a:pt x="0" y="12"/>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5" name="Freeform 151">
              <a:extLst>
                <a:ext uri="{FF2B5EF4-FFF2-40B4-BE49-F238E27FC236}">
                  <a16:creationId xmlns:a16="http://schemas.microsoft.com/office/drawing/2014/main" id="{6DF6DB53-9AC8-4367-B205-2AD0C31766BA}"/>
                </a:ext>
              </a:extLst>
            </p:cNvPr>
            <p:cNvSpPr>
              <a:spLocks/>
            </p:cNvSpPr>
            <p:nvPr/>
          </p:nvSpPr>
          <p:spPr bwMode="auto">
            <a:xfrm>
              <a:off x="2570216" y="3620503"/>
              <a:ext cx="150616" cy="303763"/>
            </a:xfrm>
            <a:custGeom>
              <a:avLst/>
              <a:gdLst>
                <a:gd name="T0" fmla="*/ 0 w 119"/>
                <a:gd name="T1" fmla="*/ 78 h 240"/>
                <a:gd name="T2" fmla="*/ 0 w 119"/>
                <a:gd name="T3" fmla="*/ 166 h 240"/>
                <a:gd name="T4" fmla="*/ 47 w 119"/>
                <a:gd name="T5" fmla="*/ 166 h 240"/>
                <a:gd name="T6" fmla="*/ 119 w 119"/>
                <a:gd name="T7" fmla="*/ 240 h 240"/>
                <a:gd name="T8" fmla="*/ 119 w 119"/>
                <a:gd name="T9" fmla="*/ 0 h 240"/>
                <a:gd name="T10" fmla="*/ 44 w 119"/>
                <a:gd name="T11" fmla="*/ 78 h 240"/>
                <a:gd name="T12" fmla="*/ 0 w 119"/>
                <a:gd name="T13" fmla="*/ 78 h 240"/>
              </a:gdLst>
              <a:ahLst/>
              <a:cxnLst>
                <a:cxn ang="0">
                  <a:pos x="T0" y="T1"/>
                </a:cxn>
                <a:cxn ang="0">
                  <a:pos x="T2" y="T3"/>
                </a:cxn>
                <a:cxn ang="0">
                  <a:pos x="T4" y="T5"/>
                </a:cxn>
                <a:cxn ang="0">
                  <a:pos x="T6" y="T7"/>
                </a:cxn>
                <a:cxn ang="0">
                  <a:pos x="T8" y="T9"/>
                </a:cxn>
                <a:cxn ang="0">
                  <a:pos x="T10" y="T11"/>
                </a:cxn>
                <a:cxn ang="0">
                  <a:pos x="T12" y="T13"/>
                </a:cxn>
              </a:cxnLst>
              <a:rect l="0" t="0" r="r" b="b"/>
              <a:pathLst>
                <a:path w="119" h="240">
                  <a:moveTo>
                    <a:pt x="0" y="78"/>
                  </a:moveTo>
                  <a:lnTo>
                    <a:pt x="0" y="166"/>
                  </a:lnTo>
                  <a:lnTo>
                    <a:pt x="47" y="166"/>
                  </a:lnTo>
                  <a:lnTo>
                    <a:pt x="119" y="240"/>
                  </a:lnTo>
                  <a:lnTo>
                    <a:pt x="119" y="0"/>
                  </a:lnTo>
                  <a:lnTo>
                    <a:pt x="44" y="7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6" name="Freeform 152">
              <a:extLst>
                <a:ext uri="{FF2B5EF4-FFF2-40B4-BE49-F238E27FC236}">
                  <a16:creationId xmlns:a16="http://schemas.microsoft.com/office/drawing/2014/main" id="{6747633E-7969-472E-8DFC-8C8CAC6EE0FA}"/>
                </a:ext>
              </a:extLst>
            </p:cNvPr>
            <p:cNvSpPr>
              <a:spLocks/>
            </p:cNvSpPr>
            <p:nvPr/>
          </p:nvSpPr>
          <p:spPr bwMode="auto">
            <a:xfrm>
              <a:off x="2741083" y="3715429"/>
              <a:ext cx="62019" cy="113911"/>
            </a:xfrm>
            <a:custGeom>
              <a:avLst/>
              <a:gdLst>
                <a:gd name="T0" fmla="*/ 3 w 38"/>
                <a:gd name="T1" fmla="*/ 0 h 71"/>
                <a:gd name="T2" fmla="*/ 0 w 38"/>
                <a:gd name="T3" fmla="*/ 0 h 71"/>
                <a:gd name="T4" fmla="*/ 32 w 38"/>
                <a:gd name="T5" fmla="*/ 35 h 71"/>
                <a:gd name="T6" fmla="*/ 0 w 38"/>
                <a:gd name="T7" fmla="*/ 71 h 71"/>
                <a:gd name="T8" fmla="*/ 3 w 38"/>
                <a:gd name="T9" fmla="*/ 71 h 71"/>
                <a:gd name="T10" fmla="*/ 38 w 38"/>
                <a:gd name="T11" fmla="*/ 35 h 71"/>
                <a:gd name="T12" fmla="*/ 3 w 3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38" h="71">
                  <a:moveTo>
                    <a:pt x="3" y="0"/>
                  </a:moveTo>
                  <a:cubicBezTo>
                    <a:pt x="2" y="0"/>
                    <a:pt x="1" y="0"/>
                    <a:pt x="0" y="0"/>
                  </a:cubicBezTo>
                  <a:cubicBezTo>
                    <a:pt x="18" y="2"/>
                    <a:pt x="32" y="17"/>
                    <a:pt x="32" y="35"/>
                  </a:cubicBezTo>
                  <a:cubicBezTo>
                    <a:pt x="32" y="54"/>
                    <a:pt x="18" y="69"/>
                    <a:pt x="0" y="71"/>
                  </a:cubicBezTo>
                  <a:cubicBezTo>
                    <a:pt x="1" y="71"/>
                    <a:pt x="2" y="71"/>
                    <a:pt x="3" y="71"/>
                  </a:cubicBezTo>
                  <a:cubicBezTo>
                    <a:pt x="22" y="71"/>
                    <a:pt x="38" y="55"/>
                    <a:pt x="38" y="35"/>
                  </a:cubicBezTo>
                  <a:cubicBezTo>
                    <a:pt x="38" y="16"/>
                    <a:pt x="2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7" name="Freeform 166">
              <a:extLst>
                <a:ext uri="{FF2B5EF4-FFF2-40B4-BE49-F238E27FC236}">
                  <a16:creationId xmlns:a16="http://schemas.microsoft.com/office/drawing/2014/main" id="{9CB3602F-BC9F-4F92-B501-9C9487EE55EF}"/>
                </a:ext>
              </a:extLst>
            </p:cNvPr>
            <p:cNvSpPr>
              <a:spLocks/>
            </p:cNvSpPr>
            <p:nvPr/>
          </p:nvSpPr>
          <p:spPr bwMode="auto">
            <a:xfrm>
              <a:off x="2724629" y="4147026"/>
              <a:ext cx="32908" cy="59487"/>
            </a:xfrm>
            <a:custGeom>
              <a:avLst/>
              <a:gdLst>
                <a:gd name="T0" fmla="*/ 5 w 21"/>
                <a:gd name="T1" fmla="*/ 19 h 37"/>
                <a:gd name="T2" fmla="*/ 21 w 21"/>
                <a:gd name="T3" fmla="*/ 0 h 37"/>
                <a:gd name="T4" fmla="*/ 19 w 21"/>
                <a:gd name="T5" fmla="*/ 0 h 37"/>
                <a:gd name="T6" fmla="*/ 0 w 21"/>
                <a:gd name="T7" fmla="*/ 19 h 37"/>
                <a:gd name="T8" fmla="*/ 19 w 21"/>
                <a:gd name="T9" fmla="*/ 37 h 37"/>
                <a:gd name="T10" fmla="*/ 21 w 21"/>
                <a:gd name="T11" fmla="*/ 37 h 37"/>
                <a:gd name="T12" fmla="*/ 5 w 2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21" h="37">
                  <a:moveTo>
                    <a:pt x="5" y="19"/>
                  </a:moveTo>
                  <a:cubicBezTo>
                    <a:pt x="5" y="9"/>
                    <a:pt x="12" y="1"/>
                    <a:pt x="21" y="0"/>
                  </a:cubicBezTo>
                  <a:cubicBezTo>
                    <a:pt x="21" y="0"/>
                    <a:pt x="20" y="0"/>
                    <a:pt x="19" y="0"/>
                  </a:cubicBezTo>
                  <a:cubicBezTo>
                    <a:pt x="9" y="0"/>
                    <a:pt x="0" y="8"/>
                    <a:pt x="0" y="19"/>
                  </a:cubicBezTo>
                  <a:cubicBezTo>
                    <a:pt x="0" y="29"/>
                    <a:pt x="9" y="37"/>
                    <a:pt x="19" y="37"/>
                  </a:cubicBezTo>
                  <a:cubicBezTo>
                    <a:pt x="20" y="37"/>
                    <a:pt x="21" y="37"/>
                    <a:pt x="21" y="37"/>
                  </a:cubicBezTo>
                  <a:cubicBezTo>
                    <a:pt x="12" y="36"/>
                    <a:pt x="5" y="28"/>
                    <a:pt x="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8" name="Freeform 167">
              <a:extLst>
                <a:ext uri="{FF2B5EF4-FFF2-40B4-BE49-F238E27FC236}">
                  <a16:creationId xmlns:a16="http://schemas.microsoft.com/office/drawing/2014/main" id="{F82BFD0C-E24E-4FA4-9326-056FDDB9F8EB}"/>
                </a:ext>
              </a:extLst>
            </p:cNvPr>
            <p:cNvSpPr>
              <a:spLocks/>
            </p:cNvSpPr>
            <p:nvPr/>
          </p:nvSpPr>
          <p:spPr bwMode="auto">
            <a:xfrm>
              <a:off x="2698050" y="4129306"/>
              <a:ext cx="53159" cy="94926"/>
            </a:xfrm>
            <a:custGeom>
              <a:avLst/>
              <a:gdLst>
                <a:gd name="T0" fmla="*/ 7 w 33"/>
                <a:gd name="T1" fmla="*/ 30 h 59"/>
                <a:gd name="T2" fmla="*/ 33 w 33"/>
                <a:gd name="T3" fmla="*/ 0 h 59"/>
                <a:gd name="T4" fmla="*/ 30 w 33"/>
                <a:gd name="T5" fmla="*/ 0 h 59"/>
                <a:gd name="T6" fmla="*/ 0 w 33"/>
                <a:gd name="T7" fmla="*/ 30 h 59"/>
                <a:gd name="T8" fmla="*/ 30 w 33"/>
                <a:gd name="T9" fmla="*/ 59 h 59"/>
                <a:gd name="T10" fmla="*/ 33 w 33"/>
                <a:gd name="T11" fmla="*/ 59 h 59"/>
                <a:gd name="T12" fmla="*/ 7 w 33"/>
                <a:gd name="T13" fmla="*/ 30 h 59"/>
              </a:gdLst>
              <a:ahLst/>
              <a:cxnLst>
                <a:cxn ang="0">
                  <a:pos x="T0" y="T1"/>
                </a:cxn>
                <a:cxn ang="0">
                  <a:pos x="T2" y="T3"/>
                </a:cxn>
                <a:cxn ang="0">
                  <a:pos x="T4" y="T5"/>
                </a:cxn>
                <a:cxn ang="0">
                  <a:pos x="T6" y="T7"/>
                </a:cxn>
                <a:cxn ang="0">
                  <a:pos x="T8" y="T9"/>
                </a:cxn>
                <a:cxn ang="0">
                  <a:pos x="T10" y="T11"/>
                </a:cxn>
                <a:cxn ang="0">
                  <a:pos x="T12" y="T13"/>
                </a:cxn>
              </a:cxnLst>
              <a:rect l="0" t="0" r="r" b="b"/>
              <a:pathLst>
                <a:path w="33" h="59">
                  <a:moveTo>
                    <a:pt x="7" y="30"/>
                  </a:moveTo>
                  <a:cubicBezTo>
                    <a:pt x="7" y="14"/>
                    <a:pt x="18" y="2"/>
                    <a:pt x="33" y="0"/>
                  </a:cubicBezTo>
                  <a:cubicBezTo>
                    <a:pt x="32" y="0"/>
                    <a:pt x="31" y="0"/>
                    <a:pt x="30" y="0"/>
                  </a:cubicBezTo>
                  <a:cubicBezTo>
                    <a:pt x="13" y="0"/>
                    <a:pt x="0" y="13"/>
                    <a:pt x="0" y="30"/>
                  </a:cubicBezTo>
                  <a:cubicBezTo>
                    <a:pt x="0" y="46"/>
                    <a:pt x="13" y="59"/>
                    <a:pt x="30" y="59"/>
                  </a:cubicBezTo>
                  <a:cubicBezTo>
                    <a:pt x="31" y="59"/>
                    <a:pt x="32" y="59"/>
                    <a:pt x="33" y="59"/>
                  </a:cubicBezTo>
                  <a:cubicBezTo>
                    <a:pt x="18" y="57"/>
                    <a:pt x="7" y="45"/>
                    <a:pt x="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99" name="Freeform 168">
              <a:extLst>
                <a:ext uri="{FF2B5EF4-FFF2-40B4-BE49-F238E27FC236}">
                  <a16:creationId xmlns:a16="http://schemas.microsoft.com/office/drawing/2014/main" id="{E89FC8C8-E7C0-4E25-BDFF-5562CAB8B3B4}"/>
                </a:ext>
              </a:extLst>
            </p:cNvPr>
            <p:cNvSpPr>
              <a:spLocks/>
            </p:cNvSpPr>
            <p:nvPr/>
          </p:nvSpPr>
          <p:spPr bwMode="auto">
            <a:xfrm>
              <a:off x="2782850" y="4145760"/>
              <a:ext cx="34174" cy="59487"/>
            </a:xfrm>
            <a:custGeom>
              <a:avLst/>
              <a:gdLst>
                <a:gd name="T0" fmla="*/ 17 w 21"/>
                <a:gd name="T1" fmla="*/ 18 h 37"/>
                <a:gd name="T2" fmla="*/ 0 w 21"/>
                <a:gd name="T3" fmla="*/ 0 h 37"/>
                <a:gd name="T4" fmla="*/ 2 w 21"/>
                <a:gd name="T5" fmla="*/ 0 h 37"/>
                <a:gd name="T6" fmla="*/ 21 w 21"/>
                <a:gd name="T7" fmla="*/ 18 h 37"/>
                <a:gd name="T8" fmla="*/ 2 w 21"/>
                <a:gd name="T9" fmla="*/ 37 h 37"/>
                <a:gd name="T10" fmla="*/ 0 w 21"/>
                <a:gd name="T11" fmla="*/ 37 h 37"/>
                <a:gd name="T12" fmla="*/ 17 w 2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1" h="37">
                  <a:moveTo>
                    <a:pt x="17" y="18"/>
                  </a:moveTo>
                  <a:cubicBezTo>
                    <a:pt x="17" y="9"/>
                    <a:pt x="10" y="1"/>
                    <a:pt x="0" y="0"/>
                  </a:cubicBezTo>
                  <a:cubicBezTo>
                    <a:pt x="1" y="0"/>
                    <a:pt x="2" y="0"/>
                    <a:pt x="2" y="0"/>
                  </a:cubicBezTo>
                  <a:cubicBezTo>
                    <a:pt x="13" y="0"/>
                    <a:pt x="21" y="8"/>
                    <a:pt x="21" y="18"/>
                  </a:cubicBezTo>
                  <a:cubicBezTo>
                    <a:pt x="21" y="29"/>
                    <a:pt x="13" y="37"/>
                    <a:pt x="2" y="37"/>
                  </a:cubicBezTo>
                  <a:cubicBezTo>
                    <a:pt x="2" y="37"/>
                    <a:pt x="1" y="37"/>
                    <a:pt x="0" y="37"/>
                  </a:cubicBezTo>
                  <a:cubicBezTo>
                    <a:pt x="10" y="36"/>
                    <a:pt x="17" y="28"/>
                    <a:pt x="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0" name="Freeform 169">
              <a:extLst>
                <a:ext uri="{FF2B5EF4-FFF2-40B4-BE49-F238E27FC236}">
                  <a16:creationId xmlns:a16="http://schemas.microsoft.com/office/drawing/2014/main" id="{E4A38C9D-321D-4475-A21D-9510475179F3}"/>
                </a:ext>
              </a:extLst>
            </p:cNvPr>
            <p:cNvSpPr>
              <a:spLocks/>
            </p:cNvSpPr>
            <p:nvPr/>
          </p:nvSpPr>
          <p:spPr bwMode="auto">
            <a:xfrm>
              <a:off x="2789179" y="4126775"/>
              <a:ext cx="55690" cy="96192"/>
            </a:xfrm>
            <a:custGeom>
              <a:avLst/>
              <a:gdLst>
                <a:gd name="T0" fmla="*/ 27 w 34"/>
                <a:gd name="T1" fmla="*/ 30 h 60"/>
                <a:gd name="T2" fmla="*/ 0 w 34"/>
                <a:gd name="T3" fmla="*/ 1 h 60"/>
                <a:gd name="T4" fmla="*/ 4 w 34"/>
                <a:gd name="T5" fmla="*/ 0 h 60"/>
                <a:gd name="T6" fmla="*/ 34 w 34"/>
                <a:gd name="T7" fmla="*/ 30 h 60"/>
                <a:gd name="T8" fmla="*/ 4 w 34"/>
                <a:gd name="T9" fmla="*/ 60 h 60"/>
                <a:gd name="T10" fmla="*/ 0 w 34"/>
                <a:gd name="T11" fmla="*/ 60 h 60"/>
                <a:gd name="T12" fmla="*/ 27 w 34"/>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34" h="60">
                  <a:moveTo>
                    <a:pt x="27" y="30"/>
                  </a:moveTo>
                  <a:cubicBezTo>
                    <a:pt x="27" y="15"/>
                    <a:pt x="15" y="2"/>
                    <a:pt x="0" y="1"/>
                  </a:cubicBezTo>
                  <a:cubicBezTo>
                    <a:pt x="1" y="1"/>
                    <a:pt x="3" y="0"/>
                    <a:pt x="4" y="0"/>
                  </a:cubicBezTo>
                  <a:cubicBezTo>
                    <a:pt x="20" y="0"/>
                    <a:pt x="34" y="14"/>
                    <a:pt x="34" y="30"/>
                  </a:cubicBezTo>
                  <a:cubicBezTo>
                    <a:pt x="34" y="47"/>
                    <a:pt x="20" y="60"/>
                    <a:pt x="4" y="60"/>
                  </a:cubicBezTo>
                  <a:cubicBezTo>
                    <a:pt x="3" y="60"/>
                    <a:pt x="1" y="60"/>
                    <a:pt x="0" y="60"/>
                  </a:cubicBezTo>
                  <a:cubicBezTo>
                    <a:pt x="15" y="58"/>
                    <a:pt x="27" y="46"/>
                    <a:pt x="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1" name="Freeform 170">
              <a:extLst>
                <a:ext uri="{FF2B5EF4-FFF2-40B4-BE49-F238E27FC236}">
                  <a16:creationId xmlns:a16="http://schemas.microsoft.com/office/drawing/2014/main" id="{1ED9E88D-BB0B-4753-BE4A-E3B6F7BF2E59}"/>
                </a:ext>
              </a:extLst>
            </p:cNvPr>
            <p:cNvSpPr>
              <a:spLocks noEditPoints="1"/>
            </p:cNvSpPr>
            <p:nvPr/>
          </p:nvSpPr>
          <p:spPr bwMode="auto">
            <a:xfrm>
              <a:off x="2544902" y="4150822"/>
              <a:ext cx="315154" cy="168336"/>
            </a:xfrm>
            <a:custGeom>
              <a:avLst/>
              <a:gdLst>
                <a:gd name="T0" fmla="*/ 186 w 197"/>
                <a:gd name="T1" fmla="*/ 57 h 105"/>
                <a:gd name="T2" fmla="*/ 147 w 197"/>
                <a:gd name="T3" fmla="*/ 57 h 105"/>
                <a:gd name="T4" fmla="*/ 147 w 197"/>
                <a:gd name="T5" fmla="*/ 31 h 105"/>
                <a:gd name="T6" fmla="*/ 157 w 197"/>
                <a:gd name="T7" fmla="*/ 16 h 105"/>
                <a:gd name="T8" fmla="*/ 141 w 197"/>
                <a:gd name="T9" fmla="*/ 0 h 105"/>
                <a:gd name="T10" fmla="*/ 125 w 197"/>
                <a:gd name="T11" fmla="*/ 16 h 105"/>
                <a:gd name="T12" fmla="*/ 137 w 197"/>
                <a:gd name="T13" fmla="*/ 31 h 105"/>
                <a:gd name="T14" fmla="*/ 137 w 197"/>
                <a:gd name="T15" fmla="*/ 57 h 105"/>
                <a:gd name="T16" fmla="*/ 11 w 197"/>
                <a:gd name="T17" fmla="*/ 57 h 105"/>
                <a:gd name="T18" fmla="*/ 0 w 197"/>
                <a:gd name="T19" fmla="*/ 68 h 105"/>
                <a:gd name="T20" fmla="*/ 0 w 197"/>
                <a:gd name="T21" fmla="*/ 94 h 105"/>
                <a:gd name="T22" fmla="*/ 11 w 197"/>
                <a:gd name="T23" fmla="*/ 105 h 105"/>
                <a:gd name="T24" fmla="*/ 186 w 197"/>
                <a:gd name="T25" fmla="*/ 105 h 105"/>
                <a:gd name="T26" fmla="*/ 197 w 197"/>
                <a:gd name="T27" fmla="*/ 94 h 105"/>
                <a:gd name="T28" fmla="*/ 197 w 197"/>
                <a:gd name="T29" fmla="*/ 68 h 105"/>
                <a:gd name="T30" fmla="*/ 186 w 197"/>
                <a:gd name="T31" fmla="*/ 57 h 105"/>
                <a:gd name="T32" fmla="*/ 37 w 197"/>
                <a:gd name="T33" fmla="*/ 87 h 105"/>
                <a:gd name="T34" fmla="*/ 32 w 197"/>
                <a:gd name="T35" fmla="*/ 91 h 105"/>
                <a:gd name="T36" fmla="*/ 19 w 197"/>
                <a:gd name="T37" fmla="*/ 91 h 105"/>
                <a:gd name="T38" fmla="*/ 14 w 197"/>
                <a:gd name="T39" fmla="*/ 87 h 105"/>
                <a:gd name="T40" fmla="*/ 14 w 197"/>
                <a:gd name="T41" fmla="*/ 73 h 105"/>
                <a:gd name="T42" fmla="*/ 19 w 197"/>
                <a:gd name="T43" fmla="*/ 69 h 105"/>
                <a:gd name="T44" fmla="*/ 32 w 197"/>
                <a:gd name="T45" fmla="*/ 69 h 105"/>
                <a:gd name="T46" fmla="*/ 37 w 197"/>
                <a:gd name="T47" fmla="*/ 73 h 105"/>
                <a:gd name="T48" fmla="*/ 37 w 197"/>
                <a:gd name="T49" fmla="*/ 87 h 105"/>
                <a:gd name="T50" fmla="*/ 68 w 197"/>
                <a:gd name="T51" fmla="*/ 87 h 105"/>
                <a:gd name="T52" fmla="*/ 64 w 197"/>
                <a:gd name="T53" fmla="*/ 91 h 105"/>
                <a:gd name="T54" fmla="*/ 50 w 197"/>
                <a:gd name="T55" fmla="*/ 91 h 105"/>
                <a:gd name="T56" fmla="*/ 46 w 197"/>
                <a:gd name="T57" fmla="*/ 87 h 105"/>
                <a:gd name="T58" fmla="*/ 46 w 197"/>
                <a:gd name="T59" fmla="*/ 73 h 105"/>
                <a:gd name="T60" fmla="*/ 50 w 197"/>
                <a:gd name="T61" fmla="*/ 69 h 105"/>
                <a:gd name="T62" fmla="*/ 64 w 197"/>
                <a:gd name="T63" fmla="*/ 69 h 105"/>
                <a:gd name="T64" fmla="*/ 68 w 197"/>
                <a:gd name="T65" fmla="*/ 73 h 105"/>
                <a:gd name="T66" fmla="*/ 68 w 197"/>
                <a:gd name="T67" fmla="*/ 87 h 105"/>
                <a:gd name="T68" fmla="*/ 113 w 197"/>
                <a:gd name="T69" fmla="*/ 82 h 105"/>
                <a:gd name="T70" fmla="*/ 109 w 197"/>
                <a:gd name="T71" fmla="*/ 86 h 105"/>
                <a:gd name="T72" fmla="*/ 79 w 197"/>
                <a:gd name="T73" fmla="*/ 86 h 105"/>
                <a:gd name="T74" fmla="*/ 75 w 197"/>
                <a:gd name="T75" fmla="*/ 82 h 105"/>
                <a:gd name="T76" fmla="*/ 75 w 197"/>
                <a:gd name="T77" fmla="*/ 77 h 105"/>
                <a:gd name="T78" fmla="*/ 79 w 197"/>
                <a:gd name="T79" fmla="*/ 73 h 105"/>
                <a:gd name="T80" fmla="*/ 109 w 197"/>
                <a:gd name="T81" fmla="*/ 73 h 105"/>
                <a:gd name="T82" fmla="*/ 113 w 197"/>
                <a:gd name="T83" fmla="*/ 77 h 105"/>
                <a:gd name="T84" fmla="*/ 113 w 197"/>
                <a:gd name="T85" fmla="*/ 82 h 105"/>
                <a:gd name="T86" fmla="*/ 147 w 197"/>
                <a:gd name="T87" fmla="*/ 87 h 105"/>
                <a:gd name="T88" fmla="*/ 143 w 197"/>
                <a:gd name="T89" fmla="*/ 91 h 105"/>
                <a:gd name="T90" fmla="*/ 129 w 197"/>
                <a:gd name="T91" fmla="*/ 91 h 105"/>
                <a:gd name="T92" fmla="*/ 125 w 197"/>
                <a:gd name="T93" fmla="*/ 87 h 105"/>
                <a:gd name="T94" fmla="*/ 125 w 197"/>
                <a:gd name="T95" fmla="*/ 73 h 105"/>
                <a:gd name="T96" fmla="*/ 129 w 197"/>
                <a:gd name="T97" fmla="*/ 69 h 105"/>
                <a:gd name="T98" fmla="*/ 143 w 197"/>
                <a:gd name="T99" fmla="*/ 69 h 105"/>
                <a:gd name="T100" fmla="*/ 147 w 197"/>
                <a:gd name="T101" fmla="*/ 73 h 105"/>
                <a:gd name="T102" fmla="*/ 147 w 197"/>
                <a:gd name="T103" fmla="*/ 87 h 105"/>
                <a:gd name="T104" fmla="*/ 179 w 197"/>
                <a:gd name="T105" fmla="*/ 87 h 105"/>
                <a:gd name="T106" fmla="*/ 175 w 197"/>
                <a:gd name="T107" fmla="*/ 91 h 105"/>
                <a:gd name="T108" fmla="*/ 161 w 197"/>
                <a:gd name="T109" fmla="*/ 91 h 105"/>
                <a:gd name="T110" fmla="*/ 157 w 197"/>
                <a:gd name="T111" fmla="*/ 87 h 105"/>
                <a:gd name="T112" fmla="*/ 157 w 197"/>
                <a:gd name="T113" fmla="*/ 73 h 105"/>
                <a:gd name="T114" fmla="*/ 161 w 197"/>
                <a:gd name="T115" fmla="*/ 69 h 105"/>
                <a:gd name="T116" fmla="*/ 175 w 197"/>
                <a:gd name="T117" fmla="*/ 69 h 105"/>
                <a:gd name="T118" fmla="*/ 179 w 197"/>
                <a:gd name="T119" fmla="*/ 73 h 105"/>
                <a:gd name="T120" fmla="*/ 179 w 197"/>
                <a:gd name="T121" fmla="*/ 8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7" h="105">
                  <a:moveTo>
                    <a:pt x="186" y="57"/>
                  </a:moveTo>
                  <a:cubicBezTo>
                    <a:pt x="147" y="57"/>
                    <a:pt x="147" y="57"/>
                    <a:pt x="147" y="57"/>
                  </a:cubicBezTo>
                  <a:cubicBezTo>
                    <a:pt x="147" y="31"/>
                    <a:pt x="147" y="31"/>
                    <a:pt x="147" y="31"/>
                  </a:cubicBezTo>
                  <a:cubicBezTo>
                    <a:pt x="153" y="29"/>
                    <a:pt x="157" y="23"/>
                    <a:pt x="157" y="16"/>
                  </a:cubicBezTo>
                  <a:cubicBezTo>
                    <a:pt x="157" y="8"/>
                    <a:pt x="150" y="0"/>
                    <a:pt x="141" y="0"/>
                  </a:cubicBezTo>
                  <a:cubicBezTo>
                    <a:pt x="132" y="0"/>
                    <a:pt x="125" y="8"/>
                    <a:pt x="125" y="16"/>
                  </a:cubicBezTo>
                  <a:cubicBezTo>
                    <a:pt x="125" y="24"/>
                    <a:pt x="130" y="30"/>
                    <a:pt x="137" y="31"/>
                  </a:cubicBezTo>
                  <a:cubicBezTo>
                    <a:pt x="137" y="57"/>
                    <a:pt x="137" y="57"/>
                    <a:pt x="137" y="57"/>
                  </a:cubicBezTo>
                  <a:cubicBezTo>
                    <a:pt x="11" y="57"/>
                    <a:pt x="11" y="57"/>
                    <a:pt x="11" y="57"/>
                  </a:cubicBezTo>
                  <a:cubicBezTo>
                    <a:pt x="5" y="57"/>
                    <a:pt x="0" y="62"/>
                    <a:pt x="0" y="68"/>
                  </a:cubicBezTo>
                  <a:cubicBezTo>
                    <a:pt x="0" y="94"/>
                    <a:pt x="0" y="94"/>
                    <a:pt x="0" y="94"/>
                  </a:cubicBezTo>
                  <a:cubicBezTo>
                    <a:pt x="0" y="101"/>
                    <a:pt x="5" y="105"/>
                    <a:pt x="11" y="105"/>
                  </a:cubicBezTo>
                  <a:cubicBezTo>
                    <a:pt x="186" y="105"/>
                    <a:pt x="186" y="105"/>
                    <a:pt x="186" y="105"/>
                  </a:cubicBezTo>
                  <a:cubicBezTo>
                    <a:pt x="192" y="105"/>
                    <a:pt x="197" y="101"/>
                    <a:pt x="197" y="94"/>
                  </a:cubicBezTo>
                  <a:cubicBezTo>
                    <a:pt x="197" y="68"/>
                    <a:pt x="197" y="68"/>
                    <a:pt x="197" y="68"/>
                  </a:cubicBezTo>
                  <a:cubicBezTo>
                    <a:pt x="197" y="62"/>
                    <a:pt x="192" y="57"/>
                    <a:pt x="186" y="57"/>
                  </a:cubicBezTo>
                  <a:close/>
                  <a:moveTo>
                    <a:pt x="37" y="87"/>
                  </a:moveTo>
                  <a:cubicBezTo>
                    <a:pt x="37" y="89"/>
                    <a:pt x="35" y="91"/>
                    <a:pt x="32" y="91"/>
                  </a:cubicBezTo>
                  <a:cubicBezTo>
                    <a:pt x="19" y="91"/>
                    <a:pt x="19" y="91"/>
                    <a:pt x="19" y="91"/>
                  </a:cubicBezTo>
                  <a:cubicBezTo>
                    <a:pt x="16" y="91"/>
                    <a:pt x="14" y="89"/>
                    <a:pt x="14" y="87"/>
                  </a:cubicBezTo>
                  <a:cubicBezTo>
                    <a:pt x="14" y="73"/>
                    <a:pt x="14" y="73"/>
                    <a:pt x="14" y="73"/>
                  </a:cubicBezTo>
                  <a:cubicBezTo>
                    <a:pt x="14" y="71"/>
                    <a:pt x="16" y="69"/>
                    <a:pt x="19" y="69"/>
                  </a:cubicBezTo>
                  <a:cubicBezTo>
                    <a:pt x="32" y="69"/>
                    <a:pt x="32" y="69"/>
                    <a:pt x="32" y="69"/>
                  </a:cubicBezTo>
                  <a:cubicBezTo>
                    <a:pt x="35" y="69"/>
                    <a:pt x="37" y="71"/>
                    <a:pt x="37" y="73"/>
                  </a:cubicBezTo>
                  <a:lnTo>
                    <a:pt x="37" y="87"/>
                  </a:lnTo>
                  <a:close/>
                  <a:moveTo>
                    <a:pt x="68" y="87"/>
                  </a:moveTo>
                  <a:cubicBezTo>
                    <a:pt x="68" y="89"/>
                    <a:pt x="67" y="91"/>
                    <a:pt x="64" y="91"/>
                  </a:cubicBezTo>
                  <a:cubicBezTo>
                    <a:pt x="50" y="91"/>
                    <a:pt x="50" y="91"/>
                    <a:pt x="50" y="91"/>
                  </a:cubicBezTo>
                  <a:cubicBezTo>
                    <a:pt x="48" y="91"/>
                    <a:pt x="46" y="89"/>
                    <a:pt x="46" y="87"/>
                  </a:cubicBezTo>
                  <a:cubicBezTo>
                    <a:pt x="46" y="73"/>
                    <a:pt x="46" y="73"/>
                    <a:pt x="46" y="73"/>
                  </a:cubicBezTo>
                  <a:cubicBezTo>
                    <a:pt x="46" y="71"/>
                    <a:pt x="48" y="69"/>
                    <a:pt x="50" y="69"/>
                  </a:cubicBezTo>
                  <a:cubicBezTo>
                    <a:pt x="64" y="69"/>
                    <a:pt x="64" y="69"/>
                    <a:pt x="64" y="69"/>
                  </a:cubicBezTo>
                  <a:cubicBezTo>
                    <a:pt x="67" y="69"/>
                    <a:pt x="68" y="71"/>
                    <a:pt x="68" y="73"/>
                  </a:cubicBezTo>
                  <a:lnTo>
                    <a:pt x="68" y="87"/>
                  </a:lnTo>
                  <a:close/>
                  <a:moveTo>
                    <a:pt x="113" y="82"/>
                  </a:moveTo>
                  <a:cubicBezTo>
                    <a:pt x="113" y="84"/>
                    <a:pt x="111" y="86"/>
                    <a:pt x="109" y="86"/>
                  </a:cubicBezTo>
                  <a:cubicBezTo>
                    <a:pt x="79" y="86"/>
                    <a:pt x="79" y="86"/>
                    <a:pt x="79" y="86"/>
                  </a:cubicBezTo>
                  <a:cubicBezTo>
                    <a:pt x="77" y="86"/>
                    <a:pt x="75" y="84"/>
                    <a:pt x="75" y="82"/>
                  </a:cubicBezTo>
                  <a:cubicBezTo>
                    <a:pt x="75" y="77"/>
                    <a:pt x="75" y="77"/>
                    <a:pt x="75" y="77"/>
                  </a:cubicBezTo>
                  <a:cubicBezTo>
                    <a:pt x="75" y="75"/>
                    <a:pt x="77" y="73"/>
                    <a:pt x="79" y="73"/>
                  </a:cubicBezTo>
                  <a:cubicBezTo>
                    <a:pt x="109" y="73"/>
                    <a:pt x="109" y="73"/>
                    <a:pt x="109" y="73"/>
                  </a:cubicBezTo>
                  <a:cubicBezTo>
                    <a:pt x="111" y="73"/>
                    <a:pt x="113" y="75"/>
                    <a:pt x="113" y="77"/>
                  </a:cubicBezTo>
                  <a:lnTo>
                    <a:pt x="113" y="82"/>
                  </a:lnTo>
                  <a:close/>
                  <a:moveTo>
                    <a:pt x="147" y="87"/>
                  </a:moveTo>
                  <a:cubicBezTo>
                    <a:pt x="147" y="89"/>
                    <a:pt x="146" y="91"/>
                    <a:pt x="143" y="91"/>
                  </a:cubicBezTo>
                  <a:cubicBezTo>
                    <a:pt x="129" y="91"/>
                    <a:pt x="129" y="91"/>
                    <a:pt x="129" y="91"/>
                  </a:cubicBezTo>
                  <a:cubicBezTo>
                    <a:pt x="127" y="91"/>
                    <a:pt x="125" y="89"/>
                    <a:pt x="125" y="87"/>
                  </a:cubicBezTo>
                  <a:cubicBezTo>
                    <a:pt x="125" y="73"/>
                    <a:pt x="125" y="73"/>
                    <a:pt x="125" y="73"/>
                  </a:cubicBezTo>
                  <a:cubicBezTo>
                    <a:pt x="125" y="71"/>
                    <a:pt x="127" y="69"/>
                    <a:pt x="129" y="69"/>
                  </a:cubicBezTo>
                  <a:cubicBezTo>
                    <a:pt x="143" y="69"/>
                    <a:pt x="143" y="69"/>
                    <a:pt x="143" y="69"/>
                  </a:cubicBezTo>
                  <a:cubicBezTo>
                    <a:pt x="146" y="69"/>
                    <a:pt x="147" y="71"/>
                    <a:pt x="147" y="73"/>
                  </a:cubicBezTo>
                  <a:lnTo>
                    <a:pt x="147" y="87"/>
                  </a:lnTo>
                  <a:close/>
                  <a:moveTo>
                    <a:pt x="179" y="87"/>
                  </a:moveTo>
                  <a:cubicBezTo>
                    <a:pt x="179" y="89"/>
                    <a:pt x="177" y="91"/>
                    <a:pt x="175" y="91"/>
                  </a:cubicBezTo>
                  <a:cubicBezTo>
                    <a:pt x="161" y="91"/>
                    <a:pt x="161" y="91"/>
                    <a:pt x="161" y="91"/>
                  </a:cubicBezTo>
                  <a:cubicBezTo>
                    <a:pt x="159" y="91"/>
                    <a:pt x="157" y="89"/>
                    <a:pt x="157" y="87"/>
                  </a:cubicBezTo>
                  <a:cubicBezTo>
                    <a:pt x="157" y="73"/>
                    <a:pt x="157" y="73"/>
                    <a:pt x="157" y="73"/>
                  </a:cubicBezTo>
                  <a:cubicBezTo>
                    <a:pt x="157" y="71"/>
                    <a:pt x="159" y="69"/>
                    <a:pt x="161" y="69"/>
                  </a:cubicBezTo>
                  <a:cubicBezTo>
                    <a:pt x="175" y="69"/>
                    <a:pt x="175" y="69"/>
                    <a:pt x="175" y="69"/>
                  </a:cubicBezTo>
                  <a:cubicBezTo>
                    <a:pt x="177" y="69"/>
                    <a:pt x="179" y="71"/>
                    <a:pt x="179" y="73"/>
                  </a:cubicBezTo>
                  <a:lnTo>
                    <a:pt x="17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2" name="Freeform 189">
              <a:extLst>
                <a:ext uri="{FF2B5EF4-FFF2-40B4-BE49-F238E27FC236}">
                  <a16:creationId xmlns:a16="http://schemas.microsoft.com/office/drawing/2014/main" id="{7F96A048-096A-4587-A524-084D19FB3639}"/>
                </a:ext>
              </a:extLst>
            </p:cNvPr>
            <p:cNvSpPr>
              <a:spLocks/>
            </p:cNvSpPr>
            <p:nvPr/>
          </p:nvSpPr>
          <p:spPr bwMode="auto">
            <a:xfrm>
              <a:off x="2699315" y="5913914"/>
              <a:ext cx="159476" cy="39236"/>
            </a:xfrm>
            <a:custGeom>
              <a:avLst/>
              <a:gdLst>
                <a:gd name="T0" fmla="*/ 96 w 99"/>
                <a:gd name="T1" fmla="*/ 24 h 24"/>
                <a:gd name="T2" fmla="*/ 99 w 99"/>
                <a:gd name="T3" fmla="*/ 24 h 24"/>
                <a:gd name="T4" fmla="*/ 93 w 99"/>
                <a:gd name="T5" fmla="*/ 5 h 24"/>
                <a:gd name="T6" fmla="*/ 89 w 99"/>
                <a:gd name="T7" fmla="*/ 0 h 24"/>
                <a:gd name="T8" fmla="*/ 64 w 99"/>
                <a:gd name="T9" fmla="*/ 0 h 24"/>
                <a:gd name="T10" fmla="*/ 64 w 99"/>
                <a:gd name="T11" fmla="*/ 0 h 24"/>
                <a:gd name="T12" fmla="*/ 23 w 99"/>
                <a:gd name="T13" fmla="*/ 0 h 24"/>
                <a:gd name="T14" fmla="*/ 15 w 99"/>
                <a:gd name="T15" fmla="*/ 0 h 24"/>
                <a:gd name="T16" fmla="*/ 15 w 99"/>
                <a:gd name="T17" fmla="*/ 0 h 24"/>
                <a:gd name="T18" fmla="*/ 12 w 99"/>
                <a:gd name="T19" fmla="*/ 0 h 24"/>
                <a:gd name="T20" fmla="*/ 7 w 99"/>
                <a:gd name="T21" fmla="*/ 4 h 24"/>
                <a:gd name="T22" fmla="*/ 0 w 99"/>
                <a:gd name="T23" fmla="*/ 24 h 24"/>
                <a:gd name="T24" fmla="*/ 3 w 99"/>
                <a:gd name="T25" fmla="*/ 24 h 24"/>
                <a:gd name="T26" fmla="*/ 96 w 99"/>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24">
                  <a:moveTo>
                    <a:pt x="96" y="24"/>
                  </a:moveTo>
                  <a:cubicBezTo>
                    <a:pt x="99" y="24"/>
                    <a:pt x="99" y="24"/>
                    <a:pt x="99" y="24"/>
                  </a:cubicBezTo>
                  <a:cubicBezTo>
                    <a:pt x="97" y="17"/>
                    <a:pt x="94" y="7"/>
                    <a:pt x="93" y="5"/>
                  </a:cubicBezTo>
                  <a:cubicBezTo>
                    <a:pt x="92" y="2"/>
                    <a:pt x="92" y="1"/>
                    <a:pt x="89" y="0"/>
                  </a:cubicBezTo>
                  <a:cubicBezTo>
                    <a:pt x="87" y="0"/>
                    <a:pt x="77" y="0"/>
                    <a:pt x="64" y="0"/>
                  </a:cubicBezTo>
                  <a:cubicBezTo>
                    <a:pt x="64" y="0"/>
                    <a:pt x="64" y="0"/>
                    <a:pt x="64" y="0"/>
                  </a:cubicBezTo>
                  <a:cubicBezTo>
                    <a:pt x="51" y="0"/>
                    <a:pt x="34" y="0"/>
                    <a:pt x="23" y="0"/>
                  </a:cubicBezTo>
                  <a:cubicBezTo>
                    <a:pt x="19" y="0"/>
                    <a:pt x="15" y="0"/>
                    <a:pt x="15" y="0"/>
                  </a:cubicBezTo>
                  <a:cubicBezTo>
                    <a:pt x="15" y="0"/>
                    <a:pt x="15" y="0"/>
                    <a:pt x="15" y="0"/>
                  </a:cubicBezTo>
                  <a:cubicBezTo>
                    <a:pt x="13" y="0"/>
                    <a:pt x="12" y="0"/>
                    <a:pt x="12" y="0"/>
                  </a:cubicBezTo>
                  <a:cubicBezTo>
                    <a:pt x="10" y="0"/>
                    <a:pt x="8" y="1"/>
                    <a:pt x="7" y="4"/>
                  </a:cubicBezTo>
                  <a:cubicBezTo>
                    <a:pt x="6" y="7"/>
                    <a:pt x="1" y="21"/>
                    <a:pt x="0" y="24"/>
                  </a:cubicBezTo>
                  <a:cubicBezTo>
                    <a:pt x="3" y="24"/>
                    <a:pt x="3" y="24"/>
                    <a:pt x="3" y="24"/>
                  </a:cubicBezTo>
                  <a:lnTo>
                    <a:pt x="9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3" name="Freeform 190">
              <a:extLst>
                <a:ext uri="{FF2B5EF4-FFF2-40B4-BE49-F238E27FC236}">
                  <a16:creationId xmlns:a16="http://schemas.microsoft.com/office/drawing/2014/main" id="{71D14BE2-7C96-465E-B02D-2B1CB04B6D89}"/>
                </a:ext>
              </a:extLst>
            </p:cNvPr>
            <p:cNvSpPr>
              <a:spLocks noEditPoints="1"/>
            </p:cNvSpPr>
            <p:nvPr/>
          </p:nvSpPr>
          <p:spPr bwMode="auto">
            <a:xfrm>
              <a:off x="2541105" y="5962009"/>
              <a:ext cx="317686" cy="193649"/>
            </a:xfrm>
            <a:custGeom>
              <a:avLst/>
              <a:gdLst>
                <a:gd name="T0" fmla="*/ 2 w 198"/>
                <a:gd name="T1" fmla="*/ 0 h 120"/>
                <a:gd name="T2" fmla="*/ 2 w 198"/>
                <a:gd name="T3" fmla="*/ 2 h 120"/>
                <a:gd name="T4" fmla="*/ 2 w 198"/>
                <a:gd name="T5" fmla="*/ 119 h 120"/>
                <a:gd name="T6" fmla="*/ 198 w 198"/>
                <a:gd name="T7" fmla="*/ 120 h 120"/>
                <a:gd name="T8" fmla="*/ 198 w 198"/>
                <a:gd name="T9" fmla="*/ 0 h 120"/>
                <a:gd name="T10" fmla="*/ 102 w 198"/>
                <a:gd name="T11" fmla="*/ 0 h 120"/>
                <a:gd name="T12" fmla="*/ 2 w 198"/>
                <a:gd name="T13" fmla="*/ 0 h 120"/>
                <a:gd name="T14" fmla="*/ 110 w 198"/>
                <a:gd name="T15" fmla="*/ 58 h 120"/>
                <a:gd name="T16" fmla="*/ 110 w 198"/>
                <a:gd name="T17" fmla="*/ 89 h 120"/>
                <a:gd name="T18" fmla="*/ 82 w 198"/>
                <a:gd name="T19" fmla="*/ 89 h 120"/>
                <a:gd name="T20" fmla="*/ 82 w 198"/>
                <a:gd name="T21" fmla="*/ 58 h 120"/>
                <a:gd name="T22" fmla="*/ 68 w 198"/>
                <a:gd name="T23" fmla="*/ 58 h 120"/>
                <a:gd name="T24" fmla="*/ 96 w 198"/>
                <a:gd name="T25" fmla="*/ 26 h 120"/>
                <a:gd name="T26" fmla="*/ 125 w 198"/>
                <a:gd name="T27" fmla="*/ 58 h 120"/>
                <a:gd name="T28" fmla="*/ 110 w 198"/>
                <a:gd name="T29" fmla="*/ 5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120">
                  <a:moveTo>
                    <a:pt x="2" y="0"/>
                  </a:moveTo>
                  <a:cubicBezTo>
                    <a:pt x="0" y="0"/>
                    <a:pt x="2" y="1"/>
                    <a:pt x="2" y="2"/>
                  </a:cubicBezTo>
                  <a:cubicBezTo>
                    <a:pt x="2" y="119"/>
                    <a:pt x="2" y="119"/>
                    <a:pt x="2" y="119"/>
                  </a:cubicBezTo>
                  <a:cubicBezTo>
                    <a:pt x="198" y="120"/>
                    <a:pt x="198" y="120"/>
                    <a:pt x="198" y="120"/>
                  </a:cubicBezTo>
                  <a:cubicBezTo>
                    <a:pt x="198" y="0"/>
                    <a:pt x="198" y="0"/>
                    <a:pt x="198" y="0"/>
                  </a:cubicBezTo>
                  <a:cubicBezTo>
                    <a:pt x="102" y="0"/>
                    <a:pt x="102" y="0"/>
                    <a:pt x="102" y="0"/>
                  </a:cubicBezTo>
                  <a:lnTo>
                    <a:pt x="2" y="0"/>
                  </a:lnTo>
                  <a:close/>
                  <a:moveTo>
                    <a:pt x="110" y="58"/>
                  </a:moveTo>
                  <a:cubicBezTo>
                    <a:pt x="110" y="89"/>
                    <a:pt x="110" y="89"/>
                    <a:pt x="110" y="89"/>
                  </a:cubicBezTo>
                  <a:cubicBezTo>
                    <a:pt x="82" y="89"/>
                    <a:pt x="82" y="89"/>
                    <a:pt x="82" y="89"/>
                  </a:cubicBezTo>
                  <a:cubicBezTo>
                    <a:pt x="82" y="58"/>
                    <a:pt x="82" y="58"/>
                    <a:pt x="82" y="58"/>
                  </a:cubicBezTo>
                  <a:cubicBezTo>
                    <a:pt x="68" y="58"/>
                    <a:pt x="68" y="58"/>
                    <a:pt x="68" y="58"/>
                  </a:cubicBezTo>
                  <a:cubicBezTo>
                    <a:pt x="96" y="26"/>
                    <a:pt x="96" y="26"/>
                    <a:pt x="96" y="26"/>
                  </a:cubicBezTo>
                  <a:cubicBezTo>
                    <a:pt x="125" y="58"/>
                    <a:pt x="125" y="58"/>
                    <a:pt x="125" y="58"/>
                  </a:cubicBezTo>
                  <a:lnTo>
                    <a:pt x="11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4" name="Rectangle 212">
              <a:extLst>
                <a:ext uri="{FF2B5EF4-FFF2-40B4-BE49-F238E27FC236}">
                  <a16:creationId xmlns:a16="http://schemas.microsoft.com/office/drawing/2014/main" id="{D2660C2C-36AA-453F-9BFB-FA7B92B6B970}"/>
                </a:ext>
              </a:extLst>
            </p:cNvPr>
            <p:cNvSpPr>
              <a:spLocks noChangeArrowheads="1"/>
            </p:cNvSpPr>
            <p:nvPr/>
          </p:nvSpPr>
          <p:spPr bwMode="auto">
            <a:xfrm>
              <a:off x="2589201" y="3169921"/>
              <a:ext cx="84801" cy="301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5" name="Rectangle 213">
              <a:extLst>
                <a:ext uri="{FF2B5EF4-FFF2-40B4-BE49-F238E27FC236}">
                  <a16:creationId xmlns:a16="http://schemas.microsoft.com/office/drawing/2014/main" id="{A0E2D024-C739-4277-8DCD-3004A158B015}"/>
                </a:ext>
              </a:extLst>
            </p:cNvPr>
            <p:cNvSpPr>
              <a:spLocks noChangeArrowheads="1"/>
            </p:cNvSpPr>
            <p:nvPr/>
          </p:nvSpPr>
          <p:spPr bwMode="auto">
            <a:xfrm>
              <a:off x="2734755" y="3169921"/>
              <a:ext cx="86066" cy="3012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6" name="Freeform 261">
              <a:extLst>
                <a:ext uri="{FF2B5EF4-FFF2-40B4-BE49-F238E27FC236}">
                  <a16:creationId xmlns:a16="http://schemas.microsoft.com/office/drawing/2014/main" id="{A20B38D5-CD21-46DD-812B-226692CF13EE}"/>
                </a:ext>
              </a:extLst>
            </p:cNvPr>
            <p:cNvSpPr>
              <a:spLocks noEditPoints="1"/>
            </p:cNvSpPr>
            <p:nvPr/>
          </p:nvSpPr>
          <p:spPr bwMode="auto">
            <a:xfrm>
              <a:off x="2551231" y="2266226"/>
              <a:ext cx="301232" cy="301232"/>
            </a:xfrm>
            <a:custGeom>
              <a:avLst/>
              <a:gdLst>
                <a:gd name="T0" fmla="*/ 94 w 188"/>
                <a:gd name="T1" fmla="*/ 0 h 188"/>
                <a:gd name="T2" fmla="*/ 0 w 188"/>
                <a:gd name="T3" fmla="*/ 94 h 188"/>
                <a:gd name="T4" fmla="*/ 1 w 188"/>
                <a:gd name="T5" fmla="*/ 109 h 188"/>
                <a:gd name="T6" fmla="*/ 94 w 188"/>
                <a:gd name="T7" fmla="*/ 188 h 188"/>
                <a:gd name="T8" fmla="*/ 187 w 188"/>
                <a:gd name="T9" fmla="*/ 109 h 188"/>
                <a:gd name="T10" fmla="*/ 188 w 188"/>
                <a:gd name="T11" fmla="*/ 94 h 188"/>
                <a:gd name="T12" fmla="*/ 94 w 188"/>
                <a:gd name="T13" fmla="*/ 0 h 188"/>
                <a:gd name="T14" fmla="*/ 137 w 188"/>
                <a:gd name="T15" fmla="*/ 159 h 188"/>
                <a:gd name="T16" fmla="*/ 94 w 188"/>
                <a:gd name="T17" fmla="*/ 172 h 188"/>
                <a:gd name="T18" fmla="*/ 18 w 188"/>
                <a:gd name="T19" fmla="*/ 111 h 188"/>
                <a:gd name="T20" fmla="*/ 16 w 188"/>
                <a:gd name="T21" fmla="*/ 94 h 188"/>
                <a:gd name="T22" fmla="*/ 29 w 188"/>
                <a:gd name="T23" fmla="*/ 51 h 188"/>
                <a:gd name="T24" fmla="*/ 33 w 188"/>
                <a:gd name="T25" fmla="*/ 45 h 188"/>
                <a:gd name="T26" fmla="*/ 66 w 188"/>
                <a:gd name="T27" fmla="*/ 78 h 188"/>
                <a:gd name="T28" fmla="*/ 66 w 188"/>
                <a:gd name="T29" fmla="*/ 110 h 188"/>
                <a:gd name="T30" fmla="*/ 78 w 188"/>
                <a:gd name="T31" fmla="*/ 110 h 188"/>
                <a:gd name="T32" fmla="*/ 78 w 188"/>
                <a:gd name="T33" fmla="*/ 90 h 188"/>
                <a:gd name="T34" fmla="*/ 79 w 188"/>
                <a:gd name="T35" fmla="*/ 91 h 188"/>
                <a:gd name="T36" fmla="*/ 79 w 188"/>
                <a:gd name="T37" fmla="*/ 157 h 188"/>
                <a:gd name="T38" fmla="*/ 93 w 188"/>
                <a:gd name="T39" fmla="*/ 157 h 188"/>
                <a:gd name="T40" fmla="*/ 93 w 188"/>
                <a:gd name="T41" fmla="*/ 105 h 188"/>
                <a:gd name="T42" fmla="*/ 94 w 188"/>
                <a:gd name="T43" fmla="*/ 107 h 188"/>
                <a:gd name="T44" fmla="*/ 95 w 188"/>
                <a:gd name="T45" fmla="*/ 158 h 188"/>
                <a:gd name="T46" fmla="*/ 108 w 188"/>
                <a:gd name="T47" fmla="*/ 156 h 188"/>
                <a:gd name="T48" fmla="*/ 108 w 188"/>
                <a:gd name="T49" fmla="*/ 121 h 188"/>
                <a:gd name="T50" fmla="*/ 143 w 188"/>
                <a:gd name="T51" fmla="*/ 155 h 188"/>
                <a:gd name="T52" fmla="*/ 137 w 188"/>
                <a:gd name="T53" fmla="*/ 159 h 188"/>
                <a:gd name="T54" fmla="*/ 108 w 188"/>
                <a:gd name="T55" fmla="*/ 68 h 188"/>
                <a:gd name="T56" fmla="*/ 109 w 188"/>
                <a:gd name="T57" fmla="*/ 68 h 188"/>
                <a:gd name="T58" fmla="*/ 109 w 188"/>
                <a:gd name="T59" fmla="*/ 97 h 188"/>
                <a:gd name="T60" fmla="*/ 108 w 188"/>
                <a:gd name="T61" fmla="*/ 96 h 188"/>
                <a:gd name="T62" fmla="*/ 108 w 188"/>
                <a:gd name="T63" fmla="*/ 68 h 188"/>
                <a:gd name="T64" fmla="*/ 170 w 188"/>
                <a:gd name="T65" fmla="*/ 111 h 188"/>
                <a:gd name="T66" fmla="*/ 159 w 188"/>
                <a:gd name="T67" fmla="*/ 137 h 188"/>
                <a:gd name="T68" fmla="*/ 155 w 188"/>
                <a:gd name="T69" fmla="*/ 143 h 188"/>
                <a:gd name="T70" fmla="*/ 121 w 188"/>
                <a:gd name="T71" fmla="*/ 109 h 188"/>
                <a:gd name="T72" fmla="*/ 122 w 188"/>
                <a:gd name="T73" fmla="*/ 109 h 188"/>
                <a:gd name="T74" fmla="*/ 122 w 188"/>
                <a:gd name="T75" fmla="*/ 60 h 188"/>
                <a:gd name="T76" fmla="*/ 110 w 188"/>
                <a:gd name="T77" fmla="*/ 48 h 188"/>
                <a:gd name="T78" fmla="*/ 78 w 188"/>
                <a:gd name="T79" fmla="*/ 48 h 188"/>
                <a:gd name="T80" fmla="*/ 67 w 188"/>
                <a:gd name="T81" fmla="*/ 55 h 188"/>
                <a:gd name="T82" fmla="*/ 45 w 188"/>
                <a:gd name="T83" fmla="*/ 33 h 188"/>
                <a:gd name="T84" fmla="*/ 51 w 188"/>
                <a:gd name="T85" fmla="*/ 29 h 188"/>
                <a:gd name="T86" fmla="*/ 94 w 188"/>
                <a:gd name="T87" fmla="*/ 16 h 188"/>
                <a:gd name="T88" fmla="*/ 172 w 188"/>
                <a:gd name="T89" fmla="*/ 94 h 188"/>
                <a:gd name="T90" fmla="*/ 170 w 188"/>
                <a:gd name="T91" fmla="*/ 11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8" h="188">
                  <a:moveTo>
                    <a:pt x="94" y="0"/>
                  </a:moveTo>
                  <a:cubicBezTo>
                    <a:pt x="42" y="0"/>
                    <a:pt x="0" y="42"/>
                    <a:pt x="0" y="94"/>
                  </a:cubicBezTo>
                  <a:cubicBezTo>
                    <a:pt x="0" y="99"/>
                    <a:pt x="0" y="104"/>
                    <a:pt x="1" y="109"/>
                  </a:cubicBezTo>
                  <a:cubicBezTo>
                    <a:pt x="8" y="155"/>
                    <a:pt x="48" y="188"/>
                    <a:pt x="94" y="188"/>
                  </a:cubicBezTo>
                  <a:cubicBezTo>
                    <a:pt x="140" y="188"/>
                    <a:pt x="179" y="155"/>
                    <a:pt x="187" y="109"/>
                  </a:cubicBezTo>
                  <a:cubicBezTo>
                    <a:pt x="188" y="104"/>
                    <a:pt x="188" y="99"/>
                    <a:pt x="188" y="94"/>
                  </a:cubicBezTo>
                  <a:cubicBezTo>
                    <a:pt x="188" y="42"/>
                    <a:pt x="146" y="0"/>
                    <a:pt x="94" y="0"/>
                  </a:cubicBezTo>
                  <a:close/>
                  <a:moveTo>
                    <a:pt x="137" y="159"/>
                  </a:moveTo>
                  <a:cubicBezTo>
                    <a:pt x="125" y="168"/>
                    <a:pt x="110" y="172"/>
                    <a:pt x="94" y="172"/>
                  </a:cubicBezTo>
                  <a:cubicBezTo>
                    <a:pt x="57" y="172"/>
                    <a:pt x="26" y="147"/>
                    <a:pt x="18" y="111"/>
                  </a:cubicBezTo>
                  <a:cubicBezTo>
                    <a:pt x="16" y="106"/>
                    <a:pt x="16" y="100"/>
                    <a:pt x="16" y="94"/>
                  </a:cubicBezTo>
                  <a:cubicBezTo>
                    <a:pt x="16" y="79"/>
                    <a:pt x="20" y="64"/>
                    <a:pt x="29" y="51"/>
                  </a:cubicBezTo>
                  <a:cubicBezTo>
                    <a:pt x="33" y="45"/>
                    <a:pt x="33" y="45"/>
                    <a:pt x="33" y="45"/>
                  </a:cubicBezTo>
                  <a:cubicBezTo>
                    <a:pt x="66" y="78"/>
                    <a:pt x="66" y="78"/>
                    <a:pt x="66" y="78"/>
                  </a:cubicBezTo>
                  <a:cubicBezTo>
                    <a:pt x="66" y="110"/>
                    <a:pt x="66" y="110"/>
                    <a:pt x="66" y="110"/>
                  </a:cubicBezTo>
                  <a:cubicBezTo>
                    <a:pt x="66" y="116"/>
                    <a:pt x="77" y="118"/>
                    <a:pt x="78" y="110"/>
                  </a:cubicBezTo>
                  <a:cubicBezTo>
                    <a:pt x="78" y="90"/>
                    <a:pt x="78" y="90"/>
                    <a:pt x="78" y="90"/>
                  </a:cubicBezTo>
                  <a:cubicBezTo>
                    <a:pt x="79" y="91"/>
                    <a:pt x="79" y="91"/>
                    <a:pt x="79" y="91"/>
                  </a:cubicBezTo>
                  <a:cubicBezTo>
                    <a:pt x="79" y="157"/>
                    <a:pt x="79" y="157"/>
                    <a:pt x="79" y="157"/>
                  </a:cubicBezTo>
                  <a:cubicBezTo>
                    <a:pt x="79" y="164"/>
                    <a:pt x="92" y="166"/>
                    <a:pt x="93" y="157"/>
                  </a:cubicBezTo>
                  <a:cubicBezTo>
                    <a:pt x="93" y="105"/>
                    <a:pt x="93" y="105"/>
                    <a:pt x="93" y="105"/>
                  </a:cubicBezTo>
                  <a:cubicBezTo>
                    <a:pt x="94" y="107"/>
                    <a:pt x="94" y="107"/>
                    <a:pt x="94" y="107"/>
                  </a:cubicBezTo>
                  <a:cubicBezTo>
                    <a:pt x="95" y="158"/>
                    <a:pt x="95" y="158"/>
                    <a:pt x="95" y="158"/>
                  </a:cubicBezTo>
                  <a:cubicBezTo>
                    <a:pt x="95" y="165"/>
                    <a:pt x="108" y="164"/>
                    <a:pt x="108" y="156"/>
                  </a:cubicBezTo>
                  <a:cubicBezTo>
                    <a:pt x="108" y="121"/>
                    <a:pt x="108" y="121"/>
                    <a:pt x="108" y="121"/>
                  </a:cubicBezTo>
                  <a:cubicBezTo>
                    <a:pt x="143" y="155"/>
                    <a:pt x="143" y="155"/>
                    <a:pt x="143" y="155"/>
                  </a:cubicBezTo>
                  <a:lnTo>
                    <a:pt x="137" y="159"/>
                  </a:lnTo>
                  <a:close/>
                  <a:moveTo>
                    <a:pt x="108" y="68"/>
                  </a:moveTo>
                  <a:cubicBezTo>
                    <a:pt x="109" y="68"/>
                    <a:pt x="109" y="68"/>
                    <a:pt x="109" y="68"/>
                  </a:cubicBezTo>
                  <a:cubicBezTo>
                    <a:pt x="109" y="97"/>
                    <a:pt x="109" y="97"/>
                    <a:pt x="109" y="97"/>
                  </a:cubicBezTo>
                  <a:cubicBezTo>
                    <a:pt x="108" y="96"/>
                    <a:pt x="108" y="96"/>
                    <a:pt x="108" y="96"/>
                  </a:cubicBezTo>
                  <a:lnTo>
                    <a:pt x="108" y="68"/>
                  </a:lnTo>
                  <a:close/>
                  <a:moveTo>
                    <a:pt x="170" y="111"/>
                  </a:moveTo>
                  <a:cubicBezTo>
                    <a:pt x="168" y="121"/>
                    <a:pt x="164" y="129"/>
                    <a:pt x="159" y="137"/>
                  </a:cubicBezTo>
                  <a:cubicBezTo>
                    <a:pt x="155" y="143"/>
                    <a:pt x="155" y="143"/>
                    <a:pt x="155" y="143"/>
                  </a:cubicBezTo>
                  <a:cubicBezTo>
                    <a:pt x="121" y="109"/>
                    <a:pt x="121" y="109"/>
                    <a:pt x="121" y="109"/>
                  </a:cubicBezTo>
                  <a:cubicBezTo>
                    <a:pt x="121" y="109"/>
                    <a:pt x="122" y="109"/>
                    <a:pt x="122" y="109"/>
                  </a:cubicBezTo>
                  <a:cubicBezTo>
                    <a:pt x="122" y="60"/>
                    <a:pt x="122" y="60"/>
                    <a:pt x="122" y="60"/>
                  </a:cubicBezTo>
                  <a:cubicBezTo>
                    <a:pt x="122" y="53"/>
                    <a:pt x="116" y="48"/>
                    <a:pt x="110" y="48"/>
                  </a:cubicBezTo>
                  <a:cubicBezTo>
                    <a:pt x="78" y="48"/>
                    <a:pt x="78" y="48"/>
                    <a:pt x="78" y="48"/>
                  </a:cubicBezTo>
                  <a:cubicBezTo>
                    <a:pt x="73" y="48"/>
                    <a:pt x="69" y="51"/>
                    <a:pt x="67" y="55"/>
                  </a:cubicBezTo>
                  <a:cubicBezTo>
                    <a:pt x="45" y="33"/>
                    <a:pt x="45" y="33"/>
                    <a:pt x="45" y="33"/>
                  </a:cubicBezTo>
                  <a:cubicBezTo>
                    <a:pt x="51" y="29"/>
                    <a:pt x="51" y="29"/>
                    <a:pt x="51" y="29"/>
                  </a:cubicBezTo>
                  <a:cubicBezTo>
                    <a:pt x="63" y="20"/>
                    <a:pt x="78" y="16"/>
                    <a:pt x="94" y="16"/>
                  </a:cubicBezTo>
                  <a:cubicBezTo>
                    <a:pt x="137" y="16"/>
                    <a:pt x="172" y="51"/>
                    <a:pt x="172" y="94"/>
                  </a:cubicBezTo>
                  <a:cubicBezTo>
                    <a:pt x="172" y="100"/>
                    <a:pt x="171" y="106"/>
                    <a:pt x="17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7" name="Oval 262">
              <a:extLst>
                <a:ext uri="{FF2B5EF4-FFF2-40B4-BE49-F238E27FC236}">
                  <a16:creationId xmlns:a16="http://schemas.microsoft.com/office/drawing/2014/main" id="{C4465F59-C714-4CD2-80FB-09193C54529D}"/>
                </a:ext>
              </a:extLst>
            </p:cNvPr>
            <p:cNvSpPr>
              <a:spLocks noChangeArrowheads="1"/>
            </p:cNvSpPr>
            <p:nvPr/>
          </p:nvSpPr>
          <p:spPr bwMode="auto">
            <a:xfrm>
              <a:off x="2686659" y="2306727"/>
              <a:ext cx="32908" cy="3290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8" name="Freeform 317">
              <a:extLst>
                <a:ext uri="{FF2B5EF4-FFF2-40B4-BE49-F238E27FC236}">
                  <a16:creationId xmlns:a16="http://schemas.microsoft.com/office/drawing/2014/main" id="{E2A6264C-1F85-4AE0-B0B2-10BB66BE9713}"/>
                </a:ext>
              </a:extLst>
            </p:cNvPr>
            <p:cNvSpPr>
              <a:spLocks noEditPoints="1"/>
            </p:cNvSpPr>
            <p:nvPr/>
          </p:nvSpPr>
          <p:spPr bwMode="auto">
            <a:xfrm>
              <a:off x="2546168" y="6401200"/>
              <a:ext cx="312623" cy="183523"/>
            </a:xfrm>
            <a:custGeom>
              <a:avLst/>
              <a:gdLst>
                <a:gd name="T0" fmla="*/ 166 w 195"/>
                <a:gd name="T1" fmla="*/ 32 h 115"/>
                <a:gd name="T2" fmla="*/ 162 w 195"/>
                <a:gd name="T3" fmla="*/ 33 h 115"/>
                <a:gd name="T4" fmla="*/ 121 w 195"/>
                <a:gd name="T5" fmla="*/ 3 h 115"/>
                <a:gd name="T6" fmla="*/ 105 w 195"/>
                <a:gd name="T7" fmla="*/ 6 h 115"/>
                <a:gd name="T8" fmla="*/ 89 w 195"/>
                <a:gd name="T9" fmla="*/ 0 h 115"/>
                <a:gd name="T10" fmla="*/ 61 w 195"/>
                <a:gd name="T11" fmla="*/ 24 h 115"/>
                <a:gd name="T12" fmla="*/ 56 w 195"/>
                <a:gd name="T13" fmla="*/ 23 h 115"/>
                <a:gd name="T14" fmla="*/ 31 w 195"/>
                <a:gd name="T15" fmla="*/ 43 h 115"/>
                <a:gd name="T16" fmla="*/ 26 w 195"/>
                <a:gd name="T17" fmla="*/ 43 h 115"/>
                <a:gd name="T18" fmla="*/ 0 w 195"/>
                <a:gd name="T19" fmla="*/ 71 h 115"/>
                <a:gd name="T20" fmla="*/ 26 w 195"/>
                <a:gd name="T21" fmla="*/ 100 h 115"/>
                <a:gd name="T22" fmla="*/ 31 w 195"/>
                <a:gd name="T23" fmla="*/ 99 h 115"/>
                <a:gd name="T24" fmla="*/ 27 w 195"/>
                <a:gd name="T25" fmla="*/ 89 h 115"/>
                <a:gd name="T26" fmla="*/ 48 w 195"/>
                <a:gd name="T27" fmla="*/ 102 h 115"/>
                <a:gd name="T28" fmla="*/ 64 w 195"/>
                <a:gd name="T29" fmla="*/ 95 h 115"/>
                <a:gd name="T30" fmla="*/ 89 w 195"/>
                <a:gd name="T31" fmla="*/ 111 h 115"/>
                <a:gd name="T32" fmla="*/ 107 w 195"/>
                <a:gd name="T33" fmla="*/ 104 h 115"/>
                <a:gd name="T34" fmla="*/ 128 w 195"/>
                <a:gd name="T35" fmla="*/ 115 h 115"/>
                <a:gd name="T36" fmla="*/ 155 w 195"/>
                <a:gd name="T37" fmla="*/ 93 h 115"/>
                <a:gd name="T38" fmla="*/ 166 w 195"/>
                <a:gd name="T39" fmla="*/ 96 h 115"/>
                <a:gd name="T40" fmla="*/ 195 w 195"/>
                <a:gd name="T41" fmla="*/ 64 h 115"/>
                <a:gd name="T42" fmla="*/ 166 w 195"/>
                <a:gd name="T43" fmla="*/ 32 h 115"/>
                <a:gd name="T44" fmla="*/ 88 w 195"/>
                <a:gd name="T45" fmla="*/ 61 h 115"/>
                <a:gd name="T46" fmla="*/ 88 w 195"/>
                <a:gd name="T47" fmla="*/ 36 h 115"/>
                <a:gd name="T48" fmla="*/ 107 w 195"/>
                <a:gd name="T49" fmla="*/ 36 h 115"/>
                <a:gd name="T50" fmla="*/ 107 w 195"/>
                <a:gd name="T51" fmla="*/ 61 h 115"/>
                <a:gd name="T52" fmla="*/ 122 w 195"/>
                <a:gd name="T53" fmla="*/ 61 h 115"/>
                <a:gd name="T54" fmla="*/ 97 w 195"/>
                <a:gd name="T55" fmla="*/ 94 h 115"/>
                <a:gd name="T56" fmla="*/ 73 w 195"/>
                <a:gd name="T57" fmla="*/ 61 h 115"/>
                <a:gd name="T58" fmla="*/ 88 w 195"/>
                <a:gd name="T59" fmla="*/ 6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 h="115">
                  <a:moveTo>
                    <a:pt x="166" y="32"/>
                  </a:moveTo>
                  <a:cubicBezTo>
                    <a:pt x="165" y="32"/>
                    <a:pt x="163" y="32"/>
                    <a:pt x="162" y="33"/>
                  </a:cubicBezTo>
                  <a:cubicBezTo>
                    <a:pt x="155" y="15"/>
                    <a:pt x="139" y="3"/>
                    <a:pt x="121" y="3"/>
                  </a:cubicBezTo>
                  <a:cubicBezTo>
                    <a:pt x="115" y="3"/>
                    <a:pt x="110" y="4"/>
                    <a:pt x="105" y="6"/>
                  </a:cubicBezTo>
                  <a:cubicBezTo>
                    <a:pt x="100" y="3"/>
                    <a:pt x="95" y="0"/>
                    <a:pt x="89" y="0"/>
                  </a:cubicBezTo>
                  <a:cubicBezTo>
                    <a:pt x="76" y="0"/>
                    <a:pt x="65" y="10"/>
                    <a:pt x="61" y="24"/>
                  </a:cubicBezTo>
                  <a:cubicBezTo>
                    <a:pt x="60" y="23"/>
                    <a:pt x="58" y="23"/>
                    <a:pt x="56" y="23"/>
                  </a:cubicBezTo>
                  <a:cubicBezTo>
                    <a:pt x="44" y="23"/>
                    <a:pt x="34" y="31"/>
                    <a:pt x="31" y="43"/>
                  </a:cubicBezTo>
                  <a:cubicBezTo>
                    <a:pt x="29" y="43"/>
                    <a:pt x="28" y="43"/>
                    <a:pt x="26" y="43"/>
                  </a:cubicBezTo>
                  <a:cubicBezTo>
                    <a:pt x="12" y="43"/>
                    <a:pt x="0" y="55"/>
                    <a:pt x="0" y="71"/>
                  </a:cubicBezTo>
                  <a:cubicBezTo>
                    <a:pt x="0" y="87"/>
                    <a:pt x="12" y="100"/>
                    <a:pt x="26" y="100"/>
                  </a:cubicBezTo>
                  <a:cubicBezTo>
                    <a:pt x="28" y="100"/>
                    <a:pt x="29" y="99"/>
                    <a:pt x="31" y="99"/>
                  </a:cubicBezTo>
                  <a:cubicBezTo>
                    <a:pt x="29" y="96"/>
                    <a:pt x="28" y="93"/>
                    <a:pt x="27" y="89"/>
                  </a:cubicBezTo>
                  <a:cubicBezTo>
                    <a:pt x="31" y="97"/>
                    <a:pt x="39" y="102"/>
                    <a:pt x="48" y="102"/>
                  </a:cubicBezTo>
                  <a:cubicBezTo>
                    <a:pt x="54" y="102"/>
                    <a:pt x="60" y="99"/>
                    <a:pt x="64" y="95"/>
                  </a:cubicBezTo>
                  <a:cubicBezTo>
                    <a:pt x="69" y="105"/>
                    <a:pt x="78" y="111"/>
                    <a:pt x="89" y="111"/>
                  </a:cubicBezTo>
                  <a:cubicBezTo>
                    <a:pt x="96" y="111"/>
                    <a:pt x="102" y="108"/>
                    <a:pt x="107" y="104"/>
                  </a:cubicBezTo>
                  <a:cubicBezTo>
                    <a:pt x="112" y="111"/>
                    <a:pt x="120" y="115"/>
                    <a:pt x="128" y="115"/>
                  </a:cubicBezTo>
                  <a:cubicBezTo>
                    <a:pt x="141" y="115"/>
                    <a:pt x="151" y="106"/>
                    <a:pt x="155" y="93"/>
                  </a:cubicBezTo>
                  <a:cubicBezTo>
                    <a:pt x="159" y="95"/>
                    <a:pt x="162" y="96"/>
                    <a:pt x="166" y="96"/>
                  </a:cubicBezTo>
                  <a:cubicBezTo>
                    <a:pt x="182" y="96"/>
                    <a:pt x="195" y="81"/>
                    <a:pt x="195" y="64"/>
                  </a:cubicBezTo>
                  <a:cubicBezTo>
                    <a:pt x="195" y="46"/>
                    <a:pt x="182" y="32"/>
                    <a:pt x="166" y="32"/>
                  </a:cubicBezTo>
                  <a:close/>
                  <a:moveTo>
                    <a:pt x="88" y="61"/>
                  </a:moveTo>
                  <a:cubicBezTo>
                    <a:pt x="88" y="36"/>
                    <a:pt x="88" y="36"/>
                    <a:pt x="88" y="36"/>
                  </a:cubicBezTo>
                  <a:cubicBezTo>
                    <a:pt x="107" y="36"/>
                    <a:pt x="107" y="36"/>
                    <a:pt x="107" y="36"/>
                  </a:cubicBezTo>
                  <a:cubicBezTo>
                    <a:pt x="107" y="61"/>
                    <a:pt x="107" y="61"/>
                    <a:pt x="107" y="61"/>
                  </a:cubicBezTo>
                  <a:cubicBezTo>
                    <a:pt x="122" y="61"/>
                    <a:pt x="122" y="61"/>
                    <a:pt x="122" y="61"/>
                  </a:cubicBezTo>
                  <a:cubicBezTo>
                    <a:pt x="97" y="94"/>
                    <a:pt x="97" y="94"/>
                    <a:pt x="97" y="94"/>
                  </a:cubicBezTo>
                  <a:cubicBezTo>
                    <a:pt x="73" y="61"/>
                    <a:pt x="73" y="61"/>
                    <a:pt x="73" y="61"/>
                  </a:cubicBezTo>
                  <a:lnTo>
                    <a:pt x="88"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09" name="Freeform 324">
              <a:extLst>
                <a:ext uri="{FF2B5EF4-FFF2-40B4-BE49-F238E27FC236}">
                  <a16:creationId xmlns:a16="http://schemas.microsoft.com/office/drawing/2014/main" id="{7E926109-D5E4-4C8B-92F9-FD2C57EC8FAC}"/>
                </a:ext>
              </a:extLst>
            </p:cNvPr>
            <p:cNvSpPr>
              <a:spLocks/>
            </p:cNvSpPr>
            <p:nvPr/>
          </p:nvSpPr>
          <p:spPr bwMode="auto">
            <a:xfrm>
              <a:off x="2772725" y="1547320"/>
              <a:ext cx="45564" cy="12657"/>
            </a:xfrm>
            <a:custGeom>
              <a:avLst/>
              <a:gdLst>
                <a:gd name="T0" fmla="*/ 22 w 36"/>
                <a:gd name="T1" fmla="*/ 10 h 10"/>
                <a:gd name="T2" fmla="*/ 12 w 36"/>
                <a:gd name="T3" fmla="*/ 10 h 10"/>
                <a:gd name="T4" fmla="*/ 0 w 36"/>
                <a:gd name="T5" fmla="*/ 10 h 10"/>
                <a:gd name="T6" fmla="*/ 0 w 36"/>
                <a:gd name="T7" fmla="*/ 0 h 10"/>
                <a:gd name="T8" fmla="*/ 12 w 36"/>
                <a:gd name="T9" fmla="*/ 0 h 10"/>
                <a:gd name="T10" fmla="*/ 22 w 36"/>
                <a:gd name="T11" fmla="*/ 0 h 10"/>
                <a:gd name="T12" fmla="*/ 36 w 36"/>
                <a:gd name="T13" fmla="*/ 0 h 10"/>
                <a:gd name="T14" fmla="*/ 36 w 36"/>
                <a:gd name="T15" fmla="*/ 10 h 10"/>
                <a:gd name="T16" fmla="*/ 22 w 36"/>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0">
                  <a:moveTo>
                    <a:pt x="22" y="10"/>
                  </a:moveTo>
                  <a:lnTo>
                    <a:pt x="12" y="10"/>
                  </a:lnTo>
                  <a:lnTo>
                    <a:pt x="0" y="10"/>
                  </a:lnTo>
                  <a:lnTo>
                    <a:pt x="0" y="0"/>
                  </a:lnTo>
                  <a:lnTo>
                    <a:pt x="12" y="0"/>
                  </a:lnTo>
                  <a:lnTo>
                    <a:pt x="22" y="0"/>
                  </a:lnTo>
                  <a:lnTo>
                    <a:pt x="36" y="0"/>
                  </a:lnTo>
                  <a:lnTo>
                    <a:pt x="36" y="10"/>
                  </a:lnTo>
                  <a:lnTo>
                    <a:pt x="2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0" name="Freeform 337">
              <a:extLst>
                <a:ext uri="{FF2B5EF4-FFF2-40B4-BE49-F238E27FC236}">
                  <a16:creationId xmlns:a16="http://schemas.microsoft.com/office/drawing/2014/main" id="{AE53BFA4-7BB7-43EF-9347-4DDB8EC9DF89}"/>
                </a:ext>
              </a:extLst>
            </p:cNvPr>
            <p:cNvSpPr>
              <a:spLocks/>
            </p:cNvSpPr>
            <p:nvPr/>
          </p:nvSpPr>
          <p:spPr bwMode="auto">
            <a:xfrm>
              <a:off x="2584139" y="1915633"/>
              <a:ext cx="173398" cy="183523"/>
            </a:xfrm>
            <a:custGeom>
              <a:avLst/>
              <a:gdLst>
                <a:gd name="T0" fmla="*/ 94 w 108"/>
                <a:gd name="T1" fmla="*/ 90 h 114"/>
                <a:gd name="T2" fmla="*/ 64 w 108"/>
                <a:gd name="T3" fmla="*/ 100 h 114"/>
                <a:gd name="T4" fmla="*/ 14 w 108"/>
                <a:gd name="T5" fmla="*/ 50 h 114"/>
                <a:gd name="T6" fmla="*/ 33 w 108"/>
                <a:gd name="T7" fmla="*/ 12 h 114"/>
                <a:gd name="T8" fmla="*/ 24 w 108"/>
                <a:gd name="T9" fmla="*/ 0 h 114"/>
                <a:gd name="T10" fmla="*/ 0 w 108"/>
                <a:gd name="T11" fmla="*/ 50 h 114"/>
                <a:gd name="T12" fmla="*/ 64 w 108"/>
                <a:gd name="T13" fmla="*/ 114 h 114"/>
                <a:gd name="T14" fmla="*/ 108 w 108"/>
                <a:gd name="T15" fmla="*/ 97 h 114"/>
                <a:gd name="T16" fmla="*/ 94 w 108"/>
                <a:gd name="T17"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14">
                  <a:moveTo>
                    <a:pt x="94" y="90"/>
                  </a:moveTo>
                  <a:cubicBezTo>
                    <a:pt x="85" y="96"/>
                    <a:pt x="75" y="100"/>
                    <a:pt x="64" y="100"/>
                  </a:cubicBezTo>
                  <a:cubicBezTo>
                    <a:pt x="37" y="100"/>
                    <a:pt x="14" y="78"/>
                    <a:pt x="14" y="50"/>
                  </a:cubicBezTo>
                  <a:cubicBezTo>
                    <a:pt x="14" y="35"/>
                    <a:pt x="22" y="21"/>
                    <a:pt x="33" y="12"/>
                  </a:cubicBezTo>
                  <a:cubicBezTo>
                    <a:pt x="24" y="0"/>
                    <a:pt x="24" y="0"/>
                    <a:pt x="24" y="0"/>
                  </a:cubicBezTo>
                  <a:cubicBezTo>
                    <a:pt x="9" y="12"/>
                    <a:pt x="0" y="30"/>
                    <a:pt x="0" y="50"/>
                  </a:cubicBezTo>
                  <a:cubicBezTo>
                    <a:pt x="0" y="86"/>
                    <a:pt x="28" y="114"/>
                    <a:pt x="64" y="114"/>
                  </a:cubicBezTo>
                  <a:cubicBezTo>
                    <a:pt x="81" y="114"/>
                    <a:pt x="97" y="108"/>
                    <a:pt x="108" y="97"/>
                  </a:cubicBezTo>
                  <a:lnTo>
                    <a:pt x="9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1" name="Freeform 338">
              <a:extLst>
                <a:ext uri="{FF2B5EF4-FFF2-40B4-BE49-F238E27FC236}">
                  <a16:creationId xmlns:a16="http://schemas.microsoft.com/office/drawing/2014/main" id="{4C49BD24-30C9-48BB-9471-333D6F3F11F8}"/>
                </a:ext>
              </a:extLst>
            </p:cNvPr>
            <p:cNvSpPr>
              <a:spLocks/>
            </p:cNvSpPr>
            <p:nvPr/>
          </p:nvSpPr>
          <p:spPr bwMode="auto">
            <a:xfrm>
              <a:off x="2648689" y="1873865"/>
              <a:ext cx="180993" cy="199977"/>
            </a:xfrm>
            <a:custGeom>
              <a:avLst/>
              <a:gdLst>
                <a:gd name="T0" fmla="*/ 108 w 113"/>
                <a:gd name="T1" fmla="*/ 100 h 124"/>
                <a:gd name="T2" fmla="*/ 89 w 113"/>
                <a:gd name="T3" fmla="*/ 107 h 124"/>
                <a:gd name="T4" fmla="*/ 70 w 113"/>
                <a:gd name="T5" fmla="*/ 60 h 124"/>
                <a:gd name="T6" fmla="*/ 19 w 113"/>
                <a:gd name="T7" fmla="*/ 60 h 124"/>
                <a:gd name="T8" fmla="*/ 18 w 113"/>
                <a:gd name="T9" fmla="*/ 50 h 124"/>
                <a:gd name="T10" fmla="*/ 54 w 113"/>
                <a:gd name="T11" fmla="*/ 50 h 124"/>
                <a:gd name="T12" fmla="*/ 54 w 113"/>
                <a:gd name="T13" fmla="*/ 36 h 124"/>
                <a:gd name="T14" fmla="*/ 17 w 113"/>
                <a:gd name="T15" fmla="*/ 36 h 124"/>
                <a:gd name="T16" fmla="*/ 15 w 113"/>
                <a:gd name="T17" fmla="*/ 6 h 124"/>
                <a:gd name="T18" fmla="*/ 15 w 113"/>
                <a:gd name="T19" fmla="*/ 6 h 124"/>
                <a:gd name="T20" fmla="*/ 12 w 113"/>
                <a:gd name="T21" fmla="*/ 6 h 124"/>
                <a:gd name="T22" fmla="*/ 0 w 113"/>
                <a:gd name="T23" fmla="*/ 0 h 124"/>
                <a:gd name="T24" fmla="*/ 3 w 113"/>
                <a:gd name="T25" fmla="*/ 35 h 124"/>
                <a:gd name="T26" fmla="*/ 6 w 113"/>
                <a:gd name="T27" fmla="*/ 73 h 124"/>
                <a:gd name="T28" fmla="*/ 61 w 113"/>
                <a:gd name="T29" fmla="*/ 73 h 124"/>
                <a:gd name="T30" fmla="*/ 81 w 113"/>
                <a:gd name="T31" fmla="*/ 124 h 124"/>
                <a:gd name="T32" fmla="*/ 113 w 113"/>
                <a:gd name="T33" fmla="*/ 112 h 124"/>
                <a:gd name="T34" fmla="*/ 108 w 113"/>
                <a:gd name="T35" fmla="*/ 10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24">
                  <a:moveTo>
                    <a:pt x="108" y="100"/>
                  </a:moveTo>
                  <a:cubicBezTo>
                    <a:pt x="89" y="107"/>
                    <a:pt x="89" y="107"/>
                    <a:pt x="89" y="107"/>
                  </a:cubicBezTo>
                  <a:cubicBezTo>
                    <a:pt x="70" y="60"/>
                    <a:pt x="70" y="60"/>
                    <a:pt x="70" y="60"/>
                  </a:cubicBezTo>
                  <a:cubicBezTo>
                    <a:pt x="19" y="60"/>
                    <a:pt x="19" y="60"/>
                    <a:pt x="19" y="60"/>
                  </a:cubicBezTo>
                  <a:cubicBezTo>
                    <a:pt x="18" y="50"/>
                    <a:pt x="18" y="50"/>
                    <a:pt x="18" y="50"/>
                  </a:cubicBezTo>
                  <a:cubicBezTo>
                    <a:pt x="54" y="50"/>
                    <a:pt x="54" y="50"/>
                    <a:pt x="54" y="50"/>
                  </a:cubicBezTo>
                  <a:cubicBezTo>
                    <a:pt x="54" y="36"/>
                    <a:pt x="54" y="36"/>
                    <a:pt x="54" y="36"/>
                  </a:cubicBezTo>
                  <a:cubicBezTo>
                    <a:pt x="17" y="36"/>
                    <a:pt x="17" y="36"/>
                    <a:pt x="17" y="36"/>
                  </a:cubicBezTo>
                  <a:cubicBezTo>
                    <a:pt x="15" y="6"/>
                    <a:pt x="15" y="6"/>
                    <a:pt x="15" y="6"/>
                  </a:cubicBezTo>
                  <a:cubicBezTo>
                    <a:pt x="15" y="6"/>
                    <a:pt x="15" y="6"/>
                    <a:pt x="15" y="6"/>
                  </a:cubicBezTo>
                  <a:cubicBezTo>
                    <a:pt x="14" y="6"/>
                    <a:pt x="13" y="6"/>
                    <a:pt x="12" y="6"/>
                  </a:cubicBezTo>
                  <a:cubicBezTo>
                    <a:pt x="7" y="6"/>
                    <a:pt x="3" y="4"/>
                    <a:pt x="0" y="0"/>
                  </a:cubicBezTo>
                  <a:cubicBezTo>
                    <a:pt x="2" y="9"/>
                    <a:pt x="3" y="26"/>
                    <a:pt x="3" y="35"/>
                  </a:cubicBezTo>
                  <a:cubicBezTo>
                    <a:pt x="4" y="48"/>
                    <a:pt x="5" y="61"/>
                    <a:pt x="6" y="73"/>
                  </a:cubicBezTo>
                  <a:cubicBezTo>
                    <a:pt x="61" y="73"/>
                    <a:pt x="61" y="73"/>
                    <a:pt x="61" y="73"/>
                  </a:cubicBezTo>
                  <a:cubicBezTo>
                    <a:pt x="81" y="124"/>
                    <a:pt x="81" y="124"/>
                    <a:pt x="81" y="124"/>
                  </a:cubicBezTo>
                  <a:cubicBezTo>
                    <a:pt x="113" y="112"/>
                    <a:pt x="113" y="112"/>
                    <a:pt x="113" y="112"/>
                  </a:cubicBezTo>
                  <a:lnTo>
                    <a:pt x="10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2" name="Freeform 339">
              <a:extLst>
                <a:ext uri="{FF2B5EF4-FFF2-40B4-BE49-F238E27FC236}">
                  <a16:creationId xmlns:a16="http://schemas.microsoft.com/office/drawing/2014/main" id="{36F72AF8-EB92-4FBE-8751-0B693BD8893F}"/>
                </a:ext>
              </a:extLst>
            </p:cNvPr>
            <p:cNvSpPr>
              <a:spLocks noEditPoints="1"/>
            </p:cNvSpPr>
            <p:nvPr/>
          </p:nvSpPr>
          <p:spPr bwMode="auto">
            <a:xfrm>
              <a:off x="2647422" y="1835895"/>
              <a:ext cx="43033" cy="43033"/>
            </a:xfrm>
            <a:custGeom>
              <a:avLst/>
              <a:gdLst>
                <a:gd name="T0" fmla="*/ 14 w 27"/>
                <a:gd name="T1" fmla="*/ 0 h 27"/>
                <a:gd name="T2" fmla="*/ 0 w 27"/>
                <a:gd name="T3" fmla="*/ 13 h 27"/>
                <a:gd name="T4" fmla="*/ 14 w 27"/>
                <a:gd name="T5" fmla="*/ 27 h 27"/>
                <a:gd name="T6" fmla="*/ 27 w 27"/>
                <a:gd name="T7" fmla="*/ 13 h 27"/>
                <a:gd name="T8" fmla="*/ 14 w 27"/>
                <a:gd name="T9" fmla="*/ 0 h 27"/>
                <a:gd name="T10" fmla="*/ 14 w 27"/>
                <a:gd name="T11" fmla="*/ 21 h 27"/>
                <a:gd name="T12" fmla="*/ 5 w 27"/>
                <a:gd name="T13" fmla="*/ 13 h 27"/>
                <a:gd name="T14" fmla="*/ 14 w 27"/>
                <a:gd name="T15" fmla="*/ 5 h 27"/>
                <a:gd name="T16" fmla="*/ 22 w 27"/>
                <a:gd name="T17" fmla="*/ 13 h 27"/>
                <a:gd name="T18" fmla="*/ 14 w 27"/>
                <a:gd name="T19"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0"/>
                  </a:moveTo>
                  <a:cubicBezTo>
                    <a:pt x="6" y="0"/>
                    <a:pt x="0" y="6"/>
                    <a:pt x="0" y="13"/>
                  </a:cubicBezTo>
                  <a:cubicBezTo>
                    <a:pt x="0" y="21"/>
                    <a:pt x="6" y="27"/>
                    <a:pt x="14" y="27"/>
                  </a:cubicBezTo>
                  <a:cubicBezTo>
                    <a:pt x="21" y="27"/>
                    <a:pt x="27" y="21"/>
                    <a:pt x="27" y="13"/>
                  </a:cubicBezTo>
                  <a:cubicBezTo>
                    <a:pt x="27" y="6"/>
                    <a:pt x="21" y="0"/>
                    <a:pt x="14" y="0"/>
                  </a:cubicBezTo>
                  <a:close/>
                  <a:moveTo>
                    <a:pt x="14" y="21"/>
                  </a:moveTo>
                  <a:cubicBezTo>
                    <a:pt x="9" y="21"/>
                    <a:pt x="5" y="18"/>
                    <a:pt x="5" y="13"/>
                  </a:cubicBezTo>
                  <a:cubicBezTo>
                    <a:pt x="5" y="9"/>
                    <a:pt x="9" y="5"/>
                    <a:pt x="14" y="5"/>
                  </a:cubicBezTo>
                  <a:cubicBezTo>
                    <a:pt x="18" y="5"/>
                    <a:pt x="22" y="9"/>
                    <a:pt x="22" y="13"/>
                  </a:cubicBezTo>
                  <a:cubicBezTo>
                    <a:pt x="22" y="18"/>
                    <a:pt x="18" y="21"/>
                    <a:pt x="1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3" name="Freeform 366">
              <a:extLst>
                <a:ext uri="{FF2B5EF4-FFF2-40B4-BE49-F238E27FC236}">
                  <a16:creationId xmlns:a16="http://schemas.microsoft.com/office/drawing/2014/main" id="{B8845D68-6701-4BE1-81A0-E3674AE4FD64}"/>
                </a:ext>
              </a:extLst>
            </p:cNvPr>
            <p:cNvSpPr>
              <a:spLocks/>
            </p:cNvSpPr>
            <p:nvPr/>
          </p:nvSpPr>
          <p:spPr bwMode="auto">
            <a:xfrm>
              <a:off x="2539840" y="1352405"/>
              <a:ext cx="254402" cy="292371"/>
            </a:xfrm>
            <a:custGeom>
              <a:avLst/>
              <a:gdLst>
                <a:gd name="T0" fmla="*/ 158 w 159"/>
                <a:gd name="T1" fmla="*/ 134 h 182"/>
                <a:gd name="T2" fmla="*/ 140 w 159"/>
                <a:gd name="T3" fmla="*/ 134 h 182"/>
                <a:gd name="T4" fmla="*/ 140 w 159"/>
                <a:gd name="T5" fmla="*/ 116 h 182"/>
                <a:gd name="T6" fmla="*/ 159 w 159"/>
                <a:gd name="T7" fmla="*/ 116 h 182"/>
                <a:gd name="T8" fmla="*/ 105 w 159"/>
                <a:gd name="T9" fmla="*/ 87 h 182"/>
                <a:gd name="T10" fmla="*/ 99 w 159"/>
                <a:gd name="T11" fmla="*/ 79 h 182"/>
                <a:gd name="T12" fmla="*/ 112 w 159"/>
                <a:gd name="T13" fmla="*/ 52 h 182"/>
                <a:gd name="T14" fmla="*/ 114 w 159"/>
                <a:gd name="T15" fmla="*/ 51 h 182"/>
                <a:gd name="T16" fmla="*/ 115 w 159"/>
                <a:gd name="T17" fmla="*/ 37 h 182"/>
                <a:gd name="T18" fmla="*/ 115 w 159"/>
                <a:gd name="T19" fmla="*/ 29 h 182"/>
                <a:gd name="T20" fmla="*/ 93 w 159"/>
                <a:gd name="T21" fmla="*/ 4 h 182"/>
                <a:gd name="T22" fmla="*/ 68 w 159"/>
                <a:gd name="T23" fmla="*/ 7 h 182"/>
                <a:gd name="T24" fmla="*/ 55 w 159"/>
                <a:gd name="T25" fmla="*/ 21 h 182"/>
                <a:gd name="T26" fmla="*/ 52 w 159"/>
                <a:gd name="T27" fmla="*/ 36 h 182"/>
                <a:gd name="T28" fmla="*/ 54 w 159"/>
                <a:gd name="T29" fmla="*/ 49 h 182"/>
                <a:gd name="T30" fmla="*/ 55 w 159"/>
                <a:gd name="T31" fmla="*/ 50 h 182"/>
                <a:gd name="T32" fmla="*/ 69 w 159"/>
                <a:gd name="T33" fmla="*/ 80 h 182"/>
                <a:gd name="T34" fmla="*/ 65 w 159"/>
                <a:gd name="T35" fmla="*/ 86 h 182"/>
                <a:gd name="T36" fmla="*/ 40 w 159"/>
                <a:gd name="T37" fmla="*/ 98 h 182"/>
                <a:gd name="T38" fmla="*/ 15 w 159"/>
                <a:gd name="T39" fmla="*/ 113 h 182"/>
                <a:gd name="T40" fmla="*/ 6 w 159"/>
                <a:gd name="T41" fmla="*/ 154 h 182"/>
                <a:gd name="T42" fmla="*/ 158 w 159"/>
                <a:gd name="T43" fmla="*/ 160 h 182"/>
                <a:gd name="T44" fmla="*/ 158 w 159"/>
                <a:gd name="T45" fmla="*/ 13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182">
                  <a:moveTo>
                    <a:pt x="158" y="134"/>
                  </a:moveTo>
                  <a:cubicBezTo>
                    <a:pt x="140" y="134"/>
                    <a:pt x="140" y="134"/>
                    <a:pt x="140" y="134"/>
                  </a:cubicBezTo>
                  <a:cubicBezTo>
                    <a:pt x="140" y="116"/>
                    <a:pt x="140" y="116"/>
                    <a:pt x="140" y="116"/>
                  </a:cubicBezTo>
                  <a:cubicBezTo>
                    <a:pt x="159" y="116"/>
                    <a:pt x="159" y="116"/>
                    <a:pt x="159" y="116"/>
                  </a:cubicBezTo>
                  <a:cubicBezTo>
                    <a:pt x="143" y="103"/>
                    <a:pt x="107" y="88"/>
                    <a:pt x="105" y="87"/>
                  </a:cubicBezTo>
                  <a:cubicBezTo>
                    <a:pt x="104" y="87"/>
                    <a:pt x="94" y="85"/>
                    <a:pt x="99" y="79"/>
                  </a:cubicBezTo>
                  <a:cubicBezTo>
                    <a:pt x="106" y="72"/>
                    <a:pt x="112" y="61"/>
                    <a:pt x="112" y="52"/>
                  </a:cubicBezTo>
                  <a:cubicBezTo>
                    <a:pt x="113" y="52"/>
                    <a:pt x="113" y="51"/>
                    <a:pt x="114" y="51"/>
                  </a:cubicBezTo>
                  <a:cubicBezTo>
                    <a:pt x="114" y="51"/>
                    <a:pt x="115" y="45"/>
                    <a:pt x="115" y="37"/>
                  </a:cubicBezTo>
                  <a:cubicBezTo>
                    <a:pt x="115" y="35"/>
                    <a:pt x="115" y="32"/>
                    <a:pt x="115" y="29"/>
                  </a:cubicBezTo>
                  <a:cubicBezTo>
                    <a:pt x="115" y="29"/>
                    <a:pt x="111" y="7"/>
                    <a:pt x="93" y="4"/>
                  </a:cubicBezTo>
                  <a:cubicBezTo>
                    <a:pt x="93" y="4"/>
                    <a:pt x="78" y="0"/>
                    <a:pt x="68" y="7"/>
                  </a:cubicBezTo>
                  <a:cubicBezTo>
                    <a:pt x="57" y="11"/>
                    <a:pt x="55" y="21"/>
                    <a:pt x="55" y="21"/>
                  </a:cubicBezTo>
                  <a:cubicBezTo>
                    <a:pt x="52" y="26"/>
                    <a:pt x="52" y="31"/>
                    <a:pt x="52" y="36"/>
                  </a:cubicBezTo>
                  <a:cubicBezTo>
                    <a:pt x="52" y="43"/>
                    <a:pt x="54" y="49"/>
                    <a:pt x="54" y="49"/>
                  </a:cubicBezTo>
                  <a:cubicBezTo>
                    <a:pt x="54" y="49"/>
                    <a:pt x="55" y="50"/>
                    <a:pt x="55" y="50"/>
                  </a:cubicBezTo>
                  <a:cubicBezTo>
                    <a:pt x="55" y="61"/>
                    <a:pt x="61" y="73"/>
                    <a:pt x="69" y="80"/>
                  </a:cubicBezTo>
                  <a:cubicBezTo>
                    <a:pt x="69" y="81"/>
                    <a:pt x="69" y="84"/>
                    <a:pt x="65" y="86"/>
                  </a:cubicBezTo>
                  <a:cubicBezTo>
                    <a:pt x="61" y="88"/>
                    <a:pt x="51" y="93"/>
                    <a:pt x="40" y="98"/>
                  </a:cubicBezTo>
                  <a:cubicBezTo>
                    <a:pt x="30" y="103"/>
                    <a:pt x="19" y="109"/>
                    <a:pt x="15" y="113"/>
                  </a:cubicBezTo>
                  <a:cubicBezTo>
                    <a:pt x="7" y="121"/>
                    <a:pt x="0" y="144"/>
                    <a:pt x="6" y="154"/>
                  </a:cubicBezTo>
                  <a:cubicBezTo>
                    <a:pt x="46" y="174"/>
                    <a:pt x="106" y="182"/>
                    <a:pt x="158" y="160"/>
                  </a:cubicBezTo>
                  <a:lnTo>
                    <a:pt x="15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4" name="Freeform 395">
              <a:extLst>
                <a:ext uri="{FF2B5EF4-FFF2-40B4-BE49-F238E27FC236}">
                  <a16:creationId xmlns:a16="http://schemas.microsoft.com/office/drawing/2014/main" id="{D21FA286-ABC8-49C4-9FD5-C2753DD7EDAD}"/>
                </a:ext>
              </a:extLst>
            </p:cNvPr>
            <p:cNvSpPr>
              <a:spLocks noEditPoints="1"/>
            </p:cNvSpPr>
            <p:nvPr/>
          </p:nvSpPr>
          <p:spPr bwMode="auto">
            <a:xfrm>
              <a:off x="2551231" y="2716807"/>
              <a:ext cx="302498" cy="303763"/>
            </a:xfrm>
            <a:custGeom>
              <a:avLst/>
              <a:gdLst>
                <a:gd name="T0" fmla="*/ 94 w 189"/>
                <a:gd name="T1" fmla="*/ 189 h 189"/>
                <a:gd name="T2" fmla="*/ 189 w 189"/>
                <a:gd name="T3" fmla="*/ 95 h 189"/>
                <a:gd name="T4" fmla="*/ 94 w 189"/>
                <a:gd name="T5" fmla="*/ 0 h 189"/>
                <a:gd name="T6" fmla="*/ 0 w 189"/>
                <a:gd name="T7" fmla="*/ 95 h 189"/>
                <a:gd name="T8" fmla="*/ 94 w 189"/>
                <a:gd name="T9" fmla="*/ 189 h 189"/>
                <a:gd name="T10" fmla="*/ 44 w 189"/>
                <a:gd name="T11" fmla="*/ 72 h 189"/>
                <a:gd name="T12" fmla="*/ 93 w 189"/>
                <a:gd name="T13" fmla="*/ 72 h 189"/>
                <a:gd name="T14" fmla="*/ 93 w 189"/>
                <a:gd name="T15" fmla="*/ 49 h 189"/>
                <a:gd name="T16" fmla="*/ 145 w 189"/>
                <a:gd name="T17" fmla="*/ 95 h 189"/>
                <a:gd name="T18" fmla="*/ 93 w 189"/>
                <a:gd name="T19" fmla="*/ 140 h 189"/>
                <a:gd name="T20" fmla="*/ 93 w 189"/>
                <a:gd name="T21" fmla="*/ 117 h 189"/>
                <a:gd name="T22" fmla="*/ 44 w 189"/>
                <a:gd name="T23" fmla="*/ 117 h 189"/>
                <a:gd name="T24" fmla="*/ 44 w 189"/>
                <a:gd name="T25" fmla="*/ 7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89">
                  <a:moveTo>
                    <a:pt x="94" y="189"/>
                  </a:moveTo>
                  <a:cubicBezTo>
                    <a:pt x="146" y="189"/>
                    <a:pt x="189" y="147"/>
                    <a:pt x="189" y="95"/>
                  </a:cubicBezTo>
                  <a:cubicBezTo>
                    <a:pt x="189" y="42"/>
                    <a:pt x="146" y="0"/>
                    <a:pt x="94" y="0"/>
                  </a:cubicBezTo>
                  <a:cubicBezTo>
                    <a:pt x="42" y="0"/>
                    <a:pt x="0" y="42"/>
                    <a:pt x="0" y="95"/>
                  </a:cubicBezTo>
                  <a:cubicBezTo>
                    <a:pt x="0" y="147"/>
                    <a:pt x="42" y="189"/>
                    <a:pt x="94" y="189"/>
                  </a:cubicBezTo>
                  <a:close/>
                  <a:moveTo>
                    <a:pt x="44" y="72"/>
                  </a:moveTo>
                  <a:cubicBezTo>
                    <a:pt x="93" y="72"/>
                    <a:pt x="93" y="72"/>
                    <a:pt x="93" y="72"/>
                  </a:cubicBezTo>
                  <a:cubicBezTo>
                    <a:pt x="93" y="49"/>
                    <a:pt x="93" y="49"/>
                    <a:pt x="93" y="49"/>
                  </a:cubicBezTo>
                  <a:cubicBezTo>
                    <a:pt x="145" y="95"/>
                    <a:pt x="145" y="95"/>
                    <a:pt x="145" y="95"/>
                  </a:cubicBezTo>
                  <a:cubicBezTo>
                    <a:pt x="93" y="140"/>
                    <a:pt x="93" y="140"/>
                    <a:pt x="93" y="140"/>
                  </a:cubicBezTo>
                  <a:cubicBezTo>
                    <a:pt x="93" y="117"/>
                    <a:pt x="93" y="117"/>
                    <a:pt x="93" y="117"/>
                  </a:cubicBezTo>
                  <a:cubicBezTo>
                    <a:pt x="44" y="117"/>
                    <a:pt x="44" y="117"/>
                    <a:pt x="44" y="117"/>
                  </a:cubicBezTo>
                  <a:lnTo>
                    <a:pt x="4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5" name="Freeform 437">
              <a:extLst>
                <a:ext uri="{FF2B5EF4-FFF2-40B4-BE49-F238E27FC236}">
                  <a16:creationId xmlns:a16="http://schemas.microsoft.com/office/drawing/2014/main" id="{F1EAD8DE-FAA6-4BDC-AE8D-62C67F0973A4}"/>
                </a:ext>
              </a:extLst>
            </p:cNvPr>
            <p:cNvSpPr>
              <a:spLocks noEditPoints="1"/>
            </p:cNvSpPr>
            <p:nvPr/>
          </p:nvSpPr>
          <p:spPr bwMode="auto">
            <a:xfrm>
              <a:off x="2553762" y="4525462"/>
              <a:ext cx="298700" cy="303763"/>
            </a:xfrm>
            <a:custGeom>
              <a:avLst/>
              <a:gdLst>
                <a:gd name="T0" fmla="*/ 168 w 186"/>
                <a:gd name="T1" fmla="*/ 53 h 189"/>
                <a:gd name="T2" fmla="*/ 96 w 186"/>
                <a:gd name="T3" fmla="*/ 53 h 189"/>
                <a:gd name="T4" fmla="*/ 135 w 186"/>
                <a:gd name="T5" fmla="*/ 9 h 189"/>
                <a:gd name="T6" fmla="*/ 134 w 186"/>
                <a:gd name="T7" fmla="*/ 2 h 189"/>
                <a:gd name="T8" fmla="*/ 127 w 186"/>
                <a:gd name="T9" fmla="*/ 2 h 189"/>
                <a:gd name="T10" fmla="*/ 83 w 186"/>
                <a:gd name="T11" fmla="*/ 52 h 189"/>
                <a:gd name="T12" fmla="*/ 82 w 186"/>
                <a:gd name="T13" fmla="*/ 53 h 189"/>
                <a:gd name="T14" fmla="*/ 72 w 186"/>
                <a:gd name="T15" fmla="*/ 53 h 189"/>
                <a:gd name="T16" fmla="*/ 71 w 186"/>
                <a:gd name="T17" fmla="*/ 52 h 189"/>
                <a:gd name="T18" fmla="*/ 27 w 186"/>
                <a:gd name="T19" fmla="*/ 2 h 189"/>
                <a:gd name="T20" fmla="*/ 20 w 186"/>
                <a:gd name="T21" fmla="*/ 2 h 189"/>
                <a:gd name="T22" fmla="*/ 19 w 186"/>
                <a:gd name="T23" fmla="*/ 9 h 189"/>
                <a:gd name="T24" fmla="*/ 58 w 186"/>
                <a:gd name="T25" fmla="*/ 53 h 189"/>
                <a:gd name="T26" fmla="*/ 19 w 186"/>
                <a:gd name="T27" fmla="*/ 53 h 189"/>
                <a:gd name="T28" fmla="*/ 0 w 186"/>
                <a:gd name="T29" fmla="*/ 72 h 189"/>
                <a:gd name="T30" fmla="*/ 0 w 186"/>
                <a:gd name="T31" fmla="*/ 171 h 189"/>
                <a:gd name="T32" fmla="*/ 19 w 186"/>
                <a:gd name="T33" fmla="*/ 189 h 189"/>
                <a:gd name="T34" fmla="*/ 168 w 186"/>
                <a:gd name="T35" fmla="*/ 189 h 189"/>
                <a:gd name="T36" fmla="*/ 186 w 186"/>
                <a:gd name="T37" fmla="*/ 171 h 189"/>
                <a:gd name="T38" fmla="*/ 186 w 186"/>
                <a:gd name="T39" fmla="*/ 72 h 189"/>
                <a:gd name="T40" fmla="*/ 168 w 186"/>
                <a:gd name="T41" fmla="*/ 53 h 189"/>
                <a:gd name="T42" fmla="*/ 159 w 186"/>
                <a:gd name="T43" fmla="*/ 79 h 189"/>
                <a:gd name="T44" fmla="*/ 174 w 186"/>
                <a:gd name="T45" fmla="*/ 94 h 189"/>
                <a:gd name="T46" fmla="*/ 159 w 186"/>
                <a:gd name="T47" fmla="*/ 109 h 189"/>
                <a:gd name="T48" fmla="*/ 144 w 186"/>
                <a:gd name="T49" fmla="*/ 94 h 189"/>
                <a:gd name="T50" fmla="*/ 159 w 186"/>
                <a:gd name="T51" fmla="*/ 79 h 189"/>
                <a:gd name="T52" fmla="*/ 136 w 186"/>
                <a:gd name="T53" fmla="*/ 171 h 189"/>
                <a:gd name="T54" fmla="*/ 131 w 186"/>
                <a:gd name="T55" fmla="*/ 176 h 189"/>
                <a:gd name="T56" fmla="*/ 20 w 186"/>
                <a:gd name="T57" fmla="*/ 176 h 189"/>
                <a:gd name="T58" fmla="*/ 15 w 186"/>
                <a:gd name="T59" fmla="*/ 171 h 189"/>
                <a:gd name="T60" fmla="*/ 15 w 186"/>
                <a:gd name="T61" fmla="*/ 72 h 189"/>
                <a:gd name="T62" fmla="*/ 20 w 186"/>
                <a:gd name="T63" fmla="*/ 67 h 189"/>
                <a:gd name="T64" fmla="*/ 131 w 186"/>
                <a:gd name="T65" fmla="*/ 67 h 189"/>
                <a:gd name="T66" fmla="*/ 136 w 186"/>
                <a:gd name="T67" fmla="*/ 72 h 189"/>
                <a:gd name="T68" fmla="*/ 136 w 186"/>
                <a:gd name="T69" fmla="*/ 171 h 189"/>
                <a:gd name="T70" fmla="*/ 179 w 186"/>
                <a:gd name="T71" fmla="*/ 161 h 189"/>
                <a:gd name="T72" fmla="*/ 145 w 186"/>
                <a:gd name="T73" fmla="*/ 161 h 189"/>
                <a:gd name="T74" fmla="*/ 142 w 186"/>
                <a:gd name="T75" fmla="*/ 159 h 189"/>
                <a:gd name="T76" fmla="*/ 145 w 186"/>
                <a:gd name="T77" fmla="*/ 156 h 189"/>
                <a:gd name="T78" fmla="*/ 179 w 186"/>
                <a:gd name="T79" fmla="*/ 156 h 189"/>
                <a:gd name="T80" fmla="*/ 181 w 186"/>
                <a:gd name="T81" fmla="*/ 159 h 189"/>
                <a:gd name="T82" fmla="*/ 179 w 186"/>
                <a:gd name="T83" fmla="*/ 161 h 189"/>
                <a:gd name="T84" fmla="*/ 179 w 186"/>
                <a:gd name="T85" fmla="*/ 150 h 189"/>
                <a:gd name="T86" fmla="*/ 145 w 186"/>
                <a:gd name="T87" fmla="*/ 150 h 189"/>
                <a:gd name="T88" fmla="*/ 142 w 186"/>
                <a:gd name="T89" fmla="*/ 148 h 189"/>
                <a:gd name="T90" fmla="*/ 145 w 186"/>
                <a:gd name="T91" fmla="*/ 146 h 189"/>
                <a:gd name="T92" fmla="*/ 179 w 186"/>
                <a:gd name="T93" fmla="*/ 146 h 189"/>
                <a:gd name="T94" fmla="*/ 181 w 186"/>
                <a:gd name="T95" fmla="*/ 148 h 189"/>
                <a:gd name="T96" fmla="*/ 179 w 186"/>
                <a:gd name="T97" fmla="*/ 150 h 189"/>
                <a:gd name="T98" fmla="*/ 179 w 186"/>
                <a:gd name="T99" fmla="*/ 140 h 189"/>
                <a:gd name="T100" fmla="*/ 145 w 186"/>
                <a:gd name="T101" fmla="*/ 140 h 189"/>
                <a:gd name="T102" fmla="*/ 142 w 186"/>
                <a:gd name="T103" fmla="*/ 137 h 189"/>
                <a:gd name="T104" fmla="*/ 145 w 186"/>
                <a:gd name="T105" fmla="*/ 135 h 189"/>
                <a:gd name="T106" fmla="*/ 179 w 186"/>
                <a:gd name="T107" fmla="*/ 135 h 189"/>
                <a:gd name="T108" fmla="*/ 181 w 186"/>
                <a:gd name="T109" fmla="*/ 137 h 189"/>
                <a:gd name="T110" fmla="*/ 179 w 186"/>
                <a:gd name="T111" fmla="*/ 140 h 189"/>
                <a:gd name="T112" fmla="*/ 179 w 186"/>
                <a:gd name="T113" fmla="*/ 129 h 189"/>
                <a:gd name="T114" fmla="*/ 145 w 186"/>
                <a:gd name="T115" fmla="*/ 129 h 189"/>
                <a:gd name="T116" fmla="*/ 142 w 186"/>
                <a:gd name="T117" fmla="*/ 127 h 189"/>
                <a:gd name="T118" fmla="*/ 145 w 186"/>
                <a:gd name="T119" fmla="*/ 124 h 189"/>
                <a:gd name="T120" fmla="*/ 179 w 186"/>
                <a:gd name="T121" fmla="*/ 124 h 189"/>
                <a:gd name="T122" fmla="*/ 181 w 186"/>
                <a:gd name="T123" fmla="*/ 127 h 189"/>
                <a:gd name="T124" fmla="*/ 179 w 186"/>
                <a:gd name="T125" fmla="*/ 12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9">
                  <a:moveTo>
                    <a:pt x="168" y="53"/>
                  </a:moveTo>
                  <a:cubicBezTo>
                    <a:pt x="96" y="53"/>
                    <a:pt x="96" y="53"/>
                    <a:pt x="96" y="53"/>
                  </a:cubicBezTo>
                  <a:cubicBezTo>
                    <a:pt x="135" y="9"/>
                    <a:pt x="135" y="9"/>
                    <a:pt x="135" y="9"/>
                  </a:cubicBezTo>
                  <a:cubicBezTo>
                    <a:pt x="136" y="7"/>
                    <a:pt x="136" y="4"/>
                    <a:pt x="134" y="2"/>
                  </a:cubicBezTo>
                  <a:cubicBezTo>
                    <a:pt x="132" y="0"/>
                    <a:pt x="129" y="0"/>
                    <a:pt x="127" y="2"/>
                  </a:cubicBezTo>
                  <a:cubicBezTo>
                    <a:pt x="83" y="52"/>
                    <a:pt x="83" y="52"/>
                    <a:pt x="83" y="52"/>
                  </a:cubicBezTo>
                  <a:cubicBezTo>
                    <a:pt x="83" y="53"/>
                    <a:pt x="82" y="53"/>
                    <a:pt x="82" y="53"/>
                  </a:cubicBezTo>
                  <a:cubicBezTo>
                    <a:pt x="72" y="53"/>
                    <a:pt x="72" y="53"/>
                    <a:pt x="72" y="53"/>
                  </a:cubicBezTo>
                  <a:cubicBezTo>
                    <a:pt x="71" y="53"/>
                    <a:pt x="71" y="53"/>
                    <a:pt x="71" y="52"/>
                  </a:cubicBezTo>
                  <a:cubicBezTo>
                    <a:pt x="27" y="2"/>
                    <a:pt x="27" y="2"/>
                    <a:pt x="27" y="2"/>
                  </a:cubicBezTo>
                  <a:cubicBezTo>
                    <a:pt x="25" y="0"/>
                    <a:pt x="22" y="0"/>
                    <a:pt x="20" y="2"/>
                  </a:cubicBezTo>
                  <a:cubicBezTo>
                    <a:pt x="18" y="4"/>
                    <a:pt x="17" y="7"/>
                    <a:pt x="19" y="9"/>
                  </a:cubicBezTo>
                  <a:cubicBezTo>
                    <a:pt x="58" y="53"/>
                    <a:pt x="58" y="53"/>
                    <a:pt x="58" y="53"/>
                  </a:cubicBezTo>
                  <a:cubicBezTo>
                    <a:pt x="19" y="53"/>
                    <a:pt x="19" y="53"/>
                    <a:pt x="19" y="53"/>
                  </a:cubicBezTo>
                  <a:cubicBezTo>
                    <a:pt x="9" y="53"/>
                    <a:pt x="0" y="61"/>
                    <a:pt x="0" y="72"/>
                  </a:cubicBezTo>
                  <a:cubicBezTo>
                    <a:pt x="0" y="171"/>
                    <a:pt x="0" y="171"/>
                    <a:pt x="0" y="171"/>
                  </a:cubicBezTo>
                  <a:cubicBezTo>
                    <a:pt x="0" y="181"/>
                    <a:pt x="9" y="189"/>
                    <a:pt x="19" y="189"/>
                  </a:cubicBezTo>
                  <a:cubicBezTo>
                    <a:pt x="168" y="189"/>
                    <a:pt x="168" y="189"/>
                    <a:pt x="168" y="189"/>
                  </a:cubicBezTo>
                  <a:cubicBezTo>
                    <a:pt x="178" y="189"/>
                    <a:pt x="186" y="181"/>
                    <a:pt x="186" y="171"/>
                  </a:cubicBezTo>
                  <a:cubicBezTo>
                    <a:pt x="186" y="72"/>
                    <a:pt x="186" y="72"/>
                    <a:pt x="186" y="72"/>
                  </a:cubicBezTo>
                  <a:cubicBezTo>
                    <a:pt x="186" y="61"/>
                    <a:pt x="178" y="53"/>
                    <a:pt x="168" y="53"/>
                  </a:cubicBezTo>
                  <a:close/>
                  <a:moveTo>
                    <a:pt x="159" y="79"/>
                  </a:moveTo>
                  <a:cubicBezTo>
                    <a:pt x="167" y="79"/>
                    <a:pt x="174" y="86"/>
                    <a:pt x="174" y="94"/>
                  </a:cubicBezTo>
                  <a:cubicBezTo>
                    <a:pt x="174" y="102"/>
                    <a:pt x="167" y="109"/>
                    <a:pt x="159" y="109"/>
                  </a:cubicBezTo>
                  <a:cubicBezTo>
                    <a:pt x="151" y="109"/>
                    <a:pt x="144" y="102"/>
                    <a:pt x="144" y="94"/>
                  </a:cubicBezTo>
                  <a:cubicBezTo>
                    <a:pt x="144" y="86"/>
                    <a:pt x="151" y="79"/>
                    <a:pt x="159" y="79"/>
                  </a:cubicBezTo>
                  <a:close/>
                  <a:moveTo>
                    <a:pt x="136" y="171"/>
                  </a:moveTo>
                  <a:cubicBezTo>
                    <a:pt x="136" y="174"/>
                    <a:pt x="134" y="176"/>
                    <a:pt x="131" y="176"/>
                  </a:cubicBezTo>
                  <a:cubicBezTo>
                    <a:pt x="20" y="176"/>
                    <a:pt x="20" y="176"/>
                    <a:pt x="20" y="176"/>
                  </a:cubicBezTo>
                  <a:cubicBezTo>
                    <a:pt x="17" y="176"/>
                    <a:pt x="15" y="174"/>
                    <a:pt x="15" y="171"/>
                  </a:cubicBezTo>
                  <a:cubicBezTo>
                    <a:pt x="15" y="72"/>
                    <a:pt x="15" y="72"/>
                    <a:pt x="15" y="72"/>
                  </a:cubicBezTo>
                  <a:cubicBezTo>
                    <a:pt x="15" y="69"/>
                    <a:pt x="17" y="67"/>
                    <a:pt x="20" y="67"/>
                  </a:cubicBezTo>
                  <a:cubicBezTo>
                    <a:pt x="131" y="67"/>
                    <a:pt x="131" y="67"/>
                    <a:pt x="131" y="67"/>
                  </a:cubicBezTo>
                  <a:cubicBezTo>
                    <a:pt x="134" y="67"/>
                    <a:pt x="136" y="69"/>
                    <a:pt x="136" y="72"/>
                  </a:cubicBezTo>
                  <a:lnTo>
                    <a:pt x="136" y="171"/>
                  </a:lnTo>
                  <a:close/>
                  <a:moveTo>
                    <a:pt x="179" y="161"/>
                  </a:moveTo>
                  <a:cubicBezTo>
                    <a:pt x="145" y="161"/>
                    <a:pt x="145" y="161"/>
                    <a:pt x="145" y="161"/>
                  </a:cubicBezTo>
                  <a:cubicBezTo>
                    <a:pt x="143" y="161"/>
                    <a:pt x="142" y="160"/>
                    <a:pt x="142" y="159"/>
                  </a:cubicBezTo>
                  <a:cubicBezTo>
                    <a:pt x="142" y="158"/>
                    <a:pt x="143" y="156"/>
                    <a:pt x="145" y="156"/>
                  </a:cubicBezTo>
                  <a:cubicBezTo>
                    <a:pt x="179" y="156"/>
                    <a:pt x="179" y="156"/>
                    <a:pt x="179" y="156"/>
                  </a:cubicBezTo>
                  <a:cubicBezTo>
                    <a:pt x="180" y="156"/>
                    <a:pt x="181" y="158"/>
                    <a:pt x="181" y="159"/>
                  </a:cubicBezTo>
                  <a:cubicBezTo>
                    <a:pt x="181" y="160"/>
                    <a:pt x="180" y="161"/>
                    <a:pt x="179" y="161"/>
                  </a:cubicBezTo>
                  <a:close/>
                  <a:moveTo>
                    <a:pt x="179" y="150"/>
                  </a:moveTo>
                  <a:cubicBezTo>
                    <a:pt x="145" y="150"/>
                    <a:pt x="145" y="150"/>
                    <a:pt x="145" y="150"/>
                  </a:cubicBezTo>
                  <a:cubicBezTo>
                    <a:pt x="143" y="150"/>
                    <a:pt x="142" y="149"/>
                    <a:pt x="142" y="148"/>
                  </a:cubicBezTo>
                  <a:cubicBezTo>
                    <a:pt x="142" y="147"/>
                    <a:pt x="143" y="146"/>
                    <a:pt x="145" y="146"/>
                  </a:cubicBezTo>
                  <a:cubicBezTo>
                    <a:pt x="179" y="146"/>
                    <a:pt x="179" y="146"/>
                    <a:pt x="179" y="146"/>
                  </a:cubicBezTo>
                  <a:cubicBezTo>
                    <a:pt x="180" y="146"/>
                    <a:pt x="181" y="147"/>
                    <a:pt x="181" y="148"/>
                  </a:cubicBezTo>
                  <a:cubicBezTo>
                    <a:pt x="181" y="149"/>
                    <a:pt x="180" y="150"/>
                    <a:pt x="179" y="150"/>
                  </a:cubicBezTo>
                  <a:close/>
                  <a:moveTo>
                    <a:pt x="179" y="140"/>
                  </a:moveTo>
                  <a:cubicBezTo>
                    <a:pt x="145" y="140"/>
                    <a:pt x="145" y="140"/>
                    <a:pt x="145" y="140"/>
                  </a:cubicBezTo>
                  <a:cubicBezTo>
                    <a:pt x="143" y="140"/>
                    <a:pt x="142" y="139"/>
                    <a:pt x="142" y="137"/>
                  </a:cubicBezTo>
                  <a:cubicBezTo>
                    <a:pt x="142" y="136"/>
                    <a:pt x="143" y="135"/>
                    <a:pt x="145" y="135"/>
                  </a:cubicBezTo>
                  <a:cubicBezTo>
                    <a:pt x="179" y="135"/>
                    <a:pt x="179" y="135"/>
                    <a:pt x="179" y="135"/>
                  </a:cubicBezTo>
                  <a:cubicBezTo>
                    <a:pt x="180" y="135"/>
                    <a:pt x="181" y="136"/>
                    <a:pt x="181" y="137"/>
                  </a:cubicBezTo>
                  <a:cubicBezTo>
                    <a:pt x="181" y="139"/>
                    <a:pt x="180" y="140"/>
                    <a:pt x="179" y="140"/>
                  </a:cubicBezTo>
                  <a:close/>
                  <a:moveTo>
                    <a:pt x="179" y="129"/>
                  </a:moveTo>
                  <a:cubicBezTo>
                    <a:pt x="145" y="129"/>
                    <a:pt x="145" y="129"/>
                    <a:pt x="145" y="129"/>
                  </a:cubicBezTo>
                  <a:cubicBezTo>
                    <a:pt x="143" y="129"/>
                    <a:pt x="142" y="128"/>
                    <a:pt x="142" y="127"/>
                  </a:cubicBezTo>
                  <a:cubicBezTo>
                    <a:pt x="142" y="125"/>
                    <a:pt x="143" y="124"/>
                    <a:pt x="145" y="124"/>
                  </a:cubicBezTo>
                  <a:cubicBezTo>
                    <a:pt x="179" y="124"/>
                    <a:pt x="179" y="124"/>
                    <a:pt x="179" y="124"/>
                  </a:cubicBezTo>
                  <a:cubicBezTo>
                    <a:pt x="180" y="124"/>
                    <a:pt x="181" y="125"/>
                    <a:pt x="181" y="127"/>
                  </a:cubicBezTo>
                  <a:cubicBezTo>
                    <a:pt x="181" y="128"/>
                    <a:pt x="180" y="129"/>
                    <a:pt x="179"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6" name="Freeform 28">
              <a:extLst>
                <a:ext uri="{FF2B5EF4-FFF2-40B4-BE49-F238E27FC236}">
                  <a16:creationId xmlns:a16="http://schemas.microsoft.com/office/drawing/2014/main" id="{42FE8393-A192-4568-83A5-A75E3B525995}"/>
                </a:ext>
              </a:extLst>
            </p:cNvPr>
            <p:cNvSpPr>
              <a:spLocks noEditPoints="1"/>
            </p:cNvSpPr>
            <p:nvPr/>
          </p:nvSpPr>
          <p:spPr bwMode="auto">
            <a:xfrm>
              <a:off x="8414489" y="4178667"/>
              <a:ext cx="313888" cy="118974"/>
            </a:xfrm>
            <a:custGeom>
              <a:avLst/>
              <a:gdLst>
                <a:gd name="T0" fmla="*/ 161 w 196"/>
                <a:gd name="T1" fmla="*/ 0 h 74"/>
                <a:gd name="T2" fmla="*/ 161 w 196"/>
                <a:gd name="T3" fmla="*/ 0 h 74"/>
                <a:gd name="T4" fmla="*/ 36 w 196"/>
                <a:gd name="T5" fmla="*/ 0 h 74"/>
                <a:gd name="T6" fmla="*/ 36 w 196"/>
                <a:gd name="T7" fmla="*/ 17 h 74"/>
                <a:gd name="T8" fmla="*/ 0 w 196"/>
                <a:gd name="T9" fmla="*/ 17 h 74"/>
                <a:gd name="T10" fmla="*/ 0 w 196"/>
                <a:gd name="T11" fmla="*/ 37 h 74"/>
                <a:gd name="T12" fmla="*/ 36 w 196"/>
                <a:gd name="T13" fmla="*/ 37 h 74"/>
                <a:gd name="T14" fmla="*/ 36 w 196"/>
                <a:gd name="T15" fmla="*/ 38 h 74"/>
                <a:gd name="T16" fmla="*/ 0 w 196"/>
                <a:gd name="T17" fmla="*/ 38 h 74"/>
                <a:gd name="T18" fmla="*/ 0 w 196"/>
                <a:gd name="T19" fmla="*/ 58 h 74"/>
                <a:gd name="T20" fmla="*/ 36 w 196"/>
                <a:gd name="T21" fmla="*/ 58 h 74"/>
                <a:gd name="T22" fmla="*/ 36 w 196"/>
                <a:gd name="T23" fmla="*/ 74 h 74"/>
                <a:gd name="T24" fmla="*/ 161 w 196"/>
                <a:gd name="T25" fmla="*/ 74 h 74"/>
                <a:gd name="T26" fmla="*/ 196 w 196"/>
                <a:gd name="T27" fmla="*/ 37 h 74"/>
                <a:gd name="T28" fmla="*/ 161 w 196"/>
                <a:gd name="T29" fmla="*/ 0 h 74"/>
                <a:gd name="T30" fmla="*/ 23 w 196"/>
                <a:gd name="T31" fmla="*/ 31 h 74"/>
                <a:gd name="T32" fmla="*/ 15 w 196"/>
                <a:gd name="T33" fmla="*/ 31 h 74"/>
                <a:gd name="T34" fmla="*/ 15 w 196"/>
                <a:gd name="T35" fmla="*/ 23 h 74"/>
                <a:gd name="T36" fmla="*/ 23 w 196"/>
                <a:gd name="T37" fmla="*/ 23 h 74"/>
                <a:gd name="T38" fmla="*/ 23 w 196"/>
                <a:gd name="T39" fmla="*/ 31 h 74"/>
                <a:gd name="T40" fmla="*/ 23 w 196"/>
                <a:gd name="T41" fmla="*/ 51 h 74"/>
                <a:gd name="T42" fmla="*/ 15 w 196"/>
                <a:gd name="T43" fmla="*/ 51 h 74"/>
                <a:gd name="T44" fmla="*/ 15 w 196"/>
                <a:gd name="T45" fmla="*/ 44 h 74"/>
                <a:gd name="T46" fmla="*/ 23 w 196"/>
                <a:gd name="T47" fmla="*/ 44 h 74"/>
                <a:gd name="T48" fmla="*/ 23 w 196"/>
                <a:gd name="T49" fmla="*/ 51 h 74"/>
                <a:gd name="T50" fmla="*/ 149 w 196"/>
                <a:gd name="T51" fmla="*/ 43 h 74"/>
                <a:gd name="T52" fmla="*/ 149 w 196"/>
                <a:gd name="T53" fmla="*/ 38 h 74"/>
                <a:gd name="T54" fmla="*/ 107 w 196"/>
                <a:gd name="T55" fmla="*/ 38 h 74"/>
                <a:gd name="T56" fmla="*/ 115 w 196"/>
                <a:gd name="T57" fmla="*/ 47 h 74"/>
                <a:gd name="T58" fmla="*/ 123 w 196"/>
                <a:gd name="T59" fmla="*/ 51 h 74"/>
                <a:gd name="T60" fmla="*/ 130 w 196"/>
                <a:gd name="T61" fmla="*/ 51 h 74"/>
                <a:gd name="T62" fmla="*/ 130 w 196"/>
                <a:gd name="T63" fmla="*/ 48 h 74"/>
                <a:gd name="T64" fmla="*/ 140 w 196"/>
                <a:gd name="T65" fmla="*/ 48 h 74"/>
                <a:gd name="T66" fmla="*/ 140 w 196"/>
                <a:gd name="T67" fmla="*/ 60 h 74"/>
                <a:gd name="T68" fmla="*/ 130 w 196"/>
                <a:gd name="T69" fmla="*/ 60 h 74"/>
                <a:gd name="T70" fmla="*/ 130 w 196"/>
                <a:gd name="T71" fmla="*/ 55 h 74"/>
                <a:gd name="T72" fmla="*/ 122 w 196"/>
                <a:gd name="T73" fmla="*/ 55 h 74"/>
                <a:gd name="T74" fmla="*/ 114 w 196"/>
                <a:gd name="T75" fmla="*/ 52 h 74"/>
                <a:gd name="T76" fmla="*/ 102 w 196"/>
                <a:gd name="T77" fmla="*/ 38 h 74"/>
                <a:gd name="T78" fmla="*/ 81 w 196"/>
                <a:gd name="T79" fmla="*/ 38 h 74"/>
                <a:gd name="T80" fmla="*/ 72 w 196"/>
                <a:gd name="T81" fmla="*/ 46 h 74"/>
                <a:gd name="T82" fmla="*/ 62 w 196"/>
                <a:gd name="T83" fmla="*/ 36 h 74"/>
                <a:gd name="T84" fmla="*/ 72 w 196"/>
                <a:gd name="T85" fmla="*/ 26 h 74"/>
                <a:gd name="T86" fmla="*/ 81 w 196"/>
                <a:gd name="T87" fmla="*/ 34 h 74"/>
                <a:gd name="T88" fmla="*/ 88 w 196"/>
                <a:gd name="T89" fmla="*/ 34 h 74"/>
                <a:gd name="T90" fmla="*/ 101 w 196"/>
                <a:gd name="T91" fmla="*/ 20 h 74"/>
                <a:gd name="T92" fmla="*/ 108 w 196"/>
                <a:gd name="T93" fmla="*/ 16 h 74"/>
                <a:gd name="T94" fmla="*/ 117 w 196"/>
                <a:gd name="T95" fmla="*/ 16 h 74"/>
                <a:gd name="T96" fmla="*/ 122 w 196"/>
                <a:gd name="T97" fmla="*/ 12 h 74"/>
                <a:gd name="T98" fmla="*/ 127 w 196"/>
                <a:gd name="T99" fmla="*/ 18 h 74"/>
                <a:gd name="T100" fmla="*/ 122 w 196"/>
                <a:gd name="T101" fmla="*/ 25 h 74"/>
                <a:gd name="T102" fmla="*/ 117 w 196"/>
                <a:gd name="T103" fmla="*/ 21 h 74"/>
                <a:gd name="T104" fmla="*/ 110 w 196"/>
                <a:gd name="T105" fmla="*/ 20 h 74"/>
                <a:gd name="T106" fmla="*/ 102 w 196"/>
                <a:gd name="T107" fmla="*/ 24 h 74"/>
                <a:gd name="T108" fmla="*/ 94 w 196"/>
                <a:gd name="T109" fmla="*/ 34 h 74"/>
                <a:gd name="T110" fmla="*/ 149 w 196"/>
                <a:gd name="T111" fmla="*/ 34 h 74"/>
                <a:gd name="T112" fmla="*/ 149 w 196"/>
                <a:gd name="T113" fmla="*/ 29 h 74"/>
                <a:gd name="T114" fmla="*/ 159 w 196"/>
                <a:gd name="T115" fmla="*/ 36 h 74"/>
                <a:gd name="T116" fmla="*/ 149 w 196"/>
                <a:gd name="T117" fmla="*/ 4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6" h="74">
                  <a:moveTo>
                    <a:pt x="161" y="0"/>
                  </a:moveTo>
                  <a:cubicBezTo>
                    <a:pt x="161" y="0"/>
                    <a:pt x="161" y="0"/>
                    <a:pt x="161" y="0"/>
                  </a:cubicBezTo>
                  <a:cubicBezTo>
                    <a:pt x="36" y="0"/>
                    <a:pt x="36" y="0"/>
                    <a:pt x="36" y="0"/>
                  </a:cubicBezTo>
                  <a:cubicBezTo>
                    <a:pt x="36" y="17"/>
                    <a:pt x="36" y="17"/>
                    <a:pt x="36" y="17"/>
                  </a:cubicBezTo>
                  <a:cubicBezTo>
                    <a:pt x="0" y="17"/>
                    <a:pt x="0" y="17"/>
                    <a:pt x="0" y="17"/>
                  </a:cubicBezTo>
                  <a:cubicBezTo>
                    <a:pt x="0" y="37"/>
                    <a:pt x="0" y="37"/>
                    <a:pt x="0" y="37"/>
                  </a:cubicBezTo>
                  <a:cubicBezTo>
                    <a:pt x="36" y="37"/>
                    <a:pt x="36" y="37"/>
                    <a:pt x="36" y="37"/>
                  </a:cubicBezTo>
                  <a:cubicBezTo>
                    <a:pt x="36" y="38"/>
                    <a:pt x="36" y="38"/>
                    <a:pt x="36" y="38"/>
                  </a:cubicBezTo>
                  <a:cubicBezTo>
                    <a:pt x="0" y="38"/>
                    <a:pt x="0" y="38"/>
                    <a:pt x="0" y="38"/>
                  </a:cubicBezTo>
                  <a:cubicBezTo>
                    <a:pt x="0" y="58"/>
                    <a:pt x="0" y="58"/>
                    <a:pt x="0" y="58"/>
                  </a:cubicBezTo>
                  <a:cubicBezTo>
                    <a:pt x="36" y="58"/>
                    <a:pt x="36" y="58"/>
                    <a:pt x="36" y="58"/>
                  </a:cubicBezTo>
                  <a:cubicBezTo>
                    <a:pt x="36" y="74"/>
                    <a:pt x="36" y="74"/>
                    <a:pt x="36" y="74"/>
                  </a:cubicBezTo>
                  <a:cubicBezTo>
                    <a:pt x="161" y="74"/>
                    <a:pt x="161" y="74"/>
                    <a:pt x="161" y="74"/>
                  </a:cubicBezTo>
                  <a:cubicBezTo>
                    <a:pt x="161" y="74"/>
                    <a:pt x="194" y="70"/>
                    <a:pt x="196" y="37"/>
                  </a:cubicBezTo>
                  <a:cubicBezTo>
                    <a:pt x="196" y="17"/>
                    <a:pt x="180" y="2"/>
                    <a:pt x="161" y="0"/>
                  </a:cubicBezTo>
                  <a:close/>
                  <a:moveTo>
                    <a:pt x="23" y="31"/>
                  </a:moveTo>
                  <a:cubicBezTo>
                    <a:pt x="15" y="31"/>
                    <a:pt x="15" y="31"/>
                    <a:pt x="15" y="31"/>
                  </a:cubicBezTo>
                  <a:cubicBezTo>
                    <a:pt x="15" y="23"/>
                    <a:pt x="15" y="23"/>
                    <a:pt x="15" y="23"/>
                  </a:cubicBezTo>
                  <a:cubicBezTo>
                    <a:pt x="23" y="23"/>
                    <a:pt x="23" y="23"/>
                    <a:pt x="23" y="23"/>
                  </a:cubicBezTo>
                  <a:lnTo>
                    <a:pt x="23" y="31"/>
                  </a:lnTo>
                  <a:close/>
                  <a:moveTo>
                    <a:pt x="23" y="51"/>
                  </a:moveTo>
                  <a:cubicBezTo>
                    <a:pt x="15" y="51"/>
                    <a:pt x="15" y="51"/>
                    <a:pt x="15" y="51"/>
                  </a:cubicBezTo>
                  <a:cubicBezTo>
                    <a:pt x="15" y="44"/>
                    <a:pt x="15" y="44"/>
                    <a:pt x="15" y="44"/>
                  </a:cubicBezTo>
                  <a:cubicBezTo>
                    <a:pt x="23" y="44"/>
                    <a:pt x="23" y="44"/>
                    <a:pt x="23" y="44"/>
                  </a:cubicBezTo>
                  <a:lnTo>
                    <a:pt x="23" y="51"/>
                  </a:lnTo>
                  <a:close/>
                  <a:moveTo>
                    <a:pt x="149" y="43"/>
                  </a:moveTo>
                  <a:cubicBezTo>
                    <a:pt x="149" y="38"/>
                    <a:pt x="149" y="38"/>
                    <a:pt x="149" y="38"/>
                  </a:cubicBezTo>
                  <a:cubicBezTo>
                    <a:pt x="107" y="38"/>
                    <a:pt x="107" y="38"/>
                    <a:pt x="107" y="38"/>
                  </a:cubicBezTo>
                  <a:cubicBezTo>
                    <a:pt x="115" y="47"/>
                    <a:pt x="115" y="47"/>
                    <a:pt x="115" y="47"/>
                  </a:cubicBezTo>
                  <a:cubicBezTo>
                    <a:pt x="115" y="47"/>
                    <a:pt x="119" y="52"/>
                    <a:pt x="123" y="51"/>
                  </a:cubicBezTo>
                  <a:cubicBezTo>
                    <a:pt x="125" y="51"/>
                    <a:pt x="128" y="51"/>
                    <a:pt x="130" y="51"/>
                  </a:cubicBezTo>
                  <a:cubicBezTo>
                    <a:pt x="130" y="48"/>
                    <a:pt x="130" y="48"/>
                    <a:pt x="130" y="48"/>
                  </a:cubicBezTo>
                  <a:cubicBezTo>
                    <a:pt x="140" y="48"/>
                    <a:pt x="140" y="48"/>
                    <a:pt x="140" y="48"/>
                  </a:cubicBezTo>
                  <a:cubicBezTo>
                    <a:pt x="140" y="60"/>
                    <a:pt x="140" y="60"/>
                    <a:pt x="140" y="60"/>
                  </a:cubicBezTo>
                  <a:cubicBezTo>
                    <a:pt x="130" y="60"/>
                    <a:pt x="130" y="60"/>
                    <a:pt x="130" y="60"/>
                  </a:cubicBezTo>
                  <a:cubicBezTo>
                    <a:pt x="130" y="55"/>
                    <a:pt x="130" y="55"/>
                    <a:pt x="130" y="55"/>
                  </a:cubicBezTo>
                  <a:cubicBezTo>
                    <a:pt x="122" y="55"/>
                    <a:pt x="122" y="55"/>
                    <a:pt x="122" y="55"/>
                  </a:cubicBezTo>
                  <a:cubicBezTo>
                    <a:pt x="116" y="55"/>
                    <a:pt x="114" y="52"/>
                    <a:pt x="114" y="52"/>
                  </a:cubicBezTo>
                  <a:cubicBezTo>
                    <a:pt x="102" y="38"/>
                    <a:pt x="102" y="38"/>
                    <a:pt x="102" y="38"/>
                  </a:cubicBezTo>
                  <a:cubicBezTo>
                    <a:pt x="81" y="38"/>
                    <a:pt x="81" y="38"/>
                    <a:pt x="81" y="38"/>
                  </a:cubicBezTo>
                  <a:cubicBezTo>
                    <a:pt x="81" y="43"/>
                    <a:pt x="77" y="46"/>
                    <a:pt x="72" y="46"/>
                  </a:cubicBezTo>
                  <a:cubicBezTo>
                    <a:pt x="67" y="46"/>
                    <a:pt x="62" y="42"/>
                    <a:pt x="62" y="36"/>
                  </a:cubicBezTo>
                  <a:cubicBezTo>
                    <a:pt x="62" y="31"/>
                    <a:pt x="67" y="26"/>
                    <a:pt x="72" y="26"/>
                  </a:cubicBezTo>
                  <a:cubicBezTo>
                    <a:pt x="76" y="26"/>
                    <a:pt x="80" y="30"/>
                    <a:pt x="81" y="34"/>
                  </a:cubicBezTo>
                  <a:cubicBezTo>
                    <a:pt x="88" y="34"/>
                    <a:pt x="88" y="34"/>
                    <a:pt x="88" y="34"/>
                  </a:cubicBezTo>
                  <a:cubicBezTo>
                    <a:pt x="101" y="20"/>
                    <a:pt x="101" y="20"/>
                    <a:pt x="101" y="20"/>
                  </a:cubicBezTo>
                  <a:cubicBezTo>
                    <a:pt x="101" y="20"/>
                    <a:pt x="103" y="17"/>
                    <a:pt x="108" y="16"/>
                  </a:cubicBezTo>
                  <a:cubicBezTo>
                    <a:pt x="117" y="16"/>
                    <a:pt x="117" y="16"/>
                    <a:pt x="117" y="16"/>
                  </a:cubicBezTo>
                  <a:cubicBezTo>
                    <a:pt x="117" y="14"/>
                    <a:pt x="119" y="12"/>
                    <a:pt x="122" y="12"/>
                  </a:cubicBezTo>
                  <a:cubicBezTo>
                    <a:pt x="125" y="12"/>
                    <a:pt x="127" y="15"/>
                    <a:pt x="127" y="18"/>
                  </a:cubicBezTo>
                  <a:cubicBezTo>
                    <a:pt x="127" y="22"/>
                    <a:pt x="125" y="25"/>
                    <a:pt x="122" y="25"/>
                  </a:cubicBezTo>
                  <a:cubicBezTo>
                    <a:pt x="119" y="25"/>
                    <a:pt x="117" y="23"/>
                    <a:pt x="117" y="21"/>
                  </a:cubicBezTo>
                  <a:cubicBezTo>
                    <a:pt x="115" y="21"/>
                    <a:pt x="111" y="21"/>
                    <a:pt x="110" y="20"/>
                  </a:cubicBezTo>
                  <a:cubicBezTo>
                    <a:pt x="105" y="20"/>
                    <a:pt x="102" y="24"/>
                    <a:pt x="102" y="24"/>
                  </a:cubicBezTo>
                  <a:cubicBezTo>
                    <a:pt x="94" y="34"/>
                    <a:pt x="94" y="34"/>
                    <a:pt x="94" y="34"/>
                  </a:cubicBezTo>
                  <a:cubicBezTo>
                    <a:pt x="149" y="34"/>
                    <a:pt x="149" y="34"/>
                    <a:pt x="149" y="34"/>
                  </a:cubicBezTo>
                  <a:cubicBezTo>
                    <a:pt x="149" y="29"/>
                    <a:pt x="149" y="29"/>
                    <a:pt x="149" y="29"/>
                  </a:cubicBezTo>
                  <a:cubicBezTo>
                    <a:pt x="159" y="36"/>
                    <a:pt x="159" y="36"/>
                    <a:pt x="159" y="36"/>
                  </a:cubicBezTo>
                  <a:lnTo>
                    <a:pt x="149"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7" name="Freeform 40">
              <a:extLst>
                <a:ext uri="{FF2B5EF4-FFF2-40B4-BE49-F238E27FC236}">
                  <a16:creationId xmlns:a16="http://schemas.microsoft.com/office/drawing/2014/main" id="{83D61DD3-C005-4164-A6D1-7ABEDA5B618E}"/>
                </a:ext>
              </a:extLst>
            </p:cNvPr>
            <p:cNvSpPr>
              <a:spLocks/>
            </p:cNvSpPr>
            <p:nvPr/>
          </p:nvSpPr>
          <p:spPr bwMode="auto">
            <a:xfrm>
              <a:off x="8517009" y="2800343"/>
              <a:ext cx="118974" cy="135428"/>
            </a:xfrm>
            <a:custGeom>
              <a:avLst/>
              <a:gdLst>
                <a:gd name="T0" fmla="*/ 37 w 94"/>
                <a:gd name="T1" fmla="*/ 107 h 107"/>
                <a:gd name="T2" fmla="*/ 94 w 94"/>
                <a:gd name="T3" fmla="*/ 52 h 107"/>
                <a:gd name="T4" fmla="*/ 37 w 94"/>
                <a:gd name="T5" fmla="*/ 0 h 107"/>
                <a:gd name="T6" fmla="*/ 37 w 94"/>
                <a:gd name="T7" fmla="*/ 33 h 107"/>
                <a:gd name="T8" fmla="*/ 0 w 94"/>
                <a:gd name="T9" fmla="*/ 33 h 107"/>
                <a:gd name="T10" fmla="*/ 0 w 94"/>
                <a:gd name="T11" fmla="*/ 74 h 107"/>
                <a:gd name="T12" fmla="*/ 37 w 94"/>
                <a:gd name="T13" fmla="*/ 74 h 107"/>
                <a:gd name="T14" fmla="*/ 37 w 94"/>
                <a:gd name="T15" fmla="*/ 107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07">
                  <a:moveTo>
                    <a:pt x="37" y="107"/>
                  </a:moveTo>
                  <a:lnTo>
                    <a:pt x="94" y="52"/>
                  </a:lnTo>
                  <a:lnTo>
                    <a:pt x="37" y="0"/>
                  </a:lnTo>
                  <a:lnTo>
                    <a:pt x="37" y="33"/>
                  </a:lnTo>
                  <a:lnTo>
                    <a:pt x="0" y="33"/>
                  </a:lnTo>
                  <a:lnTo>
                    <a:pt x="0" y="74"/>
                  </a:lnTo>
                  <a:lnTo>
                    <a:pt x="37" y="74"/>
                  </a:lnTo>
                  <a:lnTo>
                    <a:pt x="37"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8" name="Freeform 41">
              <a:extLst>
                <a:ext uri="{FF2B5EF4-FFF2-40B4-BE49-F238E27FC236}">
                  <a16:creationId xmlns:a16="http://schemas.microsoft.com/office/drawing/2014/main" id="{D670B2E1-B215-4D91-B9BC-A0CC76B94B96}"/>
                </a:ext>
              </a:extLst>
            </p:cNvPr>
            <p:cNvSpPr>
              <a:spLocks/>
            </p:cNvSpPr>
            <p:nvPr/>
          </p:nvSpPr>
          <p:spPr bwMode="auto">
            <a:xfrm>
              <a:off x="8470179" y="2716808"/>
              <a:ext cx="212634" cy="302498"/>
            </a:xfrm>
            <a:custGeom>
              <a:avLst/>
              <a:gdLst>
                <a:gd name="T0" fmla="*/ 168 w 168"/>
                <a:gd name="T1" fmla="*/ 0 h 239"/>
                <a:gd name="T2" fmla="*/ 0 w 168"/>
                <a:gd name="T3" fmla="*/ 0 h 239"/>
                <a:gd name="T4" fmla="*/ 0 w 168"/>
                <a:gd name="T5" fmla="*/ 18 h 239"/>
                <a:gd name="T6" fmla="*/ 147 w 168"/>
                <a:gd name="T7" fmla="*/ 18 h 239"/>
                <a:gd name="T8" fmla="*/ 147 w 168"/>
                <a:gd name="T9" fmla="*/ 221 h 239"/>
                <a:gd name="T10" fmla="*/ 0 w 168"/>
                <a:gd name="T11" fmla="*/ 221 h 239"/>
                <a:gd name="T12" fmla="*/ 0 w 168"/>
                <a:gd name="T13" fmla="*/ 239 h 239"/>
                <a:gd name="T14" fmla="*/ 168 w 168"/>
                <a:gd name="T15" fmla="*/ 239 h 239"/>
                <a:gd name="T16" fmla="*/ 168 w 168"/>
                <a:gd name="T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39">
                  <a:moveTo>
                    <a:pt x="168" y="0"/>
                  </a:moveTo>
                  <a:lnTo>
                    <a:pt x="0" y="0"/>
                  </a:lnTo>
                  <a:lnTo>
                    <a:pt x="0" y="18"/>
                  </a:lnTo>
                  <a:lnTo>
                    <a:pt x="147" y="18"/>
                  </a:lnTo>
                  <a:lnTo>
                    <a:pt x="147" y="221"/>
                  </a:lnTo>
                  <a:lnTo>
                    <a:pt x="0" y="221"/>
                  </a:lnTo>
                  <a:lnTo>
                    <a:pt x="0" y="239"/>
                  </a:lnTo>
                  <a:lnTo>
                    <a:pt x="168" y="239"/>
                  </a:lnTo>
                  <a:lnTo>
                    <a:pt x="1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19" name="Freeform 79">
              <a:extLst>
                <a:ext uri="{FF2B5EF4-FFF2-40B4-BE49-F238E27FC236}">
                  <a16:creationId xmlns:a16="http://schemas.microsoft.com/office/drawing/2014/main" id="{A35841D2-9748-47A7-A899-66F455E95C57}"/>
                </a:ext>
              </a:extLst>
            </p:cNvPr>
            <p:cNvSpPr>
              <a:spLocks noEditPoints="1"/>
            </p:cNvSpPr>
            <p:nvPr/>
          </p:nvSpPr>
          <p:spPr bwMode="auto">
            <a:xfrm>
              <a:off x="8449928" y="4525463"/>
              <a:ext cx="256933" cy="305029"/>
            </a:xfrm>
            <a:custGeom>
              <a:avLst/>
              <a:gdLst>
                <a:gd name="T0" fmla="*/ 113 w 160"/>
                <a:gd name="T1" fmla="*/ 0 h 190"/>
                <a:gd name="T2" fmla="*/ 0 w 160"/>
                <a:gd name="T3" fmla="*/ 0 h 190"/>
                <a:gd name="T4" fmla="*/ 0 w 160"/>
                <a:gd name="T5" fmla="*/ 190 h 190"/>
                <a:gd name="T6" fmla="*/ 160 w 160"/>
                <a:gd name="T7" fmla="*/ 190 h 190"/>
                <a:gd name="T8" fmla="*/ 160 w 160"/>
                <a:gd name="T9" fmla="*/ 51 h 190"/>
                <a:gd name="T10" fmla="*/ 113 w 160"/>
                <a:gd name="T11" fmla="*/ 0 h 190"/>
                <a:gd name="T12" fmla="*/ 30 w 160"/>
                <a:gd name="T13" fmla="*/ 67 h 190"/>
                <a:gd name="T14" fmla="*/ 129 w 160"/>
                <a:gd name="T15" fmla="*/ 67 h 190"/>
                <a:gd name="T16" fmla="*/ 129 w 160"/>
                <a:gd name="T17" fmla="*/ 72 h 190"/>
                <a:gd name="T18" fmla="*/ 30 w 160"/>
                <a:gd name="T19" fmla="*/ 72 h 190"/>
                <a:gd name="T20" fmla="*/ 30 w 160"/>
                <a:gd name="T21" fmla="*/ 67 h 190"/>
                <a:gd name="T22" fmla="*/ 30 w 160"/>
                <a:gd name="T23" fmla="*/ 81 h 190"/>
                <a:gd name="T24" fmla="*/ 129 w 160"/>
                <a:gd name="T25" fmla="*/ 81 h 190"/>
                <a:gd name="T26" fmla="*/ 129 w 160"/>
                <a:gd name="T27" fmla="*/ 87 h 190"/>
                <a:gd name="T28" fmla="*/ 30 w 160"/>
                <a:gd name="T29" fmla="*/ 87 h 190"/>
                <a:gd name="T30" fmla="*/ 30 w 160"/>
                <a:gd name="T31" fmla="*/ 81 h 190"/>
                <a:gd name="T32" fmla="*/ 31 w 160"/>
                <a:gd name="T33" fmla="*/ 96 h 190"/>
                <a:gd name="T34" fmla="*/ 129 w 160"/>
                <a:gd name="T35" fmla="*/ 96 h 190"/>
                <a:gd name="T36" fmla="*/ 129 w 160"/>
                <a:gd name="T37" fmla="*/ 101 h 190"/>
                <a:gd name="T38" fmla="*/ 31 w 160"/>
                <a:gd name="T39" fmla="*/ 101 h 190"/>
                <a:gd name="T40" fmla="*/ 31 w 160"/>
                <a:gd name="T41" fmla="*/ 96 h 190"/>
                <a:gd name="T42" fmla="*/ 31 w 160"/>
                <a:gd name="T43" fmla="*/ 110 h 190"/>
                <a:gd name="T44" fmla="*/ 130 w 160"/>
                <a:gd name="T45" fmla="*/ 110 h 190"/>
                <a:gd name="T46" fmla="*/ 130 w 160"/>
                <a:gd name="T47" fmla="*/ 115 h 190"/>
                <a:gd name="T48" fmla="*/ 31 w 160"/>
                <a:gd name="T49" fmla="*/ 115 h 190"/>
                <a:gd name="T50" fmla="*/ 31 w 160"/>
                <a:gd name="T51" fmla="*/ 110 h 190"/>
                <a:gd name="T52" fmla="*/ 130 w 160"/>
                <a:gd name="T53" fmla="*/ 130 h 190"/>
                <a:gd name="T54" fmla="*/ 31 w 160"/>
                <a:gd name="T55" fmla="*/ 130 h 190"/>
                <a:gd name="T56" fmla="*/ 31 w 160"/>
                <a:gd name="T57" fmla="*/ 125 h 190"/>
                <a:gd name="T58" fmla="*/ 130 w 160"/>
                <a:gd name="T59" fmla="*/ 125 h 190"/>
                <a:gd name="T60" fmla="*/ 130 w 160"/>
                <a:gd name="T61" fmla="*/ 130 h 190"/>
                <a:gd name="T62" fmla="*/ 119 w 160"/>
                <a:gd name="T63" fmla="*/ 54 h 190"/>
                <a:gd name="T64" fmla="*/ 111 w 160"/>
                <a:gd name="T65" fmla="*/ 45 h 190"/>
                <a:gd name="T66" fmla="*/ 110 w 160"/>
                <a:gd name="T67" fmla="*/ 4 h 190"/>
                <a:gd name="T68" fmla="*/ 158 w 160"/>
                <a:gd name="T69" fmla="*/ 54 h 190"/>
                <a:gd name="T70" fmla="*/ 119 w 160"/>
                <a:gd name="T71" fmla="*/ 5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90">
                  <a:moveTo>
                    <a:pt x="113" y="0"/>
                  </a:moveTo>
                  <a:cubicBezTo>
                    <a:pt x="0" y="0"/>
                    <a:pt x="0" y="0"/>
                    <a:pt x="0" y="0"/>
                  </a:cubicBezTo>
                  <a:cubicBezTo>
                    <a:pt x="0" y="190"/>
                    <a:pt x="0" y="190"/>
                    <a:pt x="0" y="190"/>
                  </a:cubicBezTo>
                  <a:cubicBezTo>
                    <a:pt x="160" y="190"/>
                    <a:pt x="160" y="190"/>
                    <a:pt x="160" y="190"/>
                  </a:cubicBezTo>
                  <a:cubicBezTo>
                    <a:pt x="160" y="51"/>
                    <a:pt x="160" y="51"/>
                    <a:pt x="160" y="51"/>
                  </a:cubicBezTo>
                  <a:lnTo>
                    <a:pt x="113" y="0"/>
                  </a:lnTo>
                  <a:close/>
                  <a:moveTo>
                    <a:pt x="30" y="67"/>
                  </a:moveTo>
                  <a:cubicBezTo>
                    <a:pt x="129" y="67"/>
                    <a:pt x="129" y="67"/>
                    <a:pt x="129" y="67"/>
                  </a:cubicBezTo>
                  <a:cubicBezTo>
                    <a:pt x="129" y="72"/>
                    <a:pt x="129" y="72"/>
                    <a:pt x="129" y="72"/>
                  </a:cubicBezTo>
                  <a:cubicBezTo>
                    <a:pt x="30" y="72"/>
                    <a:pt x="30" y="72"/>
                    <a:pt x="30" y="72"/>
                  </a:cubicBezTo>
                  <a:lnTo>
                    <a:pt x="30" y="67"/>
                  </a:lnTo>
                  <a:close/>
                  <a:moveTo>
                    <a:pt x="30" y="81"/>
                  </a:moveTo>
                  <a:cubicBezTo>
                    <a:pt x="129" y="81"/>
                    <a:pt x="129" y="81"/>
                    <a:pt x="129" y="81"/>
                  </a:cubicBezTo>
                  <a:cubicBezTo>
                    <a:pt x="129" y="87"/>
                    <a:pt x="129" y="87"/>
                    <a:pt x="129" y="87"/>
                  </a:cubicBezTo>
                  <a:cubicBezTo>
                    <a:pt x="30" y="87"/>
                    <a:pt x="30" y="87"/>
                    <a:pt x="30" y="87"/>
                  </a:cubicBezTo>
                  <a:lnTo>
                    <a:pt x="30" y="81"/>
                  </a:lnTo>
                  <a:close/>
                  <a:moveTo>
                    <a:pt x="31" y="96"/>
                  </a:moveTo>
                  <a:cubicBezTo>
                    <a:pt x="129" y="96"/>
                    <a:pt x="129" y="96"/>
                    <a:pt x="129" y="96"/>
                  </a:cubicBezTo>
                  <a:cubicBezTo>
                    <a:pt x="129" y="101"/>
                    <a:pt x="129" y="101"/>
                    <a:pt x="129" y="101"/>
                  </a:cubicBezTo>
                  <a:cubicBezTo>
                    <a:pt x="31" y="101"/>
                    <a:pt x="31" y="101"/>
                    <a:pt x="31" y="101"/>
                  </a:cubicBezTo>
                  <a:lnTo>
                    <a:pt x="31" y="96"/>
                  </a:lnTo>
                  <a:close/>
                  <a:moveTo>
                    <a:pt x="31" y="110"/>
                  </a:moveTo>
                  <a:cubicBezTo>
                    <a:pt x="130" y="110"/>
                    <a:pt x="130" y="110"/>
                    <a:pt x="130" y="110"/>
                  </a:cubicBezTo>
                  <a:cubicBezTo>
                    <a:pt x="130" y="115"/>
                    <a:pt x="130" y="115"/>
                    <a:pt x="130" y="115"/>
                  </a:cubicBezTo>
                  <a:cubicBezTo>
                    <a:pt x="31" y="115"/>
                    <a:pt x="31" y="115"/>
                    <a:pt x="31" y="115"/>
                  </a:cubicBezTo>
                  <a:lnTo>
                    <a:pt x="31" y="110"/>
                  </a:lnTo>
                  <a:close/>
                  <a:moveTo>
                    <a:pt x="130" y="130"/>
                  </a:moveTo>
                  <a:cubicBezTo>
                    <a:pt x="31" y="130"/>
                    <a:pt x="31" y="130"/>
                    <a:pt x="31" y="130"/>
                  </a:cubicBezTo>
                  <a:cubicBezTo>
                    <a:pt x="31" y="125"/>
                    <a:pt x="31" y="125"/>
                    <a:pt x="31" y="125"/>
                  </a:cubicBezTo>
                  <a:cubicBezTo>
                    <a:pt x="130" y="125"/>
                    <a:pt x="130" y="125"/>
                    <a:pt x="130" y="125"/>
                  </a:cubicBezTo>
                  <a:lnTo>
                    <a:pt x="130" y="130"/>
                  </a:lnTo>
                  <a:close/>
                  <a:moveTo>
                    <a:pt x="119" y="54"/>
                  </a:moveTo>
                  <a:cubicBezTo>
                    <a:pt x="114" y="54"/>
                    <a:pt x="111" y="50"/>
                    <a:pt x="111" y="45"/>
                  </a:cubicBezTo>
                  <a:cubicBezTo>
                    <a:pt x="110" y="4"/>
                    <a:pt x="110" y="4"/>
                    <a:pt x="110" y="4"/>
                  </a:cubicBezTo>
                  <a:cubicBezTo>
                    <a:pt x="158" y="54"/>
                    <a:pt x="158" y="54"/>
                    <a:pt x="158" y="54"/>
                  </a:cubicBezTo>
                  <a:lnTo>
                    <a:pt x="119"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0" name="Freeform 269">
              <a:extLst>
                <a:ext uri="{FF2B5EF4-FFF2-40B4-BE49-F238E27FC236}">
                  <a16:creationId xmlns:a16="http://schemas.microsoft.com/office/drawing/2014/main" id="{69D24EFF-98E8-470C-9843-8CB3FB035FD7}"/>
                </a:ext>
              </a:extLst>
            </p:cNvPr>
            <p:cNvSpPr>
              <a:spLocks noEditPoints="1"/>
            </p:cNvSpPr>
            <p:nvPr/>
          </p:nvSpPr>
          <p:spPr bwMode="auto">
            <a:xfrm>
              <a:off x="8481570" y="5431690"/>
              <a:ext cx="192383" cy="302497"/>
            </a:xfrm>
            <a:custGeom>
              <a:avLst/>
              <a:gdLst>
                <a:gd name="T0" fmla="*/ 85 w 120"/>
                <a:gd name="T1" fmla="*/ 66 h 189"/>
                <a:gd name="T2" fmla="*/ 74 w 120"/>
                <a:gd name="T3" fmla="*/ 56 h 189"/>
                <a:gd name="T4" fmla="*/ 120 w 120"/>
                <a:gd name="T5" fmla="*/ 10 h 189"/>
                <a:gd name="T6" fmla="*/ 110 w 120"/>
                <a:gd name="T7" fmla="*/ 0 h 189"/>
                <a:gd name="T8" fmla="*/ 60 w 120"/>
                <a:gd name="T9" fmla="*/ 49 h 189"/>
                <a:gd name="T10" fmla="*/ 10 w 120"/>
                <a:gd name="T11" fmla="*/ 0 h 189"/>
                <a:gd name="T12" fmla="*/ 0 w 120"/>
                <a:gd name="T13" fmla="*/ 10 h 189"/>
                <a:gd name="T14" fmla="*/ 46 w 120"/>
                <a:gd name="T15" fmla="*/ 56 h 189"/>
                <a:gd name="T16" fmla="*/ 38 w 120"/>
                <a:gd name="T17" fmla="*/ 63 h 189"/>
                <a:gd name="T18" fmla="*/ 35 w 120"/>
                <a:gd name="T19" fmla="*/ 74 h 189"/>
                <a:gd name="T20" fmla="*/ 0 w 120"/>
                <a:gd name="T21" fmla="*/ 108 h 189"/>
                <a:gd name="T22" fmla="*/ 10 w 120"/>
                <a:gd name="T23" fmla="*/ 119 h 189"/>
                <a:gd name="T24" fmla="*/ 31 w 120"/>
                <a:gd name="T25" fmla="*/ 98 h 189"/>
                <a:gd name="T26" fmla="*/ 30 w 120"/>
                <a:gd name="T27" fmla="*/ 106 h 189"/>
                <a:gd name="T28" fmla="*/ 23 w 120"/>
                <a:gd name="T29" fmla="*/ 139 h 189"/>
                <a:gd name="T30" fmla="*/ 24 w 120"/>
                <a:gd name="T31" fmla="*/ 138 h 189"/>
                <a:gd name="T32" fmla="*/ 19 w 120"/>
                <a:gd name="T33" fmla="*/ 172 h 189"/>
                <a:gd name="T34" fmla="*/ 21 w 120"/>
                <a:gd name="T35" fmla="*/ 172 h 189"/>
                <a:gd name="T36" fmla="*/ 19 w 120"/>
                <a:gd name="T37" fmla="*/ 189 h 189"/>
                <a:gd name="T38" fmla="*/ 104 w 120"/>
                <a:gd name="T39" fmla="*/ 189 h 189"/>
                <a:gd name="T40" fmla="*/ 101 w 120"/>
                <a:gd name="T41" fmla="*/ 172 h 189"/>
                <a:gd name="T42" fmla="*/ 104 w 120"/>
                <a:gd name="T43" fmla="*/ 172 h 189"/>
                <a:gd name="T44" fmla="*/ 91 w 120"/>
                <a:gd name="T45" fmla="*/ 100 h 189"/>
                <a:gd name="T46" fmla="*/ 110 w 120"/>
                <a:gd name="T47" fmla="*/ 119 h 189"/>
                <a:gd name="T48" fmla="*/ 120 w 120"/>
                <a:gd name="T49" fmla="*/ 108 h 189"/>
                <a:gd name="T50" fmla="*/ 86 w 120"/>
                <a:gd name="T51" fmla="*/ 75 h 189"/>
                <a:gd name="T52" fmla="*/ 85 w 120"/>
                <a:gd name="T53" fmla="*/ 66 h 189"/>
                <a:gd name="T54" fmla="*/ 37 w 120"/>
                <a:gd name="T55" fmla="*/ 157 h 189"/>
                <a:gd name="T56" fmla="*/ 30 w 120"/>
                <a:gd name="T57" fmla="*/ 157 h 189"/>
                <a:gd name="T58" fmla="*/ 30 w 120"/>
                <a:gd name="T59" fmla="*/ 143 h 189"/>
                <a:gd name="T60" fmla="*/ 37 w 120"/>
                <a:gd name="T61" fmla="*/ 143 h 189"/>
                <a:gd name="T62" fmla="*/ 37 w 120"/>
                <a:gd name="T63" fmla="*/ 157 h 189"/>
                <a:gd name="T64" fmla="*/ 44 w 120"/>
                <a:gd name="T65" fmla="*/ 107 h 189"/>
                <a:gd name="T66" fmla="*/ 37 w 120"/>
                <a:gd name="T67" fmla="*/ 107 h 189"/>
                <a:gd name="T68" fmla="*/ 37 w 120"/>
                <a:gd name="T69" fmla="*/ 93 h 189"/>
                <a:gd name="T70" fmla="*/ 44 w 120"/>
                <a:gd name="T71" fmla="*/ 93 h 189"/>
                <a:gd name="T72" fmla="*/ 44 w 120"/>
                <a:gd name="T73" fmla="*/ 107 h 189"/>
                <a:gd name="T74" fmla="*/ 45 w 120"/>
                <a:gd name="T75" fmla="*/ 85 h 189"/>
                <a:gd name="T76" fmla="*/ 47 w 120"/>
                <a:gd name="T77" fmla="*/ 83 h 189"/>
                <a:gd name="T78" fmla="*/ 74 w 120"/>
                <a:gd name="T79" fmla="*/ 83 h 189"/>
                <a:gd name="T80" fmla="*/ 76 w 120"/>
                <a:gd name="T81" fmla="*/ 85 h 189"/>
                <a:gd name="T82" fmla="*/ 45 w 120"/>
                <a:gd name="T83" fmla="*/ 8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89">
                  <a:moveTo>
                    <a:pt x="85" y="66"/>
                  </a:moveTo>
                  <a:cubicBezTo>
                    <a:pt x="82" y="61"/>
                    <a:pt x="79" y="58"/>
                    <a:pt x="74" y="56"/>
                  </a:cubicBezTo>
                  <a:cubicBezTo>
                    <a:pt x="120" y="10"/>
                    <a:pt x="120" y="10"/>
                    <a:pt x="120" y="10"/>
                  </a:cubicBezTo>
                  <a:cubicBezTo>
                    <a:pt x="110" y="0"/>
                    <a:pt x="110" y="0"/>
                    <a:pt x="110" y="0"/>
                  </a:cubicBezTo>
                  <a:cubicBezTo>
                    <a:pt x="60" y="49"/>
                    <a:pt x="60" y="49"/>
                    <a:pt x="60" y="49"/>
                  </a:cubicBezTo>
                  <a:cubicBezTo>
                    <a:pt x="10" y="0"/>
                    <a:pt x="10" y="0"/>
                    <a:pt x="10" y="0"/>
                  </a:cubicBezTo>
                  <a:cubicBezTo>
                    <a:pt x="0" y="10"/>
                    <a:pt x="0" y="10"/>
                    <a:pt x="0" y="10"/>
                  </a:cubicBezTo>
                  <a:cubicBezTo>
                    <a:pt x="46" y="56"/>
                    <a:pt x="46" y="56"/>
                    <a:pt x="46" y="56"/>
                  </a:cubicBezTo>
                  <a:cubicBezTo>
                    <a:pt x="43" y="57"/>
                    <a:pt x="41" y="60"/>
                    <a:pt x="38" y="63"/>
                  </a:cubicBezTo>
                  <a:cubicBezTo>
                    <a:pt x="37" y="66"/>
                    <a:pt x="36" y="69"/>
                    <a:pt x="35" y="74"/>
                  </a:cubicBezTo>
                  <a:cubicBezTo>
                    <a:pt x="0" y="108"/>
                    <a:pt x="0" y="108"/>
                    <a:pt x="0" y="108"/>
                  </a:cubicBezTo>
                  <a:cubicBezTo>
                    <a:pt x="10" y="119"/>
                    <a:pt x="10" y="119"/>
                    <a:pt x="10" y="119"/>
                  </a:cubicBezTo>
                  <a:cubicBezTo>
                    <a:pt x="31" y="98"/>
                    <a:pt x="31" y="98"/>
                    <a:pt x="31" y="98"/>
                  </a:cubicBezTo>
                  <a:cubicBezTo>
                    <a:pt x="30" y="106"/>
                    <a:pt x="30" y="106"/>
                    <a:pt x="30" y="106"/>
                  </a:cubicBezTo>
                  <a:cubicBezTo>
                    <a:pt x="23" y="139"/>
                    <a:pt x="23" y="139"/>
                    <a:pt x="23" y="139"/>
                  </a:cubicBezTo>
                  <a:cubicBezTo>
                    <a:pt x="24" y="138"/>
                    <a:pt x="24" y="138"/>
                    <a:pt x="24" y="138"/>
                  </a:cubicBezTo>
                  <a:cubicBezTo>
                    <a:pt x="19" y="172"/>
                    <a:pt x="19" y="172"/>
                    <a:pt x="19" y="172"/>
                  </a:cubicBezTo>
                  <a:cubicBezTo>
                    <a:pt x="21" y="172"/>
                    <a:pt x="21" y="172"/>
                    <a:pt x="21" y="172"/>
                  </a:cubicBezTo>
                  <a:cubicBezTo>
                    <a:pt x="19" y="189"/>
                    <a:pt x="19" y="189"/>
                    <a:pt x="19" y="189"/>
                  </a:cubicBezTo>
                  <a:cubicBezTo>
                    <a:pt x="104" y="189"/>
                    <a:pt x="104" y="189"/>
                    <a:pt x="104" y="189"/>
                  </a:cubicBezTo>
                  <a:cubicBezTo>
                    <a:pt x="101" y="172"/>
                    <a:pt x="101" y="172"/>
                    <a:pt x="101" y="172"/>
                  </a:cubicBezTo>
                  <a:cubicBezTo>
                    <a:pt x="104" y="172"/>
                    <a:pt x="104" y="172"/>
                    <a:pt x="104" y="172"/>
                  </a:cubicBezTo>
                  <a:cubicBezTo>
                    <a:pt x="91" y="100"/>
                    <a:pt x="91" y="100"/>
                    <a:pt x="91" y="100"/>
                  </a:cubicBezTo>
                  <a:cubicBezTo>
                    <a:pt x="110" y="119"/>
                    <a:pt x="110" y="119"/>
                    <a:pt x="110" y="119"/>
                  </a:cubicBezTo>
                  <a:cubicBezTo>
                    <a:pt x="120" y="108"/>
                    <a:pt x="120" y="108"/>
                    <a:pt x="120" y="108"/>
                  </a:cubicBezTo>
                  <a:cubicBezTo>
                    <a:pt x="86" y="75"/>
                    <a:pt x="86" y="75"/>
                    <a:pt x="86" y="75"/>
                  </a:cubicBezTo>
                  <a:lnTo>
                    <a:pt x="85" y="66"/>
                  </a:lnTo>
                  <a:close/>
                  <a:moveTo>
                    <a:pt x="37" y="157"/>
                  </a:moveTo>
                  <a:cubicBezTo>
                    <a:pt x="30" y="157"/>
                    <a:pt x="30" y="157"/>
                    <a:pt x="30" y="157"/>
                  </a:cubicBezTo>
                  <a:cubicBezTo>
                    <a:pt x="30" y="143"/>
                    <a:pt x="30" y="143"/>
                    <a:pt x="30" y="143"/>
                  </a:cubicBezTo>
                  <a:cubicBezTo>
                    <a:pt x="37" y="143"/>
                    <a:pt x="37" y="143"/>
                    <a:pt x="37" y="143"/>
                  </a:cubicBezTo>
                  <a:lnTo>
                    <a:pt x="37" y="157"/>
                  </a:lnTo>
                  <a:close/>
                  <a:moveTo>
                    <a:pt x="44" y="107"/>
                  </a:moveTo>
                  <a:cubicBezTo>
                    <a:pt x="37" y="107"/>
                    <a:pt x="37" y="107"/>
                    <a:pt x="37" y="107"/>
                  </a:cubicBezTo>
                  <a:cubicBezTo>
                    <a:pt x="37" y="93"/>
                    <a:pt x="37" y="93"/>
                    <a:pt x="37" y="93"/>
                  </a:cubicBezTo>
                  <a:cubicBezTo>
                    <a:pt x="44" y="93"/>
                    <a:pt x="44" y="93"/>
                    <a:pt x="44" y="93"/>
                  </a:cubicBezTo>
                  <a:lnTo>
                    <a:pt x="44" y="107"/>
                  </a:lnTo>
                  <a:close/>
                  <a:moveTo>
                    <a:pt x="45" y="85"/>
                  </a:moveTo>
                  <a:cubicBezTo>
                    <a:pt x="47" y="83"/>
                    <a:pt x="47" y="83"/>
                    <a:pt x="47" y="83"/>
                  </a:cubicBezTo>
                  <a:cubicBezTo>
                    <a:pt x="74" y="83"/>
                    <a:pt x="74" y="83"/>
                    <a:pt x="74" y="83"/>
                  </a:cubicBezTo>
                  <a:cubicBezTo>
                    <a:pt x="76" y="85"/>
                    <a:pt x="76" y="85"/>
                    <a:pt x="76" y="85"/>
                  </a:cubicBezTo>
                  <a:lnTo>
                    <a:pt x="45"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1" name="Freeform 270">
              <a:extLst>
                <a:ext uri="{FF2B5EF4-FFF2-40B4-BE49-F238E27FC236}">
                  <a16:creationId xmlns:a16="http://schemas.microsoft.com/office/drawing/2014/main" id="{903CD554-761F-4822-9FA4-6A732C8AFD72}"/>
                </a:ext>
              </a:extLst>
            </p:cNvPr>
            <p:cNvSpPr>
              <a:spLocks/>
            </p:cNvSpPr>
            <p:nvPr/>
          </p:nvSpPr>
          <p:spPr bwMode="auto">
            <a:xfrm>
              <a:off x="8504353" y="4979842"/>
              <a:ext cx="140491" cy="303763"/>
            </a:xfrm>
            <a:custGeom>
              <a:avLst/>
              <a:gdLst>
                <a:gd name="T0" fmla="*/ 79 w 111"/>
                <a:gd name="T1" fmla="*/ 159 h 240"/>
                <a:gd name="T2" fmla="*/ 62 w 111"/>
                <a:gd name="T3" fmla="*/ 140 h 240"/>
                <a:gd name="T4" fmla="*/ 62 w 111"/>
                <a:gd name="T5" fmla="*/ 108 h 240"/>
                <a:gd name="T6" fmla="*/ 103 w 111"/>
                <a:gd name="T7" fmla="*/ 108 h 240"/>
                <a:gd name="T8" fmla="*/ 103 w 111"/>
                <a:gd name="T9" fmla="*/ 0 h 240"/>
                <a:gd name="T10" fmla="*/ 8 w 111"/>
                <a:gd name="T11" fmla="*/ 0 h 240"/>
                <a:gd name="T12" fmla="*/ 8 w 111"/>
                <a:gd name="T13" fmla="*/ 108 h 240"/>
                <a:gd name="T14" fmla="*/ 49 w 111"/>
                <a:gd name="T15" fmla="*/ 108 h 240"/>
                <a:gd name="T16" fmla="*/ 49 w 111"/>
                <a:gd name="T17" fmla="*/ 140 h 240"/>
                <a:gd name="T18" fmla="*/ 33 w 111"/>
                <a:gd name="T19" fmla="*/ 159 h 240"/>
                <a:gd name="T20" fmla="*/ 0 w 111"/>
                <a:gd name="T21" fmla="*/ 173 h 240"/>
                <a:gd name="T22" fmla="*/ 18 w 111"/>
                <a:gd name="T23" fmla="*/ 203 h 240"/>
                <a:gd name="T24" fmla="*/ 21 w 111"/>
                <a:gd name="T25" fmla="*/ 240 h 240"/>
                <a:gd name="T26" fmla="*/ 56 w 111"/>
                <a:gd name="T27" fmla="*/ 231 h 240"/>
                <a:gd name="T28" fmla="*/ 90 w 111"/>
                <a:gd name="T29" fmla="*/ 240 h 240"/>
                <a:gd name="T30" fmla="*/ 92 w 111"/>
                <a:gd name="T31" fmla="*/ 203 h 240"/>
                <a:gd name="T32" fmla="*/ 111 w 111"/>
                <a:gd name="T33" fmla="*/ 173 h 240"/>
                <a:gd name="T34" fmla="*/ 79 w 111"/>
                <a:gd name="T35" fmla="*/ 15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240">
                  <a:moveTo>
                    <a:pt x="79" y="159"/>
                  </a:moveTo>
                  <a:lnTo>
                    <a:pt x="62" y="140"/>
                  </a:lnTo>
                  <a:lnTo>
                    <a:pt x="62" y="108"/>
                  </a:lnTo>
                  <a:lnTo>
                    <a:pt x="103" y="108"/>
                  </a:lnTo>
                  <a:lnTo>
                    <a:pt x="103" y="0"/>
                  </a:lnTo>
                  <a:lnTo>
                    <a:pt x="8" y="0"/>
                  </a:lnTo>
                  <a:lnTo>
                    <a:pt x="8" y="108"/>
                  </a:lnTo>
                  <a:lnTo>
                    <a:pt x="49" y="108"/>
                  </a:lnTo>
                  <a:lnTo>
                    <a:pt x="49" y="140"/>
                  </a:lnTo>
                  <a:lnTo>
                    <a:pt x="33" y="159"/>
                  </a:lnTo>
                  <a:lnTo>
                    <a:pt x="0" y="173"/>
                  </a:lnTo>
                  <a:lnTo>
                    <a:pt x="18" y="203"/>
                  </a:lnTo>
                  <a:lnTo>
                    <a:pt x="21" y="240"/>
                  </a:lnTo>
                  <a:lnTo>
                    <a:pt x="56" y="231"/>
                  </a:lnTo>
                  <a:lnTo>
                    <a:pt x="90" y="240"/>
                  </a:lnTo>
                  <a:lnTo>
                    <a:pt x="92" y="203"/>
                  </a:lnTo>
                  <a:lnTo>
                    <a:pt x="111" y="173"/>
                  </a:lnTo>
                  <a:lnTo>
                    <a:pt x="7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2" name="Freeform 286">
              <a:extLst>
                <a:ext uri="{FF2B5EF4-FFF2-40B4-BE49-F238E27FC236}">
                  <a16:creationId xmlns:a16="http://schemas.microsoft.com/office/drawing/2014/main" id="{0936A693-F17B-48E2-94D0-A4000D380348}"/>
                </a:ext>
              </a:extLst>
            </p:cNvPr>
            <p:cNvSpPr>
              <a:spLocks/>
            </p:cNvSpPr>
            <p:nvPr/>
          </p:nvSpPr>
          <p:spPr bwMode="auto">
            <a:xfrm>
              <a:off x="8415755" y="3206626"/>
              <a:ext cx="260730" cy="106317"/>
            </a:xfrm>
            <a:custGeom>
              <a:avLst/>
              <a:gdLst>
                <a:gd name="T0" fmla="*/ 15 w 206"/>
                <a:gd name="T1" fmla="*/ 57 h 84"/>
                <a:gd name="T2" fmla="*/ 27 w 206"/>
                <a:gd name="T3" fmla="*/ 48 h 84"/>
                <a:gd name="T4" fmla="*/ 173 w 206"/>
                <a:gd name="T5" fmla="*/ 48 h 84"/>
                <a:gd name="T6" fmla="*/ 173 w 206"/>
                <a:gd name="T7" fmla="*/ 68 h 84"/>
                <a:gd name="T8" fmla="*/ 206 w 206"/>
                <a:gd name="T9" fmla="*/ 33 h 84"/>
                <a:gd name="T10" fmla="*/ 173 w 206"/>
                <a:gd name="T11" fmla="*/ 0 h 84"/>
                <a:gd name="T12" fmla="*/ 173 w 206"/>
                <a:gd name="T13" fmla="*/ 24 h 84"/>
                <a:gd name="T14" fmla="*/ 23 w 206"/>
                <a:gd name="T15" fmla="*/ 24 h 84"/>
                <a:gd name="T16" fmla="*/ 23 w 206"/>
                <a:gd name="T17" fmla="*/ 24 h 84"/>
                <a:gd name="T18" fmla="*/ 23 w 206"/>
                <a:gd name="T19" fmla="*/ 24 h 84"/>
                <a:gd name="T20" fmla="*/ 0 w 206"/>
                <a:gd name="T21" fmla="*/ 44 h 84"/>
                <a:gd name="T22" fmla="*/ 0 w 206"/>
                <a:gd name="T23" fmla="*/ 84 h 84"/>
                <a:gd name="T24" fmla="*/ 15 w 206"/>
                <a:gd name="T25" fmla="*/ 84 h 84"/>
                <a:gd name="T26" fmla="*/ 15 w 206"/>
                <a:gd name="T27" fmla="*/ 5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84">
                  <a:moveTo>
                    <a:pt x="15" y="57"/>
                  </a:moveTo>
                  <a:lnTo>
                    <a:pt x="27" y="48"/>
                  </a:lnTo>
                  <a:lnTo>
                    <a:pt x="173" y="48"/>
                  </a:lnTo>
                  <a:lnTo>
                    <a:pt x="173" y="68"/>
                  </a:lnTo>
                  <a:lnTo>
                    <a:pt x="206" y="33"/>
                  </a:lnTo>
                  <a:lnTo>
                    <a:pt x="173" y="0"/>
                  </a:lnTo>
                  <a:lnTo>
                    <a:pt x="173" y="24"/>
                  </a:lnTo>
                  <a:lnTo>
                    <a:pt x="23" y="24"/>
                  </a:lnTo>
                  <a:lnTo>
                    <a:pt x="23" y="24"/>
                  </a:lnTo>
                  <a:lnTo>
                    <a:pt x="23" y="24"/>
                  </a:lnTo>
                  <a:lnTo>
                    <a:pt x="0" y="44"/>
                  </a:lnTo>
                  <a:lnTo>
                    <a:pt x="0" y="84"/>
                  </a:lnTo>
                  <a:lnTo>
                    <a:pt x="15" y="84"/>
                  </a:lnTo>
                  <a:lnTo>
                    <a:pt x="15"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3" name="Freeform 287">
              <a:extLst>
                <a:ext uri="{FF2B5EF4-FFF2-40B4-BE49-F238E27FC236}">
                  <a16:creationId xmlns:a16="http://schemas.microsoft.com/office/drawing/2014/main" id="{D40537B9-91BF-4DAF-B6FF-6DA8C739EC51}"/>
                </a:ext>
              </a:extLst>
            </p:cNvPr>
            <p:cNvSpPr>
              <a:spLocks noEditPoints="1"/>
            </p:cNvSpPr>
            <p:nvPr/>
          </p:nvSpPr>
          <p:spPr bwMode="auto">
            <a:xfrm>
              <a:off x="8415755" y="3290160"/>
              <a:ext cx="315154" cy="130365"/>
            </a:xfrm>
            <a:custGeom>
              <a:avLst/>
              <a:gdLst>
                <a:gd name="T0" fmla="*/ 167 w 196"/>
                <a:gd name="T1" fmla="*/ 24 h 81"/>
                <a:gd name="T2" fmla="*/ 162 w 196"/>
                <a:gd name="T3" fmla="*/ 24 h 81"/>
                <a:gd name="T4" fmla="*/ 162 w 196"/>
                <a:gd name="T5" fmla="*/ 0 h 81"/>
                <a:gd name="T6" fmla="*/ 150 w 196"/>
                <a:gd name="T7" fmla="*/ 0 h 81"/>
                <a:gd name="T8" fmla="*/ 150 w 196"/>
                <a:gd name="T9" fmla="*/ 21 h 81"/>
                <a:gd name="T10" fmla="*/ 142 w 196"/>
                <a:gd name="T11" fmla="*/ 28 h 81"/>
                <a:gd name="T12" fmla="*/ 27 w 196"/>
                <a:gd name="T13" fmla="*/ 28 h 81"/>
                <a:gd name="T14" fmla="*/ 27 w 196"/>
                <a:gd name="T15" fmla="*/ 12 h 81"/>
                <a:gd name="T16" fmla="*/ 0 w 196"/>
                <a:gd name="T17" fmla="*/ 40 h 81"/>
                <a:gd name="T18" fmla="*/ 27 w 196"/>
                <a:gd name="T19" fmla="*/ 65 h 81"/>
                <a:gd name="T20" fmla="*/ 27 w 196"/>
                <a:gd name="T21" fmla="*/ 46 h 81"/>
                <a:gd name="T22" fmla="*/ 138 w 196"/>
                <a:gd name="T23" fmla="*/ 46 h 81"/>
                <a:gd name="T24" fmla="*/ 138 w 196"/>
                <a:gd name="T25" fmla="*/ 53 h 81"/>
                <a:gd name="T26" fmla="*/ 167 w 196"/>
                <a:gd name="T27" fmla="*/ 81 h 81"/>
                <a:gd name="T28" fmla="*/ 196 w 196"/>
                <a:gd name="T29" fmla="*/ 53 h 81"/>
                <a:gd name="T30" fmla="*/ 167 w 196"/>
                <a:gd name="T31" fmla="*/ 24 h 81"/>
                <a:gd name="T32" fmla="*/ 165 w 196"/>
                <a:gd name="T33" fmla="*/ 41 h 81"/>
                <a:gd name="T34" fmla="*/ 165 w 196"/>
                <a:gd name="T35" fmla="*/ 41 h 81"/>
                <a:gd name="T36" fmla="*/ 158 w 196"/>
                <a:gd name="T37" fmla="*/ 45 h 81"/>
                <a:gd name="T38" fmla="*/ 156 w 196"/>
                <a:gd name="T39" fmla="*/ 38 h 81"/>
                <a:gd name="T40" fmla="*/ 167 w 196"/>
                <a:gd name="T41" fmla="*/ 33 h 81"/>
                <a:gd name="T42" fmla="*/ 174 w 196"/>
                <a:gd name="T43" fmla="*/ 33 h 81"/>
                <a:gd name="T44" fmla="*/ 174 w 196"/>
                <a:gd name="T45" fmla="*/ 72 h 81"/>
                <a:gd name="T46" fmla="*/ 165 w 196"/>
                <a:gd name="T47" fmla="*/ 72 h 81"/>
                <a:gd name="T48" fmla="*/ 165 w 196"/>
                <a:gd name="T49"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81">
                  <a:moveTo>
                    <a:pt x="167" y="24"/>
                  </a:moveTo>
                  <a:cubicBezTo>
                    <a:pt x="165" y="24"/>
                    <a:pt x="164" y="24"/>
                    <a:pt x="162" y="24"/>
                  </a:cubicBezTo>
                  <a:cubicBezTo>
                    <a:pt x="162" y="0"/>
                    <a:pt x="162" y="0"/>
                    <a:pt x="162" y="0"/>
                  </a:cubicBezTo>
                  <a:cubicBezTo>
                    <a:pt x="150" y="0"/>
                    <a:pt x="150" y="0"/>
                    <a:pt x="150" y="0"/>
                  </a:cubicBezTo>
                  <a:cubicBezTo>
                    <a:pt x="150" y="21"/>
                    <a:pt x="150" y="21"/>
                    <a:pt x="150" y="21"/>
                  </a:cubicBezTo>
                  <a:cubicBezTo>
                    <a:pt x="142" y="28"/>
                    <a:pt x="142" y="28"/>
                    <a:pt x="142" y="28"/>
                  </a:cubicBezTo>
                  <a:cubicBezTo>
                    <a:pt x="27" y="28"/>
                    <a:pt x="27" y="28"/>
                    <a:pt x="27" y="28"/>
                  </a:cubicBezTo>
                  <a:cubicBezTo>
                    <a:pt x="27" y="12"/>
                    <a:pt x="27" y="12"/>
                    <a:pt x="27" y="12"/>
                  </a:cubicBezTo>
                  <a:cubicBezTo>
                    <a:pt x="0" y="40"/>
                    <a:pt x="0" y="40"/>
                    <a:pt x="0" y="40"/>
                  </a:cubicBezTo>
                  <a:cubicBezTo>
                    <a:pt x="27" y="65"/>
                    <a:pt x="27" y="65"/>
                    <a:pt x="27" y="65"/>
                  </a:cubicBezTo>
                  <a:cubicBezTo>
                    <a:pt x="27" y="46"/>
                    <a:pt x="27" y="46"/>
                    <a:pt x="27" y="46"/>
                  </a:cubicBezTo>
                  <a:cubicBezTo>
                    <a:pt x="138" y="46"/>
                    <a:pt x="138" y="46"/>
                    <a:pt x="138" y="46"/>
                  </a:cubicBezTo>
                  <a:cubicBezTo>
                    <a:pt x="138" y="48"/>
                    <a:pt x="138" y="50"/>
                    <a:pt x="138" y="53"/>
                  </a:cubicBezTo>
                  <a:cubicBezTo>
                    <a:pt x="138" y="69"/>
                    <a:pt x="151" y="81"/>
                    <a:pt x="167" y="81"/>
                  </a:cubicBezTo>
                  <a:cubicBezTo>
                    <a:pt x="183" y="81"/>
                    <a:pt x="196" y="69"/>
                    <a:pt x="196" y="53"/>
                  </a:cubicBezTo>
                  <a:cubicBezTo>
                    <a:pt x="196" y="37"/>
                    <a:pt x="183" y="24"/>
                    <a:pt x="167" y="24"/>
                  </a:cubicBezTo>
                  <a:close/>
                  <a:moveTo>
                    <a:pt x="165" y="41"/>
                  </a:moveTo>
                  <a:cubicBezTo>
                    <a:pt x="165" y="41"/>
                    <a:pt x="165" y="41"/>
                    <a:pt x="165" y="41"/>
                  </a:cubicBezTo>
                  <a:cubicBezTo>
                    <a:pt x="158" y="45"/>
                    <a:pt x="158" y="45"/>
                    <a:pt x="158" y="45"/>
                  </a:cubicBezTo>
                  <a:cubicBezTo>
                    <a:pt x="156" y="38"/>
                    <a:pt x="156" y="38"/>
                    <a:pt x="156" y="38"/>
                  </a:cubicBezTo>
                  <a:cubicBezTo>
                    <a:pt x="167" y="33"/>
                    <a:pt x="167" y="33"/>
                    <a:pt x="167" y="33"/>
                  </a:cubicBezTo>
                  <a:cubicBezTo>
                    <a:pt x="174" y="33"/>
                    <a:pt x="174" y="33"/>
                    <a:pt x="174" y="33"/>
                  </a:cubicBezTo>
                  <a:cubicBezTo>
                    <a:pt x="174" y="72"/>
                    <a:pt x="174" y="72"/>
                    <a:pt x="174" y="72"/>
                  </a:cubicBezTo>
                  <a:cubicBezTo>
                    <a:pt x="165" y="72"/>
                    <a:pt x="165" y="72"/>
                    <a:pt x="165" y="72"/>
                  </a:cubicBezTo>
                  <a:lnTo>
                    <a:pt x="16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4" name="Freeform 328">
              <a:extLst>
                <a:ext uri="{FF2B5EF4-FFF2-40B4-BE49-F238E27FC236}">
                  <a16:creationId xmlns:a16="http://schemas.microsoft.com/office/drawing/2014/main" id="{FEB46633-FB44-46D6-A3C3-5165175A197C}"/>
                </a:ext>
              </a:extLst>
            </p:cNvPr>
            <p:cNvSpPr>
              <a:spLocks noEditPoints="1"/>
            </p:cNvSpPr>
            <p:nvPr/>
          </p:nvSpPr>
          <p:spPr bwMode="auto">
            <a:xfrm>
              <a:off x="8625858" y="6540424"/>
              <a:ext cx="59487" cy="60753"/>
            </a:xfrm>
            <a:custGeom>
              <a:avLst/>
              <a:gdLst>
                <a:gd name="T0" fmla="*/ 18 w 37"/>
                <a:gd name="T1" fmla="*/ 0 h 38"/>
                <a:gd name="T2" fmla="*/ 0 w 37"/>
                <a:gd name="T3" fmla="*/ 19 h 38"/>
                <a:gd name="T4" fmla="*/ 18 w 37"/>
                <a:gd name="T5" fmla="*/ 38 h 38"/>
                <a:gd name="T6" fmla="*/ 37 w 37"/>
                <a:gd name="T7" fmla="*/ 19 h 38"/>
                <a:gd name="T8" fmla="*/ 18 w 37"/>
                <a:gd name="T9" fmla="*/ 0 h 38"/>
                <a:gd name="T10" fmla="*/ 22 w 37"/>
                <a:gd name="T11" fmla="*/ 23 h 38"/>
                <a:gd name="T12" fmla="*/ 22 w 37"/>
                <a:gd name="T13" fmla="*/ 34 h 38"/>
                <a:gd name="T14" fmla="*/ 15 w 37"/>
                <a:gd name="T15" fmla="*/ 34 h 38"/>
                <a:gd name="T16" fmla="*/ 15 w 37"/>
                <a:gd name="T17" fmla="*/ 23 h 38"/>
                <a:gd name="T18" fmla="*/ 4 w 37"/>
                <a:gd name="T19" fmla="*/ 23 h 38"/>
                <a:gd name="T20" fmla="*/ 4 w 37"/>
                <a:gd name="T21" fmla="*/ 16 h 38"/>
                <a:gd name="T22" fmla="*/ 15 w 37"/>
                <a:gd name="T23" fmla="*/ 16 h 38"/>
                <a:gd name="T24" fmla="*/ 15 w 37"/>
                <a:gd name="T25" fmla="*/ 5 h 38"/>
                <a:gd name="T26" fmla="*/ 22 w 37"/>
                <a:gd name="T27" fmla="*/ 5 h 38"/>
                <a:gd name="T28" fmla="*/ 22 w 37"/>
                <a:gd name="T29" fmla="*/ 16 h 38"/>
                <a:gd name="T30" fmla="*/ 32 w 37"/>
                <a:gd name="T31" fmla="*/ 16 h 38"/>
                <a:gd name="T32" fmla="*/ 32 w 37"/>
                <a:gd name="T33" fmla="*/ 23 h 38"/>
                <a:gd name="T34" fmla="*/ 22 w 37"/>
                <a:gd name="T3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8">
                  <a:moveTo>
                    <a:pt x="18" y="0"/>
                  </a:moveTo>
                  <a:cubicBezTo>
                    <a:pt x="8" y="0"/>
                    <a:pt x="0" y="9"/>
                    <a:pt x="0" y="19"/>
                  </a:cubicBezTo>
                  <a:cubicBezTo>
                    <a:pt x="0" y="30"/>
                    <a:pt x="8" y="38"/>
                    <a:pt x="18" y="38"/>
                  </a:cubicBezTo>
                  <a:cubicBezTo>
                    <a:pt x="29" y="38"/>
                    <a:pt x="37" y="30"/>
                    <a:pt x="37" y="19"/>
                  </a:cubicBezTo>
                  <a:cubicBezTo>
                    <a:pt x="37" y="9"/>
                    <a:pt x="29" y="0"/>
                    <a:pt x="18" y="0"/>
                  </a:cubicBezTo>
                  <a:close/>
                  <a:moveTo>
                    <a:pt x="22" y="23"/>
                  </a:moveTo>
                  <a:cubicBezTo>
                    <a:pt x="22" y="34"/>
                    <a:pt x="22" y="34"/>
                    <a:pt x="22" y="34"/>
                  </a:cubicBezTo>
                  <a:cubicBezTo>
                    <a:pt x="15" y="34"/>
                    <a:pt x="15" y="34"/>
                    <a:pt x="15" y="34"/>
                  </a:cubicBezTo>
                  <a:cubicBezTo>
                    <a:pt x="15" y="23"/>
                    <a:pt x="15" y="23"/>
                    <a:pt x="15" y="23"/>
                  </a:cubicBezTo>
                  <a:cubicBezTo>
                    <a:pt x="4" y="23"/>
                    <a:pt x="4" y="23"/>
                    <a:pt x="4" y="23"/>
                  </a:cubicBezTo>
                  <a:cubicBezTo>
                    <a:pt x="4" y="16"/>
                    <a:pt x="4" y="16"/>
                    <a:pt x="4" y="16"/>
                  </a:cubicBezTo>
                  <a:cubicBezTo>
                    <a:pt x="15" y="16"/>
                    <a:pt x="15" y="16"/>
                    <a:pt x="15" y="16"/>
                  </a:cubicBezTo>
                  <a:cubicBezTo>
                    <a:pt x="15" y="5"/>
                    <a:pt x="15" y="5"/>
                    <a:pt x="15" y="5"/>
                  </a:cubicBezTo>
                  <a:cubicBezTo>
                    <a:pt x="22" y="5"/>
                    <a:pt x="22" y="5"/>
                    <a:pt x="22" y="5"/>
                  </a:cubicBezTo>
                  <a:cubicBezTo>
                    <a:pt x="22" y="16"/>
                    <a:pt x="22" y="16"/>
                    <a:pt x="22" y="16"/>
                  </a:cubicBezTo>
                  <a:cubicBezTo>
                    <a:pt x="32" y="16"/>
                    <a:pt x="32" y="16"/>
                    <a:pt x="32" y="16"/>
                  </a:cubicBezTo>
                  <a:cubicBezTo>
                    <a:pt x="32" y="23"/>
                    <a:pt x="32" y="23"/>
                    <a:pt x="32" y="23"/>
                  </a:cubicBezTo>
                  <a:lnTo>
                    <a:pt x="2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5" name="Oval 341">
              <a:extLst>
                <a:ext uri="{FF2B5EF4-FFF2-40B4-BE49-F238E27FC236}">
                  <a16:creationId xmlns:a16="http://schemas.microsoft.com/office/drawing/2014/main" id="{6D4C7B4C-1F83-412F-9DEA-7740ABDCA7D6}"/>
                </a:ext>
              </a:extLst>
            </p:cNvPr>
            <p:cNvSpPr>
              <a:spLocks noChangeArrowheads="1"/>
            </p:cNvSpPr>
            <p:nvPr/>
          </p:nvSpPr>
          <p:spPr bwMode="auto">
            <a:xfrm>
              <a:off x="8472711" y="2447218"/>
              <a:ext cx="48096" cy="594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6" name="Oval 342">
              <a:extLst>
                <a:ext uri="{FF2B5EF4-FFF2-40B4-BE49-F238E27FC236}">
                  <a16:creationId xmlns:a16="http://schemas.microsoft.com/office/drawing/2014/main" id="{3B3F9CBB-558D-4C8C-BE14-FE898EDD4867}"/>
                </a:ext>
              </a:extLst>
            </p:cNvPr>
            <p:cNvSpPr>
              <a:spLocks noChangeArrowheads="1"/>
            </p:cNvSpPr>
            <p:nvPr/>
          </p:nvSpPr>
          <p:spPr bwMode="auto">
            <a:xfrm>
              <a:off x="8654969" y="2447218"/>
              <a:ext cx="49362" cy="594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7" name="Freeform 343">
              <a:extLst>
                <a:ext uri="{FF2B5EF4-FFF2-40B4-BE49-F238E27FC236}">
                  <a16:creationId xmlns:a16="http://schemas.microsoft.com/office/drawing/2014/main" id="{E8E8E350-19A5-466F-8544-B0234070EF39}"/>
                </a:ext>
              </a:extLst>
            </p:cNvPr>
            <p:cNvSpPr>
              <a:spLocks noEditPoints="1"/>
            </p:cNvSpPr>
            <p:nvPr/>
          </p:nvSpPr>
          <p:spPr bwMode="auto">
            <a:xfrm>
              <a:off x="8338549" y="2380137"/>
              <a:ext cx="399955" cy="107582"/>
            </a:xfrm>
            <a:custGeom>
              <a:avLst/>
              <a:gdLst>
                <a:gd name="T0" fmla="*/ 219 w 249"/>
                <a:gd name="T1" fmla="*/ 21 h 67"/>
                <a:gd name="T2" fmla="*/ 196 w 249"/>
                <a:gd name="T3" fmla="*/ 4 h 67"/>
                <a:gd name="T4" fmla="*/ 139 w 249"/>
                <a:gd name="T5" fmla="*/ 5 h 67"/>
                <a:gd name="T6" fmla="*/ 114 w 249"/>
                <a:gd name="T7" fmla="*/ 33 h 67"/>
                <a:gd name="T8" fmla="*/ 68 w 249"/>
                <a:gd name="T9" fmla="*/ 64 h 67"/>
                <a:gd name="T10" fmla="*/ 80 w 249"/>
                <a:gd name="T11" fmla="*/ 63 h 67"/>
                <a:gd name="T12" fmla="*/ 80 w 249"/>
                <a:gd name="T13" fmla="*/ 61 h 67"/>
                <a:gd name="T14" fmla="*/ 97 w 249"/>
                <a:gd name="T15" fmla="*/ 40 h 67"/>
                <a:gd name="T16" fmla="*/ 115 w 249"/>
                <a:gd name="T17" fmla="*/ 61 h 67"/>
                <a:gd name="T18" fmla="*/ 115 w 249"/>
                <a:gd name="T19" fmla="*/ 62 h 67"/>
                <a:gd name="T20" fmla="*/ 115 w 249"/>
                <a:gd name="T21" fmla="*/ 63 h 67"/>
                <a:gd name="T22" fmla="*/ 195 w 249"/>
                <a:gd name="T23" fmla="*/ 62 h 67"/>
                <a:gd name="T24" fmla="*/ 195 w 249"/>
                <a:gd name="T25" fmla="*/ 61 h 67"/>
                <a:gd name="T26" fmla="*/ 213 w 249"/>
                <a:gd name="T27" fmla="*/ 40 h 67"/>
                <a:gd name="T28" fmla="*/ 230 w 249"/>
                <a:gd name="T29" fmla="*/ 60 h 67"/>
                <a:gd name="T30" fmla="*/ 239 w 249"/>
                <a:gd name="T31" fmla="*/ 60 h 67"/>
                <a:gd name="T32" fmla="*/ 219 w 249"/>
                <a:gd name="T33" fmla="*/ 21 h 67"/>
                <a:gd name="T34" fmla="*/ 167 w 249"/>
                <a:gd name="T35" fmla="*/ 31 h 67"/>
                <a:gd name="T36" fmla="*/ 122 w 249"/>
                <a:gd name="T37" fmla="*/ 31 h 67"/>
                <a:gd name="T38" fmla="*/ 167 w 249"/>
                <a:gd name="T39" fmla="*/ 7 h 67"/>
                <a:gd name="T40" fmla="*/ 167 w 249"/>
                <a:gd name="T41" fmla="*/ 31 h 67"/>
                <a:gd name="T42" fmla="*/ 173 w 249"/>
                <a:gd name="T43" fmla="*/ 31 h 67"/>
                <a:gd name="T44" fmla="*/ 172 w 249"/>
                <a:gd name="T45" fmla="*/ 7 h 67"/>
                <a:gd name="T46" fmla="*/ 217 w 249"/>
                <a:gd name="T47" fmla="*/ 31 h 67"/>
                <a:gd name="T48" fmla="*/ 173 w 249"/>
                <a:gd name="T49"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9" h="67">
                  <a:moveTo>
                    <a:pt x="219" y="21"/>
                  </a:moveTo>
                  <a:cubicBezTo>
                    <a:pt x="212" y="7"/>
                    <a:pt x="196" y="4"/>
                    <a:pt x="196" y="4"/>
                  </a:cubicBezTo>
                  <a:cubicBezTo>
                    <a:pt x="175" y="0"/>
                    <a:pt x="153" y="1"/>
                    <a:pt x="139" y="5"/>
                  </a:cubicBezTo>
                  <a:cubicBezTo>
                    <a:pt x="126" y="9"/>
                    <a:pt x="114" y="33"/>
                    <a:pt x="114" y="33"/>
                  </a:cubicBezTo>
                  <a:cubicBezTo>
                    <a:pt x="114" y="33"/>
                    <a:pt x="0" y="22"/>
                    <a:pt x="68" y="64"/>
                  </a:cubicBezTo>
                  <a:cubicBezTo>
                    <a:pt x="69" y="67"/>
                    <a:pt x="77" y="64"/>
                    <a:pt x="80" y="63"/>
                  </a:cubicBezTo>
                  <a:cubicBezTo>
                    <a:pt x="80" y="62"/>
                    <a:pt x="80" y="62"/>
                    <a:pt x="80" y="61"/>
                  </a:cubicBezTo>
                  <a:cubicBezTo>
                    <a:pt x="80" y="49"/>
                    <a:pt x="88" y="40"/>
                    <a:pt x="97" y="40"/>
                  </a:cubicBezTo>
                  <a:cubicBezTo>
                    <a:pt x="107" y="40"/>
                    <a:pt x="115" y="49"/>
                    <a:pt x="115" y="61"/>
                  </a:cubicBezTo>
                  <a:cubicBezTo>
                    <a:pt x="115" y="61"/>
                    <a:pt x="115" y="62"/>
                    <a:pt x="115" y="62"/>
                  </a:cubicBezTo>
                  <a:cubicBezTo>
                    <a:pt x="115" y="63"/>
                    <a:pt x="115" y="63"/>
                    <a:pt x="115" y="63"/>
                  </a:cubicBezTo>
                  <a:cubicBezTo>
                    <a:pt x="195" y="62"/>
                    <a:pt x="195" y="62"/>
                    <a:pt x="195" y="62"/>
                  </a:cubicBezTo>
                  <a:cubicBezTo>
                    <a:pt x="195" y="61"/>
                    <a:pt x="195" y="61"/>
                    <a:pt x="195" y="61"/>
                  </a:cubicBezTo>
                  <a:cubicBezTo>
                    <a:pt x="195" y="49"/>
                    <a:pt x="203" y="40"/>
                    <a:pt x="213" y="40"/>
                  </a:cubicBezTo>
                  <a:cubicBezTo>
                    <a:pt x="222" y="40"/>
                    <a:pt x="230" y="49"/>
                    <a:pt x="230" y="60"/>
                  </a:cubicBezTo>
                  <a:cubicBezTo>
                    <a:pt x="236" y="65"/>
                    <a:pt x="239" y="60"/>
                    <a:pt x="239" y="60"/>
                  </a:cubicBezTo>
                  <a:cubicBezTo>
                    <a:pt x="249" y="48"/>
                    <a:pt x="219" y="21"/>
                    <a:pt x="219" y="21"/>
                  </a:cubicBezTo>
                  <a:close/>
                  <a:moveTo>
                    <a:pt x="167" y="31"/>
                  </a:moveTo>
                  <a:cubicBezTo>
                    <a:pt x="122" y="31"/>
                    <a:pt x="122" y="31"/>
                    <a:pt x="122" y="31"/>
                  </a:cubicBezTo>
                  <a:cubicBezTo>
                    <a:pt x="122" y="31"/>
                    <a:pt x="129" y="4"/>
                    <a:pt x="167" y="7"/>
                  </a:cubicBezTo>
                  <a:lnTo>
                    <a:pt x="167" y="31"/>
                  </a:lnTo>
                  <a:close/>
                  <a:moveTo>
                    <a:pt x="173" y="31"/>
                  </a:moveTo>
                  <a:cubicBezTo>
                    <a:pt x="172" y="7"/>
                    <a:pt x="172" y="7"/>
                    <a:pt x="172" y="7"/>
                  </a:cubicBezTo>
                  <a:cubicBezTo>
                    <a:pt x="210" y="3"/>
                    <a:pt x="217" y="31"/>
                    <a:pt x="217" y="31"/>
                  </a:cubicBezTo>
                  <a:lnTo>
                    <a:pt x="17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8" name="Freeform 358">
              <a:extLst>
                <a:ext uri="{FF2B5EF4-FFF2-40B4-BE49-F238E27FC236}">
                  <a16:creationId xmlns:a16="http://schemas.microsoft.com/office/drawing/2014/main" id="{8E9484FB-65AC-48DE-81B5-5FF9097F1EF3}"/>
                </a:ext>
              </a:extLst>
            </p:cNvPr>
            <p:cNvSpPr>
              <a:spLocks noEditPoints="1"/>
            </p:cNvSpPr>
            <p:nvPr/>
          </p:nvSpPr>
          <p:spPr bwMode="auto">
            <a:xfrm>
              <a:off x="8427147" y="5886068"/>
              <a:ext cx="288575" cy="302497"/>
            </a:xfrm>
            <a:custGeom>
              <a:avLst/>
              <a:gdLst>
                <a:gd name="T0" fmla="*/ 114 w 228"/>
                <a:gd name="T1" fmla="*/ 0 h 239"/>
                <a:gd name="T2" fmla="*/ 0 w 228"/>
                <a:gd name="T3" fmla="*/ 101 h 239"/>
                <a:gd name="T4" fmla="*/ 0 w 228"/>
                <a:gd name="T5" fmla="*/ 239 h 239"/>
                <a:gd name="T6" fmla="*/ 228 w 228"/>
                <a:gd name="T7" fmla="*/ 239 h 239"/>
                <a:gd name="T8" fmla="*/ 228 w 228"/>
                <a:gd name="T9" fmla="*/ 101 h 239"/>
                <a:gd name="T10" fmla="*/ 114 w 228"/>
                <a:gd name="T11" fmla="*/ 0 h 239"/>
                <a:gd name="T12" fmla="*/ 134 w 228"/>
                <a:gd name="T13" fmla="*/ 144 h 239"/>
                <a:gd name="T14" fmla="*/ 110 w 228"/>
                <a:gd name="T15" fmla="*/ 171 h 239"/>
                <a:gd name="T16" fmla="*/ 84 w 228"/>
                <a:gd name="T17" fmla="*/ 139 h 239"/>
                <a:gd name="T18" fmla="*/ 9 w 228"/>
                <a:gd name="T19" fmla="*/ 105 h 239"/>
                <a:gd name="T20" fmla="*/ 114 w 228"/>
                <a:gd name="T21" fmla="*/ 11 h 239"/>
                <a:gd name="T22" fmla="*/ 219 w 228"/>
                <a:gd name="T23" fmla="*/ 105 h 239"/>
                <a:gd name="T24" fmla="*/ 134 w 228"/>
                <a:gd name="T25" fmla="*/ 14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239">
                  <a:moveTo>
                    <a:pt x="114" y="0"/>
                  </a:moveTo>
                  <a:lnTo>
                    <a:pt x="0" y="101"/>
                  </a:lnTo>
                  <a:lnTo>
                    <a:pt x="0" y="239"/>
                  </a:lnTo>
                  <a:lnTo>
                    <a:pt x="228" y="239"/>
                  </a:lnTo>
                  <a:lnTo>
                    <a:pt x="228" y="101"/>
                  </a:lnTo>
                  <a:lnTo>
                    <a:pt x="114" y="0"/>
                  </a:lnTo>
                  <a:close/>
                  <a:moveTo>
                    <a:pt x="134" y="144"/>
                  </a:moveTo>
                  <a:lnTo>
                    <a:pt x="110" y="171"/>
                  </a:lnTo>
                  <a:lnTo>
                    <a:pt x="84" y="139"/>
                  </a:lnTo>
                  <a:lnTo>
                    <a:pt x="9" y="105"/>
                  </a:lnTo>
                  <a:lnTo>
                    <a:pt x="114" y="11"/>
                  </a:lnTo>
                  <a:lnTo>
                    <a:pt x="219" y="105"/>
                  </a:lnTo>
                  <a:lnTo>
                    <a:pt x="13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29" name="Freeform 359">
              <a:extLst>
                <a:ext uri="{FF2B5EF4-FFF2-40B4-BE49-F238E27FC236}">
                  <a16:creationId xmlns:a16="http://schemas.microsoft.com/office/drawing/2014/main" id="{8A25CAF7-D119-4499-B4F5-C0600F12EB6D}"/>
                </a:ext>
              </a:extLst>
            </p:cNvPr>
            <p:cNvSpPr>
              <a:spLocks/>
            </p:cNvSpPr>
            <p:nvPr/>
          </p:nvSpPr>
          <p:spPr bwMode="auto">
            <a:xfrm>
              <a:off x="8522072" y="5972134"/>
              <a:ext cx="91129" cy="117708"/>
            </a:xfrm>
            <a:custGeom>
              <a:avLst/>
              <a:gdLst>
                <a:gd name="T0" fmla="*/ 18 w 72"/>
                <a:gd name="T1" fmla="*/ 0 h 93"/>
                <a:gd name="T2" fmla="*/ 18 w 72"/>
                <a:gd name="T3" fmla="*/ 51 h 93"/>
                <a:gd name="T4" fmla="*/ 0 w 72"/>
                <a:gd name="T5" fmla="*/ 51 h 93"/>
                <a:gd name="T6" fmla="*/ 35 w 72"/>
                <a:gd name="T7" fmla="*/ 93 h 93"/>
                <a:gd name="T8" fmla="*/ 72 w 72"/>
                <a:gd name="T9" fmla="*/ 51 h 93"/>
                <a:gd name="T10" fmla="*/ 54 w 72"/>
                <a:gd name="T11" fmla="*/ 51 h 93"/>
                <a:gd name="T12" fmla="*/ 54 w 72"/>
                <a:gd name="T13" fmla="*/ 0 h 93"/>
                <a:gd name="T14" fmla="*/ 18 w 72"/>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93">
                  <a:moveTo>
                    <a:pt x="18" y="0"/>
                  </a:moveTo>
                  <a:lnTo>
                    <a:pt x="18" y="51"/>
                  </a:lnTo>
                  <a:lnTo>
                    <a:pt x="0" y="51"/>
                  </a:lnTo>
                  <a:lnTo>
                    <a:pt x="35" y="93"/>
                  </a:lnTo>
                  <a:lnTo>
                    <a:pt x="72" y="51"/>
                  </a:lnTo>
                  <a:lnTo>
                    <a:pt x="54" y="51"/>
                  </a:lnTo>
                  <a:lnTo>
                    <a:pt x="54" y="0"/>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0" name="Freeform 367">
              <a:extLst>
                <a:ext uri="{FF2B5EF4-FFF2-40B4-BE49-F238E27FC236}">
                  <a16:creationId xmlns:a16="http://schemas.microsoft.com/office/drawing/2014/main" id="{16884438-4E75-4CDB-A824-68614C90B048}"/>
                </a:ext>
              </a:extLst>
            </p:cNvPr>
            <p:cNvSpPr>
              <a:spLocks/>
            </p:cNvSpPr>
            <p:nvPr/>
          </p:nvSpPr>
          <p:spPr bwMode="auto">
            <a:xfrm>
              <a:off x="8649906" y="1547320"/>
              <a:ext cx="48096" cy="48096"/>
            </a:xfrm>
            <a:custGeom>
              <a:avLst/>
              <a:gdLst>
                <a:gd name="T0" fmla="*/ 24 w 38"/>
                <a:gd name="T1" fmla="*/ 24 h 38"/>
                <a:gd name="T2" fmla="*/ 24 w 38"/>
                <a:gd name="T3" fmla="*/ 38 h 38"/>
                <a:gd name="T4" fmla="*/ 14 w 38"/>
                <a:gd name="T5" fmla="*/ 38 h 38"/>
                <a:gd name="T6" fmla="*/ 14 w 38"/>
                <a:gd name="T7" fmla="*/ 24 h 38"/>
                <a:gd name="T8" fmla="*/ 0 w 38"/>
                <a:gd name="T9" fmla="*/ 24 h 38"/>
                <a:gd name="T10" fmla="*/ 0 w 38"/>
                <a:gd name="T11" fmla="*/ 14 h 38"/>
                <a:gd name="T12" fmla="*/ 14 w 38"/>
                <a:gd name="T13" fmla="*/ 14 h 38"/>
                <a:gd name="T14" fmla="*/ 14 w 38"/>
                <a:gd name="T15" fmla="*/ 0 h 38"/>
                <a:gd name="T16" fmla="*/ 24 w 38"/>
                <a:gd name="T17" fmla="*/ 0 h 38"/>
                <a:gd name="T18" fmla="*/ 24 w 38"/>
                <a:gd name="T19" fmla="*/ 14 h 38"/>
                <a:gd name="T20" fmla="*/ 38 w 38"/>
                <a:gd name="T21" fmla="*/ 14 h 38"/>
                <a:gd name="T22" fmla="*/ 38 w 38"/>
                <a:gd name="T23" fmla="*/ 24 h 38"/>
                <a:gd name="T24" fmla="*/ 24 w 38"/>
                <a:gd name="T2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8">
                  <a:moveTo>
                    <a:pt x="24" y="24"/>
                  </a:moveTo>
                  <a:lnTo>
                    <a:pt x="24" y="38"/>
                  </a:lnTo>
                  <a:lnTo>
                    <a:pt x="14" y="38"/>
                  </a:lnTo>
                  <a:lnTo>
                    <a:pt x="14" y="24"/>
                  </a:lnTo>
                  <a:lnTo>
                    <a:pt x="0" y="24"/>
                  </a:lnTo>
                  <a:lnTo>
                    <a:pt x="0" y="14"/>
                  </a:lnTo>
                  <a:lnTo>
                    <a:pt x="14" y="14"/>
                  </a:lnTo>
                  <a:lnTo>
                    <a:pt x="14" y="0"/>
                  </a:lnTo>
                  <a:lnTo>
                    <a:pt x="24" y="0"/>
                  </a:lnTo>
                  <a:lnTo>
                    <a:pt x="24" y="14"/>
                  </a:lnTo>
                  <a:lnTo>
                    <a:pt x="38" y="14"/>
                  </a:lnTo>
                  <a:lnTo>
                    <a:pt x="38" y="24"/>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1" name="Freeform 372">
              <a:extLst>
                <a:ext uri="{FF2B5EF4-FFF2-40B4-BE49-F238E27FC236}">
                  <a16:creationId xmlns:a16="http://schemas.microsoft.com/office/drawing/2014/main" id="{DB79A06F-A68B-4372-A755-68BEE98933DE}"/>
                </a:ext>
              </a:extLst>
            </p:cNvPr>
            <p:cNvSpPr>
              <a:spLocks/>
            </p:cNvSpPr>
            <p:nvPr/>
          </p:nvSpPr>
          <p:spPr bwMode="auto">
            <a:xfrm>
              <a:off x="8408161" y="1503022"/>
              <a:ext cx="254402" cy="172132"/>
            </a:xfrm>
            <a:custGeom>
              <a:avLst/>
              <a:gdLst>
                <a:gd name="T0" fmla="*/ 159 w 159"/>
                <a:gd name="T1" fmla="*/ 49 h 107"/>
                <a:gd name="T2" fmla="*/ 148 w 159"/>
                <a:gd name="T3" fmla="*/ 49 h 107"/>
                <a:gd name="T4" fmla="*/ 148 w 159"/>
                <a:gd name="T5" fmla="*/ 35 h 107"/>
                <a:gd name="T6" fmla="*/ 159 w 159"/>
                <a:gd name="T7" fmla="*/ 35 h 107"/>
                <a:gd name="T8" fmla="*/ 106 w 159"/>
                <a:gd name="T9" fmla="*/ 8 h 107"/>
                <a:gd name="T10" fmla="*/ 99 w 159"/>
                <a:gd name="T11" fmla="*/ 0 h 107"/>
                <a:gd name="T12" fmla="*/ 70 w 159"/>
                <a:gd name="T13" fmla="*/ 1 h 107"/>
                <a:gd name="T14" fmla="*/ 66 w 159"/>
                <a:gd name="T15" fmla="*/ 7 h 107"/>
                <a:gd name="T16" fmla="*/ 40 w 159"/>
                <a:gd name="T17" fmla="*/ 20 h 107"/>
                <a:gd name="T18" fmla="*/ 16 w 159"/>
                <a:gd name="T19" fmla="*/ 35 h 107"/>
                <a:gd name="T20" fmla="*/ 6 w 159"/>
                <a:gd name="T21" fmla="*/ 78 h 107"/>
                <a:gd name="T22" fmla="*/ 159 w 159"/>
                <a:gd name="T23" fmla="*/ 84 h 107"/>
                <a:gd name="T24" fmla="*/ 159 w 159"/>
                <a:gd name="T25"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07">
                  <a:moveTo>
                    <a:pt x="159" y="49"/>
                  </a:moveTo>
                  <a:cubicBezTo>
                    <a:pt x="148" y="49"/>
                    <a:pt x="148" y="49"/>
                    <a:pt x="148" y="49"/>
                  </a:cubicBezTo>
                  <a:cubicBezTo>
                    <a:pt x="148" y="35"/>
                    <a:pt x="148" y="35"/>
                    <a:pt x="148" y="35"/>
                  </a:cubicBezTo>
                  <a:cubicBezTo>
                    <a:pt x="159" y="35"/>
                    <a:pt x="159" y="35"/>
                    <a:pt x="159" y="35"/>
                  </a:cubicBezTo>
                  <a:cubicBezTo>
                    <a:pt x="143" y="21"/>
                    <a:pt x="108" y="9"/>
                    <a:pt x="106" y="8"/>
                  </a:cubicBezTo>
                  <a:cubicBezTo>
                    <a:pt x="105" y="8"/>
                    <a:pt x="95" y="6"/>
                    <a:pt x="99" y="0"/>
                  </a:cubicBezTo>
                  <a:cubicBezTo>
                    <a:pt x="99" y="0"/>
                    <a:pt x="85" y="19"/>
                    <a:pt x="70" y="1"/>
                  </a:cubicBezTo>
                  <a:cubicBezTo>
                    <a:pt x="70" y="2"/>
                    <a:pt x="72" y="4"/>
                    <a:pt x="66" y="7"/>
                  </a:cubicBezTo>
                  <a:cubicBezTo>
                    <a:pt x="62" y="9"/>
                    <a:pt x="51" y="14"/>
                    <a:pt x="40" y="20"/>
                  </a:cubicBezTo>
                  <a:cubicBezTo>
                    <a:pt x="30" y="25"/>
                    <a:pt x="20" y="31"/>
                    <a:pt x="16" y="35"/>
                  </a:cubicBezTo>
                  <a:cubicBezTo>
                    <a:pt x="7" y="43"/>
                    <a:pt x="0" y="68"/>
                    <a:pt x="6" y="78"/>
                  </a:cubicBezTo>
                  <a:cubicBezTo>
                    <a:pt x="46" y="99"/>
                    <a:pt x="107" y="107"/>
                    <a:pt x="159" y="84"/>
                  </a:cubicBezTo>
                  <a:lnTo>
                    <a:pt x="159"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2" name="Freeform 373">
              <a:extLst>
                <a:ext uri="{FF2B5EF4-FFF2-40B4-BE49-F238E27FC236}">
                  <a16:creationId xmlns:a16="http://schemas.microsoft.com/office/drawing/2014/main" id="{64103486-84AD-4036-A986-2A9F302F9369}"/>
                </a:ext>
              </a:extLst>
            </p:cNvPr>
            <p:cNvSpPr>
              <a:spLocks/>
            </p:cNvSpPr>
            <p:nvPr/>
          </p:nvSpPr>
          <p:spPr bwMode="auto">
            <a:xfrm>
              <a:off x="8492962" y="1389110"/>
              <a:ext cx="124037" cy="140490"/>
            </a:xfrm>
            <a:custGeom>
              <a:avLst/>
              <a:gdLst>
                <a:gd name="T0" fmla="*/ 1 w 77"/>
                <a:gd name="T1" fmla="*/ 66 h 87"/>
                <a:gd name="T2" fmla="*/ 13 w 77"/>
                <a:gd name="T3" fmla="*/ 69 h 87"/>
                <a:gd name="T4" fmla="*/ 19 w 77"/>
                <a:gd name="T5" fmla="*/ 74 h 87"/>
                <a:gd name="T6" fmla="*/ 54 w 77"/>
                <a:gd name="T7" fmla="*/ 61 h 87"/>
                <a:gd name="T8" fmla="*/ 57 w 77"/>
                <a:gd name="T9" fmla="*/ 2 h 87"/>
                <a:gd name="T10" fmla="*/ 14 w 77"/>
                <a:gd name="T11" fmla="*/ 0 h 87"/>
                <a:gd name="T12" fmla="*/ 2 w 77"/>
                <a:gd name="T13" fmla="*/ 14 h 87"/>
                <a:gd name="T14" fmla="*/ 1 w 77"/>
                <a:gd name="T15" fmla="*/ 37 h 87"/>
                <a:gd name="T16" fmla="*/ 0 w 77"/>
                <a:gd name="T17" fmla="*/ 63 h 87"/>
                <a:gd name="T18" fmla="*/ 1 w 77"/>
                <a:gd name="T19"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87">
                  <a:moveTo>
                    <a:pt x="1" y="66"/>
                  </a:moveTo>
                  <a:cubicBezTo>
                    <a:pt x="1" y="66"/>
                    <a:pt x="13" y="68"/>
                    <a:pt x="13" y="69"/>
                  </a:cubicBezTo>
                  <a:cubicBezTo>
                    <a:pt x="14" y="70"/>
                    <a:pt x="17" y="72"/>
                    <a:pt x="19" y="74"/>
                  </a:cubicBezTo>
                  <a:cubicBezTo>
                    <a:pt x="26" y="81"/>
                    <a:pt x="39" y="87"/>
                    <a:pt x="54" y="61"/>
                  </a:cubicBezTo>
                  <a:cubicBezTo>
                    <a:pt x="77" y="22"/>
                    <a:pt x="57" y="2"/>
                    <a:pt x="57" y="2"/>
                  </a:cubicBezTo>
                  <a:cubicBezTo>
                    <a:pt x="14" y="0"/>
                    <a:pt x="14" y="0"/>
                    <a:pt x="14" y="0"/>
                  </a:cubicBezTo>
                  <a:cubicBezTo>
                    <a:pt x="2" y="14"/>
                    <a:pt x="2" y="14"/>
                    <a:pt x="2" y="14"/>
                  </a:cubicBezTo>
                  <a:cubicBezTo>
                    <a:pt x="1" y="37"/>
                    <a:pt x="1" y="37"/>
                    <a:pt x="1" y="37"/>
                  </a:cubicBezTo>
                  <a:cubicBezTo>
                    <a:pt x="0" y="63"/>
                    <a:pt x="0" y="63"/>
                    <a:pt x="0" y="63"/>
                  </a:cubicBezTo>
                  <a:lnTo>
                    <a:pt x="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3" name="Freeform 374">
              <a:extLst>
                <a:ext uri="{FF2B5EF4-FFF2-40B4-BE49-F238E27FC236}">
                  <a16:creationId xmlns:a16="http://schemas.microsoft.com/office/drawing/2014/main" id="{3BF146AE-58D2-4087-B03B-5DFB88F8FBF9}"/>
                </a:ext>
              </a:extLst>
            </p:cNvPr>
            <p:cNvSpPr>
              <a:spLocks/>
            </p:cNvSpPr>
            <p:nvPr/>
          </p:nvSpPr>
          <p:spPr bwMode="auto">
            <a:xfrm>
              <a:off x="8452460" y="1308107"/>
              <a:ext cx="196181" cy="217697"/>
            </a:xfrm>
            <a:custGeom>
              <a:avLst/>
              <a:gdLst>
                <a:gd name="T0" fmla="*/ 12 w 122"/>
                <a:gd name="T1" fmla="*/ 100 h 136"/>
                <a:gd name="T2" fmla="*/ 38 w 122"/>
                <a:gd name="T3" fmla="*/ 40 h 136"/>
                <a:gd name="T4" fmla="*/ 103 w 122"/>
                <a:gd name="T5" fmla="*/ 91 h 136"/>
                <a:gd name="T6" fmla="*/ 103 w 122"/>
                <a:gd name="T7" fmla="*/ 91 h 136"/>
                <a:gd name="T8" fmla="*/ 79 w 122"/>
                <a:gd name="T9" fmla="*/ 112 h 136"/>
                <a:gd name="T10" fmla="*/ 78 w 122"/>
                <a:gd name="T11" fmla="*/ 85 h 136"/>
                <a:gd name="T12" fmla="*/ 42 w 122"/>
                <a:gd name="T13" fmla="*/ 60 h 136"/>
                <a:gd name="T14" fmla="*/ 40 w 122"/>
                <a:gd name="T15" fmla="*/ 120 h 136"/>
                <a:gd name="T16" fmla="*/ 12 w 122"/>
                <a:gd name="T17"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6">
                  <a:moveTo>
                    <a:pt x="12" y="100"/>
                  </a:moveTo>
                  <a:cubicBezTo>
                    <a:pt x="30" y="111"/>
                    <a:pt x="0" y="38"/>
                    <a:pt x="38" y="40"/>
                  </a:cubicBezTo>
                  <a:cubicBezTo>
                    <a:pt x="122" y="0"/>
                    <a:pt x="75" y="122"/>
                    <a:pt x="103" y="91"/>
                  </a:cubicBezTo>
                  <a:cubicBezTo>
                    <a:pt x="103" y="91"/>
                    <a:pt x="103" y="91"/>
                    <a:pt x="103" y="91"/>
                  </a:cubicBezTo>
                  <a:cubicBezTo>
                    <a:pt x="106" y="102"/>
                    <a:pt x="90" y="129"/>
                    <a:pt x="79" y="112"/>
                  </a:cubicBezTo>
                  <a:cubicBezTo>
                    <a:pt x="79" y="112"/>
                    <a:pt x="92" y="56"/>
                    <a:pt x="78" y="85"/>
                  </a:cubicBezTo>
                  <a:cubicBezTo>
                    <a:pt x="70" y="68"/>
                    <a:pt x="49" y="66"/>
                    <a:pt x="42" y="60"/>
                  </a:cubicBezTo>
                  <a:cubicBezTo>
                    <a:pt x="29" y="63"/>
                    <a:pt x="22" y="94"/>
                    <a:pt x="40" y="120"/>
                  </a:cubicBezTo>
                  <a:cubicBezTo>
                    <a:pt x="22" y="136"/>
                    <a:pt x="8" y="112"/>
                    <a:pt x="12"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4" name="Freeform 435">
              <a:extLst>
                <a:ext uri="{FF2B5EF4-FFF2-40B4-BE49-F238E27FC236}">
                  <a16:creationId xmlns:a16="http://schemas.microsoft.com/office/drawing/2014/main" id="{305D45BA-EE20-41AC-AC71-03402DA72F98}"/>
                </a:ext>
              </a:extLst>
            </p:cNvPr>
            <p:cNvSpPr>
              <a:spLocks noEditPoints="1"/>
            </p:cNvSpPr>
            <p:nvPr/>
          </p:nvSpPr>
          <p:spPr bwMode="auto">
            <a:xfrm>
              <a:off x="8415755" y="1810581"/>
              <a:ext cx="315154" cy="306294"/>
            </a:xfrm>
            <a:custGeom>
              <a:avLst/>
              <a:gdLst>
                <a:gd name="T0" fmla="*/ 113 w 196"/>
                <a:gd name="T1" fmla="*/ 1 h 191"/>
                <a:gd name="T2" fmla="*/ 98 w 196"/>
                <a:gd name="T3" fmla="*/ 0 h 191"/>
                <a:gd name="T4" fmla="*/ 0 w 196"/>
                <a:gd name="T5" fmla="*/ 95 h 191"/>
                <a:gd name="T6" fmla="*/ 98 w 196"/>
                <a:gd name="T7" fmla="*/ 191 h 191"/>
                <a:gd name="T8" fmla="*/ 113 w 196"/>
                <a:gd name="T9" fmla="*/ 189 h 191"/>
                <a:gd name="T10" fmla="*/ 196 w 196"/>
                <a:gd name="T11" fmla="*/ 95 h 191"/>
                <a:gd name="T12" fmla="*/ 113 w 196"/>
                <a:gd name="T13" fmla="*/ 1 h 191"/>
                <a:gd name="T14" fmla="*/ 25 w 196"/>
                <a:gd name="T15" fmla="*/ 142 h 191"/>
                <a:gd name="T16" fmla="*/ 11 w 196"/>
                <a:gd name="T17" fmla="*/ 95 h 191"/>
                <a:gd name="T18" fmla="*/ 98 w 196"/>
                <a:gd name="T19" fmla="*/ 11 h 191"/>
                <a:gd name="T20" fmla="*/ 117 w 196"/>
                <a:gd name="T21" fmla="*/ 13 h 191"/>
                <a:gd name="T22" fmla="*/ 146 w 196"/>
                <a:gd name="T23" fmla="*/ 25 h 191"/>
                <a:gd name="T24" fmla="*/ 153 w 196"/>
                <a:gd name="T25" fmla="*/ 30 h 191"/>
                <a:gd name="T26" fmla="*/ 138 w 196"/>
                <a:gd name="T27" fmla="*/ 44 h 191"/>
                <a:gd name="T28" fmla="*/ 107 w 196"/>
                <a:gd name="T29" fmla="*/ 71 h 191"/>
                <a:gd name="T30" fmla="*/ 108 w 196"/>
                <a:gd name="T31" fmla="*/ 73 h 191"/>
                <a:gd name="T32" fmla="*/ 80 w 196"/>
                <a:gd name="T33" fmla="*/ 100 h 191"/>
                <a:gd name="T34" fmla="*/ 88 w 196"/>
                <a:gd name="T35" fmla="*/ 48 h 191"/>
                <a:gd name="T36" fmla="*/ 49 w 196"/>
                <a:gd name="T37" fmla="*/ 27 h 191"/>
                <a:gd name="T38" fmla="*/ 39 w 196"/>
                <a:gd name="T39" fmla="*/ 107 h 191"/>
                <a:gd name="T40" fmla="*/ 73 w 196"/>
                <a:gd name="T41" fmla="*/ 107 h 191"/>
                <a:gd name="T42" fmla="*/ 66 w 196"/>
                <a:gd name="T43" fmla="*/ 114 h 191"/>
                <a:gd name="T44" fmla="*/ 39 w 196"/>
                <a:gd name="T45" fmla="*/ 114 h 191"/>
                <a:gd name="T46" fmla="*/ 45 w 196"/>
                <a:gd name="T47" fmla="*/ 134 h 191"/>
                <a:gd name="T48" fmla="*/ 30 w 196"/>
                <a:gd name="T49" fmla="*/ 149 h 191"/>
                <a:gd name="T50" fmla="*/ 25 w 196"/>
                <a:gd name="T51" fmla="*/ 142 h 191"/>
                <a:gd name="T52" fmla="*/ 142 w 196"/>
                <a:gd name="T53" fmla="*/ 168 h 191"/>
                <a:gd name="T54" fmla="*/ 148 w 196"/>
                <a:gd name="T55" fmla="*/ 161 h 191"/>
                <a:gd name="T56" fmla="*/ 156 w 196"/>
                <a:gd name="T57" fmla="*/ 137 h 191"/>
                <a:gd name="T58" fmla="*/ 114 w 196"/>
                <a:gd name="T59" fmla="*/ 137 h 191"/>
                <a:gd name="T60" fmla="*/ 112 w 196"/>
                <a:gd name="T61" fmla="*/ 144 h 191"/>
                <a:gd name="T62" fmla="*/ 133 w 196"/>
                <a:gd name="T63" fmla="*/ 173 h 191"/>
                <a:gd name="T64" fmla="*/ 117 w 196"/>
                <a:gd name="T65" fmla="*/ 178 h 191"/>
                <a:gd name="T66" fmla="*/ 98 w 196"/>
                <a:gd name="T67" fmla="*/ 180 h 191"/>
                <a:gd name="T68" fmla="*/ 50 w 196"/>
                <a:gd name="T69" fmla="*/ 166 h 191"/>
                <a:gd name="T70" fmla="*/ 43 w 196"/>
                <a:gd name="T71" fmla="*/ 161 h 191"/>
                <a:gd name="T72" fmla="*/ 57 w 196"/>
                <a:gd name="T73" fmla="*/ 148 h 191"/>
                <a:gd name="T74" fmla="*/ 83 w 196"/>
                <a:gd name="T75" fmla="*/ 122 h 191"/>
                <a:gd name="T76" fmla="*/ 113 w 196"/>
                <a:gd name="T77" fmla="*/ 93 h 191"/>
                <a:gd name="T78" fmla="*/ 115 w 196"/>
                <a:gd name="T79" fmla="*/ 130 h 191"/>
                <a:gd name="T80" fmla="*/ 157 w 196"/>
                <a:gd name="T81" fmla="*/ 130 h 191"/>
                <a:gd name="T82" fmla="*/ 150 w 196"/>
                <a:gd name="T83" fmla="*/ 57 h 191"/>
                <a:gd name="T84" fmla="*/ 165 w 196"/>
                <a:gd name="T85" fmla="*/ 42 h 191"/>
                <a:gd name="T86" fmla="*/ 170 w 196"/>
                <a:gd name="T87" fmla="*/ 49 h 191"/>
                <a:gd name="T88" fmla="*/ 185 w 196"/>
                <a:gd name="T89" fmla="*/ 95 h 191"/>
                <a:gd name="T90" fmla="*/ 142 w 196"/>
                <a:gd name="T91" fmla="*/ 16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91">
                  <a:moveTo>
                    <a:pt x="113" y="1"/>
                  </a:moveTo>
                  <a:cubicBezTo>
                    <a:pt x="108" y="1"/>
                    <a:pt x="103" y="0"/>
                    <a:pt x="98" y="0"/>
                  </a:cubicBezTo>
                  <a:cubicBezTo>
                    <a:pt x="44" y="0"/>
                    <a:pt x="0" y="43"/>
                    <a:pt x="0" y="95"/>
                  </a:cubicBezTo>
                  <a:cubicBezTo>
                    <a:pt x="0" y="148"/>
                    <a:pt x="44" y="191"/>
                    <a:pt x="98" y="191"/>
                  </a:cubicBezTo>
                  <a:cubicBezTo>
                    <a:pt x="103" y="191"/>
                    <a:pt x="108" y="190"/>
                    <a:pt x="113" y="189"/>
                  </a:cubicBezTo>
                  <a:cubicBezTo>
                    <a:pt x="161" y="182"/>
                    <a:pt x="196" y="142"/>
                    <a:pt x="196" y="95"/>
                  </a:cubicBezTo>
                  <a:cubicBezTo>
                    <a:pt x="196" y="48"/>
                    <a:pt x="161" y="9"/>
                    <a:pt x="113" y="1"/>
                  </a:cubicBezTo>
                  <a:close/>
                  <a:moveTo>
                    <a:pt x="25" y="142"/>
                  </a:moveTo>
                  <a:cubicBezTo>
                    <a:pt x="16" y="128"/>
                    <a:pt x="11" y="112"/>
                    <a:pt x="11" y="95"/>
                  </a:cubicBezTo>
                  <a:cubicBezTo>
                    <a:pt x="11" y="49"/>
                    <a:pt x="50" y="11"/>
                    <a:pt x="98" y="11"/>
                  </a:cubicBezTo>
                  <a:cubicBezTo>
                    <a:pt x="104" y="11"/>
                    <a:pt x="111" y="12"/>
                    <a:pt x="117" y="13"/>
                  </a:cubicBezTo>
                  <a:cubicBezTo>
                    <a:pt x="127" y="15"/>
                    <a:pt x="137" y="19"/>
                    <a:pt x="146" y="25"/>
                  </a:cubicBezTo>
                  <a:cubicBezTo>
                    <a:pt x="153" y="30"/>
                    <a:pt x="153" y="30"/>
                    <a:pt x="153" y="30"/>
                  </a:cubicBezTo>
                  <a:cubicBezTo>
                    <a:pt x="138" y="44"/>
                    <a:pt x="138" y="44"/>
                    <a:pt x="138" y="44"/>
                  </a:cubicBezTo>
                  <a:cubicBezTo>
                    <a:pt x="124" y="37"/>
                    <a:pt x="101" y="41"/>
                    <a:pt x="107" y="71"/>
                  </a:cubicBezTo>
                  <a:cubicBezTo>
                    <a:pt x="107" y="72"/>
                    <a:pt x="108" y="72"/>
                    <a:pt x="108" y="73"/>
                  </a:cubicBezTo>
                  <a:cubicBezTo>
                    <a:pt x="80" y="100"/>
                    <a:pt x="80" y="100"/>
                    <a:pt x="80" y="100"/>
                  </a:cubicBezTo>
                  <a:cubicBezTo>
                    <a:pt x="78" y="81"/>
                    <a:pt x="86" y="61"/>
                    <a:pt x="88" y="48"/>
                  </a:cubicBezTo>
                  <a:cubicBezTo>
                    <a:pt x="96" y="11"/>
                    <a:pt x="58" y="14"/>
                    <a:pt x="49" y="27"/>
                  </a:cubicBezTo>
                  <a:cubicBezTo>
                    <a:pt x="36" y="45"/>
                    <a:pt x="33" y="79"/>
                    <a:pt x="39" y="107"/>
                  </a:cubicBezTo>
                  <a:cubicBezTo>
                    <a:pt x="73" y="107"/>
                    <a:pt x="73" y="107"/>
                    <a:pt x="73" y="107"/>
                  </a:cubicBezTo>
                  <a:cubicBezTo>
                    <a:pt x="66" y="114"/>
                    <a:pt x="66" y="114"/>
                    <a:pt x="66" y="114"/>
                  </a:cubicBezTo>
                  <a:cubicBezTo>
                    <a:pt x="39" y="114"/>
                    <a:pt x="39" y="114"/>
                    <a:pt x="39" y="114"/>
                  </a:cubicBezTo>
                  <a:cubicBezTo>
                    <a:pt x="41" y="122"/>
                    <a:pt x="43" y="129"/>
                    <a:pt x="45" y="134"/>
                  </a:cubicBezTo>
                  <a:cubicBezTo>
                    <a:pt x="30" y="149"/>
                    <a:pt x="30" y="149"/>
                    <a:pt x="30" y="149"/>
                  </a:cubicBezTo>
                  <a:lnTo>
                    <a:pt x="25" y="142"/>
                  </a:lnTo>
                  <a:close/>
                  <a:moveTo>
                    <a:pt x="142" y="168"/>
                  </a:moveTo>
                  <a:cubicBezTo>
                    <a:pt x="144" y="166"/>
                    <a:pt x="146" y="164"/>
                    <a:pt x="148" y="161"/>
                  </a:cubicBezTo>
                  <a:cubicBezTo>
                    <a:pt x="152" y="156"/>
                    <a:pt x="154" y="147"/>
                    <a:pt x="156" y="137"/>
                  </a:cubicBezTo>
                  <a:cubicBezTo>
                    <a:pt x="114" y="137"/>
                    <a:pt x="114" y="137"/>
                    <a:pt x="114" y="137"/>
                  </a:cubicBezTo>
                  <a:cubicBezTo>
                    <a:pt x="114" y="139"/>
                    <a:pt x="113" y="141"/>
                    <a:pt x="112" y="144"/>
                  </a:cubicBezTo>
                  <a:cubicBezTo>
                    <a:pt x="108" y="156"/>
                    <a:pt x="120" y="175"/>
                    <a:pt x="133" y="173"/>
                  </a:cubicBezTo>
                  <a:cubicBezTo>
                    <a:pt x="128" y="175"/>
                    <a:pt x="123" y="177"/>
                    <a:pt x="117" y="178"/>
                  </a:cubicBezTo>
                  <a:cubicBezTo>
                    <a:pt x="111" y="179"/>
                    <a:pt x="104" y="180"/>
                    <a:pt x="98" y="180"/>
                  </a:cubicBezTo>
                  <a:cubicBezTo>
                    <a:pt x="80" y="180"/>
                    <a:pt x="64" y="175"/>
                    <a:pt x="50" y="166"/>
                  </a:cubicBezTo>
                  <a:cubicBezTo>
                    <a:pt x="43" y="161"/>
                    <a:pt x="43" y="161"/>
                    <a:pt x="43" y="161"/>
                  </a:cubicBezTo>
                  <a:cubicBezTo>
                    <a:pt x="57" y="148"/>
                    <a:pt x="57" y="148"/>
                    <a:pt x="57" y="148"/>
                  </a:cubicBezTo>
                  <a:cubicBezTo>
                    <a:pt x="72" y="157"/>
                    <a:pt x="87" y="136"/>
                    <a:pt x="83" y="122"/>
                  </a:cubicBezTo>
                  <a:cubicBezTo>
                    <a:pt x="113" y="93"/>
                    <a:pt x="113" y="93"/>
                    <a:pt x="113" y="93"/>
                  </a:cubicBezTo>
                  <a:cubicBezTo>
                    <a:pt x="115" y="105"/>
                    <a:pt x="117" y="118"/>
                    <a:pt x="115" y="130"/>
                  </a:cubicBezTo>
                  <a:cubicBezTo>
                    <a:pt x="157" y="130"/>
                    <a:pt x="157" y="130"/>
                    <a:pt x="157" y="130"/>
                  </a:cubicBezTo>
                  <a:cubicBezTo>
                    <a:pt x="162" y="105"/>
                    <a:pt x="160" y="76"/>
                    <a:pt x="150" y="57"/>
                  </a:cubicBezTo>
                  <a:cubicBezTo>
                    <a:pt x="165" y="42"/>
                    <a:pt x="165" y="42"/>
                    <a:pt x="165" y="42"/>
                  </a:cubicBezTo>
                  <a:cubicBezTo>
                    <a:pt x="170" y="49"/>
                    <a:pt x="170" y="49"/>
                    <a:pt x="170" y="49"/>
                  </a:cubicBezTo>
                  <a:cubicBezTo>
                    <a:pt x="180" y="62"/>
                    <a:pt x="185" y="79"/>
                    <a:pt x="185" y="95"/>
                  </a:cubicBezTo>
                  <a:cubicBezTo>
                    <a:pt x="185" y="126"/>
                    <a:pt x="168" y="153"/>
                    <a:pt x="142"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5" name="Oval 438">
              <a:extLst>
                <a:ext uri="{FF2B5EF4-FFF2-40B4-BE49-F238E27FC236}">
                  <a16:creationId xmlns:a16="http://schemas.microsoft.com/office/drawing/2014/main" id="{43A0FF81-AF37-4E87-BC7F-F2CD0016A649}"/>
                </a:ext>
              </a:extLst>
            </p:cNvPr>
            <p:cNvSpPr>
              <a:spLocks noChangeArrowheads="1"/>
            </p:cNvSpPr>
            <p:nvPr/>
          </p:nvSpPr>
          <p:spPr bwMode="auto">
            <a:xfrm>
              <a:off x="8461320" y="3815417"/>
              <a:ext cx="31642" cy="30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6" name="Oval 439">
              <a:extLst>
                <a:ext uri="{FF2B5EF4-FFF2-40B4-BE49-F238E27FC236}">
                  <a16:creationId xmlns:a16="http://schemas.microsoft.com/office/drawing/2014/main" id="{8FCC2E6F-FF2E-47FE-9413-727E7C9D6650}"/>
                </a:ext>
              </a:extLst>
            </p:cNvPr>
            <p:cNvSpPr>
              <a:spLocks noChangeArrowheads="1"/>
            </p:cNvSpPr>
            <p:nvPr/>
          </p:nvSpPr>
          <p:spPr bwMode="auto">
            <a:xfrm>
              <a:off x="8654968" y="3815417"/>
              <a:ext cx="30376" cy="30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7" name="Freeform 440">
              <a:extLst>
                <a:ext uri="{FF2B5EF4-FFF2-40B4-BE49-F238E27FC236}">
                  <a16:creationId xmlns:a16="http://schemas.microsoft.com/office/drawing/2014/main" id="{EAC764F4-AAE3-44F5-B567-B4FFBF250322}"/>
                </a:ext>
              </a:extLst>
            </p:cNvPr>
            <p:cNvSpPr>
              <a:spLocks noEditPoints="1"/>
            </p:cNvSpPr>
            <p:nvPr/>
          </p:nvSpPr>
          <p:spPr bwMode="auto">
            <a:xfrm>
              <a:off x="8409426" y="3667332"/>
              <a:ext cx="318951" cy="231619"/>
            </a:xfrm>
            <a:custGeom>
              <a:avLst/>
              <a:gdLst>
                <a:gd name="T0" fmla="*/ 0 w 199"/>
                <a:gd name="T1" fmla="*/ 0 h 144"/>
                <a:gd name="T2" fmla="*/ 0 w 199"/>
                <a:gd name="T3" fmla="*/ 144 h 144"/>
                <a:gd name="T4" fmla="*/ 199 w 199"/>
                <a:gd name="T5" fmla="*/ 144 h 144"/>
                <a:gd name="T6" fmla="*/ 199 w 199"/>
                <a:gd name="T7" fmla="*/ 0 h 144"/>
                <a:gd name="T8" fmla="*/ 0 w 199"/>
                <a:gd name="T9" fmla="*/ 0 h 144"/>
                <a:gd name="T10" fmla="*/ 32 w 199"/>
                <a:gd name="T11" fmla="*/ 13 h 144"/>
                <a:gd name="T12" fmla="*/ 166 w 199"/>
                <a:gd name="T13" fmla="*/ 13 h 144"/>
                <a:gd name="T14" fmla="*/ 166 w 199"/>
                <a:gd name="T15" fmla="*/ 36 h 144"/>
                <a:gd name="T16" fmla="*/ 32 w 199"/>
                <a:gd name="T17" fmla="*/ 36 h 144"/>
                <a:gd name="T18" fmla="*/ 32 w 199"/>
                <a:gd name="T19" fmla="*/ 13 h 144"/>
                <a:gd name="T20" fmla="*/ 42 w 199"/>
                <a:gd name="T21" fmla="*/ 129 h 144"/>
                <a:gd name="T22" fmla="*/ 14 w 199"/>
                <a:gd name="T23" fmla="*/ 101 h 144"/>
                <a:gd name="T24" fmla="*/ 42 w 199"/>
                <a:gd name="T25" fmla="*/ 72 h 144"/>
                <a:gd name="T26" fmla="*/ 70 w 199"/>
                <a:gd name="T27" fmla="*/ 101 h 144"/>
                <a:gd name="T28" fmla="*/ 42 w 199"/>
                <a:gd name="T29" fmla="*/ 129 h 144"/>
                <a:gd name="T30" fmla="*/ 86 w 199"/>
                <a:gd name="T31" fmla="*/ 103 h 144"/>
                <a:gd name="T32" fmla="*/ 75 w 199"/>
                <a:gd name="T33" fmla="*/ 103 h 144"/>
                <a:gd name="T34" fmla="*/ 75 w 199"/>
                <a:gd name="T35" fmla="*/ 95 h 144"/>
                <a:gd name="T36" fmla="*/ 86 w 199"/>
                <a:gd name="T37" fmla="*/ 95 h 144"/>
                <a:gd name="T38" fmla="*/ 86 w 199"/>
                <a:gd name="T39" fmla="*/ 103 h 144"/>
                <a:gd name="T40" fmla="*/ 99 w 199"/>
                <a:gd name="T41" fmla="*/ 103 h 144"/>
                <a:gd name="T42" fmla="*/ 88 w 199"/>
                <a:gd name="T43" fmla="*/ 103 h 144"/>
                <a:gd name="T44" fmla="*/ 88 w 199"/>
                <a:gd name="T45" fmla="*/ 95 h 144"/>
                <a:gd name="T46" fmla="*/ 99 w 199"/>
                <a:gd name="T47" fmla="*/ 95 h 144"/>
                <a:gd name="T48" fmla="*/ 99 w 199"/>
                <a:gd name="T49" fmla="*/ 103 h 144"/>
                <a:gd name="T50" fmla="*/ 113 w 199"/>
                <a:gd name="T51" fmla="*/ 103 h 144"/>
                <a:gd name="T52" fmla="*/ 102 w 199"/>
                <a:gd name="T53" fmla="*/ 103 h 144"/>
                <a:gd name="T54" fmla="*/ 102 w 199"/>
                <a:gd name="T55" fmla="*/ 95 h 144"/>
                <a:gd name="T56" fmla="*/ 113 w 199"/>
                <a:gd name="T57" fmla="*/ 95 h 144"/>
                <a:gd name="T58" fmla="*/ 113 w 199"/>
                <a:gd name="T59" fmla="*/ 103 h 144"/>
                <a:gd name="T60" fmla="*/ 126 w 199"/>
                <a:gd name="T61" fmla="*/ 103 h 144"/>
                <a:gd name="T62" fmla="*/ 115 w 199"/>
                <a:gd name="T63" fmla="*/ 103 h 144"/>
                <a:gd name="T64" fmla="*/ 115 w 199"/>
                <a:gd name="T65" fmla="*/ 95 h 144"/>
                <a:gd name="T66" fmla="*/ 126 w 199"/>
                <a:gd name="T67" fmla="*/ 95 h 144"/>
                <a:gd name="T68" fmla="*/ 126 w 199"/>
                <a:gd name="T69" fmla="*/ 103 h 144"/>
                <a:gd name="T70" fmla="*/ 127 w 199"/>
                <a:gd name="T71" fmla="*/ 90 h 144"/>
                <a:gd name="T72" fmla="*/ 74 w 199"/>
                <a:gd name="T73" fmla="*/ 90 h 144"/>
                <a:gd name="T74" fmla="*/ 74 w 199"/>
                <a:gd name="T75" fmla="*/ 49 h 144"/>
                <a:gd name="T76" fmla="*/ 127 w 199"/>
                <a:gd name="T77" fmla="*/ 49 h 144"/>
                <a:gd name="T78" fmla="*/ 127 w 199"/>
                <a:gd name="T79" fmla="*/ 90 h 144"/>
                <a:gd name="T80" fmla="*/ 162 w 199"/>
                <a:gd name="T81" fmla="*/ 130 h 144"/>
                <a:gd name="T82" fmla="*/ 134 w 199"/>
                <a:gd name="T83" fmla="*/ 101 h 144"/>
                <a:gd name="T84" fmla="*/ 162 w 199"/>
                <a:gd name="T85" fmla="*/ 73 h 144"/>
                <a:gd name="T86" fmla="*/ 190 w 199"/>
                <a:gd name="T87" fmla="*/ 101 h 144"/>
                <a:gd name="T88" fmla="*/ 162 w 199"/>
                <a:gd name="T89" fmla="*/ 13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9" h="144">
                  <a:moveTo>
                    <a:pt x="0" y="0"/>
                  </a:moveTo>
                  <a:cubicBezTo>
                    <a:pt x="0" y="144"/>
                    <a:pt x="0" y="144"/>
                    <a:pt x="0" y="144"/>
                  </a:cubicBezTo>
                  <a:cubicBezTo>
                    <a:pt x="199" y="144"/>
                    <a:pt x="199" y="144"/>
                    <a:pt x="199" y="144"/>
                  </a:cubicBezTo>
                  <a:cubicBezTo>
                    <a:pt x="199" y="0"/>
                    <a:pt x="199" y="0"/>
                    <a:pt x="199" y="0"/>
                  </a:cubicBezTo>
                  <a:lnTo>
                    <a:pt x="0" y="0"/>
                  </a:lnTo>
                  <a:close/>
                  <a:moveTo>
                    <a:pt x="32" y="13"/>
                  </a:moveTo>
                  <a:cubicBezTo>
                    <a:pt x="166" y="13"/>
                    <a:pt x="166" y="13"/>
                    <a:pt x="166" y="13"/>
                  </a:cubicBezTo>
                  <a:cubicBezTo>
                    <a:pt x="166" y="36"/>
                    <a:pt x="166" y="36"/>
                    <a:pt x="166" y="36"/>
                  </a:cubicBezTo>
                  <a:cubicBezTo>
                    <a:pt x="32" y="36"/>
                    <a:pt x="32" y="36"/>
                    <a:pt x="32" y="36"/>
                  </a:cubicBezTo>
                  <a:lnTo>
                    <a:pt x="32" y="13"/>
                  </a:lnTo>
                  <a:close/>
                  <a:moveTo>
                    <a:pt x="42" y="129"/>
                  </a:moveTo>
                  <a:cubicBezTo>
                    <a:pt x="27" y="129"/>
                    <a:pt x="14" y="117"/>
                    <a:pt x="14" y="101"/>
                  </a:cubicBezTo>
                  <a:cubicBezTo>
                    <a:pt x="14" y="85"/>
                    <a:pt x="27" y="72"/>
                    <a:pt x="42" y="72"/>
                  </a:cubicBezTo>
                  <a:cubicBezTo>
                    <a:pt x="58" y="72"/>
                    <a:pt x="70" y="85"/>
                    <a:pt x="70" y="101"/>
                  </a:cubicBezTo>
                  <a:cubicBezTo>
                    <a:pt x="70" y="117"/>
                    <a:pt x="58" y="129"/>
                    <a:pt x="42" y="129"/>
                  </a:cubicBezTo>
                  <a:close/>
                  <a:moveTo>
                    <a:pt x="86" y="103"/>
                  </a:moveTo>
                  <a:cubicBezTo>
                    <a:pt x="75" y="103"/>
                    <a:pt x="75" y="103"/>
                    <a:pt x="75" y="103"/>
                  </a:cubicBezTo>
                  <a:cubicBezTo>
                    <a:pt x="75" y="95"/>
                    <a:pt x="75" y="95"/>
                    <a:pt x="75" y="95"/>
                  </a:cubicBezTo>
                  <a:cubicBezTo>
                    <a:pt x="86" y="95"/>
                    <a:pt x="86" y="95"/>
                    <a:pt x="86" y="95"/>
                  </a:cubicBezTo>
                  <a:lnTo>
                    <a:pt x="86" y="103"/>
                  </a:lnTo>
                  <a:close/>
                  <a:moveTo>
                    <a:pt x="99" y="103"/>
                  </a:moveTo>
                  <a:cubicBezTo>
                    <a:pt x="88" y="103"/>
                    <a:pt x="88" y="103"/>
                    <a:pt x="88" y="103"/>
                  </a:cubicBezTo>
                  <a:cubicBezTo>
                    <a:pt x="88" y="95"/>
                    <a:pt x="88" y="95"/>
                    <a:pt x="88" y="95"/>
                  </a:cubicBezTo>
                  <a:cubicBezTo>
                    <a:pt x="99" y="95"/>
                    <a:pt x="99" y="95"/>
                    <a:pt x="99" y="95"/>
                  </a:cubicBezTo>
                  <a:lnTo>
                    <a:pt x="99" y="103"/>
                  </a:lnTo>
                  <a:close/>
                  <a:moveTo>
                    <a:pt x="113" y="103"/>
                  </a:moveTo>
                  <a:cubicBezTo>
                    <a:pt x="102" y="103"/>
                    <a:pt x="102" y="103"/>
                    <a:pt x="102" y="103"/>
                  </a:cubicBezTo>
                  <a:cubicBezTo>
                    <a:pt x="102" y="95"/>
                    <a:pt x="102" y="95"/>
                    <a:pt x="102" y="95"/>
                  </a:cubicBezTo>
                  <a:cubicBezTo>
                    <a:pt x="113" y="95"/>
                    <a:pt x="113" y="95"/>
                    <a:pt x="113" y="95"/>
                  </a:cubicBezTo>
                  <a:lnTo>
                    <a:pt x="113" y="103"/>
                  </a:lnTo>
                  <a:close/>
                  <a:moveTo>
                    <a:pt x="126" y="103"/>
                  </a:moveTo>
                  <a:cubicBezTo>
                    <a:pt x="115" y="103"/>
                    <a:pt x="115" y="103"/>
                    <a:pt x="115" y="103"/>
                  </a:cubicBezTo>
                  <a:cubicBezTo>
                    <a:pt x="115" y="95"/>
                    <a:pt x="115" y="95"/>
                    <a:pt x="115" y="95"/>
                  </a:cubicBezTo>
                  <a:cubicBezTo>
                    <a:pt x="126" y="95"/>
                    <a:pt x="126" y="95"/>
                    <a:pt x="126" y="95"/>
                  </a:cubicBezTo>
                  <a:lnTo>
                    <a:pt x="126" y="103"/>
                  </a:lnTo>
                  <a:close/>
                  <a:moveTo>
                    <a:pt x="127" y="90"/>
                  </a:moveTo>
                  <a:cubicBezTo>
                    <a:pt x="74" y="90"/>
                    <a:pt x="74" y="90"/>
                    <a:pt x="74" y="90"/>
                  </a:cubicBezTo>
                  <a:cubicBezTo>
                    <a:pt x="74" y="49"/>
                    <a:pt x="74" y="49"/>
                    <a:pt x="74" y="49"/>
                  </a:cubicBezTo>
                  <a:cubicBezTo>
                    <a:pt x="127" y="49"/>
                    <a:pt x="127" y="49"/>
                    <a:pt x="127" y="49"/>
                  </a:cubicBezTo>
                  <a:lnTo>
                    <a:pt x="127" y="90"/>
                  </a:lnTo>
                  <a:close/>
                  <a:moveTo>
                    <a:pt x="162" y="130"/>
                  </a:moveTo>
                  <a:cubicBezTo>
                    <a:pt x="146" y="130"/>
                    <a:pt x="134" y="117"/>
                    <a:pt x="134" y="101"/>
                  </a:cubicBezTo>
                  <a:cubicBezTo>
                    <a:pt x="134" y="86"/>
                    <a:pt x="146" y="73"/>
                    <a:pt x="162" y="73"/>
                  </a:cubicBezTo>
                  <a:cubicBezTo>
                    <a:pt x="178" y="73"/>
                    <a:pt x="190" y="86"/>
                    <a:pt x="190" y="101"/>
                  </a:cubicBezTo>
                  <a:cubicBezTo>
                    <a:pt x="190" y="117"/>
                    <a:pt x="178" y="130"/>
                    <a:pt x="162"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8" name="Rectangle 441">
              <a:extLst>
                <a:ext uri="{FF2B5EF4-FFF2-40B4-BE49-F238E27FC236}">
                  <a16:creationId xmlns:a16="http://schemas.microsoft.com/office/drawing/2014/main" id="{F003BD34-5B5A-4F1F-A5F7-4585F23DB64E}"/>
                </a:ext>
              </a:extLst>
            </p:cNvPr>
            <p:cNvSpPr>
              <a:spLocks noChangeArrowheads="1"/>
            </p:cNvSpPr>
            <p:nvPr/>
          </p:nvSpPr>
          <p:spPr bwMode="auto">
            <a:xfrm>
              <a:off x="8475242" y="3698974"/>
              <a:ext cx="186055" cy="164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39" name="Freeform 442">
              <a:extLst>
                <a:ext uri="{FF2B5EF4-FFF2-40B4-BE49-F238E27FC236}">
                  <a16:creationId xmlns:a16="http://schemas.microsoft.com/office/drawing/2014/main" id="{BBF76149-26DA-4DAF-ACBA-5855C27B3C86}"/>
                </a:ext>
              </a:extLst>
            </p:cNvPr>
            <p:cNvSpPr>
              <a:spLocks/>
            </p:cNvSpPr>
            <p:nvPr/>
          </p:nvSpPr>
          <p:spPr bwMode="auto">
            <a:xfrm>
              <a:off x="8408161" y="6339181"/>
              <a:ext cx="313888" cy="303763"/>
            </a:xfrm>
            <a:custGeom>
              <a:avLst/>
              <a:gdLst>
                <a:gd name="T0" fmla="*/ 152 w 196"/>
                <a:gd name="T1" fmla="*/ 1 h 189"/>
                <a:gd name="T2" fmla="*/ 144 w 196"/>
                <a:gd name="T3" fmla="*/ 0 h 189"/>
                <a:gd name="T4" fmla="*/ 99 w 196"/>
                <a:gd name="T5" fmla="*/ 25 h 189"/>
                <a:gd name="T6" fmla="*/ 54 w 196"/>
                <a:gd name="T7" fmla="*/ 0 h 189"/>
                <a:gd name="T8" fmla="*/ 44 w 196"/>
                <a:gd name="T9" fmla="*/ 1 h 189"/>
                <a:gd name="T10" fmla="*/ 0 w 196"/>
                <a:gd name="T11" fmla="*/ 55 h 189"/>
                <a:gd name="T12" fmla="*/ 0 w 196"/>
                <a:gd name="T13" fmla="*/ 66 h 189"/>
                <a:gd name="T14" fmla="*/ 98 w 196"/>
                <a:gd name="T15" fmla="*/ 189 h 189"/>
                <a:gd name="T16" fmla="*/ 136 w 196"/>
                <a:gd name="T17" fmla="*/ 159 h 189"/>
                <a:gd name="T18" fmla="*/ 130 w 196"/>
                <a:gd name="T19" fmla="*/ 143 h 189"/>
                <a:gd name="T20" fmla="*/ 154 w 196"/>
                <a:gd name="T21" fmla="*/ 120 h 189"/>
                <a:gd name="T22" fmla="*/ 169 w 196"/>
                <a:gd name="T23" fmla="*/ 126 h 189"/>
                <a:gd name="T24" fmla="*/ 196 w 196"/>
                <a:gd name="T25" fmla="*/ 66 h 189"/>
                <a:gd name="T26" fmla="*/ 196 w 196"/>
                <a:gd name="T27" fmla="*/ 55 h 189"/>
                <a:gd name="T28" fmla="*/ 152 w 196"/>
                <a:gd name="T29" fmla="*/ 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89">
                  <a:moveTo>
                    <a:pt x="152" y="1"/>
                  </a:moveTo>
                  <a:cubicBezTo>
                    <a:pt x="149" y="1"/>
                    <a:pt x="146" y="0"/>
                    <a:pt x="144" y="0"/>
                  </a:cubicBezTo>
                  <a:cubicBezTo>
                    <a:pt x="121" y="0"/>
                    <a:pt x="111" y="10"/>
                    <a:pt x="99" y="25"/>
                  </a:cubicBezTo>
                  <a:cubicBezTo>
                    <a:pt x="87" y="10"/>
                    <a:pt x="76" y="0"/>
                    <a:pt x="54" y="0"/>
                  </a:cubicBezTo>
                  <a:cubicBezTo>
                    <a:pt x="51" y="0"/>
                    <a:pt x="48" y="1"/>
                    <a:pt x="44" y="1"/>
                  </a:cubicBezTo>
                  <a:cubicBezTo>
                    <a:pt x="25" y="3"/>
                    <a:pt x="4" y="21"/>
                    <a:pt x="0" y="55"/>
                  </a:cubicBezTo>
                  <a:cubicBezTo>
                    <a:pt x="0" y="66"/>
                    <a:pt x="0" y="66"/>
                    <a:pt x="0" y="66"/>
                  </a:cubicBezTo>
                  <a:cubicBezTo>
                    <a:pt x="4" y="98"/>
                    <a:pt x="27" y="139"/>
                    <a:pt x="98" y="189"/>
                  </a:cubicBezTo>
                  <a:cubicBezTo>
                    <a:pt x="113" y="178"/>
                    <a:pt x="125" y="169"/>
                    <a:pt x="136" y="159"/>
                  </a:cubicBezTo>
                  <a:cubicBezTo>
                    <a:pt x="132" y="155"/>
                    <a:pt x="130" y="149"/>
                    <a:pt x="130" y="143"/>
                  </a:cubicBezTo>
                  <a:cubicBezTo>
                    <a:pt x="130" y="130"/>
                    <a:pt x="141" y="120"/>
                    <a:pt x="154" y="120"/>
                  </a:cubicBezTo>
                  <a:cubicBezTo>
                    <a:pt x="160" y="120"/>
                    <a:pt x="165" y="122"/>
                    <a:pt x="169" y="126"/>
                  </a:cubicBezTo>
                  <a:cubicBezTo>
                    <a:pt x="187" y="103"/>
                    <a:pt x="196" y="83"/>
                    <a:pt x="196" y="66"/>
                  </a:cubicBezTo>
                  <a:cubicBezTo>
                    <a:pt x="196" y="55"/>
                    <a:pt x="196" y="55"/>
                    <a:pt x="196" y="55"/>
                  </a:cubicBezTo>
                  <a:cubicBezTo>
                    <a:pt x="192" y="21"/>
                    <a:pt x="171" y="3"/>
                    <a:pt x="15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0" name="Freeform 7">
              <a:extLst>
                <a:ext uri="{FF2B5EF4-FFF2-40B4-BE49-F238E27FC236}">
                  <a16:creationId xmlns:a16="http://schemas.microsoft.com/office/drawing/2014/main" id="{7A57D255-3A88-4B46-B667-7AE104A7E0EA}"/>
                </a:ext>
              </a:extLst>
            </p:cNvPr>
            <p:cNvSpPr>
              <a:spLocks/>
            </p:cNvSpPr>
            <p:nvPr/>
          </p:nvSpPr>
          <p:spPr bwMode="auto">
            <a:xfrm>
              <a:off x="9150403" y="3169921"/>
              <a:ext cx="64550" cy="301232"/>
            </a:xfrm>
            <a:custGeom>
              <a:avLst/>
              <a:gdLst>
                <a:gd name="T0" fmla="*/ 38 w 51"/>
                <a:gd name="T1" fmla="*/ 0 h 238"/>
                <a:gd name="T2" fmla="*/ 13 w 51"/>
                <a:gd name="T3" fmla="*/ 0 h 238"/>
                <a:gd name="T4" fmla="*/ 13 w 51"/>
                <a:gd name="T5" fmla="*/ 64 h 238"/>
                <a:gd name="T6" fmla="*/ 0 w 51"/>
                <a:gd name="T7" fmla="*/ 64 h 238"/>
                <a:gd name="T8" fmla="*/ 0 w 51"/>
                <a:gd name="T9" fmla="*/ 92 h 238"/>
                <a:gd name="T10" fmla="*/ 13 w 51"/>
                <a:gd name="T11" fmla="*/ 92 h 238"/>
                <a:gd name="T12" fmla="*/ 13 w 51"/>
                <a:gd name="T13" fmla="*/ 238 h 238"/>
                <a:gd name="T14" fmla="*/ 38 w 51"/>
                <a:gd name="T15" fmla="*/ 238 h 238"/>
                <a:gd name="T16" fmla="*/ 38 w 51"/>
                <a:gd name="T17" fmla="*/ 92 h 238"/>
                <a:gd name="T18" fmla="*/ 51 w 51"/>
                <a:gd name="T19" fmla="*/ 92 h 238"/>
                <a:gd name="T20" fmla="*/ 51 w 51"/>
                <a:gd name="T21" fmla="*/ 64 h 238"/>
                <a:gd name="T22" fmla="*/ 38 w 51"/>
                <a:gd name="T23" fmla="*/ 64 h 238"/>
                <a:gd name="T24" fmla="*/ 38 w 51"/>
                <a:gd name="T25"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238">
                  <a:moveTo>
                    <a:pt x="38" y="0"/>
                  </a:moveTo>
                  <a:lnTo>
                    <a:pt x="13" y="0"/>
                  </a:lnTo>
                  <a:lnTo>
                    <a:pt x="13" y="64"/>
                  </a:lnTo>
                  <a:lnTo>
                    <a:pt x="0" y="64"/>
                  </a:lnTo>
                  <a:lnTo>
                    <a:pt x="0" y="92"/>
                  </a:lnTo>
                  <a:lnTo>
                    <a:pt x="13" y="92"/>
                  </a:lnTo>
                  <a:lnTo>
                    <a:pt x="13" y="238"/>
                  </a:lnTo>
                  <a:lnTo>
                    <a:pt x="38" y="238"/>
                  </a:lnTo>
                  <a:lnTo>
                    <a:pt x="38" y="92"/>
                  </a:lnTo>
                  <a:lnTo>
                    <a:pt x="51" y="92"/>
                  </a:lnTo>
                  <a:lnTo>
                    <a:pt x="51" y="64"/>
                  </a:lnTo>
                  <a:lnTo>
                    <a:pt x="38" y="64"/>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1" name="Freeform 8">
              <a:extLst>
                <a:ext uri="{FF2B5EF4-FFF2-40B4-BE49-F238E27FC236}">
                  <a16:creationId xmlns:a16="http://schemas.microsoft.com/office/drawing/2014/main" id="{24B89E98-9146-4956-B106-31498F5331BD}"/>
                </a:ext>
              </a:extLst>
            </p:cNvPr>
            <p:cNvSpPr>
              <a:spLocks/>
            </p:cNvSpPr>
            <p:nvPr/>
          </p:nvSpPr>
          <p:spPr bwMode="auto">
            <a:xfrm>
              <a:off x="9226344" y="3169921"/>
              <a:ext cx="63284" cy="301232"/>
            </a:xfrm>
            <a:custGeom>
              <a:avLst/>
              <a:gdLst>
                <a:gd name="T0" fmla="*/ 38 w 50"/>
                <a:gd name="T1" fmla="*/ 0 h 238"/>
                <a:gd name="T2" fmla="*/ 12 w 50"/>
                <a:gd name="T3" fmla="*/ 0 h 238"/>
                <a:gd name="T4" fmla="*/ 12 w 50"/>
                <a:gd name="T5" fmla="*/ 152 h 238"/>
                <a:gd name="T6" fmla="*/ 0 w 50"/>
                <a:gd name="T7" fmla="*/ 152 h 238"/>
                <a:gd name="T8" fmla="*/ 0 w 50"/>
                <a:gd name="T9" fmla="*/ 179 h 238"/>
                <a:gd name="T10" fmla="*/ 12 w 50"/>
                <a:gd name="T11" fmla="*/ 179 h 238"/>
                <a:gd name="T12" fmla="*/ 12 w 50"/>
                <a:gd name="T13" fmla="*/ 238 h 238"/>
                <a:gd name="T14" fmla="*/ 38 w 50"/>
                <a:gd name="T15" fmla="*/ 238 h 238"/>
                <a:gd name="T16" fmla="*/ 38 w 50"/>
                <a:gd name="T17" fmla="*/ 179 h 238"/>
                <a:gd name="T18" fmla="*/ 50 w 50"/>
                <a:gd name="T19" fmla="*/ 179 h 238"/>
                <a:gd name="T20" fmla="*/ 50 w 50"/>
                <a:gd name="T21" fmla="*/ 152 h 238"/>
                <a:gd name="T22" fmla="*/ 38 w 50"/>
                <a:gd name="T23" fmla="*/ 152 h 238"/>
                <a:gd name="T24" fmla="*/ 38 w 50"/>
                <a:gd name="T25"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238">
                  <a:moveTo>
                    <a:pt x="38" y="0"/>
                  </a:moveTo>
                  <a:lnTo>
                    <a:pt x="12" y="0"/>
                  </a:lnTo>
                  <a:lnTo>
                    <a:pt x="12" y="152"/>
                  </a:lnTo>
                  <a:lnTo>
                    <a:pt x="0" y="152"/>
                  </a:lnTo>
                  <a:lnTo>
                    <a:pt x="0" y="179"/>
                  </a:lnTo>
                  <a:lnTo>
                    <a:pt x="12" y="179"/>
                  </a:lnTo>
                  <a:lnTo>
                    <a:pt x="12" y="238"/>
                  </a:lnTo>
                  <a:lnTo>
                    <a:pt x="38" y="238"/>
                  </a:lnTo>
                  <a:lnTo>
                    <a:pt x="38" y="179"/>
                  </a:lnTo>
                  <a:lnTo>
                    <a:pt x="50" y="179"/>
                  </a:lnTo>
                  <a:lnTo>
                    <a:pt x="50" y="152"/>
                  </a:lnTo>
                  <a:lnTo>
                    <a:pt x="38" y="152"/>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2" name="Freeform 9">
              <a:extLst>
                <a:ext uri="{FF2B5EF4-FFF2-40B4-BE49-F238E27FC236}">
                  <a16:creationId xmlns:a16="http://schemas.microsoft.com/office/drawing/2014/main" id="{274A7432-F687-46CE-B999-795AB5E0A1F0}"/>
                </a:ext>
              </a:extLst>
            </p:cNvPr>
            <p:cNvSpPr>
              <a:spLocks/>
            </p:cNvSpPr>
            <p:nvPr/>
          </p:nvSpPr>
          <p:spPr bwMode="auto">
            <a:xfrm>
              <a:off x="9302285" y="3169921"/>
              <a:ext cx="63284" cy="301232"/>
            </a:xfrm>
            <a:custGeom>
              <a:avLst/>
              <a:gdLst>
                <a:gd name="T0" fmla="*/ 38 w 50"/>
                <a:gd name="T1" fmla="*/ 0 h 238"/>
                <a:gd name="T2" fmla="*/ 12 w 50"/>
                <a:gd name="T3" fmla="*/ 0 h 238"/>
                <a:gd name="T4" fmla="*/ 12 w 50"/>
                <a:gd name="T5" fmla="*/ 68 h 238"/>
                <a:gd name="T6" fmla="*/ 0 w 50"/>
                <a:gd name="T7" fmla="*/ 68 h 238"/>
                <a:gd name="T8" fmla="*/ 0 w 50"/>
                <a:gd name="T9" fmla="*/ 95 h 238"/>
                <a:gd name="T10" fmla="*/ 12 w 50"/>
                <a:gd name="T11" fmla="*/ 95 h 238"/>
                <a:gd name="T12" fmla="*/ 12 w 50"/>
                <a:gd name="T13" fmla="*/ 238 h 238"/>
                <a:gd name="T14" fmla="*/ 38 w 50"/>
                <a:gd name="T15" fmla="*/ 238 h 238"/>
                <a:gd name="T16" fmla="*/ 38 w 50"/>
                <a:gd name="T17" fmla="*/ 95 h 238"/>
                <a:gd name="T18" fmla="*/ 50 w 50"/>
                <a:gd name="T19" fmla="*/ 95 h 238"/>
                <a:gd name="T20" fmla="*/ 50 w 50"/>
                <a:gd name="T21" fmla="*/ 68 h 238"/>
                <a:gd name="T22" fmla="*/ 38 w 50"/>
                <a:gd name="T23" fmla="*/ 68 h 238"/>
                <a:gd name="T24" fmla="*/ 38 w 50"/>
                <a:gd name="T25"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238">
                  <a:moveTo>
                    <a:pt x="38" y="0"/>
                  </a:moveTo>
                  <a:lnTo>
                    <a:pt x="12" y="0"/>
                  </a:lnTo>
                  <a:lnTo>
                    <a:pt x="12" y="68"/>
                  </a:lnTo>
                  <a:lnTo>
                    <a:pt x="0" y="68"/>
                  </a:lnTo>
                  <a:lnTo>
                    <a:pt x="0" y="95"/>
                  </a:lnTo>
                  <a:lnTo>
                    <a:pt x="12" y="95"/>
                  </a:lnTo>
                  <a:lnTo>
                    <a:pt x="12" y="238"/>
                  </a:lnTo>
                  <a:lnTo>
                    <a:pt x="38" y="238"/>
                  </a:lnTo>
                  <a:lnTo>
                    <a:pt x="38" y="95"/>
                  </a:lnTo>
                  <a:lnTo>
                    <a:pt x="50" y="95"/>
                  </a:lnTo>
                  <a:lnTo>
                    <a:pt x="50" y="68"/>
                  </a:lnTo>
                  <a:lnTo>
                    <a:pt x="38" y="68"/>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3" name="Freeform 10">
              <a:extLst>
                <a:ext uri="{FF2B5EF4-FFF2-40B4-BE49-F238E27FC236}">
                  <a16:creationId xmlns:a16="http://schemas.microsoft.com/office/drawing/2014/main" id="{A674C29A-0506-4486-A7DF-EF5224DCBF0C}"/>
                </a:ext>
              </a:extLst>
            </p:cNvPr>
            <p:cNvSpPr>
              <a:spLocks/>
            </p:cNvSpPr>
            <p:nvPr/>
          </p:nvSpPr>
          <p:spPr bwMode="auto">
            <a:xfrm>
              <a:off x="9385820" y="3169921"/>
              <a:ext cx="64550" cy="301232"/>
            </a:xfrm>
            <a:custGeom>
              <a:avLst/>
              <a:gdLst>
                <a:gd name="T0" fmla="*/ 51 w 51"/>
                <a:gd name="T1" fmla="*/ 146 h 238"/>
                <a:gd name="T2" fmla="*/ 38 w 51"/>
                <a:gd name="T3" fmla="*/ 146 h 238"/>
                <a:gd name="T4" fmla="*/ 38 w 51"/>
                <a:gd name="T5" fmla="*/ 0 h 238"/>
                <a:gd name="T6" fmla="*/ 13 w 51"/>
                <a:gd name="T7" fmla="*/ 0 h 238"/>
                <a:gd name="T8" fmla="*/ 13 w 51"/>
                <a:gd name="T9" fmla="*/ 146 h 238"/>
                <a:gd name="T10" fmla="*/ 0 w 51"/>
                <a:gd name="T11" fmla="*/ 146 h 238"/>
                <a:gd name="T12" fmla="*/ 0 w 51"/>
                <a:gd name="T13" fmla="*/ 174 h 238"/>
                <a:gd name="T14" fmla="*/ 13 w 51"/>
                <a:gd name="T15" fmla="*/ 174 h 238"/>
                <a:gd name="T16" fmla="*/ 13 w 51"/>
                <a:gd name="T17" fmla="*/ 238 h 238"/>
                <a:gd name="T18" fmla="*/ 38 w 51"/>
                <a:gd name="T19" fmla="*/ 238 h 238"/>
                <a:gd name="T20" fmla="*/ 38 w 51"/>
                <a:gd name="T21" fmla="*/ 174 h 238"/>
                <a:gd name="T22" fmla="*/ 51 w 51"/>
                <a:gd name="T23" fmla="*/ 174 h 238"/>
                <a:gd name="T24" fmla="*/ 51 w 51"/>
                <a:gd name="T25" fmla="*/ 14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238">
                  <a:moveTo>
                    <a:pt x="51" y="146"/>
                  </a:moveTo>
                  <a:lnTo>
                    <a:pt x="38" y="146"/>
                  </a:lnTo>
                  <a:lnTo>
                    <a:pt x="38" y="0"/>
                  </a:lnTo>
                  <a:lnTo>
                    <a:pt x="13" y="0"/>
                  </a:lnTo>
                  <a:lnTo>
                    <a:pt x="13" y="146"/>
                  </a:lnTo>
                  <a:lnTo>
                    <a:pt x="0" y="146"/>
                  </a:lnTo>
                  <a:lnTo>
                    <a:pt x="0" y="174"/>
                  </a:lnTo>
                  <a:lnTo>
                    <a:pt x="13" y="174"/>
                  </a:lnTo>
                  <a:lnTo>
                    <a:pt x="13" y="238"/>
                  </a:lnTo>
                  <a:lnTo>
                    <a:pt x="38" y="238"/>
                  </a:lnTo>
                  <a:lnTo>
                    <a:pt x="38" y="174"/>
                  </a:lnTo>
                  <a:lnTo>
                    <a:pt x="51" y="174"/>
                  </a:lnTo>
                  <a:lnTo>
                    <a:pt x="51"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4" name="Freeform 42">
              <a:extLst>
                <a:ext uri="{FF2B5EF4-FFF2-40B4-BE49-F238E27FC236}">
                  <a16:creationId xmlns:a16="http://schemas.microsoft.com/office/drawing/2014/main" id="{49476166-BC97-453A-81CB-AC66AAAA1487}"/>
                </a:ext>
              </a:extLst>
            </p:cNvPr>
            <p:cNvSpPr>
              <a:spLocks/>
            </p:cNvSpPr>
            <p:nvPr/>
          </p:nvSpPr>
          <p:spPr bwMode="auto">
            <a:xfrm>
              <a:off x="9251658" y="2800343"/>
              <a:ext cx="118974" cy="135428"/>
            </a:xfrm>
            <a:custGeom>
              <a:avLst/>
              <a:gdLst>
                <a:gd name="T0" fmla="*/ 57 w 94"/>
                <a:gd name="T1" fmla="*/ 0 h 107"/>
                <a:gd name="T2" fmla="*/ 0 w 94"/>
                <a:gd name="T3" fmla="*/ 55 h 107"/>
                <a:gd name="T4" fmla="*/ 57 w 94"/>
                <a:gd name="T5" fmla="*/ 107 h 107"/>
                <a:gd name="T6" fmla="*/ 57 w 94"/>
                <a:gd name="T7" fmla="*/ 74 h 107"/>
                <a:gd name="T8" fmla="*/ 94 w 94"/>
                <a:gd name="T9" fmla="*/ 74 h 107"/>
                <a:gd name="T10" fmla="*/ 94 w 94"/>
                <a:gd name="T11" fmla="*/ 33 h 107"/>
                <a:gd name="T12" fmla="*/ 57 w 94"/>
                <a:gd name="T13" fmla="*/ 33 h 107"/>
                <a:gd name="T14" fmla="*/ 57 w 94"/>
                <a:gd name="T15" fmla="*/ 0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07">
                  <a:moveTo>
                    <a:pt x="57" y="0"/>
                  </a:moveTo>
                  <a:lnTo>
                    <a:pt x="0" y="55"/>
                  </a:lnTo>
                  <a:lnTo>
                    <a:pt x="57" y="107"/>
                  </a:lnTo>
                  <a:lnTo>
                    <a:pt x="57" y="74"/>
                  </a:lnTo>
                  <a:lnTo>
                    <a:pt x="94" y="74"/>
                  </a:lnTo>
                  <a:lnTo>
                    <a:pt x="94" y="33"/>
                  </a:lnTo>
                  <a:lnTo>
                    <a:pt x="57" y="33"/>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5" name="Freeform 43">
              <a:extLst>
                <a:ext uri="{FF2B5EF4-FFF2-40B4-BE49-F238E27FC236}">
                  <a16:creationId xmlns:a16="http://schemas.microsoft.com/office/drawing/2014/main" id="{F8D7D82B-6862-465E-ABAB-F204A19F358A}"/>
                </a:ext>
              </a:extLst>
            </p:cNvPr>
            <p:cNvSpPr>
              <a:spLocks/>
            </p:cNvSpPr>
            <p:nvPr/>
          </p:nvSpPr>
          <p:spPr bwMode="auto">
            <a:xfrm>
              <a:off x="9204827" y="2716808"/>
              <a:ext cx="211369" cy="302498"/>
            </a:xfrm>
            <a:custGeom>
              <a:avLst/>
              <a:gdLst>
                <a:gd name="T0" fmla="*/ 0 w 167"/>
                <a:gd name="T1" fmla="*/ 239 h 239"/>
                <a:gd name="T2" fmla="*/ 167 w 167"/>
                <a:gd name="T3" fmla="*/ 239 h 239"/>
                <a:gd name="T4" fmla="*/ 167 w 167"/>
                <a:gd name="T5" fmla="*/ 221 h 239"/>
                <a:gd name="T6" fmla="*/ 20 w 167"/>
                <a:gd name="T7" fmla="*/ 221 h 239"/>
                <a:gd name="T8" fmla="*/ 20 w 167"/>
                <a:gd name="T9" fmla="*/ 18 h 239"/>
                <a:gd name="T10" fmla="*/ 167 w 167"/>
                <a:gd name="T11" fmla="*/ 18 h 239"/>
                <a:gd name="T12" fmla="*/ 167 w 167"/>
                <a:gd name="T13" fmla="*/ 0 h 239"/>
                <a:gd name="T14" fmla="*/ 0 w 167"/>
                <a:gd name="T15" fmla="*/ 0 h 239"/>
                <a:gd name="T16" fmla="*/ 0 w 167"/>
                <a:gd name="T17"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39">
                  <a:moveTo>
                    <a:pt x="0" y="239"/>
                  </a:moveTo>
                  <a:lnTo>
                    <a:pt x="167" y="239"/>
                  </a:lnTo>
                  <a:lnTo>
                    <a:pt x="167" y="221"/>
                  </a:lnTo>
                  <a:lnTo>
                    <a:pt x="20" y="221"/>
                  </a:lnTo>
                  <a:lnTo>
                    <a:pt x="20" y="18"/>
                  </a:lnTo>
                  <a:lnTo>
                    <a:pt x="167" y="18"/>
                  </a:lnTo>
                  <a:lnTo>
                    <a:pt x="167" y="0"/>
                  </a:lnTo>
                  <a:lnTo>
                    <a:pt x="0" y="0"/>
                  </a:lnTo>
                  <a:lnTo>
                    <a:pt x="0"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6" name="Freeform 134">
              <a:extLst>
                <a:ext uri="{FF2B5EF4-FFF2-40B4-BE49-F238E27FC236}">
                  <a16:creationId xmlns:a16="http://schemas.microsoft.com/office/drawing/2014/main" id="{ED6AFE59-E69A-4E2F-9F44-C1C9A6584902}"/>
                </a:ext>
              </a:extLst>
            </p:cNvPr>
            <p:cNvSpPr>
              <a:spLocks/>
            </p:cNvSpPr>
            <p:nvPr/>
          </p:nvSpPr>
          <p:spPr bwMode="auto">
            <a:xfrm>
              <a:off x="9193436" y="5014015"/>
              <a:ext cx="218963" cy="239214"/>
            </a:xfrm>
            <a:custGeom>
              <a:avLst/>
              <a:gdLst>
                <a:gd name="T0" fmla="*/ 68 w 136"/>
                <a:gd name="T1" fmla="*/ 0 h 149"/>
                <a:gd name="T2" fmla="*/ 0 w 136"/>
                <a:gd name="T3" fmla="*/ 42 h 149"/>
                <a:gd name="T4" fmla="*/ 67 w 136"/>
                <a:gd name="T5" fmla="*/ 149 h 149"/>
                <a:gd name="T6" fmla="*/ 136 w 136"/>
                <a:gd name="T7" fmla="*/ 40 h 149"/>
                <a:gd name="T8" fmla="*/ 68 w 136"/>
                <a:gd name="T9" fmla="*/ 0 h 149"/>
              </a:gdLst>
              <a:ahLst/>
              <a:cxnLst>
                <a:cxn ang="0">
                  <a:pos x="T0" y="T1"/>
                </a:cxn>
                <a:cxn ang="0">
                  <a:pos x="T2" y="T3"/>
                </a:cxn>
                <a:cxn ang="0">
                  <a:pos x="T4" y="T5"/>
                </a:cxn>
                <a:cxn ang="0">
                  <a:pos x="T6" y="T7"/>
                </a:cxn>
                <a:cxn ang="0">
                  <a:pos x="T8" y="T9"/>
                </a:cxn>
              </a:cxnLst>
              <a:rect l="0" t="0" r="r" b="b"/>
              <a:pathLst>
                <a:path w="136" h="149">
                  <a:moveTo>
                    <a:pt x="68" y="0"/>
                  </a:moveTo>
                  <a:cubicBezTo>
                    <a:pt x="54" y="13"/>
                    <a:pt x="28" y="33"/>
                    <a:pt x="0" y="42"/>
                  </a:cubicBezTo>
                  <a:cubicBezTo>
                    <a:pt x="3" y="63"/>
                    <a:pt x="17" y="108"/>
                    <a:pt x="67" y="149"/>
                  </a:cubicBezTo>
                  <a:cubicBezTo>
                    <a:pt x="84" y="136"/>
                    <a:pt x="125" y="100"/>
                    <a:pt x="136" y="40"/>
                  </a:cubicBezTo>
                  <a:cubicBezTo>
                    <a:pt x="119" y="33"/>
                    <a:pt x="91" y="19"/>
                    <a:pt x="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7" name="Freeform 135">
              <a:extLst>
                <a:ext uri="{FF2B5EF4-FFF2-40B4-BE49-F238E27FC236}">
                  <a16:creationId xmlns:a16="http://schemas.microsoft.com/office/drawing/2014/main" id="{5E1E5DD6-7CE1-4B97-905F-6E09ACB34A8E}"/>
                </a:ext>
              </a:extLst>
            </p:cNvPr>
            <p:cNvSpPr>
              <a:spLocks noEditPoints="1"/>
            </p:cNvSpPr>
            <p:nvPr/>
          </p:nvSpPr>
          <p:spPr bwMode="auto">
            <a:xfrm>
              <a:off x="9161794" y="4978576"/>
              <a:ext cx="280981" cy="310092"/>
            </a:xfrm>
            <a:custGeom>
              <a:avLst/>
              <a:gdLst>
                <a:gd name="T0" fmla="*/ 88 w 175"/>
                <a:gd name="T1" fmla="*/ 0 h 193"/>
                <a:gd name="T2" fmla="*/ 1 w 175"/>
                <a:gd name="T3" fmla="*/ 52 h 193"/>
                <a:gd name="T4" fmla="*/ 86 w 175"/>
                <a:gd name="T5" fmla="*/ 193 h 193"/>
                <a:gd name="T6" fmla="*/ 175 w 175"/>
                <a:gd name="T7" fmla="*/ 52 h 193"/>
                <a:gd name="T8" fmla="*/ 88 w 175"/>
                <a:gd name="T9" fmla="*/ 0 h 193"/>
                <a:gd name="T10" fmla="*/ 87 w 175"/>
                <a:gd name="T11" fmla="*/ 179 h 193"/>
                <a:gd name="T12" fmla="*/ 13 w 175"/>
                <a:gd name="T13" fmla="*/ 59 h 193"/>
                <a:gd name="T14" fmla="*/ 88 w 175"/>
                <a:gd name="T15" fmla="*/ 14 h 193"/>
                <a:gd name="T16" fmla="*/ 163 w 175"/>
                <a:gd name="T17" fmla="*/ 58 h 193"/>
                <a:gd name="T18" fmla="*/ 87 w 175"/>
                <a:gd name="T19" fmla="*/ 17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93">
                  <a:moveTo>
                    <a:pt x="88" y="0"/>
                  </a:moveTo>
                  <a:cubicBezTo>
                    <a:pt x="88" y="0"/>
                    <a:pt x="46" y="44"/>
                    <a:pt x="1" y="52"/>
                  </a:cubicBezTo>
                  <a:cubicBezTo>
                    <a:pt x="1" y="52"/>
                    <a:pt x="0" y="129"/>
                    <a:pt x="86" y="193"/>
                  </a:cubicBezTo>
                  <a:cubicBezTo>
                    <a:pt x="86" y="193"/>
                    <a:pt x="164" y="149"/>
                    <a:pt x="175" y="52"/>
                  </a:cubicBezTo>
                  <a:cubicBezTo>
                    <a:pt x="175" y="52"/>
                    <a:pt x="119" y="33"/>
                    <a:pt x="88" y="0"/>
                  </a:cubicBezTo>
                  <a:close/>
                  <a:moveTo>
                    <a:pt x="87" y="179"/>
                  </a:moveTo>
                  <a:cubicBezTo>
                    <a:pt x="28" y="132"/>
                    <a:pt x="15" y="80"/>
                    <a:pt x="13" y="59"/>
                  </a:cubicBezTo>
                  <a:cubicBezTo>
                    <a:pt x="46" y="51"/>
                    <a:pt x="75" y="27"/>
                    <a:pt x="88" y="14"/>
                  </a:cubicBezTo>
                  <a:cubicBezTo>
                    <a:pt x="113" y="37"/>
                    <a:pt x="147" y="52"/>
                    <a:pt x="163" y="58"/>
                  </a:cubicBezTo>
                  <a:cubicBezTo>
                    <a:pt x="152" y="128"/>
                    <a:pt x="104" y="167"/>
                    <a:pt x="87"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8" name="Freeform 155">
              <a:extLst>
                <a:ext uri="{FF2B5EF4-FFF2-40B4-BE49-F238E27FC236}">
                  <a16:creationId xmlns:a16="http://schemas.microsoft.com/office/drawing/2014/main" id="{EDFB426B-B9FA-4EF5-9E16-DF51020515A7}"/>
                </a:ext>
              </a:extLst>
            </p:cNvPr>
            <p:cNvSpPr>
              <a:spLocks noEditPoints="1"/>
            </p:cNvSpPr>
            <p:nvPr/>
          </p:nvSpPr>
          <p:spPr bwMode="auto">
            <a:xfrm>
              <a:off x="9144075" y="4074882"/>
              <a:ext cx="306294" cy="301232"/>
            </a:xfrm>
            <a:custGeom>
              <a:avLst/>
              <a:gdLst>
                <a:gd name="T0" fmla="*/ 0 w 242"/>
                <a:gd name="T1" fmla="*/ 0 h 238"/>
                <a:gd name="T2" fmla="*/ 0 w 242"/>
                <a:gd name="T3" fmla="*/ 203 h 238"/>
                <a:gd name="T4" fmla="*/ 39 w 242"/>
                <a:gd name="T5" fmla="*/ 238 h 238"/>
                <a:gd name="T6" fmla="*/ 242 w 242"/>
                <a:gd name="T7" fmla="*/ 238 h 238"/>
                <a:gd name="T8" fmla="*/ 242 w 242"/>
                <a:gd name="T9" fmla="*/ 0 h 238"/>
                <a:gd name="T10" fmla="*/ 0 w 242"/>
                <a:gd name="T11" fmla="*/ 0 h 238"/>
                <a:gd name="T12" fmla="*/ 189 w 242"/>
                <a:gd name="T13" fmla="*/ 231 h 238"/>
                <a:gd name="T14" fmla="*/ 44 w 242"/>
                <a:gd name="T15" fmla="*/ 231 h 238"/>
                <a:gd name="T16" fmla="*/ 44 w 242"/>
                <a:gd name="T17" fmla="*/ 145 h 238"/>
                <a:gd name="T18" fmla="*/ 189 w 242"/>
                <a:gd name="T19" fmla="*/ 145 h 238"/>
                <a:gd name="T20" fmla="*/ 189 w 242"/>
                <a:gd name="T21" fmla="*/ 231 h 238"/>
                <a:gd name="T22" fmla="*/ 203 w 242"/>
                <a:gd name="T23" fmla="*/ 119 h 238"/>
                <a:gd name="T24" fmla="*/ 39 w 242"/>
                <a:gd name="T25" fmla="*/ 119 h 238"/>
                <a:gd name="T26" fmla="*/ 39 w 242"/>
                <a:gd name="T27" fmla="*/ 11 h 238"/>
                <a:gd name="T28" fmla="*/ 203 w 242"/>
                <a:gd name="T29" fmla="*/ 11 h 238"/>
                <a:gd name="T30" fmla="*/ 203 w 242"/>
                <a:gd name="T31" fmla="*/ 119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238">
                  <a:moveTo>
                    <a:pt x="0" y="0"/>
                  </a:moveTo>
                  <a:lnTo>
                    <a:pt x="0" y="203"/>
                  </a:lnTo>
                  <a:lnTo>
                    <a:pt x="39" y="238"/>
                  </a:lnTo>
                  <a:lnTo>
                    <a:pt x="242" y="238"/>
                  </a:lnTo>
                  <a:lnTo>
                    <a:pt x="242" y="0"/>
                  </a:lnTo>
                  <a:lnTo>
                    <a:pt x="0" y="0"/>
                  </a:lnTo>
                  <a:close/>
                  <a:moveTo>
                    <a:pt x="189" y="231"/>
                  </a:moveTo>
                  <a:lnTo>
                    <a:pt x="44" y="231"/>
                  </a:lnTo>
                  <a:lnTo>
                    <a:pt x="44" y="145"/>
                  </a:lnTo>
                  <a:lnTo>
                    <a:pt x="189" y="145"/>
                  </a:lnTo>
                  <a:lnTo>
                    <a:pt x="189" y="231"/>
                  </a:lnTo>
                  <a:close/>
                  <a:moveTo>
                    <a:pt x="203" y="119"/>
                  </a:moveTo>
                  <a:lnTo>
                    <a:pt x="39" y="119"/>
                  </a:lnTo>
                  <a:lnTo>
                    <a:pt x="39" y="11"/>
                  </a:lnTo>
                  <a:lnTo>
                    <a:pt x="203" y="11"/>
                  </a:lnTo>
                  <a:lnTo>
                    <a:pt x="203"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49" name="Rectangle 156">
              <a:extLst>
                <a:ext uri="{FF2B5EF4-FFF2-40B4-BE49-F238E27FC236}">
                  <a16:creationId xmlns:a16="http://schemas.microsoft.com/office/drawing/2014/main" id="{1CD3B06D-DB63-46B6-A58F-34B132933DC6}"/>
                </a:ext>
              </a:extLst>
            </p:cNvPr>
            <p:cNvSpPr>
              <a:spLocks noChangeArrowheads="1"/>
            </p:cNvSpPr>
            <p:nvPr/>
          </p:nvSpPr>
          <p:spPr bwMode="auto">
            <a:xfrm>
              <a:off x="9233938" y="4296376"/>
              <a:ext cx="29111" cy="607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0" name="Rectangle 157">
              <a:extLst>
                <a:ext uri="{FF2B5EF4-FFF2-40B4-BE49-F238E27FC236}">
                  <a16:creationId xmlns:a16="http://schemas.microsoft.com/office/drawing/2014/main" id="{54880912-24B6-4BCF-853A-A321F816D313}"/>
                </a:ext>
              </a:extLst>
            </p:cNvPr>
            <p:cNvSpPr>
              <a:spLocks noChangeArrowheads="1"/>
            </p:cNvSpPr>
            <p:nvPr/>
          </p:nvSpPr>
          <p:spPr bwMode="auto">
            <a:xfrm>
              <a:off x="9203562" y="4100195"/>
              <a:ext cx="186055" cy="1139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1" name="Freeform 158">
              <a:extLst>
                <a:ext uri="{FF2B5EF4-FFF2-40B4-BE49-F238E27FC236}">
                  <a16:creationId xmlns:a16="http://schemas.microsoft.com/office/drawing/2014/main" id="{FAD4663D-0F81-4769-BF09-18A26E04750F}"/>
                </a:ext>
              </a:extLst>
            </p:cNvPr>
            <p:cNvSpPr>
              <a:spLocks noEditPoints="1"/>
            </p:cNvSpPr>
            <p:nvPr/>
          </p:nvSpPr>
          <p:spPr bwMode="auto">
            <a:xfrm>
              <a:off x="9132684" y="3621768"/>
              <a:ext cx="246808" cy="302498"/>
            </a:xfrm>
            <a:custGeom>
              <a:avLst/>
              <a:gdLst>
                <a:gd name="T0" fmla="*/ 154 w 154"/>
                <a:gd name="T1" fmla="*/ 14 h 188"/>
                <a:gd name="T2" fmla="*/ 136 w 154"/>
                <a:gd name="T3" fmla="*/ 34 h 188"/>
                <a:gd name="T4" fmla="*/ 106 w 154"/>
                <a:gd name="T5" fmla="*/ 77 h 188"/>
                <a:gd name="T6" fmla="*/ 117 w 154"/>
                <a:gd name="T7" fmla="*/ 110 h 188"/>
                <a:gd name="T8" fmla="*/ 99 w 154"/>
                <a:gd name="T9" fmla="*/ 126 h 188"/>
                <a:gd name="T10" fmla="*/ 92 w 154"/>
                <a:gd name="T11" fmla="*/ 167 h 188"/>
                <a:gd name="T12" fmla="*/ 29 w 154"/>
                <a:gd name="T13" fmla="*/ 173 h 188"/>
                <a:gd name="T14" fmla="*/ 12 w 154"/>
                <a:gd name="T15" fmla="*/ 112 h 188"/>
                <a:gd name="T16" fmla="*/ 48 w 154"/>
                <a:gd name="T17" fmla="*/ 91 h 188"/>
                <a:gd name="T18" fmla="*/ 56 w 154"/>
                <a:gd name="T19" fmla="*/ 68 h 188"/>
                <a:gd name="T20" fmla="*/ 91 w 154"/>
                <a:gd name="T21" fmla="*/ 67 h 188"/>
                <a:gd name="T22" fmla="*/ 120 w 154"/>
                <a:gd name="T23" fmla="*/ 24 h 188"/>
                <a:gd name="T24" fmla="*/ 133 w 154"/>
                <a:gd name="T25" fmla="*/ 0 h 188"/>
                <a:gd name="T26" fmla="*/ 85 w 154"/>
                <a:gd name="T27" fmla="*/ 90 h 188"/>
                <a:gd name="T28" fmla="*/ 70 w 154"/>
                <a:gd name="T29" fmla="*/ 113 h 188"/>
                <a:gd name="T30" fmla="*/ 85 w 154"/>
                <a:gd name="T31" fmla="*/ 90 h 188"/>
                <a:gd name="T32" fmla="*/ 30 w 154"/>
                <a:gd name="T33" fmla="*/ 142 h 188"/>
                <a:gd name="T34" fmla="*/ 61 w 154"/>
                <a:gd name="T35" fmla="*/ 156 h 188"/>
                <a:gd name="T36" fmla="*/ 127 w 154"/>
                <a:gd name="T37" fmla="*/ 20 h 188"/>
                <a:gd name="T38" fmla="*/ 128 w 154"/>
                <a:gd name="T39" fmla="*/ 19 h 188"/>
                <a:gd name="T40" fmla="*/ 126 w 154"/>
                <a:gd name="T41" fmla="*/ 18 h 188"/>
                <a:gd name="T42" fmla="*/ 123 w 154"/>
                <a:gd name="T43" fmla="*/ 28 h 188"/>
                <a:gd name="T44" fmla="*/ 38 w 154"/>
                <a:gd name="T45" fmla="*/ 145 h 188"/>
                <a:gd name="T46" fmla="*/ 127 w 154"/>
                <a:gd name="T47" fmla="*/ 20 h 188"/>
                <a:gd name="T48" fmla="*/ 134 w 154"/>
                <a:gd name="T49" fmla="*/ 8 h 188"/>
                <a:gd name="T50" fmla="*/ 42 w 154"/>
                <a:gd name="T51" fmla="*/ 148 h 188"/>
                <a:gd name="T52" fmla="*/ 126 w 154"/>
                <a:gd name="T53" fmla="*/ 30 h 188"/>
                <a:gd name="T54" fmla="*/ 137 w 154"/>
                <a:gd name="T55" fmla="*/ 8 h 188"/>
                <a:gd name="T56" fmla="*/ 134 w 154"/>
                <a:gd name="T57" fmla="*/ 6 h 188"/>
                <a:gd name="T58" fmla="*/ 145 w 154"/>
                <a:gd name="T59" fmla="*/ 15 h 188"/>
                <a:gd name="T60" fmla="*/ 146 w 154"/>
                <a:gd name="T61" fmla="*/ 13 h 188"/>
                <a:gd name="T62" fmla="*/ 145 w 154"/>
                <a:gd name="T63" fmla="*/ 15 h 188"/>
                <a:gd name="T64" fmla="*/ 47 w 154"/>
                <a:gd name="T65" fmla="*/ 151 h 188"/>
                <a:gd name="T66" fmla="*/ 129 w 154"/>
                <a:gd name="T67" fmla="*/ 32 h 188"/>
                <a:gd name="T68" fmla="*/ 138 w 154"/>
                <a:gd name="T69" fmla="*/ 27 h 188"/>
                <a:gd name="T70" fmla="*/ 139 w 154"/>
                <a:gd name="T71" fmla="*/ 25 h 188"/>
                <a:gd name="T72" fmla="*/ 137 w 154"/>
                <a:gd name="T73" fmla="*/ 27 h 188"/>
                <a:gd name="T74" fmla="*/ 51 w 154"/>
                <a:gd name="T75" fmla="*/ 154 h 188"/>
                <a:gd name="T76" fmla="*/ 132 w 154"/>
                <a:gd name="T77" fmla="*/ 3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4" h="188">
                  <a:moveTo>
                    <a:pt x="145" y="5"/>
                  </a:moveTo>
                  <a:cubicBezTo>
                    <a:pt x="149" y="8"/>
                    <a:pt x="153" y="11"/>
                    <a:pt x="154" y="14"/>
                  </a:cubicBezTo>
                  <a:cubicBezTo>
                    <a:pt x="152" y="17"/>
                    <a:pt x="150" y="21"/>
                    <a:pt x="146" y="25"/>
                  </a:cubicBezTo>
                  <a:cubicBezTo>
                    <a:pt x="143" y="29"/>
                    <a:pt x="140" y="32"/>
                    <a:pt x="136" y="34"/>
                  </a:cubicBezTo>
                  <a:cubicBezTo>
                    <a:pt x="133" y="35"/>
                    <a:pt x="133" y="35"/>
                    <a:pt x="133" y="35"/>
                  </a:cubicBezTo>
                  <a:cubicBezTo>
                    <a:pt x="106" y="77"/>
                    <a:pt x="106" y="77"/>
                    <a:pt x="106" y="77"/>
                  </a:cubicBezTo>
                  <a:cubicBezTo>
                    <a:pt x="112" y="82"/>
                    <a:pt x="116" y="87"/>
                    <a:pt x="118" y="92"/>
                  </a:cubicBezTo>
                  <a:cubicBezTo>
                    <a:pt x="121" y="99"/>
                    <a:pt x="121" y="105"/>
                    <a:pt x="117" y="110"/>
                  </a:cubicBezTo>
                  <a:cubicBezTo>
                    <a:pt x="114" y="116"/>
                    <a:pt x="111" y="119"/>
                    <a:pt x="108" y="121"/>
                  </a:cubicBezTo>
                  <a:cubicBezTo>
                    <a:pt x="102" y="123"/>
                    <a:pt x="100" y="125"/>
                    <a:pt x="99" y="126"/>
                  </a:cubicBezTo>
                  <a:cubicBezTo>
                    <a:pt x="97" y="129"/>
                    <a:pt x="96" y="133"/>
                    <a:pt x="97" y="137"/>
                  </a:cubicBezTo>
                  <a:cubicBezTo>
                    <a:pt x="98" y="146"/>
                    <a:pt x="97" y="156"/>
                    <a:pt x="92" y="167"/>
                  </a:cubicBezTo>
                  <a:cubicBezTo>
                    <a:pt x="88" y="178"/>
                    <a:pt x="79" y="185"/>
                    <a:pt x="65" y="187"/>
                  </a:cubicBezTo>
                  <a:cubicBezTo>
                    <a:pt x="57" y="188"/>
                    <a:pt x="45" y="184"/>
                    <a:pt x="29" y="173"/>
                  </a:cubicBezTo>
                  <a:cubicBezTo>
                    <a:pt x="13" y="162"/>
                    <a:pt x="5" y="153"/>
                    <a:pt x="3" y="144"/>
                  </a:cubicBezTo>
                  <a:cubicBezTo>
                    <a:pt x="0" y="131"/>
                    <a:pt x="3" y="120"/>
                    <a:pt x="12" y="112"/>
                  </a:cubicBezTo>
                  <a:cubicBezTo>
                    <a:pt x="21" y="104"/>
                    <a:pt x="29" y="99"/>
                    <a:pt x="39" y="97"/>
                  </a:cubicBezTo>
                  <a:cubicBezTo>
                    <a:pt x="43" y="96"/>
                    <a:pt x="46" y="94"/>
                    <a:pt x="48" y="91"/>
                  </a:cubicBezTo>
                  <a:cubicBezTo>
                    <a:pt x="49" y="90"/>
                    <a:pt x="49" y="87"/>
                    <a:pt x="50" y="81"/>
                  </a:cubicBezTo>
                  <a:cubicBezTo>
                    <a:pt x="50" y="78"/>
                    <a:pt x="52" y="73"/>
                    <a:pt x="56" y="68"/>
                  </a:cubicBezTo>
                  <a:cubicBezTo>
                    <a:pt x="60" y="63"/>
                    <a:pt x="65" y="60"/>
                    <a:pt x="73" y="61"/>
                  </a:cubicBezTo>
                  <a:cubicBezTo>
                    <a:pt x="78" y="61"/>
                    <a:pt x="84" y="63"/>
                    <a:pt x="91" y="67"/>
                  </a:cubicBezTo>
                  <a:cubicBezTo>
                    <a:pt x="121" y="26"/>
                    <a:pt x="121" y="26"/>
                    <a:pt x="121" y="26"/>
                  </a:cubicBezTo>
                  <a:cubicBezTo>
                    <a:pt x="120" y="24"/>
                    <a:pt x="120" y="24"/>
                    <a:pt x="120" y="24"/>
                  </a:cubicBezTo>
                  <a:cubicBezTo>
                    <a:pt x="121" y="19"/>
                    <a:pt x="123" y="15"/>
                    <a:pt x="126" y="11"/>
                  </a:cubicBezTo>
                  <a:cubicBezTo>
                    <a:pt x="128" y="6"/>
                    <a:pt x="130" y="2"/>
                    <a:pt x="133" y="0"/>
                  </a:cubicBezTo>
                  <a:cubicBezTo>
                    <a:pt x="137" y="0"/>
                    <a:pt x="141" y="2"/>
                    <a:pt x="145" y="5"/>
                  </a:cubicBezTo>
                  <a:close/>
                  <a:moveTo>
                    <a:pt x="85" y="90"/>
                  </a:moveTo>
                  <a:cubicBezTo>
                    <a:pt x="78" y="85"/>
                    <a:pt x="71" y="86"/>
                    <a:pt x="67" y="94"/>
                  </a:cubicBezTo>
                  <a:cubicBezTo>
                    <a:pt x="61" y="102"/>
                    <a:pt x="62" y="108"/>
                    <a:pt x="70" y="113"/>
                  </a:cubicBezTo>
                  <a:cubicBezTo>
                    <a:pt x="77" y="118"/>
                    <a:pt x="84" y="117"/>
                    <a:pt x="89" y="109"/>
                  </a:cubicBezTo>
                  <a:cubicBezTo>
                    <a:pt x="94" y="102"/>
                    <a:pt x="93" y="96"/>
                    <a:pt x="85" y="90"/>
                  </a:cubicBezTo>
                  <a:close/>
                  <a:moveTo>
                    <a:pt x="33" y="137"/>
                  </a:moveTo>
                  <a:cubicBezTo>
                    <a:pt x="30" y="142"/>
                    <a:pt x="30" y="142"/>
                    <a:pt x="30" y="142"/>
                  </a:cubicBezTo>
                  <a:cubicBezTo>
                    <a:pt x="57" y="161"/>
                    <a:pt x="57" y="161"/>
                    <a:pt x="57" y="161"/>
                  </a:cubicBezTo>
                  <a:cubicBezTo>
                    <a:pt x="61" y="156"/>
                    <a:pt x="61" y="156"/>
                    <a:pt x="61" y="156"/>
                  </a:cubicBezTo>
                  <a:lnTo>
                    <a:pt x="33" y="137"/>
                  </a:lnTo>
                  <a:close/>
                  <a:moveTo>
                    <a:pt x="127" y="20"/>
                  </a:moveTo>
                  <a:cubicBezTo>
                    <a:pt x="127" y="20"/>
                    <a:pt x="127" y="20"/>
                    <a:pt x="127" y="20"/>
                  </a:cubicBezTo>
                  <a:cubicBezTo>
                    <a:pt x="127" y="20"/>
                    <a:pt x="128" y="20"/>
                    <a:pt x="128" y="19"/>
                  </a:cubicBezTo>
                  <a:cubicBezTo>
                    <a:pt x="129" y="18"/>
                    <a:pt x="129" y="18"/>
                    <a:pt x="128" y="17"/>
                  </a:cubicBezTo>
                  <a:cubicBezTo>
                    <a:pt x="127" y="17"/>
                    <a:pt x="127" y="17"/>
                    <a:pt x="126" y="18"/>
                  </a:cubicBezTo>
                  <a:cubicBezTo>
                    <a:pt x="126" y="18"/>
                    <a:pt x="126" y="19"/>
                    <a:pt x="126" y="19"/>
                  </a:cubicBezTo>
                  <a:cubicBezTo>
                    <a:pt x="123" y="28"/>
                    <a:pt x="123" y="28"/>
                    <a:pt x="123" y="28"/>
                  </a:cubicBezTo>
                  <a:cubicBezTo>
                    <a:pt x="38" y="145"/>
                    <a:pt x="38" y="145"/>
                    <a:pt x="38" y="145"/>
                  </a:cubicBezTo>
                  <a:cubicBezTo>
                    <a:pt x="38" y="145"/>
                    <a:pt x="38" y="145"/>
                    <a:pt x="38" y="145"/>
                  </a:cubicBezTo>
                  <a:cubicBezTo>
                    <a:pt x="123" y="28"/>
                    <a:pt x="123" y="28"/>
                    <a:pt x="123" y="28"/>
                  </a:cubicBezTo>
                  <a:lnTo>
                    <a:pt x="127" y="20"/>
                  </a:lnTo>
                  <a:close/>
                  <a:moveTo>
                    <a:pt x="134" y="8"/>
                  </a:moveTo>
                  <a:cubicBezTo>
                    <a:pt x="134" y="8"/>
                    <a:pt x="134" y="8"/>
                    <a:pt x="134" y="8"/>
                  </a:cubicBezTo>
                  <a:cubicBezTo>
                    <a:pt x="126" y="29"/>
                    <a:pt x="126" y="29"/>
                    <a:pt x="126" y="29"/>
                  </a:cubicBezTo>
                  <a:cubicBezTo>
                    <a:pt x="42" y="148"/>
                    <a:pt x="42" y="148"/>
                    <a:pt x="42" y="148"/>
                  </a:cubicBezTo>
                  <a:cubicBezTo>
                    <a:pt x="43" y="148"/>
                    <a:pt x="43" y="148"/>
                    <a:pt x="43" y="148"/>
                  </a:cubicBezTo>
                  <a:cubicBezTo>
                    <a:pt x="126" y="30"/>
                    <a:pt x="126" y="30"/>
                    <a:pt x="126" y="30"/>
                  </a:cubicBezTo>
                  <a:cubicBezTo>
                    <a:pt x="135" y="8"/>
                    <a:pt x="135" y="8"/>
                    <a:pt x="135" y="8"/>
                  </a:cubicBezTo>
                  <a:cubicBezTo>
                    <a:pt x="136" y="9"/>
                    <a:pt x="136" y="8"/>
                    <a:pt x="137" y="8"/>
                  </a:cubicBezTo>
                  <a:cubicBezTo>
                    <a:pt x="137" y="7"/>
                    <a:pt x="137" y="6"/>
                    <a:pt x="136" y="6"/>
                  </a:cubicBezTo>
                  <a:cubicBezTo>
                    <a:pt x="135" y="5"/>
                    <a:pt x="135" y="5"/>
                    <a:pt x="134" y="6"/>
                  </a:cubicBezTo>
                  <a:cubicBezTo>
                    <a:pt x="134" y="7"/>
                    <a:pt x="134" y="7"/>
                    <a:pt x="134" y="8"/>
                  </a:cubicBezTo>
                  <a:close/>
                  <a:moveTo>
                    <a:pt x="145" y="15"/>
                  </a:moveTo>
                  <a:cubicBezTo>
                    <a:pt x="146" y="15"/>
                    <a:pt x="146" y="15"/>
                    <a:pt x="147" y="15"/>
                  </a:cubicBezTo>
                  <a:cubicBezTo>
                    <a:pt x="147" y="14"/>
                    <a:pt x="147" y="13"/>
                    <a:pt x="146" y="13"/>
                  </a:cubicBezTo>
                  <a:cubicBezTo>
                    <a:pt x="146" y="12"/>
                    <a:pt x="145" y="12"/>
                    <a:pt x="144" y="13"/>
                  </a:cubicBezTo>
                  <a:cubicBezTo>
                    <a:pt x="144" y="14"/>
                    <a:pt x="144" y="14"/>
                    <a:pt x="145" y="15"/>
                  </a:cubicBezTo>
                  <a:cubicBezTo>
                    <a:pt x="128" y="31"/>
                    <a:pt x="128" y="31"/>
                    <a:pt x="128" y="31"/>
                  </a:cubicBezTo>
                  <a:cubicBezTo>
                    <a:pt x="47" y="151"/>
                    <a:pt x="47" y="151"/>
                    <a:pt x="47" y="151"/>
                  </a:cubicBezTo>
                  <a:cubicBezTo>
                    <a:pt x="47" y="151"/>
                    <a:pt x="47" y="151"/>
                    <a:pt x="47" y="151"/>
                  </a:cubicBezTo>
                  <a:cubicBezTo>
                    <a:pt x="129" y="32"/>
                    <a:pt x="129" y="32"/>
                    <a:pt x="129" y="32"/>
                  </a:cubicBezTo>
                  <a:lnTo>
                    <a:pt x="145" y="15"/>
                  </a:lnTo>
                  <a:close/>
                  <a:moveTo>
                    <a:pt x="138" y="27"/>
                  </a:moveTo>
                  <a:cubicBezTo>
                    <a:pt x="139" y="28"/>
                    <a:pt x="139" y="28"/>
                    <a:pt x="140" y="27"/>
                  </a:cubicBezTo>
                  <a:cubicBezTo>
                    <a:pt x="140" y="26"/>
                    <a:pt x="140" y="26"/>
                    <a:pt x="139" y="25"/>
                  </a:cubicBezTo>
                  <a:cubicBezTo>
                    <a:pt x="138" y="25"/>
                    <a:pt x="138" y="25"/>
                    <a:pt x="137" y="25"/>
                  </a:cubicBezTo>
                  <a:cubicBezTo>
                    <a:pt x="137" y="26"/>
                    <a:pt x="137" y="26"/>
                    <a:pt x="137" y="27"/>
                  </a:cubicBezTo>
                  <a:cubicBezTo>
                    <a:pt x="131" y="33"/>
                    <a:pt x="131" y="33"/>
                    <a:pt x="131" y="33"/>
                  </a:cubicBezTo>
                  <a:cubicBezTo>
                    <a:pt x="51" y="154"/>
                    <a:pt x="51" y="154"/>
                    <a:pt x="51" y="154"/>
                  </a:cubicBezTo>
                  <a:cubicBezTo>
                    <a:pt x="52" y="154"/>
                    <a:pt x="52" y="154"/>
                    <a:pt x="52" y="154"/>
                  </a:cubicBezTo>
                  <a:cubicBezTo>
                    <a:pt x="132" y="34"/>
                    <a:pt x="132" y="34"/>
                    <a:pt x="132" y="34"/>
                  </a:cubicBezTo>
                  <a:lnTo>
                    <a:pt x="13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2" name="Freeform 264">
              <a:extLst>
                <a:ext uri="{FF2B5EF4-FFF2-40B4-BE49-F238E27FC236}">
                  <a16:creationId xmlns:a16="http://schemas.microsoft.com/office/drawing/2014/main" id="{867E2BDA-7B90-435A-B455-0E1796FA52CC}"/>
                </a:ext>
              </a:extLst>
            </p:cNvPr>
            <p:cNvSpPr>
              <a:spLocks noEditPoints="1"/>
            </p:cNvSpPr>
            <p:nvPr/>
          </p:nvSpPr>
          <p:spPr bwMode="auto">
            <a:xfrm>
              <a:off x="9142809" y="1358734"/>
              <a:ext cx="308826" cy="303763"/>
            </a:xfrm>
            <a:custGeom>
              <a:avLst/>
              <a:gdLst>
                <a:gd name="T0" fmla="*/ 187 w 193"/>
                <a:gd name="T1" fmla="*/ 6 h 189"/>
                <a:gd name="T2" fmla="*/ 173 w 193"/>
                <a:gd name="T3" fmla="*/ 0 h 189"/>
                <a:gd name="T4" fmla="*/ 20 w 193"/>
                <a:gd name="T5" fmla="*/ 0 h 189"/>
                <a:gd name="T6" fmla="*/ 6 w 193"/>
                <a:gd name="T7" fmla="*/ 6 h 189"/>
                <a:gd name="T8" fmla="*/ 0 w 193"/>
                <a:gd name="T9" fmla="*/ 19 h 189"/>
                <a:gd name="T10" fmla="*/ 0 w 193"/>
                <a:gd name="T11" fmla="*/ 170 h 189"/>
                <a:gd name="T12" fmla="*/ 6 w 193"/>
                <a:gd name="T13" fmla="*/ 183 h 189"/>
                <a:gd name="T14" fmla="*/ 20 w 193"/>
                <a:gd name="T15" fmla="*/ 189 h 189"/>
                <a:gd name="T16" fmla="*/ 173 w 193"/>
                <a:gd name="T17" fmla="*/ 189 h 189"/>
                <a:gd name="T18" fmla="*/ 187 w 193"/>
                <a:gd name="T19" fmla="*/ 183 h 189"/>
                <a:gd name="T20" fmla="*/ 193 w 193"/>
                <a:gd name="T21" fmla="*/ 170 h 189"/>
                <a:gd name="T22" fmla="*/ 193 w 193"/>
                <a:gd name="T23" fmla="*/ 19 h 189"/>
                <a:gd name="T24" fmla="*/ 187 w 193"/>
                <a:gd name="T25" fmla="*/ 6 h 189"/>
                <a:gd name="T26" fmla="*/ 98 w 193"/>
                <a:gd name="T27" fmla="*/ 3 h 189"/>
                <a:gd name="T28" fmla="*/ 112 w 193"/>
                <a:gd name="T29" fmla="*/ 17 h 189"/>
                <a:gd name="T30" fmla="*/ 98 w 193"/>
                <a:gd name="T31" fmla="*/ 31 h 189"/>
                <a:gd name="T32" fmla="*/ 84 w 193"/>
                <a:gd name="T33" fmla="*/ 17 h 189"/>
                <a:gd name="T34" fmla="*/ 98 w 193"/>
                <a:gd name="T35" fmla="*/ 3 h 189"/>
                <a:gd name="T36" fmla="*/ 134 w 193"/>
                <a:gd name="T37" fmla="*/ 114 h 189"/>
                <a:gd name="T38" fmla="*/ 118 w 193"/>
                <a:gd name="T39" fmla="*/ 114 h 189"/>
                <a:gd name="T40" fmla="*/ 118 w 193"/>
                <a:gd name="T41" fmla="*/ 60 h 189"/>
                <a:gd name="T42" fmla="*/ 116 w 193"/>
                <a:gd name="T43" fmla="*/ 59 h 189"/>
                <a:gd name="T44" fmla="*/ 116 w 193"/>
                <a:gd name="T45" fmla="*/ 176 h 189"/>
                <a:gd name="T46" fmla="*/ 98 w 193"/>
                <a:gd name="T47" fmla="*/ 179 h 189"/>
                <a:gd name="T48" fmla="*/ 97 w 193"/>
                <a:gd name="T49" fmla="*/ 107 h 189"/>
                <a:gd name="T50" fmla="*/ 95 w 193"/>
                <a:gd name="T51" fmla="*/ 107 h 189"/>
                <a:gd name="T52" fmla="*/ 95 w 193"/>
                <a:gd name="T53" fmla="*/ 178 h 189"/>
                <a:gd name="T54" fmla="*/ 76 w 193"/>
                <a:gd name="T55" fmla="*/ 179 h 189"/>
                <a:gd name="T56" fmla="*/ 77 w 193"/>
                <a:gd name="T57" fmla="*/ 60 h 189"/>
                <a:gd name="T58" fmla="*/ 75 w 193"/>
                <a:gd name="T59" fmla="*/ 60 h 189"/>
                <a:gd name="T60" fmla="*/ 75 w 193"/>
                <a:gd name="T61" fmla="*/ 116 h 189"/>
                <a:gd name="T62" fmla="*/ 59 w 193"/>
                <a:gd name="T63" fmla="*/ 116 h 189"/>
                <a:gd name="T64" fmla="*/ 59 w 193"/>
                <a:gd name="T65" fmla="*/ 47 h 189"/>
                <a:gd name="T66" fmla="*/ 75 w 193"/>
                <a:gd name="T67" fmla="*/ 33 h 189"/>
                <a:gd name="T68" fmla="*/ 118 w 193"/>
                <a:gd name="T69" fmla="*/ 33 h 189"/>
                <a:gd name="T70" fmla="*/ 134 w 193"/>
                <a:gd name="T71" fmla="*/ 49 h 189"/>
                <a:gd name="T72" fmla="*/ 134 w 193"/>
                <a:gd name="T7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3" h="189">
                  <a:moveTo>
                    <a:pt x="187" y="6"/>
                  </a:moveTo>
                  <a:cubicBezTo>
                    <a:pt x="183" y="2"/>
                    <a:pt x="179" y="0"/>
                    <a:pt x="173" y="0"/>
                  </a:cubicBezTo>
                  <a:cubicBezTo>
                    <a:pt x="20" y="0"/>
                    <a:pt x="20" y="0"/>
                    <a:pt x="20" y="0"/>
                  </a:cubicBezTo>
                  <a:cubicBezTo>
                    <a:pt x="14" y="0"/>
                    <a:pt x="10" y="2"/>
                    <a:pt x="6" y="6"/>
                  </a:cubicBezTo>
                  <a:cubicBezTo>
                    <a:pt x="2" y="9"/>
                    <a:pt x="0" y="14"/>
                    <a:pt x="0" y="19"/>
                  </a:cubicBezTo>
                  <a:cubicBezTo>
                    <a:pt x="0" y="170"/>
                    <a:pt x="0" y="170"/>
                    <a:pt x="0" y="170"/>
                  </a:cubicBezTo>
                  <a:cubicBezTo>
                    <a:pt x="0" y="175"/>
                    <a:pt x="2" y="180"/>
                    <a:pt x="6" y="183"/>
                  </a:cubicBezTo>
                  <a:cubicBezTo>
                    <a:pt x="10" y="187"/>
                    <a:pt x="14" y="189"/>
                    <a:pt x="20" y="189"/>
                  </a:cubicBezTo>
                  <a:cubicBezTo>
                    <a:pt x="173" y="189"/>
                    <a:pt x="173" y="189"/>
                    <a:pt x="173" y="189"/>
                  </a:cubicBezTo>
                  <a:cubicBezTo>
                    <a:pt x="179" y="189"/>
                    <a:pt x="183" y="187"/>
                    <a:pt x="187" y="183"/>
                  </a:cubicBezTo>
                  <a:cubicBezTo>
                    <a:pt x="191" y="180"/>
                    <a:pt x="193" y="175"/>
                    <a:pt x="193" y="170"/>
                  </a:cubicBezTo>
                  <a:cubicBezTo>
                    <a:pt x="193" y="19"/>
                    <a:pt x="193" y="19"/>
                    <a:pt x="193" y="19"/>
                  </a:cubicBezTo>
                  <a:cubicBezTo>
                    <a:pt x="193" y="14"/>
                    <a:pt x="191" y="10"/>
                    <a:pt x="187" y="6"/>
                  </a:cubicBezTo>
                  <a:close/>
                  <a:moveTo>
                    <a:pt x="98" y="3"/>
                  </a:moveTo>
                  <a:cubicBezTo>
                    <a:pt x="106" y="3"/>
                    <a:pt x="112" y="9"/>
                    <a:pt x="112" y="17"/>
                  </a:cubicBezTo>
                  <a:cubicBezTo>
                    <a:pt x="112" y="25"/>
                    <a:pt x="106" y="31"/>
                    <a:pt x="98" y="31"/>
                  </a:cubicBezTo>
                  <a:cubicBezTo>
                    <a:pt x="91" y="31"/>
                    <a:pt x="84" y="25"/>
                    <a:pt x="84" y="17"/>
                  </a:cubicBezTo>
                  <a:cubicBezTo>
                    <a:pt x="84" y="9"/>
                    <a:pt x="91" y="3"/>
                    <a:pt x="98" y="3"/>
                  </a:cubicBezTo>
                  <a:close/>
                  <a:moveTo>
                    <a:pt x="134" y="114"/>
                  </a:moveTo>
                  <a:cubicBezTo>
                    <a:pt x="134" y="124"/>
                    <a:pt x="117" y="122"/>
                    <a:pt x="118" y="114"/>
                  </a:cubicBezTo>
                  <a:cubicBezTo>
                    <a:pt x="118" y="60"/>
                    <a:pt x="118" y="60"/>
                    <a:pt x="118" y="60"/>
                  </a:cubicBezTo>
                  <a:cubicBezTo>
                    <a:pt x="116" y="59"/>
                    <a:pt x="116" y="59"/>
                    <a:pt x="116" y="59"/>
                  </a:cubicBezTo>
                  <a:cubicBezTo>
                    <a:pt x="116" y="176"/>
                    <a:pt x="116" y="176"/>
                    <a:pt x="116" y="176"/>
                  </a:cubicBezTo>
                  <a:cubicBezTo>
                    <a:pt x="116" y="188"/>
                    <a:pt x="98" y="188"/>
                    <a:pt x="98" y="179"/>
                  </a:cubicBezTo>
                  <a:cubicBezTo>
                    <a:pt x="97" y="107"/>
                    <a:pt x="97" y="107"/>
                    <a:pt x="97" y="107"/>
                  </a:cubicBezTo>
                  <a:cubicBezTo>
                    <a:pt x="95" y="107"/>
                    <a:pt x="95" y="107"/>
                    <a:pt x="95" y="107"/>
                  </a:cubicBezTo>
                  <a:cubicBezTo>
                    <a:pt x="95" y="178"/>
                    <a:pt x="95" y="178"/>
                    <a:pt x="95" y="178"/>
                  </a:cubicBezTo>
                  <a:cubicBezTo>
                    <a:pt x="93" y="189"/>
                    <a:pt x="76" y="187"/>
                    <a:pt x="76" y="179"/>
                  </a:cubicBezTo>
                  <a:cubicBezTo>
                    <a:pt x="77" y="60"/>
                    <a:pt x="77" y="60"/>
                    <a:pt x="77" y="60"/>
                  </a:cubicBezTo>
                  <a:cubicBezTo>
                    <a:pt x="75" y="60"/>
                    <a:pt x="75" y="60"/>
                    <a:pt x="75" y="60"/>
                  </a:cubicBezTo>
                  <a:cubicBezTo>
                    <a:pt x="75" y="116"/>
                    <a:pt x="75" y="116"/>
                    <a:pt x="75" y="116"/>
                  </a:cubicBezTo>
                  <a:cubicBezTo>
                    <a:pt x="74" y="126"/>
                    <a:pt x="59" y="123"/>
                    <a:pt x="59" y="116"/>
                  </a:cubicBezTo>
                  <a:cubicBezTo>
                    <a:pt x="59" y="47"/>
                    <a:pt x="59" y="47"/>
                    <a:pt x="59" y="47"/>
                  </a:cubicBezTo>
                  <a:cubicBezTo>
                    <a:pt x="59" y="39"/>
                    <a:pt x="66" y="33"/>
                    <a:pt x="75" y="33"/>
                  </a:cubicBezTo>
                  <a:cubicBezTo>
                    <a:pt x="118" y="33"/>
                    <a:pt x="118" y="33"/>
                    <a:pt x="118" y="33"/>
                  </a:cubicBezTo>
                  <a:cubicBezTo>
                    <a:pt x="127" y="34"/>
                    <a:pt x="134" y="40"/>
                    <a:pt x="134" y="49"/>
                  </a:cubicBezTo>
                  <a:lnTo>
                    <a:pt x="134"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353" name="组合 352">
              <a:extLst>
                <a:ext uri="{FF2B5EF4-FFF2-40B4-BE49-F238E27FC236}">
                  <a16:creationId xmlns:a16="http://schemas.microsoft.com/office/drawing/2014/main" id="{3CFE1E30-BAB9-45C8-925F-99ADA2E9FF48}"/>
                </a:ext>
              </a:extLst>
            </p:cNvPr>
            <p:cNvGrpSpPr/>
            <p:nvPr/>
          </p:nvGrpSpPr>
          <p:grpSpPr>
            <a:xfrm>
              <a:off x="9149138" y="4527995"/>
              <a:ext cx="301232" cy="301232"/>
              <a:chOff x="9110664" y="4191001"/>
              <a:chExt cx="377825" cy="377825"/>
            </a:xfrm>
            <a:grpFill/>
          </p:grpSpPr>
          <p:sp>
            <p:nvSpPr>
              <p:cNvPr id="403" name="Freeform 283">
                <a:extLst>
                  <a:ext uri="{FF2B5EF4-FFF2-40B4-BE49-F238E27FC236}">
                    <a16:creationId xmlns:a16="http://schemas.microsoft.com/office/drawing/2014/main" id="{FB33C4EA-08C4-44AE-A7B5-05054E074006}"/>
                  </a:ext>
                </a:extLst>
              </p:cNvPr>
              <p:cNvSpPr>
                <a:spLocks noEditPoints="1"/>
              </p:cNvSpPr>
              <p:nvPr/>
            </p:nvSpPr>
            <p:spPr bwMode="auto">
              <a:xfrm>
                <a:off x="9110664" y="4191001"/>
                <a:ext cx="304800" cy="377825"/>
              </a:xfrm>
              <a:custGeom>
                <a:avLst/>
                <a:gdLst>
                  <a:gd name="T0" fmla="*/ 123 w 152"/>
                  <a:gd name="T1" fmla="*/ 183 h 188"/>
                  <a:gd name="T2" fmla="*/ 123 w 152"/>
                  <a:gd name="T3" fmla="*/ 183 h 188"/>
                  <a:gd name="T4" fmla="*/ 123 w 152"/>
                  <a:gd name="T5" fmla="*/ 183 h 188"/>
                  <a:gd name="T6" fmla="*/ 122 w 152"/>
                  <a:gd name="T7" fmla="*/ 173 h 188"/>
                  <a:gd name="T8" fmla="*/ 122 w 152"/>
                  <a:gd name="T9" fmla="*/ 173 h 188"/>
                  <a:gd name="T10" fmla="*/ 122 w 152"/>
                  <a:gd name="T11" fmla="*/ 154 h 188"/>
                  <a:gd name="T12" fmla="*/ 152 w 152"/>
                  <a:gd name="T13" fmla="*/ 69 h 188"/>
                  <a:gd name="T14" fmla="*/ 152 w 152"/>
                  <a:gd name="T15" fmla="*/ 50 h 188"/>
                  <a:gd name="T16" fmla="*/ 107 w 152"/>
                  <a:gd name="T17" fmla="*/ 0 h 188"/>
                  <a:gd name="T18" fmla="*/ 0 w 152"/>
                  <a:gd name="T19" fmla="*/ 0 h 188"/>
                  <a:gd name="T20" fmla="*/ 0 w 152"/>
                  <a:gd name="T21" fmla="*/ 188 h 188"/>
                  <a:gd name="T22" fmla="*/ 152 w 152"/>
                  <a:gd name="T23" fmla="*/ 188 h 188"/>
                  <a:gd name="T24" fmla="*/ 152 w 152"/>
                  <a:gd name="T25" fmla="*/ 131 h 188"/>
                  <a:gd name="T26" fmla="*/ 142 w 152"/>
                  <a:gd name="T27" fmla="*/ 161 h 188"/>
                  <a:gd name="T28" fmla="*/ 123 w 152"/>
                  <a:gd name="T29" fmla="*/ 183 h 188"/>
                  <a:gd name="T30" fmla="*/ 150 w 152"/>
                  <a:gd name="T31" fmla="*/ 53 h 188"/>
                  <a:gd name="T32" fmla="*/ 113 w 152"/>
                  <a:gd name="T33" fmla="*/ 53 h 188"/>
                  <a:gd name="T34" fmla="*/ 105 w 152"/>
                  <a:gd name="T35" fmla="*/ 43 h 188"/>
                  <a:gd name="T36" fmla="*/ 105 w 152"/>
                  <a:gd name="T37" fmla="*/ 3 h 188"/>
                  <a:gd name="T38" fmla="*/ 150 w 152"/>
                  <a:gd name="T39" fmla="*/ 53 h 188"/>
                  <a:gd name="T40" fmla="*/ 29 w 152"/>
                  <a:gd name="T41" fmla="*/ 66 h 188"/>
                  <a:gd name="T42" fmla="*/ 122 w 152"/>
                  <a:gd name="T43" fmla="*/ 66 h 188"/>
                  <a:gd name="T44" fmla="*/ 122 w 152"/>
                  <a:gd name="T45" fmla="*/ 71 h 188"/>
                  <a:gd name="T46" fmla="*/ 29 w 152"/>
                  <a:gd name="T47" fmla="*/ 71 h 188"/>
                  <a:gd name="T48" fmla="*/ 29 w 152"/>
                  <a:gd name="T49" fmla="*/ 66 h 188"/>
                  <a:gd name="T50" fmla="*/ 29 w 152"/>
                  <a:gd name="T51" fmla="*/ 80 h 188"/>
                  <a:gd name="T52" fmla="*/ 123 w 152"/>
                  <a:gd name="T53" fmla="*/ 80 h 188"/>
                  <a:gd name="T54" fmla="*/ 123 w 152"/>
                  <a:gd name="T55" fmla="*/ 85 h 188"/>
                  <a:gd name="T56" fmla="*/ 29 w 152"/>
                  <a:gd name="T57" fmla="*/ 85 h 188"/>
                  <a:gd name="T58" fmla="*/ 29 w 152"/>
                  <a:gd name="T59" fmla="*/ 80 h 188"/>
                  <a:gd name="T60" fmla="*/ 29 w 152"/>
                  <a:gd name="T61" fmla="*/ 94 h 188"/>
                  <a:gd name="T62" fmla="*/ 123 w 152"/>
                  <a:gd name="T63" fmla="*/ 94 h 188"/>
                  <a:gd name="T64" fmla="*/ 123 w 152"/>
                  <a:gd name="T65" fmla="*/ 100 h 188"/>
                  <a:gd name="T66" fmla="*/ 29 w 152"/>
                  <a:gd name="T67" fmla="*/ 100 h 188"/>
                  <a:gd name="T68" fmla="*/ 29 w 152"/>
                  <a:gd name="T69" fmla="*/ 94 h 188"/>
                  <a:gd name="T70" fmla="*/ 30 w 152"/>
                  <a:gd name="T71" fmla="*/ 109 h 188"/>
                  <a:gd name="T72" fmla="*/ 123 w 152"/>
                  <a:gd name="T73" fmla="*/ 109 h 188"/>
                  <a:gd name="T74" fmla="*/ 123 w 152"/>
                  <a:gd name="T75" fmla="*/ 114 h 188"/>
                  <a:gd name="T76" fmla="*/ 30 w 152"/>
                  <a:gd name="T77" fmla="*/ 114 h 188"/>
                  <a:gd name="T78" fmla="*/ 30 w 152"/>
                  <a:gd name="T79" fmla="*/ 109 h 188"/>
                  <a:gd name="T80" fmla="*/ 30 w 152"/>
                  <a:gd name="T81" fmla="*/ 123 h 188"/>
                  <a:gd name="T82" fmla="*/ 123 w 152"/>
                  <a:gd name="T83" fmla="*/ 123 h 188"/>
                  <a:gd name="T84" fmla="*/ 123 w 152"/>
                  <a:gd name="T85" fmla="*/ 128 h 188"/>
                  <a:gd name="T86" fmla="*/ 30 w 152"/>
                  <a:gd name="T87" fmla="*/ 128 h 188"/>
                  <a:gd name="T88" fmla="*/ 30 w 152"/>
                  <a:gd name="T89" fmla="*/ 12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2" h="188">
                    <a:moveTo>
                      <a:pt x="123" y="183"/>
                    </a:moveTo>
                    <a:cubicBezTo>
                      <a:pt x="123" y="183"/>
                      <a:pt x="123" y="183"/>
                      <a:pt x="123" y="183"/>
                    </a:cubicBezTo>
                    <a:cubicBezTo>
                      <a:pt x="123" y="183"/>
                      <a:pt x="123" y="183"/>
                      <a:pt x="123" y="183"/>
                    </a:cubicBezTo>
                    <a:cubicBezTo>
                      <a:pt x="122" y="173"/>
                      <a:pt x="122" y="173"/>
                      <a:pt x="122" y="173"/>
                    </a:cubicBezTo>
                    <a:cubicBezTo>
                      <a:pt x="122" y="173"/>
                      <a:pt x="122" y="173"/>
                      <a:pt x="122" y="173"/>
                    </a:cubicBezTo>
                    <a:cubicBezTo>
                      <a:pt x="122" y="154"/>
                      <a:pt x="122" y="154"/>
                      <a:pt x="122" y="154"/>
                    </a:cubicBezTo>
                    <a:cubicBezTo>
                      <a:pt x="152" y="69"/>
                      <a:pt x="152" y="69"/>
                      <a:pt x="152" y="69"/>
                    </a:cubicBezTo>
                    <a:cubicBezTo>
                      <a:pt x="152" y="50"/>
                      <a:pt x="152" y="50"/>
                      <a:pt x="152" y="50"/>
                    </a:cubicBezTo>
                    <a:cubicBezTo>
                      <a:pt x="107" y="0"/>
                      <a:pt x="107" y="0"/>
                      <a:pt x="107" y="0"/>
                    </a:cubicBezTo>
                    <a:cubicBezTo>
                      <a:pt x="0" y="0"/>
                      <a:pt x="0" y="0"/>
                      <a:pt x="0" y="0"/>
                    </a:cubicBezTo>
                    <a:cubicBezTo>
                      <a:pt x="0" y="188"/>
                      <a:pt x="0" y="188"/>
                      <a:pt x="0" y="188"/>
                    </a:cubicBezTo>
                    <a:cubicBezTo>
                      <a:pt x="152" y="188"/>
                      <a:pt x="152" y="188"/>
                      <a:pt x="152" y="188"/>
                    </a:cubicBezTo>
                    <a:cubicBezTo>
                      <a:pt x="152" y="131"/>
                      <a:pt x="152" y="131"/>
                      <a:pt x="152" y="131"/>
                    </a:cubicBezTo>
                    <a:cubicBezTo>
                      <a:pt x="142" y="161"/>
                      <a:pt x="142" y="161"/>
                      <a:pt x="142" y="161"/>
                    </a:cubicBezTo>
                    <a:lnTo>
                      <a:pt x="123" y="183"/>
                    </a:lnTo>
                    <a:close/>
                    <a:moveTo>
                      <a:pt x="150" y="53"/>
                    </a:moveTo>
                    <a:cubicBezTo>
                      <a:pt x="113" y="53"/>
                      <a:pt x="113" y="53"/>
                      <a:pt x="113" y="53"/>
                    </a:cubicBezTo>
                    <a:cubicBezTo>
                      <a:pt x="108" y="53"/>
                      <a:pt x="105" y="48"/>
                      <a:pt x="105" y="43"/>
                    </a:cubicBezTo>
                    <a:cubicBezTo>
                      <a:pt x="105" y="3"/>
                      <a:pt x="105" y="3"/>
                      <a:pt x="105" y="3"/>
                    </a:cubicBezTo>
                    <a:lnTo>
                      <a:pt x="150" y="53"/>
                    </a:lnTo>
                    <a:close/>
                    <a:moveTo>
                      <a:pt x="29" y="66"/>
                    </a:moveTo>
                    <a:cubicBezTo>
                      <a:pt x="122" y="66"/>
                      <a:pt x="122" y="66"/>
                      <a:pt x="122" y="66"/>
                    </a:cubicBezTo>
                    <a:cubicBezTo>
                      <a:pt x="122" y="71"/>
                      <a:pt x="122" y="71"/>
                      <a:pt x="122" y="71"/>
                    </a:cubicBezTo>
                    <a:cubicBezTo>
                      <a:pt x="29" y="71"/>
                      <a:pt x="29" y="71"/>
                      <a:pt x="29" y="71"/>
                    </a:cubicBezTo>
                    <a:lnTo>
                      <a:pt x="29" y="66"/>
                    </a:lnTo>
                    <a:close/>
                    <a:moveTo>
                      <a:pt x="29" y="80"/>
                    </a:moveTo>
                    <a:cubicBezTo>
                      <a:pt x="123" y="80"/>
                      <a:pt x="123" y="80"/>
                      <a:pt x="123" y="80"/>
                    </a:cubicBezTo>
                    <a:cubicBezTo>
                      <a:pt x="123" y="85"/>
                      <a:pt x="123" y="85"/>
                      <a:pt x="123" y="85"/>
                    </a:cubicBezTo>
                    <a:cubicBezTo>
                      <a:pt x="29" y="85"/>
                      <a:pt x="29" y="85"/>
                      <a:pt x="29" y="85"/>
                    </a:cubicBezTo>
                    <a:lnTo>
                      <a:pt x="29" y="80"/>
                    </a:lnTo>
                    <a:close/>
                    <a:moveTo>
                      <a:pt x="29" y="94"/>
                    </a:moveTo>
                    <a:cubicBezTo>
                      <a:pt x="123" y="94"/>
                      <a:pt x="123" y="94"/>
                      <a:pt x="123" y="94"/>
                    </a:cubicBezTo>
                    <a:cubicBezTo>
                      <a:pt x="123" y="100"/>
                      <a:pt x="123" y="100"/>
                      <a:pt x="123" y="100"/>
                    </a:cubicBezTo>
                    <a:cubicBezTo>
                      <a:pt x="29" y="100"/>
                      <a:pt x="29" y="100"/>
                      <a:pt x="29" y="100"/>
                    </a:cubicBezTo>
                    <a:lnTo>
                      <a:pt x="29" y="94"/>
                    </a:lnTo>
                    <a:close/>
                    <a:moveTo>
                      <a:pt x="30" y="109"/>
                    </a:moveTo>
                    <a:cubicBezTo>
                      <a:pt x="123" y="109"/>
                      <a:pt x="123" y="109"/>
                      <a:pt x="123" y="109"/>
                    </a:cubicBezTo>
                    <a:cubicBezTo>
                      <a:pt x="123" y="114"/>
                      <a:pt x="123" y="114"/>
                      <a:pt x="123" y="114"/>
                    </a:cubicBezTo>
                    <a:cubicBezTo>
                      <a:pt x="30" y="114"/>
                      <a:pt x="30" y="114"/>
                      <a:pt x="30" y="114"/>
                    </a:cubicBezTo>
                    <a:lnTo>
                      <a:pt x="30" y="109"/>
                    </a:lnTo>
                    <a:close/>
                    <a:moveTo>
                      <a:pt x="30" y="123"/>
                    </a:moveTo>
                    <a:cubicBezTo>
                      <a:pt x="123" y="123"/>
                      <a:pt x="123" y="123"/>
                      <a:pt x="123" y="123"/>
                    </a:cubicBezTo>
                    <a:cubicBezTo>
                      <a:pt x="123" y="128"/>
                      <a:pt x="123" y="128"/>
                      <a:pt x="123" y="128"/>
                    </a:cubicBezTo>
                    <a:cubicBezTo>
                      <a:pt x="30" y="128"/>
                      <a:pt x="30" y="128"/>
                      <a:pt x="30" y="128"/>
                    </a:cubicBezTo>
                    <a:lnTo>
                      <a:pt x="30"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4" name="Freeform 284">
                <a:extLst>
                  <a:ext uri="{FF2B5EF4-FFF2-40B4-BE49-F238E27FC236}">
                    <a16:creationId xmlns:a16="http://schemas.microsoft.com/office/drawing/2014/main" id="{D5D30E45-0142-4527-B269-E8D52930F5AF}"/>
                  </a:ext>
                </a:extLst>
              </p:cNvPr>
              <p:cNvSpPr>
                <a:spLocks/>
              </p:cNvSpPr>
              <p:nvPr/>
            </p:nvSpPr>
            <p:spPr bwMode="auto">
              <a:xfrm>
                <a:off x="9361489" y="4244976"/>
                <a:ext cx="119063" cy="292100"/>
              </a:xfrm>
              <a:custGeom>
                <a:avLst/>
                <a:gdLst>
                  <a:gd name="T0" fmla="*/ 0 w 75"/>
                  <a:gd name="T1" fmla="*/ 160 h 184"/>
                  <a:gd name="T2" fmla="*/ 1 w 75"/>
                  <a:gd name="T3" fmla="*/ 184 h 184"/>
                  <a:gd name="T4" fmla="*/ 18 w 75"/>
                  <a:gd name="T5" fmla="*/ 165 h 184"/>
                  <a:gd name="T6" fmla="*/ 75 w 75"/>
                  <a:gd name="T7" fmla="*/ 5 h 184"/>
                  <a:gd name="T8" fmla="*/ 58 w 75"/>
                  <a:gd name="T9" fmla="*/ 0 h 184"/>
                  <a:gd name="T10" fmla="*/ 0 w 75"/>
                  <a:gd name="T11" fmla="*/ 160 h 184"/>
                </a:gdLst>
                <a:ahLst/>
                <a:cxnLst>
                  <a:cxn ang="0">
                    <a:pos x="T0" y="T1"/>
                  </a:cxn>
                  <a:cxn ang="0">
                    <a:pos x="T2" y="T3"/>
                  </a:cxn>
                  <a:cxn ang="0">
                    <a:pos x="T4" y="T5"/>
                  </a:cxn>
                  <a:cxn ang="0">
                    <a:pos x="T6" y="T7"/>
                  </a:cxn>
                  <a:cxn ang="0">
                    <a:pos x="T8" y="T9"/>
                  </a:cxn>
                  <a:cxn ang="0">
                    <a:pos x="T10" y="T11"/>
                  </a:cxn>
                </a:cxnLst>
                <a:rect l="0" t="0" r="r" b="b"/>
                <a:pathLst>
                  <a:path w="75" h="184">
                    <a:moveTo>
                      <a:pt x="0" y="160"/>
                    </a:moveTo>
                    <a:lnTo>
                      <a:pt x="1" y="184"/>
                    </a:lnTo>
                    <a:lnTo>
                      <a:pt x="18" y="165"/>
                    </a:lnTo>
                    <a:lnTo>
                      <a:pt x="75" y="5"/>
                    </a:lnTo>
                    <a:lnTo>
                      <a:pt x="58" y="0"/>
                    </a:ln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5" name="Freeform 285">
                <a:extLst>
                  <a:ext uri="{FF2B5EF4-FFF2-40B4-BE49-F238E27FC236}">
                    <a16:creationId xmlns:a16="http://schemas.microsoft.com/office/drawing/2014/main" id="{772D25D9-D731-4E80-9466-D864E6373EDC}"/>
                  </a:ext>
                </a:extLst>
              </p:cNvPr>
              <p:cNvSpPr>
                <a:spLocks/>
              </p:cNvSpPr>
              <p:nvPr/>
            </p:nvSpPr>
            <p:spPr bwMode="auto">
              <a:xfrm>
                <a:off x="9456739" y="4217988"/>
                <a:ext cx="31750" cy="22225"/>
              </a:xfrm>
              <a:custGeom>
                <a:avLst/>
                <a:gdLst>
                  <a:gd name="T0" fmla="*/ 10 w 16"/>
                  <a:gd name="T1" fmla="*/ 2 h 11"/>
                  <a:gd name="T2" fmla="*/ 3 w 16"/>
                  <a:gd name="T3" fmla="*/ 0 h 11"/>
                  <a:gd name="T4" fmla="*/ 0 w 16"/>
                  <a:gd name="T5" fmla="*/ 7 h 11"/>
                  <a:gd name="T6" fmla="*/ 14 w 16"/>
                  <a:gd name="T7" fmla="*/ 11 h 11"/>
                  <a:gd name="T8" fmla="*/ 16 w 16"/>
                  <a:gd name="T9" fmla="*/ 4 h 11"/>
                  <a:gd name="T10" fmla="*/ 10 w 16"/>
                  <a:gd name="T11" fmla="*/ 2 h 11"/>
                </a:gdLst>
                <a:ahLst/>
                <a:cxnLst>
                  <a:cxn ang="0">
                    <a:pos x="T0" y="T1"/>
                  </a:cxn>
                  <a:cxn ang="0">
                    <a:pos x="T2" y="T3"/>
                  </a:cxn>
                  <a:cxn ang="0">
                    <a:pos x="T4" y="T5"/>
                  </a:cxn>
                  <a:cxn ang="0">
                    <a:pos x="T6" y="T7"/>
                  </a:cxn>
                  <a:cxn ang="0">
                    <a:pos x="T8" y="T9"/>
                  </a:cxn>
                  <a:cxn ang="0">
                    <a:pos x="T10" y="T11"/>
                  </a:cxn>
                </a:cxnLst>
                <a:rect l="0" t="0" r="r" b="b"/>
                <a:pathLst>
                  <a:path w="16" h="11">
                    <a:moveTo>
                      <a:pt x="10" y="2"/>
                    </a:moveTo>
                    <a:cubicBezTo>
                      <a:pt x="5" y="0"/>
                      <a:pt x="3" y="0"/>
                      <a:pt x="3" y="0"/>
                    </a:cubicBezTo>
                    <a:cubicBezTo>
                      <a:pt x="0" y="7"/>
                      <a:pt x="0" y="7"/>
                      <a:pt x="0" y="7"/>
                    </a:cubicBezTo>
                    <a:cubicBezTo>
                      <a:pt x="14" y="11"/>
                      <a:pt x="14" y="11"/>
                      <a:pt x="14" y="11"/>
                    </a:cubicBezTo>
                    <a:cubicBezTo>
                      <a:pt x="16" y="4"/>
                      <a:pt x="16" y="4"/>
                      <a:pt x="16" y="4"/>
                    </a:cubicBezTo>
                    <a:cubicBezTo>
                      <a:pt x="15" y="4"/>
                      <a:pt x="13"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354" name="Line 348">
              <a:extLst>
                <a:ext uri="{FF2B5EF4-FFF2-40B4-BE49-F238E27FC236}">
                  <a16:creationId xmlns:a16="http://schemas.microsoft.com/office/drawing/2014/main" id="{1B3997FD-C49F-4457-B7E9-1B309818ECB9}"/>
                </a:ext>
              </a:extLst>
            </p:cNvPr>
            <p:cNvSpPr>
              <a:spLocks noChangeShapeType="1"/>
            </p:cNvSpPr>
            <p:nvPr/>
          </p:nvSpPr>
          <p:spPr bwMode="auto">
            <a:xfrm>
              <a:off x="9235204" y="241557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5" name="Line 349">
              <a:extLst>
                <a:ext uri="{FF2B5EF4-FFF2-40B4-BE49-F238E27FC236}">
                  <a16:creationId xmlns:a16="http://schemas.microsoft.com/office/drawing/2014/main" id="{4FA6FC79-5B30-42F5-A346-8F3CE62CC0ED}"/>
                </a:ext>
              </a:extLst>
            </p:cNvPr>
            <p:cNvSpPr>
              <a:spLocks noChangeShapeType="1"/>
            </p:cNvSpPr>
            <p:nvPr/>
          </p:nvSpPr>
          <p:spPr bwMode="auto">
            <a:xfrm>
              <a:off x="9235204" y="241557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6" name="Freeform 350">
              <a:extLst>
                <a:ext uri="{FF2B5EF4-FFF2-40B4-BE49-F238E27FC236}">
                  <a16:creationId xmlns:a16="http://schemas.microsoft.com/office/drawing/2014/main" id="{5B612296-6C96-48A4-907F-519544440637}"/>
                </a:ext>
              </a:extLst>
            </p:cNvPr>
            <p:cNvSpPr>
              <a:spLocks/>
            </p:cNvSpPr>
            <p:nvPr/>
          </p:nvSpPr>
          <p:spPr bwMode="auto">
            <a:xfrm>
              <a:off x="9184577" y="2264960"/>
              <a:ext cx="231620" cy="194915"/>
            </a:xfrm>
            <a:custGeom>
              <a:avLst/>
              <a:gdLst>
                <a:gd name="T0" fmla="*/ 138 w 145"/>
                <a:gd name="T1" fmla="*/ 0 h 122"/>
                <a:gd name="T2" fmla="*/ 7 w 145"/>
                <a:gd name="T3" fmla="*/ 0 h 122"/>
                <a:gd name="T4" fmla="*/ 0 w 145"/>
                <a:gd name="T5" fmla="*/ 7 h 122"/>
                <a:gd name="T6" fmla="*/ 0 w 145"/>
                <a:gd name="T7" fmla="*/ 122 h 122"/>
                <a:gd name="T8" fmla="*/ 7 w 145"/>
                <a:gd name="T9" fmla="*/ 116 h 122"/>
                <a:gd name="T10" fmla="*/ 8 w 145"/>
                <a:gd name="T11" fmla="*/ 116 h 122"/>
                <a:gd name="T12" fmla="*/ 22 w 145"/>
                <a:gd name="T13" fmla="*/ 82 h 122"/>
                <a:gd name="T14" fmla="*/ 35 w 145"/>
                <a:gd name="T15" fmla="*/ 75 h 122"/>
                <a:gd name="T16" fmla="*/ 107 w 145"/>
                <a:gd name="T17" fmla="*/ 75 h 122"/>
                <a:gd name="T18" fmla="*/ 123 w 145"/>
                <a:gd name="T19" fmla="*/ 88 h 122"/>
                <a:gd name="T20" fmla="*/ 137 w 145"/>
                <a:gd name="T21" fmla="*/ 116 h 122"/>
                <a:gd name="T22" fmla="*/ 138 w 145"/>
                <a:gd name="T23" fmla="*/ 116 h 122"/>
                <a:gd name="T24" fmla="*/ 145 w 145"/>
                <a:gd name="T25" fmla="*/ 122 h 122"/>
                <a:gd name="T26" fmla="*/ 145 w 145"/>
                <a:gd name="T27" fmla="*/ 7 h 122"/>
                <a:gd name="T28" fmla="*/ 138 w 145"/>
                <a:gd name="T29"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22">
                  <a:moveTo>
                    <a:pt x="138" y="0"/>
                  </a:moveTo>
                  <a:cubicBezTo>
                    <a:pt x="7" y="0"/>
                    <a:pt x="7" y="0"/>
                    <a:pt x="7" y="0"/>
                  </a:cubicBezTo>
                  <a:cubicBezTo>
                    <a:pt x="3" y="0"/>
                    <a:pt x="0" y="3"/>
                    <a:pt x="0" y="7"/>
                  </a:cubicBezTo>
                  <a:cubicBezTo>
                    <a:pt x="0" y="122"/>
                    <a:pt x="0" y="122"/>
                    <a:pt x="0" y="122"/>
                  </a:cubicBezTo>
                  <a:cubicBezTo>
                    <a:pt x="0" y="119"/>
                    <a:pt x="3" y="116"/>
                    <a:pt x="7" y="116"/>
                  </a:cubicBezTo>
                  <a:cubicBezTo>
                    <a:pt x="8" y="116"/>
                    <a:pt x="8" y="116"/>
                    <a:pt x="8" y="116"/>
                  </a:cubicBezTo>
                  <a:cubicBezTo>
                    <a:pt x="22" y="82"/>
                    <a:pt x="22" y="82"/>
                    <a:pt x="22" y="82"/>
                  </a:cubicBezTo>
                  <a:cubicBezTo>
                    <a:pt x="22" y="82"/>
                    <a:pt x="25" y="74"/>
                    <a:pt x="35" y="75"/>
                  </a:cubicBezTo>
                  <a:cubicBezTo>
                    <a:pt x="107" y="75"/>
                    <a:pt x="107" y="75"/>
                    <a:pt x="107" y="75"/>
                  </a:cubicBezTo>
                  <a:cubicBezTo>
                    <a:pt x="107" y="75"/>
                    <a:pt x="117" y="74"/>
                    <a:pt x="123" y="88"/>
                  </a:cubicBezTo>
                  <a:cubicBezTo>
                    <a:pt x="137" y="116"/>
                    <a:pt x="137" y="116"/>
                    <a:pt x="137" y="116"/>
                  </a:cubicBezTo>
                  <a:cubicBezTo>
                    <a:pt x="138" y="116"/>
                    <a:pt x="138" y="116"/>
                    <a:pt x="138" y="116"/>
                  </a:cubicBezTo>
                  <a:cubicBezTo>
                    <a:pt x="142" y="116"/>
                    <a:pt x="145" y="119"/>
                    <a:pt x="145" y="122"/>
                  </a:cubicBezTo>
                  <a:cubicBezTo>
                    <a:pt x="145" y="7"/>
                    <a:pt x="145" y="7"/>
                    <a:pt x="145" y="7"/>
                  </a:cubicBezTo>
                  <a:cubicBezTo>
                    <a:pt x="145" y="3"/>
                    <a:pt x="142" y="0"/>
                    <a:pt x="1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7" name="Freeform 351">
              <a:extLst>
                <a:ext uri="{FF2B5EF4-FFF2-40B4-BE49-F238E27FC236}">
                  <a16:creationId xmlns:a16="http://schemas.microsoft.com/office/drawing/2014/main" id="{1960DA11-4046-4831-95F7-62B5BE676709}"/>
                </a:ext>
              </a:extLst>
            </p:cNvPr>
            <p:cNvSpPr>
              <a:spLocks noEditPoints="1"/>
            </p:cNvSpPr>
            <p:nvPr/>
          </p:nvSpPr>
          <p:spPr bwMode="auto">
            <a:xfrm>
              <a:off x="9190905" y="2391528"/>
              <a:ext cx="218963" cy="174664"/>
            </a:xfrm>
            <a:custGeom>
              <a:avLst/>
              <a:gdLst>
                <a:gd name="T0" fmla="*/ 130 w 137"/>
                <a:gd name="T1" fmla="*/ 40 h 109"/>
                <a:gd name="T2" fmla="*/ 129 w 137"/>
                <a:gd name="T3" fmla="*/ 40 h 109"/>
                <a:gd name="T4" fmla="*/ 116 w 137"/>
                <a:gd name="T5" fmla="*/ 14 h 109"/>
                <a:gd name="T6" fmla="*/ 101 w 137"/>
                <a:gd name="T7" fmla="*/ 1 h 109"/>
                <a:gd name="T8" fmla="*/ 34 w 137"/>
                <a:gd name="T9" fmla="*/ 1 h 109"/>
                <a:gd name="T10" fmla="*/ 21 w 137"/>
                <a:gd name="T11" fmla="*/ 8 h 109"/>
                <a:gd name="T12" fmla="*/ 8 w 137"/>
                <a:gd name="T13" fmla="*/ 40 h 109"/>
                <a:gd name="T14" fmla="*/ 7 w 137"/>
                <a:gd name="T15" fmla="*/ 40 h 109"/>
                <a:gd name="T16" fmla="*/ 0 w 137"/>
                <a:gd name="T17" fmla="*/ 46 h 109"/>
                <a:gd name="T18" fmla="*/ 0 w 137"/>
                <a:gd name="T19" fmla="*/ 80 h 109"/>
                <a:gd name="T20" fmla="*/ 7 w 137"/>
                <a:gd name="T21" fmla="*/ 86 h 109"/>
                <a:gd name="T22" fmla="*/ 11 w 137"/>
                <a:gd name="T23" fmla="*/ 86 h 109"/>
                <a:gd name="T24" fmla="*/ 11 w 137"/>
                <a:gd name="T25" fmla="*/ 103 h 109"/>
                <a:gd name="T26" fmla="*/ 17 w 137"/>
                <a:gd name="T27" fmla="*/ 109 h 109"/>
                <a:gd name="T28" fmla="*/ 27 w 137"/>
                <a:gd name="T29" fmla="*/ 109 h 109"/>
                <a:gd name="T30" fmla="*/ 33 w 137"/>
                <a:gd name="T31" fmla="*/ 103 h 109"/>
                <a:gd name="T32" fmla="*/ 33 w 137"/>
                <a:gd name="T33" fmla="*/ 86 h 109"/>
                <a:gd name="T34" fmla="*/ 106 w 137"/>
                <a:gd name="T35" fmla="*/ 86 h 109"/>
                <a:gd name="T36" fmla="*/ 106 w 137"/>
                <a:gd name="T37" fmla="*/ 103 h 109"/>
                <a:gd name="T38" fmla="*/ 113 w 137"/>
                <a:gd name="T39" fmla="*/ 109 h 109"/>
                <a:gd name="T40" fmla="*/ 122 w 137"/>
                <a:gd name="T41" fmla="*/ 109 h 109"/>
                <a:gd name="T42" fmla="*/ 128 w 137"/>
                <a:gd name="T43" fmla="*/ 103 h 109"/>
                <a:gd name="T44" fmla="*/ 128 w 137"/>
                <a:gd name="T45" fmla="*/ 86 h 109"/>
                <a:gd name="T46" fmla="*/ 130 w 137"/>
                <a:gd name="T47" fmla="*/ 86 h 109"/>
                <a:gd name="T48" fmla="*/ 137 w 137"/>
                <a:gd name="T49" fmla="*/ 80 h 109"/>
                <a:gd name="T50" fmla="*/ 137 w 137"/>
                <a:gd name="T51" fmla="*/ 46 h 109"/>
                <a:gd name="T52" fmla="*/ 130 w 137"/>
                <a:gd name="T53" fmla="*/ 40 h 109"/>
                <a:gd name="T54" fmla="*/ 25 w 137"/>
                <a:gd name="T55" fmla="*/ 12 h 109"/>
                <a:gd name="T56" fmla="*/ 35 w 137"/>
                <a:gd name="T57" fmla="*/ 6 h 109"/>
                <a:gd name="T58" fmla="*/ 98 w 137"/>
                <a:gd name="T59" fmla="*/ 6 h 109"/>
                <a:gd name="T60" fmla="*/ 110 w 137"/>
                <a:gd name="T61" fmla="*/ 15 h 109"/>
                <a:gd name="T62" fmla="*/ 122 w 137"/>
                <a:gd name="T63" fmla="*/ 38 h 109"/>
                <a:gd name="T64" fmla="*/ 15 w 137"/>
                <a:gd name="T65" fmla="*/ 38 h 109"/>
                <a:gd name="T66" fmla="*/ 25 w 137"/>
                <a:gd name="T67" fmla="*/ 12 h 109"/>
                <a:gd name="T68" fmla="*/ 24 w 137"/>
                <a:gd name="T69" fmla="*/ 70 h 109"/>
                <a:gd name="T70" fmla="*/ 15 w 137"/>
                <a:gd name="T71" fmla="*/ 61 h 109"/>
                <a:gd name="T72" fmla="*/ 24 w 137"/>
                <a:gd name="T73" fmla="*/ 52 h 109"/>
                <a:gd name="T74" fmla="*/ 33 w 137"/>
                <a:gd name="T75" fmla="*/ 61 h 109"/>
                <a:gd name="T76" fmla="*/ 24 w 137"/>
                <a:gd name="T77" fmla="*/ 70 h 109"/>
                <a:gd name="T78" fmla="*/ 94 w 137"/>
                <a:gd name="T79" fmla="*/ 75 h 109"/>
                <a:gd name="T80" fmla="*/ 43 w 137"/>
                <a:gd name="T81" fmla="*/ 75 h 109"/>
                <a:gd name="T82" fmla="*/ 43 w 137"/>
                <a:gd name="T83" fmla="*/ 55 h 109"/>
                <a:gd name="T84" fmla="*/ 46 w 137"/>
                <a:gd name="T85" fmla="*/ 52 h 109"/>
                <a:gd name="T86" fmla="*/ 90 w 137"/>
                <a:gd name="T87" fmla="*/ 52 h 109"/>
                <a:gd name="T88" fmla="*/ 94 w 137"/>
                <a:gd name="T89" fmla="*/ 56 h 109"/>
                <a:gd name="T90" fmla="*/ 94 w 137"/>
                <a:gd name="T91" fmla="*/ 75 h 109"/>
                <a:gd name="T92" fmla="*/ 114 w 137"/>
                <a:gd name="T93" fmla="*/ 70 h 109"/>
                <a:gd name="T94" fmla="*/ 105 w 137"/>
                <a:gd name="T95" fmla="*/ 61 h 109"/>
                <a:gd name="T96" fmla="*/ 114 w 137"/>
                <a:gd name="T97" fmla="*/ 52 h 109"/>
                <a:gd name="T98" fmla="*/ 123 w 137"/>
                <a:gd name="T99" fmla="*/ 61 h 109"/>
                <a:gd name="T100" fmla="*/ 114 w 137"/>
                <a:gd name="T101" fmla="*/ 7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 h="109">
                  <a:moveTo>
                    <a:pt x="130" y="40"/>
                  </a:moveTo>
                  <a:cubicBezTo>
                    <a:pt x="129" y="40"/>
                    <a:pt x="129" y="40"/>
                    <a:pt x="129" y="40"/>
                  </a:cubicBezTo>
                  <a:cubicBezTo>
                    <a:pt x="116" y="14"/>
                    <a:pt x="116" y="14"/>
                    <a:pt x="116" y="14"/>
                  </a:cubicBezTo>
                  <a:cubicBezTo>
                    <a:pt x="111" y="0"/>
                    <a:pt x="101" y="1"/>
                    <a:pt x="101" y="1"/>
                  </a:cubicBezTo>
                  <a:cubicBezTo>
                    <a:pt x="34" y="1"/>
                    <a:pt x="34" y="1"/>
                    <a:pt x="34" y="1"/>
                  </a:cubicBezTo>
                  <a:cubicBezTo>
                    <a:pt x="23" y="1"/>
                    <a:pt x="21" y="8"/>
                    <a:pt x="21" y="8"/>
                  </a:cubicBezTo>
                  <a:cubicBezTo>
                    <a:pt x="8" y="40"/>
                    <a:pt x="8" y="40"/>
                    <a:pt x="8" y="40"/>
                  </a:cubicBezTo>
                  <a:cubicBezTo>
                    <a:pt x="7" y="40"/>
                    <a:pt x="7" y="40"/>
                    <a:pt x="7" y="40"/>
                  </a:cubicBezTo>
                  <a:cubicBezTo>
                    <a:pt x="3" y="40"/>
                    <a:pt x="0" y="43"/>
                    <a:pt x="0" y="46"/>
                  </a:cubicBezTo>
                  <a:cubicBezTo>
                    <a:pt x="0" y="80"/>
                    <a:pt x="0" y="80"/>
                    <a:pt x="0" y="80"/>
                  </a:cubicBezTo>
                  <a:cubicBezTo>
                    <a:pt x="0" y="84"/>
                    <a:pt x="3" y="86"/>
                    <a:pt x="7" y="86"/>
                  </a:cubicBezTo>
                  <a:cubicBezTo>
                    <a:pt x="11" y="86"/>
                    <a:pt x="11" y="86"/>
                    <a:pt x="11" y="86"/>
                  </a:cubicBezTo>
                  <a:cubicBezTo>
                    <a:pt x="11" y="103"/>
                    <a:pt x="11" y="103"/>
                    <a:pt x="11" y="103"/>
                  </a:cubicBezTo>
                  <a:cubicBezTo>
                    <a:pt x="11" y="106"/>
                    <a:pt x="14" y="109"/>
                    <a:pt x="17" y="109"/>
                  </a:cubicBezTo>
                  <a:cubicBezTo>
                    <a:pt x="27" y="109"/>
                    <a:pt x="27" y="109"/>
                    <a:pt x="27" y="109"/>
                  </a:cubicBezTo>
                  <a:cubicBezTo>
                    <a:pt x="30" y="109"/>
                    <a:pt x="33" y="106"/>
                    <a:pt x="33" y="103"/>
                  </a:cubicBezTo>
                  <a:cubicBezTo>
                    <a:pt x="33" y="86"/>
                    <a:pt x="33" y="86"/>
                    <a:pt x="33" y="86"/>
                  </a:cubicBezTo>
                  <a:cubicBezTo>
                    <a:pt x="106" y="86"/>
                    <a:pt x="106" y="86"/>
                    <a:pt x="106" y="86"/>
                  </a:cubicBezTo>
                  <a:cubicBezTo>
                    <a:pt x="106" y="103"/>
                    <a:pt x="106" y="103"/>
                    <a:pt x="106" y="103"/>
                  </a:cubicBezTo>
                  <a:cubicBezTo>
                    <a:pt x="106" y="106"/>
                    <a:pt x="109" y="109"/>
                    <a:pt x="113" y="109"/>
                  </a:cubicBezTo>
                  <a:cubicBezTo>
                    <a:pt x="122" y="109"/>
                    <a:pt x="122" y="109"/>
                    <a:pt x="122" y="109"/>
                  </a:cubicBezTo>
                  <a:cubicBezTo>
                    <a:pt x="126" y="109"/>
                    <a:pt x="128" y="106"/>
                    <a:pt x="128" y="103"/>
                  </a:cubicBezTo>
                  <a:cubicBezTo>
                    <a:pt x="128" y="86"/>
                    <a:pt x="128" y="86"/>
                    <a:pt x="128" y="86"/>
                  </a:cubicBezTo>
                  <a:cubicBezTo>
                    <a:pt x="130" y="86"/>
                    <a:pt x="130" y="86"/>
                    <a:pt x="130" y="86"/>
                  </a:cubicBezTo>
                  <a:cubicBezTo>
                    <a:pt x="134" y="86"/>
                    <a:pt x="137" y="84"/>
                    <a:pt x="137" y="80"/>
                  </a:cubicBezTo>
                  <a:cubicBezTo>
                    <a:pt x="137" y="46"/>
                    <a:pt x="137" y="46"/>
                    <a:pt x="137" y="46"/>
                  </a:cubicBezTo>
                  <a:cubicBezTo>
                    <a:pt x="137" y="43"/>
                    <a:pt x="134" y="40"/>
                    <a:pt x="130" y="40"/>
                  </a:cubicBezTo>
                  <a:close/>
                  <a:moveTo>
                    <a:pt x="25" y="12"/>
                  </a:moveTo>
                  <a:cubicBezTo>
                    <a:pt x="25" y="12"/>
                    <a:pt x="27" y="6"/>
                    <a:pt x="35" y="6"/>
                  </a:cubicBezTo>
                  <a:cubicBezTo>
                    <a:pt x="98" y="6"/>
                    <a:pt x="98" y="6"/>
                    <a:pt x="98" y="6"/>
                  </a:cubicBezTo>
                  <a:cubicBezTo>
                    <a:pt x="98" y="6"/>
                    <a:pt x="107" y="5"/>
                    <a:pt x="110" y="15"/>
                  </a:cubicBezTo>
                  <a:cubicBezTo>
                    <a:pt x="122" y="38"/>
                    <a:pt x="122" y="38"/>
                    <a:pt x="122" y="38"/>
                  </a:cubicBezTo>
                  <a:cubicBezTo>
                    <a:pt x="15" y="38"/>
                    <a:pt x="15" y="38"/>
                    <a:pt x="15" y="38"/>
                  </a:cubicBezTo>
                  <a:lnTo>
                    <a:pt x="25" y="12"/>
                  </a:lnTo>
                  <a:close/>
                  <a:moveTo>
                    <a:pt x="24" y="70"/>
                  </a:moveTo>
                  <a:cubicBezTo>
                    <a:pt x="19" y="70"/>
                    <a:pt x="15" y="66"/>
                    <a:pt x="15" y="61"/>
                  </a:cubicBezTo>
                  <a:cubicBezTo>
                    <a:pt x="15" y="57"/>
                    <a:pt x="19" y="52"/>
                    <a:pt x="24" y="52"/>
                  </a:cubicBezTo>
                  <a:cubicBezTo>
                    <a:pt x="29" y="52"/>
                    <a:pt x="33" y="57"/>
                    <a:pt x="33" y="61"/>
                  </a:cubicBezTo>
                  <a:cubicBezTo>
                    <a:pt x="33" y="66"/>
                    <a:pt x="29" y="70"/>
                    <a:pt x="24" y="70"/>
                  </a:cubicBezTo>
                  <a:close/>
                  <a:moveTo>
                    <a:pt x="94" y="75"/>
                  </a:moveTo>
                  <a:cubicBezTo>
                    <a:pt x="43" y="75"/>
                    <a:pt x="43" y="75"/>
                    <a:pt x="43" y="75"/>
                  </a:cubicBezTo>
                  <a:cubicBezTo>
                    <a:pt x="43" y="55"/>
                    <a:pt x="43" y="55"/>
                    <a:pt x="43" y="55"/>
                  </a:cubicBezTo>
                  <a:cubicBezTo>
                    <a:pt x="43" y="55"/>
                    <a:pt x="43" y="52"/>
                    <a:pt x="46" y="52"/>
                  </a:cubicBezTo>
                  <a:cubicBezTo>
                    <a:pt x="90" y="52"/>
                    <a:pt x="90" y="52"/>
                    <a:pt x="90" y="52"/>
                  </a:cubicBezTo>
                  <a:cubicBezTo>
                    <a:pt x="90" y="52"/>
                    <a:pt x="94" y="52"/>
                    <a:pt x="94" y="56"/>
                  </a:cubicBezTo>
                  <a:lnTo>
                    <a:pt x="94" y="75"/>
                  </a:lnTo>
                  <a:close/>
                  <a:moveTo>
                    <a:pt x="114" y="70"/>
                  </a:moveTo>
                  <a:cubicBezTo>
                    <a:pt x="109" y="70"/>
                    <a:pt x="105" y="66"/>
                    <a:pt x="105" y="61"/>
                  </a:cubicBezTo>
                  <a:cubicBezTo>
                    <a:pt x="105" y="57"/>
                    <a:pt x="109" y="52"/>
                    <a:pt x="114" y="52"/>
                  </a:cubicBezTo>
                  <a:cubicBezTo>
                    <a:pt x="119" y="52"/>
                    <a:pt x="123" y="57"/>
                    <a:pt x="123" y="61"/>
                  </a:cubicBezTo>
                  <a:cubicBezTo>
                    <a:pt x="123" y="66"/>
                    <a:pt x="119" y="70"/>
                    <a:pt x="114"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8" name="Freeform 360">
              <a:extLst>
                <a:ext uri="{FF2B5EF4-FFF2-40B4-BE49-F238E27FC236}">
                  <a16:creationId xmlns:a16="http://schemas.microsoft.com/office/drawing/2014/main" id="{826E9A4A-0C0B-4C27-A08D-00AA10812DEE}"/>
                </a:ext>
              </a:extLst>
            </p:cNvPr>
            <p:cNvSpPr>
              <a:spLocks noEditPoints="1"/>
            </p:cNvSpPr>
            <p:nvPr/>
          </p:nvSpPr>
          <p:spPr bwMode="auto">
            <a:xfrm>
              <a:off x="9151669" y="5886068"/>
              <a:ext cx="293638" cy="302497"/>
            </a:xfrm>
            <a:custGeom>
              <a:avLst/>
              <a:gdLst>
                <a:gd name="T0" fmla="*/ 116 w 232"/>
                <a:gd name="T1" fmla="*/ 0 h 239"/>
                <a:gd name="T2" fmla="*/ 0 w 232"/>
                <a:gd name="T3" fmla="*/ 101 h 239"/>
                <a:gd name="T4" fmla="*/ 0 w 232"/>
                <a:gd name="T5" fmla="*/ 239 h 239"/>
                <a:gd name="T6" fmla="*/ 232 w 232"/>
                <a:gd name="T7" fmla="*/ 239 h 239"/>
                <a:gd name="T8" fmla="*/ 232 w 232"/>
                <a:gd name="T9" fmla="*/ 101 h 239"/>
                <a:gd name="T10" fmla="*/ 116 w 232"/>
                <a:gd name="T11" fmla="*/ 0 h 239"/>
                <a:gd name="T12" fmla="*/ 142 w 232"/>
                <a:gd name="T13" fmla="*/ 142 h 239"/>
                <a:gd name="T14" fmla="*/ 142 w 232"/>
                <a:gd name="T15" fmla="*/ 172 h 239"/>
                <a:gd name="T16" fmla="*/ 97 w 232"/>
                <a:gd name="T17" fmla="*/ 172 h 239"/>
                <a:gd name="T18" fmla="*/ 97 w 232"/>
                <a:gd name="T19" fmla="*/ 144 h 239"/>
                <a:gd name="T20" fmla="*/ 9 w 232"/>
                <a:gd name="T21" fmla="*/ 105 h 239"/>
                <a:gd name="T22" fmla="*/ 116 w 232"/>
                <a:gd name="T23" fmla="*/ 11 h 239"/>
                <a:gd name="T24" fmla="*/ 223 w 232"/>
                <a:gd name="T25" fmla="*/ 105 h 239"/>
                <a:gd name="T26" fmla="*/ 142 w 232"/>
                <a:gd name="T27" fmla="*/ 14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239">
                  <a:moveTo>
                    <a:pt x="116" y="0"/>
                  </a:moveTo>
                  <a:lnTo>
                    <a:pt x="0" y="101"/>
                  </a:lnTo>
                  <a:lnTo>
                    <a:pt x="0" y="239"/>
                  </a:lnTo>
                  <a:lnTo>
                    <a:pt x="232" y="239"/>
                  </a:lnTo>
                  <a:lnTo>
                    <a:pt x="232" y="101"/>
                  </a:lnTo>
                  <a:lnTo>
                    <a:pt x="116" y="0"/>
                  </a:lnTo>
                  <a:close/>
                  <a:moveTo>
                    <a:pt x="142" y="142"/>
                  </a:moveTo>
                  <a:lnTo>
                    <a:pt x="142" y="172"/>
                  </a:lnTo>
                  <a:lnTo>
                    <a:pt x="97" y="172"/>
                  </a:lnTo>
                  <a:lnTo>
                    <a:pt x="97" y="144"/>
                  </a:lnTo>
                  <a:lnTo>
                    <a:pt x="9" y="105"/>
                  </a:lnTo>
                  <a:lnTo>
                    <a:pt x="116" y="11"/>
                  </a:lnTo>
                  <a:lnTo>
                    <a:pt x="223" y="105"/>
                  </a:lnTo>
                  <a:lnTo>
                    <a:pt x="142"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9" name="Freeform 361">
              <a:extLst>
                <a:ext uri="{FF2B5EF4-FFF2-40B4-BE49-F238E27FC236}">
                  <a16:creationId xmlns:a16="http://schemas.microsoft.com/office/drawing/2014/main" id="{185ABFFB-343E-4E11-9BDB-A224D3752BE6}"/>
                </a:ext>
              </a:extLst>
            </p:cNvPr>
            <p:cNvSpPr>
              <a:spLocks/>
            </p:cNvSpPr>
            <p:nvPr/>
          </p:nvSpPr>
          <p:spPr bwMode="auto">
            <a:xfrm>
              <a:off x="9257986" y="5982260"/>
              <a:ext cx="89864" cy="113911"/>
            </a:xfrm>
            <a:custGeom>
              <a:avLst/>
              <a:gdLst>
                <a:gd name="T0" fmla="*/ 18 w 71"/>
                <a:gd name="T1" fmla="*/ 42 h 90"/>
                <a:gd name="T2" fmla="*/ 18 w 71"/>
                <a:gd name="T3" fmla="*/ 90 h 90"/>
                <a:gd name="T4" fmla="*/ 54 w 71"/>
                <a:gd name="T5" fmla="*/ 90 h 90"/>
                <a:gd name="T6" fmla="*/ 54 w 71"/>
                <a:gd name="T7" fmla="*/ 42 h 90"/>
                <a:gd name="T8" fmla="*/ 71 w 71"/>
                <a:gd name="T9" fmla="*/ 42 h 90"/>
                <a:gd name="T10" fmla="*/ 35 w 71"/>
                <a:gd name="T11" fmla="*/ 0 h 90"/>
                <a:gd name="T12" fmla="*/ 0 w 71"/>
                <a:gd name="T13" fmla="*/ 42 h 90"/>
                <a:gd name="T14" fmla="*/ 18 w 71"/>
                <a:gd name="T15" fmla="*/ 4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90">
                  <a:moveTo>
                    <a:pt x="18" y="42"/>
                  </a:moveTo>
                  <a:lnTo>
                    <a:pt x="18" y="90"/>
                  </a:lnTo>
                  <a:lnTo>
                    <a:pt x="54" y="90"/>
                  </a:lnTo>
                  <a:lnTo>
                    <a:pt x="54" y="42"/>
                  </a:lnTo>
                  <a:lnTo>
                    <a:pt x="71" y="42"/>
                  </a:lnTo>
                  <a:lnTo>
                    <a:pt x="35" y="0"/>
                  </a:lnTo>
                  <a:lnTo>
                    <a:pt x="0" y="42"/>
                  </a:lnTo>
                  <a:lnTo>
                    <a:pt x="1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0" name="Freeform 378">
              <a:extLst>
                <a:ext uri="{FF2B5EF4-FFF2-40B4-BE49-F238E27FC236}">
                  <a16:creationId xmlns:a16="http://schemas.microsoft.com/office/drawing/2014/main" id="{84D7EDDB-507D-428F-9A5B-2DD455323E15}"/>
                </a:ext>
              </a:extLst>
            </p:cNvPr>
            <p:cNvSpPr>
              <a:spLocks/>
            </p:cNvSpPr>
            <p:nvPr/>
          </p:nvSpPr>
          <p:spPr bwMode="auto">
            <a:xfrm>
              <a:off x="9264314" y="5550663"/>
              <a:ext cx="75941" cy="48096"/>
            </a:xfrm>
            <a:custGeom>
              <a:avLst/>
              <a:gdLst>
                <a:gd name="T0" fmla="*/ 6 w 47"/>
                <a:gd name="T1" fmla="*/ 0 h 30"/>
                <a:gd name="T2" fmla="*/ 0 w 47"/>
                <a:gd name="T3" fmla="*/ 28 h 30"/>
                <a:gd name="T4" fmla="*/ 26 w 47"/>
                <a:gd name="T5" fmla="*/ 30 h 30"/>
                <a:gd name="T6" fmla="*/ 47 w 47"/>
                <a:gd name="T7" fmla="*/ 29 h 30"/>
                <a:gd name="T8" fmla="*/ 41 w 47"/>
                <a:gd name="T9" fmla="*/ 0 h 30"/>
                <a:gd name="T10" fmla="*/ 26 w 47"/>
                <a:gd name="T11" fmla="*/ 1 h 30"/>
                <a:gd name="T12" fmla="*/ 6 w 47"/>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7" h="30">
                  <a:moveTo>
                    <a:pt x="6" y="0"/>
                  </a:moveTo>
                  <a:cubicBezTo>
                    <a:pt x="0" y="28"/>
                    <a:pt x="0" y="28"/>
                    <a:pt x="0" y="28"/>
                  </a:cubicBezTo>
                  <a:cubicBezTo>
                    <a:pt x="8" y="30"/>
                    <a:pt x="17" y="30"/>
                    <a:pt x="26" y="30"/>
                  </a:cubicBezTo>
                  <a:cubicBezTo>
                    <a:pt x="34" y="30"/>
                    <a:pt x="41" y="30"/>
                    <a:pt x="47" y="29"/>
                  </a:cubicBezTo>
                  <a:cubicBezTo>
                    <a:pt x="41" y="0"/>
                    <a:pt x="41" y="0"/>
                    <a:pt x="41" y="0"/>
                  </a:cubicBezTo>
                  <a:cubicBezTo>
                    <a:pt x="36" y="1"/>
                    <a:pt x="31" y="1"/>
                    <a:pt x="26" y="1"/>
                  </a:cubicBezTo>
                  <a:cubicBezTo>
                    <a:pt x="19" y="1"/>
                    <a:pt x="13"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1" name="Freeform 379">
              <a:extLst>
                <a:ext uri="{FF2B5EF4-FFF2-40B4-BE49-F238E27FC236}">
                  <a16:creationId xmlns:a16="http://schemas.microsoft.com/office/drawing/2014/main" id="{A89DB776-8966-4C37-AC69-AD43C35B593B}"/>
                </a:ext>
              </a:extLst>
            </p:cNvPr>
            <p:cNvSpPr>
              <a:spLocks/>
            </p:cNvSpPr>
            <p:nvPr/>
          </p:nvSpPr>
          <p:spPr bwMode="auto">
            <a:xfrm>
              <a:off x="9247861" y="5611416"/>
              <a:ext cx="107583" cy="59487"/>
            </a:xfrm>
            <a:custGeom>
              <a:avLst/>
              <a:gdLst>
                <a:gd name="T0" fmla="*/ 67 w 67"/>
                <a:gd name="T1" fmla="*/ 33 h 37"/>
                <a:gd name="T2" fmla="*/ 60 w 67"/>
                <a:gd name="T3" fmla="*/ 1 h 37"/>
                <a:gd name="T4" fmla="*/ 36 w 67"/>
                <a:gd name="T5" fmla="*/ 3 h 37"/>
                <a:gd name="T6" fmla="*/ 7 w 67"/>
                <a:gd name="T7" fmla="*/ 0 h 37"/>
                <a:gd name="T8" fmla="*/ 0 w 67"/>
                <a:gd name="T9" fmla="*/ 32 h 37"/>
                <a:gd name="T10" fmla="*/ 36 w 67"/>
                <a:gd name="T11" fmla="*/ 37 h 37"/>
                <a:gd name="T12" fmla="*/ 67 w 6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67" h="37">
                  <a:moveTo>
                    <a:pt x="67" y="33"/>
                  </a:moveTo>
                  <a:cubicBezTo>
                    <a:pt x="60" y="1"/>
                    <a:pt x="60" y="1"/>
                    <a:pt x="60" y="1"/>
                  </a:cubicBezTo>
                  <a:cubicBezTo>
                    <a:pt x="53" y="3"/>
                    <a:pt x="45" y="3"/>
                    <a:pt x="36" y="3"/>
                  </a:cubicBezTo>
                  <a:cubicBezTo>
                    <a:pt x="26" y="3"/>
                    <a:pt x="16" y="2"/>
                    <a:pt x="7" y="0"/>
                  </a:cubicBezTo>
                  <a:cubicBezTo>
                    <a:pt x="0" y="32"/>
                    <a:pt x="0" y="32"/>
                    <a:pt x="0" y="32"/>
                  </a:cubicBezTo>
                  <a:cubicBezTo>
                    <a:pt x="10" y="35"/>
                    <a:pt x="22" y="37"/>
                    <a:pt x="36" y="37"/>
                  </a:cubicBezTo>
                  <a:cubicBezTo>
                    <a:pt x="48" y="37"/>
                    <a:pt x="58" y="35"/>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2" name="Freeform 380">
              <a:extLst>
                <a:ext uri="{FF2B5EF4-FFF2-40B4-BE49-F238E27FC236}">
                  <a16:creationId xmlns:a16="http://schemas.microsoft.com/office/drawing/2014/main" id="{D7DF552C-F39E-4A7C-9768-565EDAB020CC}"/>
                </a:ext>
              </a:extLst>
            </p:cNvPr>
            <p:cNvSpPr>
              <a:spLocks/>
            </p:cNvSpPr>
            <p:nvPr/>
          </p:nvSpPr>
          <p:spPr bwMode="auto">
            <a:xfrm>
              <a:off x="9278237" y="5432955"/>
              <a:ext cx="46831" cy="101254"/>
            </a:xfrm>
            <a:custGeom>
              <a:avLst/>
              <a:gdLst>
                <a:gd name="T0" fmla="*/ 17 w 29"/>
                <a:gd name="T1" fmla="*/ 63 h 63"/>
                <a:gd name="T2" fmla="*/ 29 w 29"/>
                <a:gd name="T3" fmla="*/ 63 h 63"/>
                <a:gd name="T4" fmla="*/ 14 w 29"/>
                <a:gd name="T5" fmla="*/ 0 h 63"/>
                <a:gd name="T6" fmla="*/ 0 w 29"/>
                <a:gd name="T7" fmla="*/ 62 h 63"/>
                <a:gd name="T8" fmla="*/ 17 w 29"/>
                <a:gd name="T9" fmla="*/ 63 h 63"/>
              </a:gdLst>
              <a:ahLst/>
              <a:cxnLst>
                <a:cxn ang="0">
                  <a:pos x="T0" y="T1"/>
                </a:cxn>
                <a:cxn ang="0">
                  <a:pos x="T2" y="T3"/>
                </a:cxn>
                <a:cxn ang="0">
                  <a:pos x="T4" y="T5"/>
                </a:cxn>
                <a:cxn ang="0">
                  <a:pos x="T6" y="T7"/>
                </a:cxn>
                <a:cxn ang="0">
                  <a:pos x="T8" y="T9"/>
                </a:cxn>
              </a:cxnLst>
              <a:rect l="0" t="0" r="r" b="b"/>
              <a:pathLst>
                <a:path w="29" h="63">
                  <a:moveTo>
                    <a:pt x="17" y="63"/>
                  </a:moveTo>
                  <a:cubicBezTo>
                    <a:pt x="21" y="63"/>
                    <a:pt x="25" y="63"/>
                    <a:pt x="29" y="63"/>
                  </a:cubicBezTo>
                  <a:cubicBezTo>
                    <a:pt x="14" y="0"/>
                    <a:pt x="14" y="0"/>
                    <a:pt x="14" y="0"/>
                  </a:cubicBezTo>
                  <a:cubicBezTo>
                    <a:pt x="0" y="62"/>
                    <a:pt x="0" y="62"/>
                    <a:pt x="0" y="62"/>
                  </a:cubicBezTo>
                  <a:cubicBezTo>
                    <a:pt x="5" y="63"/>
                    <a:pt x="11" y="63"/>
                    <a:pt x="17"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3" name="Freeform 381">
              <a:extLst>
                <a:ext uri="{FF2B5EF4-FFF2-40B4-BE49-F238E27FC236}">
                  <a16:creationId xmlns:a16="http://schemas.microsoft.com/office/drawing/2014/main" id="{19B73F6F-AC9A-465A-ABF2-C1A0541BDE75}"/>
                </a:ext>
              </a:extLst>
            </p:cNvPr>
            <p:cNvSpPr>
              <a:spLocks/>
            </p:cNvSpPr>
            <p:nvPr/>
          </p:nvSpPr>
          <p:spPr bwMode="auto">
            <a:xfrm>
              <a:off x="9199765" y="5678497"/>
              <a:ext cx="203775" cy="55690"/>
            </a:xfrm>
            <a:custGeom>
              <a:avLst/>
              <a:gdLst>
                <a:gd name="T0" fmla="*/ 103 w 127"/>
                <a:gd name="T1" fmla="*/ 15 h 35"/>
                <a:gd name="T2" fmla="*/ 103 w 127"/>
                <a:gd name="T3" fmla="*/ 15 h 35"/>
                <a:gd name="T4" fmla="*/ 100 w 127"/>
                <a:gd name="T5" fmla="*/ 1 h 35"/>
                <a:gd name="T6" fmla="*/ 66 w 127"/>
                <a:gd name="T7" fmla="*/ 6 h 35"/>
                <a:gd name="T8" fmla="*/ 27 w 127"/>
                <a:gd name="T9" fmla="*/ 0 h 35"/>
                <a:gd name="T10" fmla="*/ 24 w 127"/>
                <a:gd name="T11" fmla="*/ 15 h 35"/>
                <a:gd name="T12" fmla="*/ 23 w 127"/>
                <a:gd name="T13" fmla="*/ 15 h 35"/>
                <a:gd name="T14" fmla="*/ 0 w 127"/>
                <a:gd name="T15" fmla="*/ 15 h 35"/>
                <a:gd name="T16" fmla="*/ 0 w 127"/>
                <a:gd name="T17" fmla="*/ 35 h 35"/>
                <a:gd name="T18" fmla="*/ 64 w 127"/>
                <a:gd name="T19" fmla="*/ 35 h 35"/>
                <a:gd name="T20" fmla="*/ 64 w 127"/>
                <a:gd name="T21" fmla="*/ 35 h 35"/>
                <a:gd name="T22" fmla="*/ 65 w 127"/>
                <a:gd name="T23" fmla="*/ 35 h 35"/>
                <a:gd name="T24" fmla="*/ 127 w 127"/>
                <a:gd name="T25" fmla="*/ 35 h 35"/>
                <a:gd name="T26" fmla="*/ 127 w 127"/>
                <a:gd name="T27" fmla="*/ 15 h 35"/>
                <a:gd name="T28" fmla="*/ 103 w 127"/>
                <a:gd name="T2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35">
                  <a:moveTo>
                    <a:pt x="103" y="15"/>
                  </a:moveTo>
                  <a:cubicBezTo>
                    <a:pt x="103" y="15"/>
                    <a:pt x="103" y="15"/>
                    <a:pt x="103" y="15"/>
                  </a:cubicBezTo>
                  <a:cubicBezTo>
                    <a:pt x="100" y="1"/>
                    <a:pt x="100" y="1"/>
                    <a:pt x="100" y="1"/>
                  </a:cubicBezTo>
                  <a:cubicBezTo>
                    <a:pt x="90" y="4"/>
                    <a:pt x="79" y="6"/>
                    <a:pt x="66" y="6"/>
                  </a:cubicBezTo>
                  <a:cubicBezTo>
                    <a:pt x="51" y="6"/>
                    <a:pt x="38" y="3"/>
                    <a:pt x="27" y="0"/>
                  </a:cubicBezTo>
                  <a:cubicBezTo>
                    <a:pt x="24" y="15"/>
                    <a:pt x="24" y="15"/>
                    <a:pt x="24" y="15"/>
                  </a:cubicBezTo>
                  <a:cubicBezTo>
                    <a:pt x="24" y="15"/>
                    <a:pt x="24" y="15"/>
                    <a:pt x="23" y="15"/>
                  </a:cubicBezTo>
                  <a:cubicBezTo>
                    <a:pt x="0" y="15"/>
                    <a:pt x="0" y="15"/>
                    <a:pt x="0" y="15"/>
                  </a:cubicBezTo>
                  <a:cubicBezTo>
                    <a:pt x="0" y="35"/>
                    <a:pt x="0" y="35"/>
                    <a:pt x="0" y="35"/>
                  </a:cubicBezTo>
                  <a:cubicBezTo>
                    <a:pt x="64" y="35"/>
                    <a:pt x="64" y="35"/>
                    <a:pt x="64" y="35"/>
                  </a:cubicBezTo>
                  <a:cubicBezTo>
                    <a:pt x="64" y="35"/>
                    <a:pt x="64" y="35"/>
                    <a:pt x="64" y="35"/>
                  </a:cubicBezTo>
                  <a:cubicBezTo>
                    <a:pt x="65" y="35"/>
                    <a:pt x="65" y="35"/>
                    <a:pt x="65" y="35"/>
                  </a:cubicBezTo>
                  <a:cubicBezTo>
                    <a:pt x="127" y="35"/>
                    <a:pt x="127" y="35"/>
                    <a:pt x="127" y="35"/>
                  </a:cubicBezTo>
                  <a:cubicBezTo>
                    <a:pt x="127" y="15"/>
                    <a:pt x="127" y="15"/>
                    <a:pt x="127" y="15"/>
                  </a:cubicBezTo>
                  <a:lnTo>
                    <a:pt x="103"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4" name="Freeform 412">
              <a:extLst>
                <a:ext uri="{FF2B5EF4-FFF2-40B4-BE49-F238E27FC236}">
                  <a16:creationId xmlns:a16="http://schemas.microsoft.com/office/drawing/2014/main" id="{D3CB148C-544B-4239-BC1C-D2DFEC2BAA1D}"/>
                </a:ext>
              </a:extLst>
            </p:cNvPr>
            <p:cNvSpPr>
              <a:spLocks/>
            </p:cNvSpPr>
            <p:nvPr/>
          </p:nvSpPr>
          <p:spPr bwMode="auto">
            <a:xfrm>
              <a:off x="9187108" y="1999167"/>
              <a:ext cx="94926" cy="102520"/>
            </a:xfrm>
            <a:custGeom>
              <a:avLst/>
              <a:gdLst>
                <a:gd name="T0" fmla="*/ 10 w 59"/>
                <a:gd name="T1" fmla="*/ 31 h 64"/>
                <a:gd name="T2" fmla="*/ 53 w 59"/>
                <a:gd name="T3" fmla="*/ 9 h 64"/>
                <a:gd name="T4" fmla="*/ 50 w 59"/>
                <a:gd name="T5" fmla="*/ 0 h 64"/>
                <a:gd name="T6" fmla="*/ 0 w 59"/>
                <a:gd name="T7" fmla="*/ 0 h 64"/>
                <a:gd name="T8" fmla="*/ 10 w 59"/>
                <a:gd name="T9" fmla="*/ 31 h 64"/>
              </a:gdLst>
              <a:ahLst/>
              <a:cxnLst>
                <a:cxn ang="0">
                  <a:pos x="T0" y="T1"/>
                </a:cxn>
                <a:cxn ang="0">
                  <a:pos x="T2" y="T3"/>
                </a:cxn>
                <a:cxn ang="0">
                  <a:pos x="T4" y="T5"/>
                </a:cxn>
                <a:cxn ang="0">
                  <a:pos x="T6" y="T7"/>
                </a:cxn>
                <a:cxn ang="0">
                  <a:pos x="T8" y="T9"/>
                </a:cxn>
              </a:cxnLst>
              <a:rect l="0" t="0" r="r" b="b"/>
              <a:pathLst>
                <a:path w="59" h="64">
                  <a:moveTo>
                    <a:pt x="10" y="31"/>
                  </a:moveTo>
                  <a:cubicBezTo>
                    <a:pt x="31" y="64"/>
                    <a:pt x="59" y="31"/>
                    <a:pt x="53" y="9"/>
                  </a:cubicBezTo>
                  <a:cubicBezTo>
                    <a:pt x="52" y="6"/>
                    <a:pt x="51" y="3"/>
                    <a:pt x="50" y="0"/>
                  </a:cubicBezTo>
                  <a:cubicBezTo>
                    <a:pt x="0" y="0"/>
                    <a:pt x="0" y="0"/>
                    <a:pt x="0" y="0"/>
                  </a:cubicBezTo>
                  <a:cubicBezTo>
                    <a:pt x="3" y="12"/>
                    <a:pt x="5" y="24"/>
                    <a:pt x="1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5" name="Freeform 413">
              <a:extLst>
                <a:ext uri="{FF2B5EF4-FFF2-40B4-BE49-F238E27FC236}">
                  <a16:creationId xmlns:a16="http://schemas.microsoft.com/office/drawing/2014/main" id="{0951BFBE-CD2A-4D54-9441-CE73D4985C08}"/>
                </a:ext>
              </a:extLst>
            </p:cNvPr>
            <p:cNvSpPr>
              <a:spLocks/>
            </p:cNvSpPr>
            <p:nvPr/>
          </p:nvSpPr>
          <p:spPr bwMode="auto">
            <a:xfrm>
              <a:off x="9174451" y="1794127"/>
              <a:ext cx="120240" cy="191117"/>
            </a:xfrm>
            <a:custGeom>
              <a:avLst/>
              <a:gdLst>
                <a:gd name="T0" fmla="*/ 57 w 75"/>
                <a:gd name="T1" fmla="*/ 119 h 119"/>
                <a:gd name="T2" fmla="*/ 67 w 75"/>
                <a:gd name="T3" fmla="*/ 46 h 119"/>
                <a:gd name="T4" fmla="*/ 20 w 75"/>
                <a:gd name="T5" fmla="*/ 20 h 119"/>
                <a:gd name="T6" fmla="*/ 7 w 75"/>
                <a:gd name="T7" fmla="*/ 119 h 119"/>
                <a:gd name="T8" fmla="*/ 57 w 75"/>
                <a:gd name="T9" fmla="*/ 119 h 119"/>
              </a:gdLst>
              <a:ahLst/>
              <a:cxnLst>
                <a:cxn ang="0">
                  <a:pos x="T0" y="T1"/>
                </a:cxn>
                <a:cxn ang="0">
                  <a:pos x="T2" y="T3"/>
                </a:cxn>
                <a:cxn ang="0">
                  <a:pos x="T4" y="T5"/>
                </a:cxn>
                <a:cxn ang="0">
                  <a:pos x="T6" y="T7"/>
                </a:cxn>
                <a:cxn ang="0">
                  <a:pos x="T8" y="T9"/>
                </a:cxn>
              </a:cxnLst>
              <a:rect l="0" t="0" r="r" b="b"/>
              <a:pathLst>
                <a:path w="75" h="119">
                  <a:moveTo>
                    <a:pt x="57" y="119"/>
                  </a:moveTo>
                  <a:cubicBezTo>
                    <a:pt x="53" y="94"/>
                    <a:pt x="63" y="64"/>
                    <a:pt x="67" y="46"/>
                  </a:cubicBezTo>
                  <a:cubicBezTo>
                    <a:pt x="75" y="0"/>
                    <a:pt x="31" y="4"/>
                    <a:pt x="20" y="20"/>
                  </a:cubicBezTo>
                  <a:cubicBezTo>
                    <a:pt x="4" y="42"/>
                    <a:pt x="0" y="85"/>
                    <a:pt x="7" y="119"/>
                  </a:cubicBezTo>
                  <a:lnTo>
                    <a:pt x="5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6" name="Freeform 414">
              <a:extLst>
                <a:ext uri="{FF2B5EF4-FFF2-40B4-BE49-F238E27FC236}">
                  <a16:creationId xmlns:a16="http://schemas.microsoft.com/office/drawing/2014/main" id="{61DE6D79-2924-4288-ACDE-143706A7547D}"/>
                </a:ext>
              </a:extLst>
            </p:cNvPr>
            <p:cNvSpPr>
              <a:spLocks/>
            </p:cNvSpPr>
            <p:nvPr/>
          </p:nvSpPr>
          <p:spPr bwMode="auto">
            <a:xfrm>
              <a:off x="9317473" y="2044731"/>
              <a:ext cx="94926" cy="103786"/>
            </a:xfrm>
            <a:custGeom>
              <a:avLst/>
              <a:gdLst>
                <a:gd name="T0" fmla="*/ 49 w 59"/>
                <a:gd name="T1" fmla="*/ 31 h 65"/>
                <a:gd name="T2" fmla="*/ 6 w 59"/>
                <a:gd name="T3" fmla="*/ 9 h 65"/>
                <a:gd name="T4" fmla="*/ 9 w 59"/>
                <a:gd name="T5" fmla="*/ 0 h 65"/>
                <a:gd name="T6" fmla="*/ 59 w 59"/>
                <a:gd name="T7" fmla="*/ 0 h 65"/>
                <a:gd name="T8" fmla="*/ 49 w 59"/>
                <a:gd name="T9" fmla="*/ 31 h 65"/>
              </a:gdLst>
              <a:ahLst/>
              <a:cxnLst>
                <a:cxn ang="0">
                  <a:pos x="T0" y="T1"/>
                </a:cxn>
                <a:cxn ang="0">
                  <a:pos x="T2" y="T3"/>
                </a:cxn>
                <a:cxn ang="0">
                  <a:pos x="T4" y="T5"/>
                </a:cxn>
                <a:cxn ang="0">
                  <a:pos x="T6" y="T7"/>
                </a:cxn>
                <a:cxn ang="0">
                  <a:pos x="T8" y="T9"/>
                </a:cxn>
              </a:cxnLst>
              <a:rect l="0" t="0" r="r" b="b"/>
              <a:pathLst>
                <a:path w="59" h="65">
                  <a:moveTo>
                    <a:pt x="49" y="31"/>
                  </a:moveTo>
                  <a:cubicBezTo>
                    <a:pt x="27" y="65"/>
                    <a:pt x="0" y="31"/>
                    <a:pt x="6" y="9"/>
                  </a:cubicBezTo>
                  <a:cubicBezTo>
                    <a:pt x="7" y="6"/>
                    <a:pt x="8" y="4"/>
                    <a:pt x="9" y="0"/>
                  </a:cubicBezTo>
                  <a:cubicBezTo>
                    <a:pt x="59" y="0"/>
                    <a:pt x="59" y="0"/>
                    <a:pt x="59" y="0"/>
                  </a:cubicBezTo>
                  <a:cubicBezTo>
                    <a:pt x="56" y="13"/>
                    <a:pt x="54" y="24"/>
                    <a:pt x="4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7" name="Freeform 415">
              <a:extLst>
                <a:ext uri="{FF2B5EF4-FFF2-40B4-BE49-F238E27FC236}">
                  <a16:creationId xmlns:a16="http://schemas.microsoft.com/office/drawing/2014/main" id="{A25DA118-112C-4111-99BA-344A17CA4056}"/>
                </a:ext>
              </a:extLst>
            </p:cNvPr>
            <p:cNvSpPr>
              <a:spLocks/>
            </p:cNvSpPr>
            <p:nvPr/>
          </p:nvSpPr>
          <p:spPr bwMode="auto">
            <a:xfrm>
              <a:off x="9304816" y="1838426"/>
              <a:ext cx="120240" cy="193649"/>
            </a:xfrm>
            <a:custGeom>
              <a:avLst/>
              <a:gdLst>
                <a:gd name="T0" fmla="*/ 18 w 75"/>
                <a:gd name="T1" fmla="*/ 120 h 120"/>
                <a:gd name="T2" fmla="*/ 8 w 75"/>
                <a:gd name="T3" fmla="*/ 46 h 120"/>
                <a:gd name="T4" fmla="*/ 55 w 75"/>
                <a:gd name="T5" fmla="*/ 21 h 120"/>
                <a:gd name="T6" fmla="*/ 68 w 75"/>
                <a:gd name="T7" fmla="*/ 120 h 120"/>
                <a:gd name="T8" fmla="*/ 18 w 75"/>
                <a:gd name="T9" fmla="*/ 120 h 120"/>
              </a:gdLst>
              <a:ahLst/>
              <a:cxnLst>
                <a:cxn ang="0">
                  <a:pos x="T0" y="T1"/>
                </a:cxn>
                <a:cxn ang="0">
                  <a:pos x="T2" y="T3"/>
                </a:cxn>
                <a:cxn ang="0">
                  <a:pos x="T4" y="T5"/>
                </a:cxn>
                <a:cxn ang="0">
                  <a:pos x="T6" y="T7"/>
                </a:cxn>
                <a:cxn ang="0">
                  <a:pos x="T8" y="T9"/>
                </a:cxn>
              </a:cxnLst>
              <a:rect l="0" t="0" r="r" b="b"/>
              <a:pathLst>
                <a:path w="75" h="120">
                  <a:moveTo>
                    <a:pt x="18" y="120"/>
                  </a:moveTo>
                  <a:cubicBezTo>
                    <a:pt x="22" y="94"/>
                    <a:pt x="12" y="64"/>
                    <a:pt x="8" y="46"/>
                  </a:cubicBezTo>
                  <a:cubicBezTo>
                    <a:pt x="0" y="0"/>
                    <a:pt x="44" y="4"/>
                    <a:pt x="55" y="21"/>
                  </a:cubicBezTo>
                  <a:cubicBezTo>
                    <a:pt x="71" y="43"/>
                    <a:pt x="75" y="86"/>
                    <a:pt x="68"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8" name="Freeform 443">
              <a:extLst>
                <a:ext uri="{FF2B5EF4-FFF2-40B4-BE49-F238E27FC236}">
                  <a16:creationId xmlns:a16="http://schemas.microsoft.com/office/drawing/2014/main" id="{47BD85BA-C411-418D-BAC2-8167F72D317B}"/>
                </a:ext>
              </a:extLst>
            </p:cNvPr>
            <p:cNvSpPr>
              <a:spLocks noEditPoints="1"/>
            </p:cNvSpPr>
            <p:nvPr/>
          </p:nvSpPr>
          <p:spPr bwMode="auto">
            <a:xfrm>
              <a:off x="9361771" y="6553080"/>
              <a:ext cx="60753" cy="60753"/>
            </a:xfrm>
            <a:custGeom>
              <a:avLst/>
              <a:gdLst>
                <a:gd name="T0" fmla="*/ 19 w 38"/>
                <a:gd name="T1" fmla="*/ 0 h 38"/>
                <a:gd name="T2" fmla="*/ 0 w 38"/>
                <a:gd name="T3" fmla="*/ 19 h 38"/>
                <a:gd name="T4" fmla="*/ 19 w 38"/>
                <a:gd name="T5" fmla="*/ 38 h 38"/>
                <a:gd name="T6" fmla="*/ 38 w 38"/>
                <a:gd name="T7" fmla="*/ 19 h 38"/>
                <a:gd name="T8" fmla="*/ 19 w 38"/>
                <a:gd name="T9" fmla="*/ 0 h 38"/>
                <a:gd name="T10" fmla="*/ 23 w 38"/>
                <a:gd name="T11" fmla="*/ 23 h 38"/>
                <a:gd name="T12" fmla="*/ 16 w 38"/>
                <a:gd name="T13" fmla="*/ 23 h 38"/>
                <a:gd name="T14" fmla="*/ 5 w 38"/>
                <a:gd name="T15" fmla="*/ 23 h 38"/>
                <a:gd name="T16" fmla="*/ 5 w 38"/>
                <a:gd name="T17" fmla="*/ 16 h 38"/>
                <a:gd name="T18" fmla="*/ 16 w 38"/>
                <a:gd name="T19" fmla="*/ 16 h 38"/>
                <a:gd name="T20" fmla="*/ 23 w 38"/>
                <a:gd name="T21" fmla="*/ 16 h 38"/>
                <a:gd name="T22" fmla="*/ 34 w 38"/>
                <a:gd name="T23" fmla="*/ 16 h 38"/>
                <a:gd name="T24" fmla="*/ 34 w 38"/>
                <a:gd name="T25" fmla="*/ 23 h 38"/>
                <a:gd name="T26" fmla="*/ 23 w 38"/>
                <a:gd name="T27"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38">
                  <a:moveTo>
                    <a:pt x="19" y="0"/>
                  </a:moveTo>
                  <a:cubicBezTo>
                    <a:pt x="9" y="0"/>
                    <a:pt x="0" y="9"/>
                    <a:pt x="0" y="19"/>
                  </a:cubicBezTo>
                  <a:cubicBezTo>
                    <a:pt x="0" y="30"/>
                    <a:pt x="9" y="38"/>
                    <a:pt x="19" y="38"/>
                  </a:cubicBezTo>
                  <a:cubicBezTo>
                    <a:pt x="30" y="38"/>
                    <a:pt x="38" y="30"/>
                    <a:pt x="38" y="19"/>
                  </a:cubicBezTo>
                  <a:cubicBezTo>
                    <a:pt x="38" y="9"/>
                    <a:pt x="30" y="0"/>
                    <a:pt x="19" y="0"/>
                  </a:cubicBezTo>
                  <a:close/>
                  <a:moveTo>
                    <a:pt x="23" y="23"/>
                  </a:moveTo>
                  <a:cubicBezTo>
                    <a:pt x="16" y="23"/>
                    <a:pt x="16" y="23"/>
                    <a:pt x="16" y="23"/>
                  </a:cubicBezTo>
                  <a:cubicBezTo>
                    <a:pt x="5" y="23"/>
                    <a:pt x="5" y="23"/>
                    <a:pt x="5" y="23"/>
                  </a:cubicBezTo>
                  <a:cubicBezTo>
                    <a:pt x="5" y="16"/>
                    <a:pt x="5" y="16"/>
                    <a:pt x="5" y="16"/>
                  </a:cubicBezTo>
                  <a:cubicBezTo>
                    <a:pt x="16" y="16"/>
                    <a:pt x="16" y="16"/>
                    <a:pt x="16" y="16"/>
                  </a:cubicBezTo>
                  <a:cubicBezTo>
                    <a:pt x="23" y="16"/>
                    <a:pt x="23" y="16"/>
                    <a:pt x="23" y="16"/>
                  </a:cubicBezTo>
                  <a:cubicBezTo>
                    <a:pt x="34" y="16"/>
                    <a:pt x="34" y="16"/>
                    <a:pt x="34" y="16"/>
                  </a:cubicBezTo>
                  <a:cubicBezTo>
                    <a:pt x="34" y="23"/>
                    <a:pt x="34" y="23"/>
                    <a:pt x="34" y="23"/>
                  </a:cubicBezTo>
                  <a:lnTo>
                    <a:pt x="2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9" name="Freeform 444">
              <a:extLst>
                <a:ext uri="{FF2B5EF4-FFF2-40B4-BE49-F238E27FC236}">
                  <a16:creationId xmlns:a16="http://schemas.microsoft.com/office/drawing/2014/main" id="{D702908E-98C0-4F60-819F-DB6C1D25DDA4}"/>
                </a:ext>
              </a:extLst>
            </p:cNvPr>
            <p:cNvSpPr>
              <a:spLocks/>
            </p:cNvSpPr>
            <p:nvPr/>
          </p:nvSpPr>
          <p:spPr bwMode="auto">
            <a:xfrm>
              <a:off x="9145341" y="6353103"/>
              <a:ext cx="315154" cy="302497"/>
            </a:xfrm>
            <a:custGeom>
              <a:avLst/>
              <a:gdLst>
                <a:gd name="T0" fmla="*/ 152 w 196"/>
                <a:gd name="T1" fmla="*/ 1 h 189"/>
                <a:gd name="T2" fmla="*/ 144 w 196"/>
                <a:gd name="T3" fmla="*/ 0 h 189"/>
                <a:gd name="T4" fmla="*/ 99 w 196"/>
                <a:gd name="T5" fmla="*/ 25 h 189"/>
                <a:gd name="T6" fmla="*/ 54 w 196"/>
                <a:gd name="T7" fmla="*/ 0 h 189"/>
                <a:gd name="T8" fmla="*/ 44 w 196"/>
                <a:gd name="T9" fmla="*/ 1 h 189"/>
                <a:gd name="T10" fmla="*/ 0 w 196"/>
                <a:gd name="T11" fmla="*/ 55 h 189"/>
                <a:gd name="T12" fmla="*/ 0 w 196"/>
                <a:gd name="T13" fmla="*/ 66 h 189"/>
                <a:gd name="T14" fmla="*/ 98 w 196"/>
                <a:gd name="T15" fmla="*/ 189 h 189"/>
                <a:gd name="T16" fmla="*/ 136 w 196"/>
                <a:gd name="T17" fmla="*/ 159 h 189"/>
                <a:gd name="T18" fmla="*/ 130 w 196"/>
                <a:gd name="T19" fmla="*/ 143 h 189"/>
                <a:gd name="T20" fmla="*/ 154 w 196"/>
                <a:gd name="T21" fmla="*/ 120 h 189"/>
                <a:gd name="T22" fmla="*/ 169 w 196"/>
                <a:gd name="T23" fmla="*/ 126 h 189"/>
                <a:gd name="T24" fmla="*/ 196 w 196"/>
                <a:gd name="T25" fmla="*/ 66 h 189"/>
                <a:gd name="T26" fmla="*/ 196 w 196"/>
                <a:gd name="T27" fmla="*/ 55 h 189"/>
                <a:gd name="T28" fmla="*/ 152 w 196"/>
                <a:gd name="T29" fmla="*/ 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89">
                  <a:moveTo>
                    <a:pt x="152" y="1"/>
                  </a:moveTo>
                  <a:cubicBezTo>
                    <a:pt x="149" y="1"/>
                    <a:pt x="146" y="0"/>
                    <a:pt x="144" y="0"/>
                  </a:cubicBezTo>
                  <a:cubicBezTo>
                    <a:pt x="121" y="0"/>
                    <a:pt x="111" y="10"/>
                    <a:pt x="99" y="25"/>
                  </a:cubicBezTo>
                  <a:cubicBezTo>
                    <a:pt x="87" y="10"/>
                    <a:pt x="76" y="0"/>
                    <a:pt x="54" y="0"/>
                  </a:cubicBezTo>
                  <a:cubicBezTo>
                    <a:pt x="51" y="0"/>
                    <a:pt x="48" y="1"/>
                    <a:pt x="44" y="1"/>
                  </a:cubicBezTo>
                  <a:cubicBezTo>
                    <a:pt x="25" y="3"/>
                    <a:pt x="4" y="21"/>
                    <a:pt x="0" y="55"/>
                  </a:cubicBezTo>
                  <a:cubicBezTo>
                    <a:pt x="0" y="66"/>
                    <a:pt x="0" y="66"/>
                    <a:pt x="0" y="66"/>
                  </a:cubicBezTo>
                  <a:cubicBezTo>
                    <a:pt x="4" y="98"/>
                    <a:pt x="27" y="139"/>
                    <a:pt x="98" y="189"/>
                  </a:cubicBezTo>
                  <a:cubicBezTo>
                    <a:pt x="113" y="178"/>
                    <a:pt x="125" y="169"/>
                    <a:pt x="136" y="159"/>
                  </a:cubicBezTo>
                  <a:cubicBezTo>
                    <a:pt x="132" y="155"/>
                    <a:pt x="130" y="149"/>
                    <a:pt x="130" y="143"/>
                  </a:cubicBezTo>
                  <a:cubicBezTo>
                    <a:pt x="130" y="130"/>
                    <a:pt x="141" y="120"/>
                    <a:pt x="154" y="120"/>
                  </a:cubicBezTo>
                  <a:cubicBezTo>
                    <a:pt x="160" y="120"/>
                    <a:pt x="165" y="122"/>
                    <a:pt x="169" y="126"/>
                  </a:cubicBezTo>
                  <a:cubicBezTo>
                    <a:pt x="187" y="103"/>
                    <a:pt x="196" y="83"/>
                    <a:pt x="196" y="66"/>
                  </a:cubicBezTo>
                  <a:cubicBezTo>
                    <a:pt x="196" y="55"/>
                    <a:pt x="196" y="55"/>
                    <a:pt x="196" y="55"/>
                  </a:cubicBezTo>
                  <a:cubicBezTo>
                    <a:pt x="192" y="21"/>
                    <a:pt x="171" y="3"/>
                    <a:pt x="15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370" name="组合 369">
              <a:extLst>
                <a:ext uri="{FF2B5EF4-FFF2-40B4-BE49-F238E27FC236}">
                  <a16:creationId xmlns:a16="http://schemas.microsoft.com/office/drawing/2014/main" id="{EDDAA4B3-3AC3-4E1A-9B5C-E9632F8B82D0}"/>
                </a:ext>
              </a:extLst>
            </p:cNvPr>
            <p:cNvGrpSpPr/>
            <p:nvPr/>
          </p:nvGrpSpPr>
          <p:grpSpPr>
            <a:xfrm>
              <a:off x="9893911" y="2716808"/>
              <a:ext cx="254402" cy="299966"/>
              <a:chOff x="9852026" y="1919289"/>
              <a:chExt cx="319088" cy="376237"/>
            </a:xfrm>
            <a:grpFill/>
          </p:grpSpPr>
          <p:sp>
            <p:nvSpPr>
              <p:cNvPr id="401" name="Freeform 17">
                <a:extLst>
                  <a:ext uri="{FF2B5EF4-FFF2-40B4-BE49-F238E27FC236}">
                    <a16:creationId xmlns:a16="http://schemas.microsoft.com/office/drawing/2014/main" id="{9A3BEF4A-2AD1-491D-85BD-F213389FCEC0}"/>
                  </a:ext>
                </a:extLst>
              </p:cNvPr>
              <p:cNvSpPr>
                <a:spLocks/>
              </p:cNvSpPr>
              <p:nvPr/>
            </p:nvSpPr>
            <p:spPr bwMode="auto">
              <a:xfrm>
                <a:off x="9852026" y="1919289"/>
                <a:ext cx="319088" cy="203200"/>
              </a:xfrm>
              <a:custGeom>
                <a:avLst/>
                <a:gdLst>
                  <a:gd name="T0" fmla="*/ 201 w 201"/>
                  <a:gd name="T1" fmla="*/ 64 h 128"/>
                  <a:gd name="T2" fmla="*/ 128 w 201"/>
                  <a:gd name="T3" fmla="*/ 0 h 128"/>
                  <a:gd name="T4" fmla="*/ 128 w 201"/>
                  <a:gd name="T5" fmla="*/ 39 h 128"/>
                  <a:gd name="T6" fmla="*/ 0 w 201"/>
                  <a:gd name="T7" fmla="*/ 39 h 128"/>
                  <a:gd name="T8" fmla="*/ 0 w 201"/>
                  <a:gd name="T9" fmla="*/ 89 h 128"/>
                  <a:gd name="T10" fmla="*/ 128 w 201"/>
                  <a:gd name="T11" fmla="*/ 89 h 128"/>
                  <a:gd name="T12" fmla="*/ 128 w 201"/>
                  <a:gd name="T13" fmla="*/ 128 h 128"/>
                  <a:gd name="T14" fmla="*/ 201 w 201"/>
                  <a:gd name="T15" fmla="*/ 64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28">
                    <a:moveTo>
                      <a:pt x="201" y="64"/>
                    </a:moveTo>
                    <a:lnTo>
                      <a:pt x="128" y="0"/>
                    </a:lnTo>
                    <a:lnTo>
                      <a:pt x="128" y="39"/>
                    </a:lnTo>
                    <a:lnTo>
                      <a:pt x="0" y="39"/>
                    </a:lnTo>
                    <a:lnTo>
                      <a:pt x="0" y="89"/>
                    </a:lnTo>
                    <a:lnTo>
                      <a:pt x="128" y="89"/>
                    </a:lnTo>
                    <a:lnTo>
                      <a:pt x="128" y="128"/>
                    </a:lnTo>
                    <a:lnTo>
                      <a:pt x="201"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2" name="Freeform 18">
                <a:extLst>
                  <a:ext uri="{FF2B5EF4-FFF2-40B4-BE49-F238E27FC236}">
                    <a16:creationId xmlns:a16="http://schemas.microsoft.com/office/drawing/2014/main" id="{C1A7A747-2A09-4C65-9834-539F74D00241}"/>
                  </a:ext>
                </a:extLst>
              </p:cNvPr>
              <p:cNvSpPr>
                <a:spLocks/>
              </p:cNvSpPr>
              <p:nvPr/>
            </p:nvSpPr>
            <p:spPr bwMode="auto">
              <a:xfrm>
                <a:off x="9852026" y="2095501"/>
                <a:ext cx="319088" cy="200025"/>
              </a:xfrm>
              <a:custGeom>
                <a:avLst/>
                <a:gdLst>
                  <a:gd name="T0" fmla="*/ 73 w 201"/>
                  <a:gd name="T1" fmla="*/ 126 h 126"/>
                  <a:gd name="T2" fmla="*/ 73 w 201"/>
                  <a:gd name="T3" fmla="*/ 87 h 126"/>
                  <a:gd name="T4" fmla="*/ 201 w 201"/>
                  <a:gd name="T5" fmla="*/ 87 h 126"/>
                  <a:gd name="T6" fmla="*/ 201 w 201"/>
                  <a:gd name="T7" fmla="*/ 39 h 126"/>
                  <a:gd name="T8" fmla="*/ 73 w 201"/>
                  <a:gd name="T9" fmla="*/ 39 h 126"/>
                  <a:gd name="T10" fmla="*/ 73 w 201"/>
                  <a:gd name="T11" fmla="*/ 0 h 126"/>
                  <a:gd name="T12" fmla="*/ 0 w 201"/>
                  <a:gd name="T13" fmla="*/ 62 h 126"/>
                  <a:gd name="T14" fmla="*/ 73 w 201"/>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26">
                    <a:moveTo>
                      <a:pt x="73" y="126"/>
                    </a:moveTo>
                    <a:lnTo>
                      <a:pt x="73" y="87"/>
                    </a:lnTo>
                    <a:lnTo>
                      <a:pt x="201" y="87"/>
                    </a:lnTo>
                    <a:lnTo>
                      <a:pt x="201" y="39"/>
                    </a:lnTo>
                    <a:lnTo>
                      <a:pt x="73" y="39"/>
                    </a:lnTo>
                    <a:lnTo>
                      <a:pt x="73" y="0"/>
                    </a:lnTo>
                    <a:lnTo>
                      <a:pt x="0" y="62"/>
                    </a:lnTo>
                    <a:lnTo>
                      <a:pt x="73"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371" name="Freeform 89">
              <a:extLst>
                <a:ext uri="{FF2B5EF4-FFF2-40B4-BE49-F238E27FC236}">
                  <a16:creationId xmlns:a16="http://schemas.microsoft.com/office/drawing/2014/main" id="{D94C5285-3FD5-4141-863A-C2B0D8519CEA}"/>
                </a:ext>
              </a:extLst>
            </p:cNvPr>
            <p:cNvSpPr>
              <a:spLocks noEditPoints="1"/>
            </p:cNvSpPr>
            <p:nvPr/>
          </p:nvSpPr>
          <p:spPr bwMode="auto">
            <a:xfrm>
              <a:off x="10067308" y="3396478"/>
              <a:ext cx="74675" cy="74675"/>
            </a:xfrm>
            <a:custGeom>
              <a:avLst/>
              <a:gdLst>
                <a:gd name="T0" fmla="*/ 26 w 46"/>
                <a:gd name="T1" fmla="*/ 1 h 47"/>
                <a:gd name="T2" fmla="*/ 23 w 46"/>
                <a:gd name="T3" fmla="*/ 0 h 47"/>
                <a:gd name="T4" fmla="*/ 0 w 46"/>
                <a:gd name="T5" fmla="*/ 24 h 47"/>
                <a:gd name="T6" fmla="*/ 23 w 46"/>
                <a:gd name="T7" fmla="*/ 47 h 47"/>
                <a:gd name="T8" fmla="*/ 26 w 46"/>
                <a:gd name="T9" fmla="*/ 46 h 47"/>
                <a:gd name="T10" fmla="*/ 46 w 46"/>
                <a:gd name="T11" fmla="*/ 24 h 47"/>
                <a:gd name="T12" fmla="*/ 26 w 46"/>
                <a:gd name="T13" fmla="*/ 1 h 47"/>
                <a:gd name="T14" fmla="*/ 5 w 46"/>
                <a:gd name="T15" fmla="*/ 24 h 47"/>
                <a:gd name="T16" fmla="*/ 23 w 46"/>
                <a:gd name="T17" fmla="*/ 6 h 47"/>
                <a:gd name="T18" fmla="*/ 27 w 46"/>
                <a:gd name="T19" fmla="*/ 6 h 47"/>
                <a:gd name="T20" fmla="*/ 32 w 46"/>
                <a:gd name="T21" fmla="*/ 9 h 47"/>
                <a:gd name="T22" fmla="*/ 27 w 46"/>
                <a:gd name="T23" fmla="*/ 15 h 47"/>
                <a:gd name="T24" fmla="*/ 8 w 46"/>
                <a:gd name="T25" fmla="*/ 33 h 47"/>
                <a:gd name="T26" fmla="*/ 5 w 46"/>
                <a:gd name="T27" fmla="*/ 24 h 47"/>
                <a:gd name="T28" fmla="*/ 27 w 46"/>
                <a:gd name="T29" fmla="*/ 41 h 47"/>
                <a:gd name="T30" fmla="*/ 23 w 46"/>
                <a:gd name="T31" fmla="*/ 41 h 47"/>
                <a:gd name="T32" fmla="*/ 13 w 46"/>
                <a:gd name="T33" fmla="*/ 38 h 47"/>
                <a:gd name="T34" fmla="*/ 27 w 46"/>
                <a:gd name="T35" fmla="*/ 25 h 47"/>
                <a:gd name="T36" fmla="*/ 37 w 46"/>
                <a:gd name="T37" fmla="*/ 14 h 47"/>
                <a:gd name="T38" fmla="*/ 40 w 46"/>
                <a:gd name="T39" fmla="*/ 24 h 47"/>
                <a:gd name="T40" fmla="*/ 27 w 46"/>
                <a:gd name="T41"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7">
                  <a:moveTo>
                    <a:pt x="26" y="1"/>
                  </a:moveTo>
                  <a:cubicBezTo>
                    <a:pt x="25" y="1"/>
                    <a:pt x="24" y="0"/>
                    <a:pt x="23" y="0"/>
                  </a:cubicBezTo>
                  <a:cubicBezTo>
                    <a:pt x="10" y="0"/>
                    <a:pt x="0" y="11"/>
                    <a:pt x="0" y="24"/>
                  </a:cubicBezTo>
                  <a:cubicBezTo>
                    <a:pt x="0" y="36"/>
                    <a:pt x="10" y="47"/>
                    <a:pt x="23" y="47"/>
                  </a:cubicBezTo>
                  <a:cubicBezTo>
                    <a:pt x="24" y="47"/>
                    <a:pt x="25" y="47"/>
                    <a:pt x="26" y="46"/>
                  </a:cubicBezTo>
                  <a:cubicBezTo>
                    <a:pt x="37" y="45"/>
                    <a:pt x="46" y="35"/>
                    <a:pt x="46" y="24"/>
                  </a:cubicBezTo>
                  <a:cubicBezTo>
                    <a:pt x="46" y="12"/>
                    <a:pt x="37" y="3"/>
                    <a:pt x="26" y="1"/>
                  </a:cubicBezTo>
                  <a:close/>
                  <a:moveTo>
                    <a:pt x="5" y="24"/>
                  </a:moveTo>
                  <a:cubicBezTo>
                    <a:pt x="5" y="14"/>
                    <a:pt x="13" y="6"/>
                    <a:pt x="23" y="6"/>
                  </a:cubicBezTo>
                  <a:cubicBezTo>
                    <a:pt x="24" y="6"/>
                    <a:pt x="25" y="6"/>
                    <a:pt x="27" y="6"/>
                  </a:cubicBezTo>
                  <a:cubicBezTo>
                    <a:pt x="29" y="7"/>
                    <a:pt x="31" y="8"/>
                    <a:pt x="32" y="9"/>
                  </a:cubicBezTo>
                  <a:cubicBezTo>
                    <a:pt x="27" y="15"/>
                    <a:pt x="27" y="15"/>
                    <a:pt x="27" y="15"/>
                  </a:cubicBezTo>
                  <a:cubicBezTo>
                    <a:pt x="8" y="33"/>
                    <a:pt x="8" y="33"/>
                    <a:pt x="8" y="33"/>
                  </a:cubicBezTo>
                  <a:cubicBezTo>
                    <a:pt x="6" y="31"/>
                    <a:pt x="5" y="27"/>
                    <a:pt x="5" y="24"/>
                  </a:cubicBezTo>
                  <a:close/>
                  <a:moveTo>
                    <a:pt x="27" y="41"/>
                  </a:moveTo>
                  <a:cubicBezTo>
                    <a:pt x="25" y="41"/>
                    <a:pt x="24" y="41"/>
                    <a:pt x="23" y="41"/>
                  </a:cubicBezTo>
                  <a:cubicBezTo>
                    <a:pt x="19" y="41"/>
                    <a:pt x="16" y="40"/>
                    <a:pt x="13" y="38"/>
                  </a:cubicBezTo>
                  <a:cubicBezTo>
                    <a:pt x="27" y="25"/>
                    <a:pt x="27" y="25"/>
                    <a:pt x="27" y="25"/>
                  </a:cubicBezTo>
                  <a:cubicBezTo>
                    <a:pt x="37" y="14"/>
                    <a:pt x="37" y="14"/>
                    <a:pt x="37" y="14"/>
                  </a:cubicBezTo>
                  <a:cubicBezTo>
                    <a:pt x="39" y="17"/>
                    <a:pt x="40" y="20"/>
                    <a:pt x="40" y="24"/>
                  </a:cubicBezTo>
                  <a:cubicBezTo>
                    <a:pt x="40" y="32"/>
                    <a:pt x="34" y="39"/>
                    <a:pt x="2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2" name="Freeform 119">
              <a:extLst>
                <a:ext uri="{FF2B5EF4-FFF2-40B4-BE49-F238E27FC236}">
                  <a16:creationId xmlns:a16="http://schemas.microsoft.com/office/drawing/2014/main" id="{BA89FC05-9507-4C2B-854B-00CEF1FFE9F6}"/>
                </a:ext>
              </a:extLst>
            </p:cNvPr>
            <p:cNvSpPr>
              <a:spLocks noEditPoints="1"/>
            </p:cNvSpPr>
            <p:nvPr/>
          </p:nvSpPr>
          <p:spPr bwMode="auto">
            <a:xfrm>
              <a:off x="9910364" y="4978576"/>
              <a:ext cx="213900" cy="303763"/>
            </a:xfrm>
            <a:custGeom>
              <a:avLst/>
              <a:gdLst>
                <a:gd name="T0" fmla="*/ 121 w 133"/>
                <a:gd name="T1" fmla="*/ 84 h 189"/>
                <a:gd name="T2" fmla="*/ 121 w 133"/>
                <a:gd name="T3" fmla="*/ 47 h 189"/>
                <a:gd name="T4" fmla="*/ 66 w 133"/>
                <a:gd name="T5" fmla="*/ 0 h 189"/>
                <a:gd name="T6" fmla="*/ 12 w 133"/>
                <a:gd name="T7" fmla="*/ 47 h 189"/>
                <a:gd name="T8" fmla="*/ 12 w 133"/>
                <a:gd name="T9" fmla="*/ 84 h 189"/>
                <a:gd name="T10" fmla="*/ 0 w 133"/>
                <a:gd name="T11" fmla="*/ 122 h 189"/>
                <a:gd name="T12" fmla="*/ 66 w 133"/>
                <a:gd name="T13" fmla="*/ 189 h 189"/>
                <a:gd name="T14" fmla="*/ 133 w 133"/>
                <a:gd name="T15" fmla="*/ 122 h 189"/>
                <a:gd name="T16" fmla="*/ 121 w 133"/>
                <a:gd name="T17" fmla="*/ 84 h 189"/>
                <a:gd name="T18" fmla="*/ 66 w 133"/>
                <a:gd name="T19" fmla="*/ 20 h 189"/>
                <a:gd name="T20" fmla="*/ 104 w 133"/>
                <a:gd name="T21" fmla="*/ 52 h 189"/>
                <a:gd name="T22" fmla="*/ 104 w 133"/>
                <a:gd name="T23" fmla="*/ 68 h 189"/>
                <a:gd name="T24" fmla="*/ 66 w 133"/>
                <a:gd name="T25" fmla="*/ 56 h 189"/>
                <a:gd name="T26" fmla="*/ 29 w 133"/>
                <a:gd name="T27" fmla="*/ 68 h 189"/>
                <a:gd name="T28" fmla="*/ 29 w 133"/>
                <a:gd name="T29" fmla="*/ 52 h 189"/>
                <a:gd name="T30" fmla="*/ 66 w 133"/>
                <a:gd name="T31" fmla="*/ 20 h 189"/>
                <a:gd name="T32" fmla="*/ 66 w 133"/>
                <a:gd name="T33" fmla="*/ 183 h 189"/>
                <a:gd name="T34" fmla="*/ 6 w 133"/>
                <a:gd name="T35" fmla="*/ 124 h 189"/>
                <a:gd name="T36" fmla="*/ 16 w 133"/>
                <a:gd name="T37" fmla="*/ 90 h 189"/>
                <a:gd name="T38" fmla="*/ 66 w 133"/>
                <a:gd name="T39" fmla="*/ 63 h 189"/>
                <a:gd name="T40" fmla="*/ 126 w 133"/>
                <a:gd name="T41" fmla="*/ 122 h 189"/>
                <a:gd name="T42" fmla="*/ 116 w 133"/>
                <a:gd name="T43" fmla="*/ 156 h 189"/>
                <a:gd name="T44" fmla="*/ 66 w 133"/>
                <a:gd name="T45" fmla="*/ 18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3" h="189">
                  <a:moveTo>
                    <a:pt x="121" y="84"/>
                  </a:moveTo>
                  <a:cubicBezTo>
                    <a:pt x="121" y="47"/>
                    <a:pt x="121" y="47"/>
                    <a:pt x="121" y="47"/>
                  </a:cubicBezTo>
                  <a:cubicBezTo>
                    <a:pt x="121" y="21"/>
                    <a:pt x="96" y="0"/>
                    <a:pt x="66" y="0"/>
                  </a:cubicBezTo>
                  <a:cubicBezTo>
                    <a:pt x="37" y="0"/>
                    <a:pt x="12" y="21"/>
                    <a:pt x="12" y="47"/>
                  </a:cubicBezTo>
                  <a:cubicBezTo>
                    <a:pt x="12" y="84"/>
                    <a:pt x="12" y="84"/>
                    <a:pt x="12" y="84"/>
                  </a:cubicBezTo>
                  <a:cubicBezTo>
                    <a:pt x="5" y="95"/>
                    <a:pt x="0" y="108"/>
                    <a:pt x="0" y="122"/>
                  </a:cubicBezTo>
                  <a:cubicBezTo>
                    <a:pt x="0" y="159"/>
                    <a:pt x="30" y="189"/>
                    <a:pt x="66" y="189"/>
                  </a:cubicBezTo>
                  <a:cubicBezTo>
                    <a:pt x="103" y="189"/>
                    <a:pt x="133" y="159"/>
                    <a:pt x="133" y="122"/>
                  </a:cubicBezTo>
                  <a:cubicBezTo>
                    <a:pt x="133" y="108"/>
                    <a:pt x="128" y="95"/>
                    <a:pt x="121" y="84"/>
                  </a:cubicBezTo>
                  <a:close/>
                  <a:moveTo>
                    <a:pt x="66" y="20"/>
                  </a:moveTo>
                  <a:cubicBezTo>
                    <a:pt x="87" y="20"/>
                    <a:pt x="104" y="34"/>
                    <a:pt x="104" y="52"/>
                  </a:cubicBezTo>
                  <a:cubicBezTo>
                    <a:pt x="104" y="68"/>
                    <a:pt x="104" y="68"/>
                    <a:pt x="104" y="68"/>
                  </a:cubicBezTo>
                  <a:cubicBezTo>
                    <a:pt x="93" y="60"/>
                    <a:pt x="80" y="56"/>
                    <a:pt x="66" y="56"/>
                  </a:cubicBezTo>
                  <a:cubicBezTo>
                    <a:pt x="53" y="56"/>
                    <a:pt x="40" y="60"/>
                    <a:pt x="29" y="68"/>
                  </a:cubicBezTo>
                  <a:cubicBezTo>
                    <a:pt x="29" y="52"/>
                    <a:pt x="29" y="52"/>
                    <a:pt x="29" y="52"/>
                  </a:cubicBezTo>
                  <a:cubicBezTo>
                    <a:pt x="29" y="34"/>
                    <a:pt x="46" y="20"/>
                    <a:pt x="66" y="20"/>
                  </a:cubicBezTo>
                  <a:close/>
                  <a:moveTo>
                    <a:pt x="66" y="183"/>
                  </a:moveTo>
                  <a:cubicBezTo>
                    <a:pt x="33" y="183"/>
                    <a:pt x="6" y="157"/>
                    <a:pt x="6" y="124"/>
                  </a:cubicBezTo>
                  <a:cubicBezTo>
                    <a:pt x="6" y="111"/>
                    <a:pt x="10" y="100"/>
                    <a:pt x="16" y="90"/>
                  </a:cubicBezTo>
                  <a:cubicBezTo>
                    <a:pt x="27" y="74"/>
                    <a:pt x="45" y="63"/>
                    <a:pt x="66" y="63"/>
                  </a:cubicBezTo>
                  <a:cubicBezTo>
                    <a:pt x="100" y="63"/>
                    <a:pt x="126" y="89"/>
                    <a:pt x="126" y="122"/>
                  </a:cubicBezTo>
                  <a:cubicBezTo>
                    <a:pt x="126" y="135"/>
                    <a:pt x="123" y="146"/>
                    <a:pt x="116" y="156"/>
                  </a:cubicBezTo>
                  <a:cubicBezTo>
                    <a:pt x="105" y="172"/>
                    <a:pt x="87" y="183"/>
                    <a:pt x="66"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3" name="Freeform 120">
              <a:extLst>
                <a:ext uri="{FF2B5EF4-FFF2-40B4-BE49-F238E27FC236}">
                  <a16:creationId xmlns:a16="http://schemas.microsoft.com/office/drawing/2014/main" id="{AABBADD6-B855-453B-8D98-F71AC75101C4}"/>
                </a:ext>
              </a:extLst>
            </p:cNvPr>
            <p:cNvSpPr>
              <a:spLocks noEditPoints="1"/>
            </p:cNvSpPr>
            <p:nvPr/>
          </p:nvSpPr>
          <p:spPr bwMode="auto">
            <a:xfrm>
              <a:off x="9926818" y="5084893"/>
              <a:ext cx="180993" cy="180993"/>
            </a:xfrm>
            <a:custGeom>
              <a:avLst/>
              <a:gdLst>
                <a:gd name="T0" fmla="*/ 56 w 113"/>
                <a:gd name="T1" fmla="*/ 0 h 113"/>
                <a:gd name="T2" fmla="*/ 0 w 113"/>
                <a:gd name="T3" fmla="*/ 56 h 113"/>
                <a:gd name="T4" fmla="*/ 56 w 113"/>
                <a:gd name="T5" fmla="*/ 113 h 113"/>
                <a:gd name="T6" fmla="*/ 113 w 113"/>
                <a:gd name="T7" fmla="*/ 56 h 113"/>
                <a:gd name="T8" fmla="*/ 56 w 113"/>
                <a:gd name="T9" fmla="*/ 0 h 113"/>
                <a:gd name="T10" fmla="*/ 64 w 113"/>
                <a:gd name="T11" fmla="*/ 70 h 113"/>
                <a:gd name="T12" fmla="*/ 52 w 113"/>
                <a:gd name="T13" fmla="*/ 70 h 113"/>
                <a:gd name="T14" fmla="*/ 56 w 113"/>
                <a:gd name="T15" fmla="*/ 58 h 113"/>
                <a:gd name="T16" fmla="*/ 51 w 113"/>
                <a:gd name="T17" fmla="*/ 52 h 113"/>
                <a:gd name="T18" fmla="*/ 58 w 113"/>
                <a:gd name="T19" fmla="*/ 45 h 113"/>
                <a:gd name="T20" fmla="*/ 64 w 113"/>
                <a:gd name="T21" fmla="*/ 52 h 113"/>
                <a:gd name="T22" fmla="*/ 60 w 113"/>
                <a:gd name="T23" fmla="*/ 58 h 113"/>
                <a:gd name="T24" fmla="*/ 64 w 113"/>
                <a:gd name="T25" fmla="*/ 7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13">
                  <a:moveTo>
                    <a:pt x="56" y="0"/>
                  </a:moveTo>
                  <a:cubicBezTo>
                    <a:pt x="25" y="0"/>
                    <a:pt x="0" y="25"/>
                    <a:pt x="0" y="56"/>
                  </a:cubicBezTo>
                  <a:cubicBezTo>
                    <a:pt x="0" y="87"/>
                    <a:pt x="25" y="113"/>
                    <a:pt x="56" y="113"/>
                  </a:cubicBezTo>
                  <a:cubicBezTo>
                    <a:pt x="88" y="113"/>
                    <a:pt x="113" y="87"/>
                    <a:pt x="113" y="56"/>
                  </a:cubicBezTo>
                  <a:cubicBezTo>
                    <a:pt x="113" y="25"/>
                    <a:pt x="88" y="0"/>
                    <a:pt x="56" y="0"/>
                  </a:cubicBezTo>
                  <a:close/>
                  <a:moveTo>
                    <a:pt x="64" y="70"/>
                  </a:moveTo>
                  <a:cubicBezTo>
                    <a:pt x="52" y="70"/>
                    <a:pt x="52" y="70"/>
                    <a:pt x="52" y="70"/>
                  </a:cubicBezTo>
                  <a:cubicBezTo>
                    <a:pt x="56" y="58"/>
                    <a:pt x="56" y="58"/>
                    <a:pt x="56" y="58"/>
                  </a:cubicBezTo>
                  <a:cubicBezTo>
                    <a:pt x="53" y="57"/>
                    <a:pt x="51" y="55"/>
                    <a:pt x="51" y="52"/>
                  </a:cubicBezTo>
                  <a:cubicBezTo>
                    <a:pt x="51" y="48"/>
                    <a:pt x="54" y="45"/>
                    <a:pt x="58" y="45"/>
                  </a:cubicBezTo>
                  <a:cubicBezTo>
                    <a:pt x="61" y="45"/>
                    <a:pt x="64" y="48"/>
                    <a:pt x="64" y="52"/>
                  </a:cubicBezTo>
                  <a:cubicBezTo>
                    <a:pt x="64" y="55"/>
                    <a:pt x="63" y="57"/>
                    <a:pt x="60" y="58"/>
                  </a:cubicBezTo>
                  <a:lnTo>
                    <a:pt x="64"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4" name="Freeform 136">
              <a:extLst>
                <a:ext uri="{FF2B5EF4-FFF2-40B4-BE49-F238E27FC236}">
                  <a16:creationId xmlns:a16="http://schemas.microsoft.com/office/drawing/2014/main" id="{338676BA-4BB9-4871-A01E-F055AB816F35}"/>
                </a:ext>
              </a:extLst>
            </p:cNvPr>
            <p:cNvSpPr>
              <a:spLocks/>
            </p:cNvSpPr>
            <p:nvPr/>
          </p:nvSpPr>
          <p:spPr bwMode="auto">
            <a:xfrm>
              <a:off x="9979977" y="4527995"/>
              <a:ext cx="182258" cy="241745"/>
            </a:xfrm>
            <a:custGeom>
              <a:avLst/>
              <a:gdLst>
                <a:gd name="T0" fmla="*/ 90 w 114"/>
                <a:gd name="T1" fmla="*/ 0 h 151"/>
                <a:gd name="T2" fmla="*/ 16 w 114"/>
                <a:gd name="T3" fmla="*/ 0 h 151"/>
                <a:gd name="T4" fmla="*/ 0 w 114"/>
                <a:gd name="T5" fmla="*/ 16 h 151"/>
                <a:gd name="T6" fmla="*/ 0 w 114"/>
                <a:gd name="T7" fmla="*/ 28 h 151"/>
                <a:gd name="T8" fmla="*/ 14 w 114"/>
                <a:gd name="T9" fmla="*/ 28 h 151"/>
                <a:gd name="T10" fmla="*/ 51 w 114"/>
                <a:gd name="T11" fmla="*/ 61 h 151"/>
                <a:gd name="T12" fmla="*/ 51 w 114"/>
                <a:gd name="T13" fmla="*/ 151 h 151"/>
                <a:gd name="T14" fmla="*/ 98 w 114"/>
                <a:gd name="T15" fmla="*/ 151 h 151"/>
                <a:gd name="T16" fmla="*/ 114 w 114"/>
                <a:gd name="T17" fmla="*/ 135 h 151"/>
                <a:gd name="T18" fmla="*/ 114 w 114"/>
                <a:gd name="T19" fmla="*/ 27 h 151"/>
                <a:gd name="T20" fmla="*/ 90 w 114"/>
                <a:gd name="T2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51">
                  <a:moveTo>
                    <a:pt x="90" y="0"/>
                  </a:moveTo>
                  <a:cubicBezTo>
                    <a:pt x="16" y="0"/>
                    <a:pt x="16" y="0"/>
                    <a:pt x="16" y="0"/>
                  </a:cubicBezTo>
                  <a:cubicBezTo>
                    <a:pt x="7" y="0"/>
                    <a:pt x="0" y="7"/>
                    <a:pt x="0" y="16"/>
                  </a:cubicBezTo>
                  <a:cubicBezTo>
                    <a:pt x="0" y="28"/>
                    <a:pt x="0" y="28"/>
                    <a:pt x="0" y="28"/>
                  </a:cubicBezTo>
                  <a:cubicBezTo>
                    <a:pt x="14" y="28"/>
                    <a:pt x="14" y="28"/>
                    <a:pt x="14" y="28"/>
                  </a:cubicBezTo>
                  <a:cubicBezTo>
                    <a:pt x="51" y="61"/>
                    <a:pt x="51" y="61"/>
                    <a:pt x="51" y="61"/>
                  </a:cubicBezTo>
                  <a:cubicBezTo>
                    <a:pt x="51" y="151"/>
                    <a:pt x="51" y="151"/>
                    <a:pt x="51" y="151"/>
                  </a:cubicBezTo>
                  <a:cubicBezTo>
                    <a:pt x="98" y="151"/>
                    <a:pt x="98" y="151"/>
                    <a:pt x="98" y="151"/>
                  </a:cubicBezTo>
                  <a:cubicBezTo>
                    <a:pt x="107" y="151"/>
                    <a:pt x="114" y="144"/>
                    <a:pt x="114" y="135"/>
                  </a:cubicBezTo>
                  <a:cubicBezTo>
                    <a:pt x="114" y="27"/>
                    <a:pt x="114" y="27"/>
                    <a:pt x="114" y="27"/>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5" name="Freeform 137">
              <a:extLst>
                <a:ext uri="{FF2B5EF4-FFF2-40B4-BE49-F238E27FC236}">
                  <a16:creationId xmlns:a16="http://schemas.microsoft.com/office/drawing/2014/main" id="{7CF53649-4145-49C9-AA20-B1DBF98550D0}"/>
                </a:ext>
              </a:extLst>
            </p:cNvPr>
            <p:cNvSpPr>
              <a:spLocks/>
            </p:cNvSpPr>
            <p:nvPr/>
          </p:nvSpPr>
          <p:spPr bwMode="auto">
            <a:xfrm>
              <a:off x="9862268" y="4587482"/>
              <a:ext cx="184789" cy="243010"/>
            </a:xfrm>
            <a:custGeom>
              <a:avLst/>
              <a:gdLst>
                <a:gd name="T0" fmla="*/ 115 w 115"/>
                <a:gd name="T1" fmla="*/ 31 h 152"/>
                <a:gd name="T2" fmla="*/ 115 w 115"/>
                <a:gd name="T3" fmla="*/ 26 h 152"/>
                <a:gd name="T4" fmla="*/ 87 w 115"/>
                <a:gd name="T5" fmla="*/ 0 h 152"/>
                <a:gd name="T6" fmla="*/ 16 w 115"/>
                <a:gd name="T7" fmla="*/ 0 h 152"/>
                <a:gd name="T8" fmla="*/ 0 w 115"/>
                <a:gd name="T9" fmla="*/ 16 h 152"/>
                <a:gd name="T10" fmla="*/ 0 w 115"/>
                <a:gd name="T11" fmla="*/ 136 h 152"/>
                <a:gd name="T12" fmla="*/ 16 w 115"/>
                <a:gd name="T13" fmla="*/ 152 h 152"/>
                <a:gd name="T14" fmla="*/ 99 w 115"/>
                <a:gd name="T15" fmla="*/ 152 h 152"/>
                <a:gd name="T16" fmla="*/ 115 w 115"/>
                <a:gd name="T17" fmla="*/ 136 h 152"/>
                <a:gd name="T18" fmla="*/ 115 w 115"/>
                <a:gd name="T19" fmla="*/ 42 h 152"/>
                <a:gd name="T20" fmla="*/ 115 w 115"/>
                <a:gd name="T21"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52">
                  <a:moveTo>
                    <a:pt x="115" y="31"/>
                  </a:moveTo>
                  <a:cubicBezTo>
                    <a:pt x="115" y="26"/>
                    <a:pt x="115" y="26"/>
                    <a:pt x="115" y="26"/>
                  </a:cubicBezTo>
                  <a:cubicBezTo>
                    <a:pt x="87" y="0"/>
                    <a:pt x="87" y="0"/>
                    <a:pt x="87" y="0"/>
                  </a:cubicBezTo>
                  <a:cubicBezTo>
                    <a:pt x="16" y="0"/>
                    <a:pt x="16" y="0"/>
                    <a:pt x="16" y="0"/>
                  </a:cubicBezTo>
                  <a:cubicBezTo>
                    <a:pt x="8" y="0"/>
                    <a:pt x="0" y="8"/>
                    <a:pt x="0" y="16"/>
                  </a:cubicBezTo>
                  <a:cubicBezTo>
                    <a:pt x="0" y="136"/>
                    <a:pt x="0" y="136"/>
                    <a:pt x="0" y="136"/>
                  </a:cubicBezTo>
                  <a:cubicBezTo>
                    <a:pt x="0" y="145"/>
                    <a:pt x="8" y="152"/>
                    <a:pt x="16" y="152"/>
                  </a:cubicBezTo>
                  <a:cubicBezTo>
                    <a:pt x="99" y="152"/>
                    <a:pt x="99" y="152"/>
                    <a:pt x="99" y="152"/>
                  </a:cubicBezTo>
                  <a:cubicBezTo>
                    <a:pt x="108" y="152"/>
                    <a:pt x="115" y="145"/>
                    <a:pt x="115" y="136"/>
                  </a:cubicBezTo>
                  <a:cubicBezTo>
                    <a:pt x="115" y="42"/>
                    <a:pt x="115" y="42"/>
                    <a:pt x="115" y="42"/>
                  </a:cubicBezTo>
                  <a:lnTo>
                    <a:pt x="11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6" name="Freeform 160">
              <a:extLst>
                <a:ext uri="{FF2B5EF4-FFF2-40B4-BE49-F238E27FC236}">
                  <a16:creationId xmlns:a16="http://schemas.microsoft.com/office/drawing/2014/main" id="{01BCB809-03A5-41BF-90EE-EE3D10216C37}"/>
                </a:ext>
              </a:extLst>
            </p:cNvPr>
            <p:cNvSpPr>
              <a:spLocks/>
            </p:cNvSpPr>
            <p:nvPr/>
          </p:nvSpPr>
          <p:spPr bwMode="auto">
            <a:xfrm>
              <a:off x="9869863" y="5883537"/>
              <a:ext cx="293638" cy="129099"/>
            </a:xfrm>
            <a:custGeom>
              <a:avLst/>
              <a:gdLst>
                <a:gd name="T0" fmla="*/ 117 w 232"/>
                <a:gd name="T1" fmla="*/ 12 h 102"/>
                <a:gd name="T2" fmla="*/ 218 w 232"/>
                <a:gd name="T3" fmla="*/ 102 h 102"/>
                <a:gd name="T4" fmla="*/ 232 w 232"/>
                <a:gd name="T5" fmla="*/ 102 h 102"/>
                <a:gd name="T6" fmla="*/ 117 w 232"/>
                <a:gd name="T7" fmla="*/ 0 h 102"/>
                <a:gd name="T8" fmla="*/ 0 w 232"/>
                <a:gd name="T9" fmla="*/ 102 h 102"/>
                <a:gd name="T10" fmla="*/ 14 w 232"/>
                <a:gd name="T11" fmla="*/ 102 h 102"/>
                <a:gd name="T12" fmla="*/ 117 w 232"/>
                <a:gd name="T13" fmla="*/ 12 h 102"/>
              </a:gdLst>
              <a:ahLst/>
              <a:cxnLst>
                <a:cxn ang="0">
                  <a:pos x="T0" y="T1"/>
                </a:cxn>
                <a:cxn ang="0">
                  <a:pos x="T2" y="T3"/>
                </a:cxn>
                <a:cxn ang="0">
                  <a:pos x="T4" y="T5"/>
                </a:cxn>
                <a:cxn ang="0">
                  <a:pos x="T6" y="T7"/>
                </a:cxn>
                <a:cxn ang="0">
                  <a:pos x="T8" y="T9"/>
                </a:cxn>
                <a:cxn ang="0">
                  <a:pos x="T10" y="T11"/>
                </a:cxn>
                <a:cxn ang="0">
                  <a:pos x="T12" y="T13"/>
                </a:cxn>
              </a:cxnLst>
              <a:rect l="0" t="0" r="r" b="b"/>
              <a:pathLst>
                <a:path w="232" h="102">
                  <a:moveTo>
                    <a:pt x="117" y="12"/>
                  </a:moveTo>
                  <a:lnTo>
                    <a:pt x="218" y="102"/>
                  </a:lnTo>
                  <a:lnTo>
                    <a:pt x="232" y="102"/>
                  </a:lnTo>
                  <a:lnTo>
                    <a:pt x="117" y="0"/>
                  </a:lnTo>
                  <a:lnTo>
                    <a:pt x="0" y="102"/>
                  </a:lnTo>
                  <a:lnTo>
                    <a:pt x="14" y="102"/>
                  </a:lnTo>
                  <a:lnTo>
                    <a:pt x="11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7" name="Freeform 161">
              <a:extLst>
                <a:ext uri="{FF2B5EF4-FFF2-40B4-BE49-F238E27FC236}">
                  <a16:creationId xmlns:a16="http://schemas.microsoft.com/office/drawing/2014/main" id="{48A807BF-99CC-459F-901A-9264CDFDA892}"/>
                </a:ext>
              </a:extLst>
            </p:cNvPr>
            <p:cNvSpPr>
              <a:spLocks/>
            </p:cNvSpPr>
            <p:nvPr/>
          </p:nvSpPr>
          <p:spPr bwMode="auto">
            <a:xfrm>
              <a:off x="9914162" y="5916445"/>
              <a:ext cx="206306" cy="89864"/>
            </a:xfrm>
            <a:custGeom>
              <a:avLst/>
              <a:gdLst>
                <a:gd name="T0" fmla="*/ 0 w 163"/>
                <a:gd name="T1" fmla="*/ 71 h 71"/>
                <a:gd name="T2" fmla="*/ 163 w 163"/>
                <a:gd name="T3" fmla="*/ 71 h 71"/>
                <a:gd name="T4" fmla="*/ 82 w 163"/>
                <a:gd name="T5" fmla="*/ 0 h 71"/>
                <a:gd name="T6" fmla="*/ 0 w 163"/>
                <a:gd name="T7" fmla="*/ 71 h 71"/>
              </a:gdLst>
              <a:ahLst/>
              <a:cxnLst>
                <a:cxn ang="0">
                  <a:pos x="T0" y="T1"/>
                </a:cxn>
                <a:cxn ang="0">
                  <a:pos x="T2" y="T3"/>
                </a:cxn>
                <a:cxn ang="0">
                  <a:pos x="T4" y="T5"/>
                </a:cxn>
                <a:cxn ang="0">
                  <a:pos x="T6" y="T7"/>
                </a:cxn>
              </a:cxnLst>
              <a:rect l="0" t="0" r="r" b="b"/>
              <a:pathLst>
                <a:path w="163" h="71">
                  <a:moveTo>
                    <a:pt x="0" y="71"/>
                  </a:moveTo>
                  <a:lnTo>
                    <a:pt x="163" y="71"/>
                  </a:lnTo>
                  <a:lnTo>
                    <a:pt x="82" y="0"/>
                  </a:lnTo>
                  <a:lnTo>
                    <a:pt x="0"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8" name="Freeform 162">
              <a:extLst>
                <a:ext uri="{FF2B5EF4-FFF2-40B4-BE49-F238E27FC236}">
                  <a16:creationId xmlns:a16="http://schemas.microsoft.com/office/drawing/2014/main" id="{E4826AE7-3C7D-4D38-B29E-AA6C3A01575C}"/>
                </a:ext>
              </a:extLst>
            </p:cNvPr>
            <p:cNvSpPr>
              <a:spLocks/>
            </p:cNvSpPr>
            <p:nvPr/>
          </p:nvSpPr>
          <p:spPr bwMode="auto">
            <a:xfrm>
              <a:off x="9869863" y="6012637"/>
              <a:ext cx="293638" cy="175930"/>
            </a:xfrm>
            <a:custGeom>
              <a:avLst/>
              <a:gdLst>
                <a:gd name="T0" fmla="*/ 117 w 232"/>
                <a:gd name="T1" fmla="*/ 53 h 139"/>
                <a:gd name="T2" fmla="*/ 0 w 232"/>
                <a:gd name="T3" fmla="*/ 0 h 139"/>
                <a:gd name="T4" fmla="*/ 0 w 232"/>
                <a:gd name="T5" fmla="*/ 139 h 139"/>
                <a:gd name="T6" fmla="*/ 232 w 232"/>
                <a:gd name="T7" fmla="*/ 139 h 139"/>
                <a:gd name="T8" fmla="*/ 232 w 232"/>
                <a:gd name="T9" fmla="*/ 0 h 139"/>
                <a:gd name="T10" fmla="*/ 117 w 232"/>
                <a:gd name="T11" fmla="*/ 53 h 139"/>
              </a:gdLst>
              <a:ahLst/>
              <a:cxnLst>
                <a:cxn ang="0">
                  <a:pos x="T0" y="T1"/>
                </a:cxn>
                <a:cxn ang="0">
                  <a:pos x="T2" y="T3"/>
                </a:cxn>
                <a:cxn ang="0">
                  <a:pos x="T4" y="T5"/>
                </a:cxn>
                <a:cxn ang="0">
                  <a:pos x="T6" y="T7"/>
                </a:cxn>
                <a:cxn ang="0">
                  <a:pos x="T8" y="T9"/>
                </a:cxn>
                <a:cxn ang="0">
                  <a:pos x="T10" y="T11"/>
                </a:cxn>
              </a:cxnLst>
              <a:rect l="0" t="0" r="r" b="b"/>
              <a:pathLst>
                <a:path w="232" h="139">
                  <a:moveTo>
                    <a:pt x="117" y="53"/>
                  </a:moveTo>
                  <a:lnTo>
                    <a:pt x="0" y="0"/>
                  </a:lnTo>
                  <a:lnTo>
                    <a:pt x="0" y="139"/>
                  </a:lnTo>
                  <a:lnTo>
                    <a:pt x="232" y="139"/>
                  </a:lnTo>
                  <a:lnTo>
                    <a:pt x="232" y="0"/>
                  </a:lnTo>
                  <a:lnTo>
                    <a:pt x="11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79" name="Freeform 204">
              <a:extLst>
                <a:ext uri="{FF2B5EF4-FFF2-40B4-BE49-F238E27FC236}">
                  <a16:creationId xmlns:a16="http://schemas.microsoft.com/office/drawing/2014/main" id="{1569A402-C2EE-4095-87FA-568D2D04AF0E}"/>
                </a:ext>
              </a:extLst>
            </p:cNvPr>
            <p:cNvSpPr>
              <a:spLocks/>
            </p:cNvSpPr>
            <p:nvPr/>
          </p:nvSpPr>
          <p:spPr bwMode="auto">
            <a:xfrm>
              <a:off x="9869863" y="4291313"/>
              <a:ext cx="39236" cy="40502"/>
            </a:xfrm>
            <a:custGeom>
              <a:avLst/>
              <a:gdLst>
                <a:gd name="T0" fmla="*/ 24 w 24"/>
                <a:gd name="T1" fmla="*/ 18 h 25"/>
                <a:gd name="T2" fmla="*/ 17 w 24"/>
                <a:gd name="T3" fmla="*/ 25 h 25"/>
                <a:gd name="T4" fmla="*/ 7 w 24"/>
                <a:gd name="T5" fmla="*/ 25 h 25"/>
                <a:gd name="T6" fmla="*/ 0 w 24"/>
                <a:gd name="T7" fmla="*/ 18 h 25"/>
                <a:gd name="T8" fmla="*/ 0 w 24"/>
                <a:gd name="T9" fmla="*/ 7 h 25"/>
                <a:gd name="T10" fmla="*/ 7 w 24"/>
                <a:gd name="T11" fmla="*/ 0 h 25"/>
                <a:gd name="T12" fmla="*/ 17 w 24"/>
                <a:gd name="T13" fmla="*/ 0 h 25"/>
                <a:gd name="T14" fmla="*/ 24 w 24"/>
                <a:gd name="T15" fmla="*/ 7 h 25"/>
                <a:gd name="T16" fmla="*/ 24 w 24"/>
                <a:gd name="T1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24" y="18"/>
                  </a:moveTo>
                  <a:cubicBezTo>
                    <a:pt x="24" y="22"/>
                    <a:pt x="21" y="25"/>
                    <a:pt x="17" y="25"/>
                  </a:cubicBezTo>
                  <a:cubicBezTo>
                    <a:pt x="7" y="25"/>
                    <a:pt x="7" y="25"/>
                    <a:pt x="7" y="25"/>
                  </a:cubicBezTo>
                  <a:cubicBezTo>
                    <a:pt x="3" y="25"/>
                    <a:pt x="0" y="22"/>
                    <a:pt x="0" y="18"/>
                  </a:cubicBezTo>
                  <a:cubicBezTo>
                    <a:pt x="0" y="7"/>
                    <a:pt x="0" y="7"/>
                    <a:pt x="0" y="7"/>
                  </a:cubicBezTo>
                  <a:cubicBezTo>
                    <a:pt x="0" y="3"/>
                    <a:pt x="3" y="0"/>
                    <a:pt x="7" y="0"/>
                  </a:cubicBezTo>
                  <a:cubicBezTo>
                    <a:pt x="17" y="0"/>
                    <a:pt x="17" y="0"/>
                    <a:pt x="17" y="0"/>
                  </a:cubicBezTo>
                  <a:cubicBezTo>
                    <a:pt x="21" y="0"/>
                    <a:pt x="24" y="3"/>
                    <a:pt x="24" y="7"/>
                  </a:cubicBezTo>
                  <a:lnTo>
                    <a:pt x="2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0" name="Freeform 206">
              <a:extLst>
                <a:ext uri="{FF2B5EF4-FFF2-40B4-BE49-F238E27FC236}">
                  <a16:creationId xmlns:a16="http://schemas.microsoft.com/office/drawing/2014/main" id="{E6FE65F0-3CEE-4C71-B679-8589EC980C64}"/>
                </a:ext>
              </a:extLst>
            </p:cNvPr>
            <p:cNvSpPr>
              <a:spLocks/>
            </p:cNvSpPr>
            <p:nvPr/>
          </p:nvSpPr>
          <p:spPr bwMode="auto">
            <a:xfrm>
              <a:off x="10121733" y="4291312"/>
              <a:ext cx="40502" cy="40502"/>
            </a:xfrm>
            <a:custGeom>
              <a:avLst/>
              <a:gdLst>
                <a:gd name="T0" fmla="*/ 25 w 25"/>
                <a:gd name="T1" fmla="*/ 18 h 25"/>
                <a:gd name="T2" fmla="*/ 18 w 25"/>
                <a:gd name="T3" fmla="*/ 25 h 25"/>
                <a:gd name="T4" fmla="*/ 7 w 25"/>
                <a:gd name="T5" fmla="*/ 25 h 25"/>
                <a:gd name="T6" fmla="*/ 0 w 25"/>
                <a:gd name="T7" fmla="*/ 18 h 25"/>
                <a:gd name="T8" fmla="*/ 0 w 25"/>
                <a:gd name="T9" fmla="*/ 7 h 25"/>
                <a:gd name="T10" fmla="*/ 7 w 25"/>
                <a:gd name="T11" fmla="*/ 0 h 25"/>
                <a:gd name="T12" fmla="*/ 18 w 25"/>
                <a:gd name="T13" fmla="*/ 0 h 25"/>
                <a:gd name="T14" fmla="*/ 25 w 25"/>
                <a:gd name="T15" fmla="*/ 7 h 25"/>
                <a:gd name="T16" fmla="*/ 25 w 25"/>
                <a:gd name="T1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5" y="18"/>
                  </a:moveTo>
                  <a:cubicBezTo>
                    <a:pt x="25" y="22"/>
                    <a:pt x="21" y="25"/>
                    <a:pt x="18" y="25"/>
                  </a:cubicBezTo>
                  <a:cubicBezTo>
                    <a:pt x="7" y="25"/>
                    <a:pt x="7" y="25"/>
                    <a:pt x="7" y="25"/>
                  </a:cubicBezTo>
                  <a:cubicBezTo>
                    <a:pt x="3" y="25"/>
                    <a:pt x="0" y="22"/>
                    <a:pt x="0" y="18"/>
                  </a:cubicBezTo>
                  <a:cubicBezTo>
                    <a:pt x="0" y="7"/>
                    <a:pt x="0" y="7"/>
                    <a:pt x="0" y="7"/>
                  </a:cubicBezTo>
                  <a:cubicBezTo>
                    <a:pt x="0" y="3"/>
                    <a:pt x="3" y="0"/>
                    <a:pt x="7" y="0"/>
                  </a:cubicBezTo>
                  <a:cubicBezTo>
                    <a:pt x="18" y="0"/>
                    <a:pt x="18" y="0"/>
                    <a:pt x="18" y="0"/>
                  </a:cubicBezTo>
                  <a:cubicBezTo>
                    <a:pt x="21" y="0"/>
                    <a:pt x="25" y="3"/>
                    <a:pt x="25" y="7"/>
                  </a:cubicBezTo>
                  <a:lnTo>
                    <a:pt x="2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1" name="Freeform 207">
              <a:extLst>
                <a:ext uri="{FF2B5EF4-FFF2-40B4-BE49-F238E27FC236}">
                  <a16:creationId xmlns:a16="http://schemas.microsoft.com/office/drawing/2014/main" id="{F8EF143B-D674-44F7-B09E-CB649B6167DF}"/>
                </a:ext>
              </a:extLst>
            </p:cNvPr>
            <p:cNvSpPr>
              <a:spLocks/>
            </p:cNvSpPr>
            <p:nvPr/>
          </p:nvSpPr>
          <p:spPr bwMode="auto">
            <a:xfrm>
              <a:off x="9938210" y="4074882"/>
              <a:ext cx="156944" cy="121505"/>
            </a:xfrm>
            <a:custGeom>
              <a:avLst/>
              <a:gdLst>
                <a:gd name="T0" fmla="*/ 0 w 124"/>
                <a:gd name="T1" fmla="*/ 0 h 96"/>
                <a:gd name="T2" fmla="*/ 0 w 124"/>
                <a:gd name="T3" fmla="*/ 96 h 96"/>
                <a:gd name="T4" fmla="*/ 11 w 124"/>
                <a:gd name="T5" fmla="*/ 96 h 96"/>
                <a:gd name="T6" fmla="*/ 11 w 124"/>
                <a:gd name="T7" fmla="*/ 9 h 96"/>
                <a:gd name="T8" fmla="*/ 112 w 124"/>
                <a:gd name="T9" fmla="*/ 9 h 96"/>
                <a:gd name="T10" fmla="*/ 112 w 124"/>
                <a:gd name="T11" fmla="*/ 96 h 96"/>
                <a:gd name="T12" fmla="*/ 124 w 124"/>
                <a:gd name="T13" fmla="*/ 96 h 96"/>
                <a:gd name="T14" fmla="*/ 124 w 124"/>
                <a:gd name="T15" fmla="*/ 0 h 96"/>
                <a:gd name="T16" fmla="*/ 0 w 124"/>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96">
                  <a:moveTo>
                    <a:pt x="0" y="0"/>
                  </a:moveTo>
                  <a:lnTo>
                    <a:pt x="0" y="96"/>
                  </a:lnTo>
                  <a:lnTo>
                    <a:pt x="11" y="96"/>
                  </a:lnTo>
                  <a:lnTo>
                    <a:pt x="11" y="9"/>
                  </a:lnTo>
                  <a:lnTo>
                    <a:pt x="112" y="9"/>
                  </a:lnTo>
                  <a:lnTo>
                    <a:pt x="112" y="96"/>
                  </a:lnTo>
                  <a:lnTo>
                    <a:pt x="124" y="96"/>
                  </a:lnTo>
                  <a:lnTo>
                    <a:pt x="124"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2" name="Freeform 208">
              <a:extLst>
                <a:ext uri="{FF2B5EF4-FFF2-40B4-BE49-F238E27FC236}">
                  <a16:creationId xmlns:a16="http://schemas.microsoft.com/office/drawing/2014/main" id="{6A5FBBC1-2029-4A44-BAC7-8C3841BBC206}"/>
                </a:ext>
              </a:extLst>
            </p:cNvPr>
            <p:cNvSpPr>
              <a:spLocks/>
            </p:cNvSpPr>
            <p:nvPr/>
          </p:nvSpPr>
          <p:spPr bwMode="auto">
            <a:xfrm>
              <a:off x="9859738" y="4162213"/>
              <a:ext cx="313888" cy="162007"/>
            </a:xfrm>
            <a:custGeom>
              <a:avLst/>
              <a:gdLst>
                <a:gd name="T0" fmla="*/ 212 w 248"/>
                <a:gd name="T1" fmla="*/ 0 h 128"/>
                <a:gd name="T2" fmla="*/ 212 w 248"/>
                <a:gd name="T3" fmla="*/ 54 h 128"/>
                <a:gd name="T4" fmla="*/ 32 w 248"/>
                <a:gd name="T5" fmla="*/ 54 h 128"/>
                <a:gd name="T6" fmla="*/ 32 w 248"/>
                <a:gd name="T7" fmla="*/ 0 h 128"/>
                <a:gd name="T8" fmla="*/ 0 w 248"/>
                <a:gd name="T9" fmla="*/ 0 h 128"/>
                <a:gd name="T10" fmla="*/ 0 w 248"/>
                <a:gd name="T11" fmla="*/ 128 h 128"/>
                <a:gd name="T12" fmla="*/ 57 w 248"/>
                <a:gd name="T13" fmla="*/ 128 h 128"/>
                <a:gd name="T14" fmla="*/ 57 w 248"/>
                <a:gd name="T15" fmla="*/ 95 h 128"/>
                <a:gd name="T16" fmla="*/ 191 w 248"/>
                <a:gd name="T17" fmla="*/ 95 h 128"/>
                <a:gd name="T18" fmla="*/ 191 w 248"/>
                <a:gd name="T19" fmla="*/ 128 h 128"/>
                <a:gd name="T20" fmla="*/ 248 w 248"/>
                <a:gd name="T21" fmla="*/ 128 h 128"/>
                <a:gd name="T22" fmla="*/ 248 w 248"/>
                <a:gd name="T23" fmla="*/ 0 h 128"/>
                <a:gd name="T24" fmla="*/ 212 w 248"/>
                <a:gd name="T2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128">
                  <a:moveTo>
                    <a:pt x="212" y="0"/>
                  </a:moveTo>
                  <a:lnTo>
                    <a:pt x="212" y="54"/>
                  </a:lnTo>
                  <a:lnTo>
                    <a:pt x="32" y="54"/>
                  </a:lnTo>
                  <a:lnTo>
                    <a:pt x="32" y="0"/>
                  </a:lnTo>
                  <a:lnTo>
                    <a:pt x="0" y="0"/>
                  </a:lnTo>
                  <a:lnTo>
                    <a:pt x="0" y="128"/>
                  </a:lnTo>
                  <a:lnTo>
                    <a:pt x="57" y="128"/>
                  </a:lnTo>
                  <a:lnTo>
                    <a:pt x="57" y="95"/>
                  </a:lnTo>
                  <a:lnTo>
                    <a:pt x="191" y="95"/>
                  </a:lnTo>
                  <a:lnTo>
                    <a:pt x="191" y="128"/>
                  </a:lnTo>
                  <a:lnTo>
                    <a:pt x="248" y="128"/>
                  </a:lnTo>
                  <a:lnTo>
                    <a:pt x="248" y="0"/>
                  </a:lnTo>
                  <a:lnTo>
                    <a:pt x="2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3" name="Freeform 209">
              <a:extLst>
                <a:ext uri="{FF2B5EF4-FFF2-40B4-BE49-F238E27FC236}">
                  <a16:creationId xmlns:a16="http://schemas.microsoft.com/office/drawing/2014/main" id="{A05B7C40-ED07-471B-85C5-8C65D492A030}"/>
                </a:ext>
              </a:extLst>
            </p:cNvPr>
            <p:cNvSpPr>
              <a:spLocks/>
            </p:cNvSpPr>
            <p:nvPr/>
          </p:nvSpPr>
          <p:spPr bwMode="auto">
            <a:xfrm>
              <a:off x="9924287" y="4293844"/>
              <a:ext cx="183524" cy="82269"/>
            </a:xfrm>
            <a:custGeom>
              <a:avLst/>
              <a:gdLst>
                <a:gd name="T0" fmla="*/ 145 w 145"/>
                <a:gd name="T1" fmla="*/ 65 h 65"/>
                <a:gd name="T2" fmla="*/ 0 w 145"/>
                <a:gd name="T3" fmla="*/ 65 h 65"/>
                <a:gd name="T4" fmla="*/ 18 w 145"/>
                <a:gd name="T5" fmla="*/ 0 h 65"/>
                <a:gd name="T6" fmla="*/ 128 w 145"/>
                <a:gd name="T7" fmla="*/ 0 h 65"/>
                <a:gd name="T8" fmla="*/ 145 w 145"/>
                <a:gd name="T9" fmla="*/ 65 h 65"/>
                <a:gd name="T10" fmla="*/ 145 w 145"/>
                <a:gd name="T11" fmla="*/ 65 h 65"/>
              </a:gdLst>
              <a:ahLst/>
              <a:cxnLst>
                <a:cxn ang="0">
                  <a:pos x="T0" y="T1"/>
                </a:cxn>
                <a:cxn ang="0">
                  <a:pos x="T2" y="T3"/>
                </a:cxn>
                <a:cxn ang="0">
                  <a:pos x="T4" y="T5"/>
                </a:cxn>
                <a:cxn ang="0">
                  <a:pos x="T6" y="T7"/>
                </a:cxn>
                <a:cxn ang="0">
                  <a:pos x="T8" y="T9"/>
                </a:cxn>
                <a:cxn ang="0">
                  <a:pos x="T10" y="T11"/>
                </a:cxn>
              </a:cxnLst>
              <a:rect l="0" t="0" r="r" b="b"/>
              <a:pathLst>
                <a:path w="145" h="65">
                  <a:moveTo>
                    <a:pt x="145" y="65"/>
                  </a:moveTo>
                  <a:lnTo>
                    <a:pt x="0" y="65"/>
                  </a:lnTo>
                  <a:lnTo>
                    <a:pt x="18" y="0"/>
                  </a:lnTo>
                  <a:lnTo>
                    <a:pt x="128" y="0"/>
                  </a:lnTo>
                  <a:lnTo>
                    <a:pt x="145" y="65"/>
                  </a:lnTo>
                  <a:lnTo>
                    <a:pt x="145"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4" name="Freeform 210">
              <a:extLst>
                <a:ext uri="{FF2B5EF4-FFF2-40B4-BE49-F238E27FC236}">
                  <a16:creationId xmlns:a16="http://schemas.microsoft.com/office/drawing/2014/main" id="{8E8F36E0-4276-455F-A427-466FEF5B5444}"/>
                </a:ext>
              </a:extLst>
            </p:cNvPr>
            <p:cNvSpPr>
              <a:spLocks/>
            </p:cNvSpPr>
            <p:nvPr/>
          </p:nvSpPr>
          <p:spPr bwMode="auto">
            <a:xfrm>
              <a:off x="9923022" y="4273593"/>
              <a:ext cx="179726" cy="50627"/>
            </a:xfrm>
            <a:custGeom>
              <a:avLst/>
              <a:gdLst>
                <a:gd name="T0" fmla="*/ 141 w 142"/>
                <a:gd name="T1" fmla="*/ 40 h 40"/>
                <a:gd name="T2" fmla="*/ 133 w 142"/>
                <a:gd name="T3" fmla="*/ 10 h 40"/>
                <a:gd name="T4" fmla="*/ 14 w 142"/>
                <a:gd name="T5" fmla="*/ 10 h 40"/>
                <a:gd name="T6" fmla="*/ 7 w 142"/>
                <a:gd name="T7" fmla="*/ 40 h 40"/>
                <a:gd name="T8" fmla="*/ 0 w 142"/>
                <a:gd name="T9" fmla="*/ 36 h 40"/>
                <a:gd name="T10" fmla="*/ 0 w 142"/>
                <a:gd name="T11" fmla="*/ 0 h 40"/>
                <a:gd name="T12" fmla="*/ 142 w 142"/>
                <a:gd name="T13" fmla="*/ 0 h 40"/>
                <a:gd name="T14" fmla="*/ 142 w 142"/>
                <a:gd name="T15" fmla="*/ 36 h 40"/>
                <a:gd name="T16" fmla="*/ 141 w 142"/>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40">
                  <a:moveTo>
                    <a:pt x="141" y="40"/>
                  </a:moveTo>
                  <a:lnTo>
                    <a:pt x="133" y="10"/>
                  </a:lnTo>
                  <a:lnTo>
                    <a:pt x="14" y="10"/>
                  </a:lnTo>
                  <a:lnTo>
                    <a:pt x="7" y="40"/>
                  </a:lnTo>
                  <a:lnTo>
                    <a:pt x="0" y="36"/>
                  </a:lnTo>
                  <a:lnTo>
                    <a:pt x="0" y="0"/>
                  </a:lnTo>
                  <a:lnTo>
                    <a:pt x="142" y="0"/>
                  </a:lnTo>
                  <a:lnTo>
                    <a:pt x="142" y="36"/>
                  </a:lnTo>
                  <a:lnTo>
                    <a:pt x="14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5" name="Freeform 211">
              <a:extLst>
                <a:ext uri="{FF2B5EF4-FFF2-40B4-BE49-F238E27FC236}">
                  <a16:creationId xmlns:a16="http://schemas.microsoft.com/office/drawing/2014/main" id="{1FED0BB2-B454-41A3-85EC-BD8E54CB1560}"/>
                </a:ext>
              </a:extLst>
            </p:cNvPr>
            <p:cNvSpPr>
              <a:spLocks noEditPoints="1"/>
            </p:cNvSpPr>
            <p:nvPr/>
          </p:nvSpPr>
          <p:spPr bwMode="auto">
            <a:xfrm>
              <a:off x="9907834" y="4144493"/>
              <a:ext cx="213900" cy="79737"/>
            </a:xfrm>
            <a:custGeom>
              <a:avLst/>
              <a:gdLst>
                <a:gd name="T0" fmla="*/ 0 w 134"/>
                <a:gd name="T1" fmla="*/ 0 h 50"/>
                <a:gd name="T2" fmla="*/ 0 w 134"/>
                <a:gd name="T3" fmla="*/ 50 h 50"/>
                <a:gd name="T4" fmla="*/ 134 w 134"/>
                <a:gd name="T5" fmla="*/ 50 h 50"/>
                <a:gd name="T6" fmla="*/ 134 w 134"/>
                <a:gd name="T7" fmla="*/ 0 h 50"/>
                <a:gd name="T8" fmla="*/ 0 w 134"/>
                <a:gd name="T9" fmla="*/ 0 h 50"/>
                <a:gd name="T10" fmla="*/ 79 w 134"/>
                <a:gd name="T11" fmla="*/ 32 h 50"/>
                <a:gd name="T12" fmla="*/ 54 w 134"/>
                <a:gd name="T13" fmla="*/ 32 h 50"/>
                <a:gd name="T14" fmla="*/ 51 w 134"/>
                <a:gd name="T15" fmla="*/ 27 h 50"/>
                <a:gd name="T16" fmla="*/ 54 w 134"/>
                <a:gd name="T17" fmla="*/ 23 h 50"/>
                <a:gd name="T18" fmla="*/ 79 w 134"/>
                <a:gd name="T19" fmla="*/ 23 h 50"/>
                <a:gd name="T20" fmla="*/ 81 w 134"/>
                <a:gd name="T21" fmla="*/ 27 h 50"/>
                <a:gd name="T22" fmla="*/ 79 w 134"/>
                <a:gd name="T2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50">
                  <a:moveTo>
                    <a:pt x="0" y="0"/>
                  </a:moveTo>
                  <a:cubicBezTo>
                    <a:pt x="0" y="50"/>
                    <a:pt x="0" y="50"/>
                    <a:pt x="0" y="50"/>
                  </a:cubicBezTo>
                  <a:cubicBezTo>
                    <a:pt x="134" y="50"/>
                    <a:pt x="134" y="50"/>
                    <a:pt x="134" y="50"/>
                  </a:cubicBezTo>
                  <a:cubicBezTo>
                    <a:pt x="134" y="0"/>
                    <a:pt x="134" y="0"/>
                    <a:pt x="134" y="0"/>
                  </a:cubicBezTo>
                  <a:lnTo>
                    <a:pt x="0" y="0"/>
                  </a:lnTo>
                  <a:close/>
                  <a:moveTo>
                    <a:pt x="79" y="32"/>
                  </a:moveTo>
                  <a:cubicBezTo>
                    <a:pt x="54" y="32"/>
                    <a:pt x="54" y="32"/>
                    <a:pt x="54" y="32"/>
                  </a:cubicBezTo>
                  <a:cubicBezTo>
                    <a:pt x="52" y="32"/>
                    <a:pt x="51" y="30"/>
                    <a:pt x="51" y="27"/>
                  </a:cubicBezTo>
                  <a:cubicBezTo>
                    <a:pt x="51" y="25"/>
                    <a:pt x="52" y="23"/>
                    <a:pt x="54" y="23"/>
                  </a:cubicBezTo>
                  <a:cubicBezTo>
                    <a:pt x="79" y="23"/>
                    <a:pt x="79" y="23"/>
                    <a:pt x="79" y="23"/>
                  </a:cubicBezTo>
                  <a:cubicBezTo>
                    <a:pt x="80" y="23"/>
                    <a:pt x="81" y="25"/>
                    <a:pt x="81" y="27"/>
                  </a:cubicBezTo>
                  <a:cubicBezTo>
                    <a:pt x="81" y="30"/>
                    <a:pt x="80" y="32"/>
                    <a:pt x="7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6" name="Freeform 263">
              <a:extLst>
                <a:ext uri="{FF2B5EF4-FFF2-40B4-BE49-F238E27FC236}">
                  <a16:creationId xmlns:a16="http://schemas.microsoft.com/office/drawing/2014/main" id="{58238A2E-B596-4844-A972-026B2FA9B791}"/>
                </a:ext>
              </a:extLst>
            </p:cNvPr>
            <p:cNvSpPr>
              <a:spLocks noEditPoints="1"/>
            </p:cNvSpPr>
            <p:nvPr/>
          </p:nvSpPr>
          <p:spPr bwMode="auto">
            <a:xfrm>
              <a:off x="9868597" y="1357468"/>
              <a:ext cx="301232" cy="303763"/>
            </a:xfrm>
            <a:custGeom>
              <a:avLst/>
              <a:gdLst>
                <a:gd name="T0" fmla="*/ 183 w 188"/>
                <a:gd name="T1" fmla="*/ 6 h 189"/>
                <a:gd name="T2" fmla="*/ 169 w 188"/>
                <a:gd name="T3" fmla="*/ 0 h 189"/>
                <a:gd name="T4" fmla="*/ 19 w 188"/>
                <a:gd name="T5" fmla="*/ 0 h 189"/>
                <a:gd name="T6" fmla="*/ 5 w 188"/>
                <a:gd name="T7" fmla="*/ 6 h 189"/>
                <a:gd name="T8" fmla="*/ 0 w 188"/>
                <a:gd name="T9" fmla="*/ 20 h 189"/>
                <a:gd name="T10" fmla="*/ 0 w 188"/>
                <a:gd name="T11" fmla="*/ 170 h 189"/>
                <a:gd name="T12" fmla="*/ 5 w 188"/>
                <a:gd name="T13" fmla="*/ 184 h 189"/>
                <a:gd name="T14" fmla="*/ 19 w 188"/>
                <a:gd name="T15" fmla="*/ 189 h 189"/>
                <a:gd name="T16" fmla="*/ 169 w 188"/>
                <a:gd name="T17" fmla="*/ 189 h 189"/>
                <a:gd name="T18" fmla="*/ 183 w 188"/>
                <a:gd name="T19" fmla="*/ 184 h 189"/>
                <a:gd name="T20" fmla="*/ 188 w 188"/>
                <a:gd name="T21" fmla="*/ 170 h 189"/>
                <a:gd name="T22" fmla="*/ 188 w 188"/>
                <a:gd name="T23" fmla="*/ 20 h 189"/>
                <a:gd name="T24" fmla="*/ 183 w 188"/>
                <a:gd name="T25" fmla="*/ 6 h 189"/>
                <a:gd name="T26" fmla="*/ 137 w 188"/>
                <a:gd name="T27" fmla="*/ 108 h 189"/>
                <a:gd name="T28" fmla="*/ 115 w 188"/>
                <a:gd name="T29" fmla="*/ 62 h 189"/>
                <a:gd name="T30" fmla="*/ 108 w 188"/>
                <a:gd name="T31" fmla="*/ 79 h 189"/>
                <a:gd name="T32" fmla="*/ 129 w 188"/>
                <a:gd name="T33" fmla="*/ 135 h 189"/>
                <a:gd name="T34" fmla="*/ 109 w 188"/>
                <a:gd name="T35" fmla="*/ 137 h 189"/>
                <a:gd name="T36" fmla="*/ 102 w 188"/>
                <a:gd name="T37" fmla="*/ 187 h 189"/>
                <a:gd name="T38" fmla="*/ 86 w 188"/>
                <a:gd name="T39" fmla="*/ 187 h 189"/>
                <a:gd name="T40" fmla="*/ 79 w 188"/>
                <a:gd name="T41" fmla="*/ 137 h 189"/>
                <a:gd name="T42" fmla="*/ 59 w 188"/>
                <a:gd name="T43" fmla="*/ 135 h 189"/>
                <a:gd name="T44" fmla="*/ 80 w 188"/>
                <a:gd name="T45" fmla="*/ 79 h 189"/>
                <a:gd name="T46" fmla="*/ 74 w 188"/>
                <a:gd name="T47" fmla="*/ 62 h 189"/>
                <a:gd name="T48" fmla="*/ 52 w 188"/>
                <a:gd name="T49" fmla="*/ 108 h 189"/>
                <a:gd name="T50" fmla="*/ 41 w 188"/>
                <a:gd name="T51" fmla="*/ 104 h 189"/>
                <a:gd name="T52" fmla="*/ 66 w 188"/>
                <a:gd name="T53" fmla="*/ 44 h 189"/>
                <a:gd name="T54" fmla="*/ 86 w 188"/>
                <a:gd name="T55" fmla="*/ 43 h 189"/>
                <a:gd name="T56" fmla="*/ 86 w 188"/>
                <a:gd name="T57" fmla="*/ 37 h 189"/>
                <a:gd name="T58" fmla="*/ 79 w 188"/>
                <a:gd name="T59" fmla="*/ 31 h 189"/>
                <a:gd name="T60" fmla="*/ 76 w 188"/>
                <a:gd name="T61" fmla="*/ 23 h 189"/>
                <a:gd name="T62" fmla="*/ 80 w 188"/>
                <a:gd name="T63" fmla="*/ 10 h 189"/>
                <a:gd name="T64" fmla="*/ 94 w 188"/>
                <a:gd name="T65" fmla="*/ 3 h 189"/>
                <a:gd name="T66" fmla="*/ 108 w 188"/>
                <a:gd name="T67" fmla="*/ 10 h 189"/>
                <a:gd name="T68" fmla="*/ 111 w 188"/>
                <a:gd name="T69" fmla="*/ 16 h 189"/>
                <a:gd name="T70" fmla="*/ 112 w 188"/>
                <a:gd name="T71" fmla="*/ 24 h 189"/>
                <a:gd name="T72" fmla="*/ 111 w 188"/>
                <a:gd name="T73" fmla="*/ 28 h 189"/>
                <a:gd name="T74" fmla="*/ 109 w 188"/>
                <a:gd name="T75" fmla="*/ 31 h 189"/>
                <a:gd name="T76" fmla="*/ 102 w 188"/>
                <a:gd name="T77" fmla="*/ 37 h 189"/>
                <a:gd name="T78" fmla="*/ 102 w 188"/>
                <a:gd name="T79" fmla="*/ 43 h 189"/>
                <a:gd name="T80" fmla="*/ 123 w 188"/>
                <a:gd name="T81" fmla="*/ 44 h 189"/>
                <a:gd name="T82" fmla="*/ 147 w 188"/>
                <a:gd name="T83" fmla="*/ 104 h 189"/>
                <a:gd name="T84" fmla="*/ 137 w 188"/>
                <a:gd name="T85"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189">
                  <a:moveTo>
                    <a:pt x="183" y="6"/>
                  </a:moveTo>
                  <a:cubicBezTo>
                    <a:pt x="179" y="2"/>
                    <a:pt x="174" y="0"/>
                    <a:pt x="169" y="0"/>
                  </a:cubicBezTo>
                  <a:cubicBezTo>
                    <a:pt x="19" y="0"/>
                    <a:pt x="19" y="0"/>
                    <a:pt x="19" y="0"/>
                  </a:cubicBezTo>
                  <a:cubicBezTo>
                    <a:pt x="14" y="0"/>
                    <a:pt x="9" y="2"/>
                    <a:pt x="5" y="6"/>
                  </a:cubicBezTo>
                  <a:cubicBezTo>
                    <a:pt x="2" y="10"/>
                    <a:pt x="0" y="15"/>
                    <a:pt x="0" y="20"/>
                  </a:cubicBezTo>
                  <a:cubicBezTo>
                    <a:pt x="0" y="170"/>
                    <a:pt x="0" y="170"/>
                    <a:pt x="0" y="170"/>
                  </a:cubicBezTo>
                  <a:cubicBezTo>
                    <a:pt x="0" y="175"/>
                    <a:pt x="2" y="180"/>
                    <a:pt x="5" y="184"/>
                  </a:cubicBezTo>
                  <a:cubicBezTo>
                    <a:pt x="9" y="187"/>
                    <a:pt x="14" y="189"/>
                    <a:pt x="19" y="189"/>
                  </a:cubicBezTo>
                  <a:cubicBezTo>
                    <a:pt x="169" y="189"/>
                    <a:pt x="169" y="189"/>
                    <a:pt x="169" y="189"/>
                  </a:cubicBezTo>
                  <a:cubicBezTo>
                    <a:pt x="174" y="189"/>
                    <a:pt x="179" y="187"/>
                    <a:pt x="183" y="184"/>
                  </a:cubicBezTo>
                  <a:cubicBezTo>
                    <a:pt x="186" y="180"/>
                    <a:pt x="188" y="176"/>
                    <a:pt x="188" y="170"/>
                  </a:cubicBezTo>
                  <a:cubicBezTo>
                    <a:pt x="188" y="20"/>
                    <a:pt x="188" y="20"/>
                    <a:pt x="188" y="20"/>
                  </a:cubicBezTo>
                  <a:cubicBezTo>
                    <a:pt x="188" y="15"/>
                    <a:pt x="186" y="10"/>
                    <a:pt x="183" y="6"/>
                  </a:cubicBezTo>
                  <a:close/>
                  <a:moveTo>
                    <a:pt x="137" y="108"/>
                  </a:moveTo>
                  <a:cubicBezTo>
                    <a:pt x="115" y="62"/>
                    <a:pt x="115" y="62"/>
                    <a:pt x="115" y="62"/>
                  </a:cubicBezTo>
                  <a:cubicBezTo>
                    <a:pt x="108" y="79"/>
                    <a:pt x="108" y="79"/>
                    <a:pt x="108" y="79"/>
                  </a:cubicBezTo>
                  <a:cubicBezTo>
                    <a:pt x="129" y="135"/>
                    <a:pt x="129" y="135"/>
                    <a:pt x="129" y="135"/>
                  </a:cubicBezTo>
                  <a:cubicBezTo>
                    <a:pt x="109" y="137"/>
                    <a:pt x="109" y="137"/>
                    <a:pt x="109" y="137"/>
                  </a:cubicBezTo>
                  <a:cubicBezTo>
                    <a:pt x="102" y="187"/>
                    <a:pt x="102" y="187"/>
                    <a:pt x="102" y="187"/>
                  </a:cubicBezTo>
                  <a:cubicBezTo>
                    <a:pt x="86" y="187"/>
                    <a:pt x="86" y="187"/>
                    <a:pt x="86" y="187"/>
                  </a:cubicBezTo>
                  <a:cubicBezTo>
                    <a:pt x="79" y="137"/>
                    <a:pt x="79" y="137"/>
                    <a:pt x="79" y="137"/>
                  </a:cubicBezTo>
                  <a:cubicBezTo>
                    <a:pt x="59" y="135"/>
                    <a:pt x="59" y="135"/>
                    <a:pt x="59" y="135"/>
                  </a:cubicBezTo>
                  <a:cubicBezTo>
                    <a:pt x="80" y="79"/>
                    <a:pt x="80" y="79"/>
                    <a:pt x="80" y="79"/>
                  </a:cubicBezTo>
                  <a:cubicBezTo>
                    <a:pt x="74" y="62"/>
                    <a:pt x="74" y="62"/>
                    <a:pt x="74" y="62"/>
                  </a:cubicBezTo>
                  <a:cubicBezTo>
                    <a:pt x="52" y="108"/>
                    <a:pt x="52" y="108"/>
                    <a:pt x="52" y="108"/>
                  </a:cubicBezTo>
                  <a:cubicBezTo>
                    <a:pt x="41" y="104"/>
                    <a:pt x="41" y="104"/>
                    <a:pt x="41" y="104"/>
                  </a:cubicBezTo>
                  <a:cubicBezTo>
                    <a:pt x="66" y="44"/>
                    <a:pt x="66" y="44"/>
                    <a:pt x="66" y="44"/>
                  </a:cubicBezTo>
                  <a:cubicBezTo>
                    <a:pt x="86" y="43"/>
                    <a:pt x="86" y="43"/>
                    <a:pt x="86" y="43"/>
                  </a:cubicBezTo>
                  <a:cubicBezTo>
                    <a:pt x="86" y="37"/>
                    <a:pt x="86" y="37"/>
                    <a:pt x="86" y="37"/>
                  </a:cubicBezTo>
                  <a:cubicBezTo>
                    <a:pt x="79" y="31"/>
                    <a:pt x="79" y="31"/>
                    <a:pt x="79" y="31"/>
                  </a:cubicBezTo>
                  <a:cubicBezTo>
                    <a:pt x="78" y="30"/>
                    <a:pt x="77" y="27"/>
                    <a:pt x="76" y="23"/>
                  </a:cubicBezTo>
                  <a:cubicBezTo>
                    <a:pt x="75" y="19"/>
                    <a:pt x="77" y="14"/>
                    <a:pt x="80" y="10"/>
                  </a:cubicBezTo>
                  <a:cubicBezTo>
                    <a:pt x="84" y="5"/>
                    <a:pt x="88" y="3"/>
                    <a:pt x="94" y="3"/>
                  </a:cubicBezTo>
                  <a:cubicBezTo>
                    <a:pt x="99" y="3"/>
                    <a:pt x="104" y="5"/>
                    <a:pt x="108" y="10"/>
                  </a:cubicBezTo>
                  <a:cubicBezTo>
                    <a:pt x="109" y="12"/>
                    <a:pt x="110" y="14"/>
                    <a:pt x="111" y="16"/>
                  </a:cubicBezTo>
                  <a:cubicBezTo>
                    <a:pt x="112" y="19"/>
                    <a:pt x="112" y="21"/>
                    <a:pt x="112" y="24"/>
                  </a:cubicBezTo>
                  <a:cubicBezTo>
                    <a:pt x="112" y="25"/>
                    <a:pt x="112" y="27"/>
                    <a:pt x="111" y="28"/>
                  </a:cubicBezTo>
                  <a:cubicBezTo>
                    <a:pt x="111" y="29"/>
                    <a:pt x="110" y="30"/>
                    <a:pt x="109" y="31"/>
                  </a:cubicBezTo>
                  <a:cubicBezTo>
                    <a:pt x="102" y="37"/>
                    <a:pt x="102" y="37"/>
                    <a:pt x="102" y="37"/>
                  </a:cubicBezTo>
                  <a:cubicBezTo>
                    <a:pt x="102" y="43"/>
                    <a:pt x="102" y="43"/>
                    <a:pt x="102" y="43"/>
                  </a:cubicBezTo>
                  <a:cubicBezTo>
                    <a:pt x="123" y="44"/>
                    <a:pt x="123" y="44"/>
                    <a:pt x="123" y="44"/>
                  </a:cubicBezTo>
                  <a:cubicBezTo>
                    <a:pt x="147" y="104"/>
                    <a:pt x="147" y="104"/>
                    <a:pt x="147" y="104"/>
                  </a:cubicBezTo>
                  <a:lnTo>
                    <a:pt x="137"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7" name="Freeform 332">
              <a:extLst>
                <a:ext uri="{FF2B5EF4-FFF2-40B4-BE49-F238E27FC236}">
                  <a16:creationId xmlns:a16="http://schemas.microsoft.com/office/drawing/2014/main" id="{FE699705-907A-4A01-A61E-064FDBAF8140}"/>
                </a:ext>
              </a:extLst>
            </p:cNvPr>
            <p:cNvSpPr>
              <a:spLocks noEditPoints="1"/>
            </p:cNvSpPr>
            <p:nvPr/>
          </p:nvSpPr>
          <p:spPr bwMode="auto">
            <a:xfrm>
              <a:off x="10076169" y="6540424"/>
              <a:ext cx="55690" cy="58221"/>
            </a:xfrm>
            <a:custGeom>
              <a:avLst/>
              <a:gdLst>
                <a:gd name="T0" fmla="*/ 17 w 35"/>
                <a:gd name="T1" fmla="*/ 0 h 36"/>
                <a:gd name="T2" fmla="*/ 0 w 35"/>
                <a:gd name="T3" fmla="*/ 18 h 36"/>
                <a:gd name="T4" fmla="*/ 17 w 35"/>
                <a:gd name="T5" fmla="*/ 36 h 36"/>
                <a:gd name="T6" fmla="*/ 35 w 35"/>
                <a:gd name="T7" fmla="*/ 18 h 36"/>
                <a:gd name="T8" fmla="*/ 17 w 35"/>
                <a:gd name="T9" fmla="*/ 0 h 36"/>
                <a:gd name="T10" fmla="*/ 21 w 35"/>
                <a:gd name="T11" fmla="*/ 31 h 36"/>
                <a:gd name="T12" fmla="*/ 15 w 35"/>
                <a:gd name="T13" fmla="*/ 31 h 36"/>
                <a:gd name="T14" fmla="*/ 15 w 35"/>
                <a:gd name="T15" fmla="*/ 11 h 36"/>
                <a:gd name="T16" fmla="*/ 15 w 35"/>
                <a:gd name="T17" fmla="*/ 11 h 36"/>
                <a:gd name="T18" fmla="*/ 10 w 35"/>
                <a:gd name="T19" fmla="*/ 14 h 36"/>
                <a:gd name="T20" fmla="*/ 9 w 35"/>
                <a:gd name="T21" fmla="*/ 9 h 36"/>
                <a:gd name="T22" fmla="*/ 16 w 35"/>
                <a:gd name="T23" fmla="*/ 6 h 36"/>
                <a:gd name="T24" fmla="*/ 21 w 35"/>
                <a:gd name="T25" fmla="*/ 6 h 36"/>
                <a:gd name="T26" fmla="*/ 21 w 35"/>
                <a:gd name="T27"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6">
                  <a:moveTo>
                    <a:pt x="17" y="0"/>
                  </a:moveTo>
                  <a:cubicBezTo>
                    <a:pt x="8" y="0"/>
                    <a:pt x="0" y="8"/>
                    <a:pt x="0" y="18"/>
                  </a:cubicBezTo>
                  <a:cubicBezTo>
                    <a:pt x="0" y="28"/>
                    <a:pt x="8" y="36"/>
                    <a:pt x="17" y="36"/>
                  </a:cubicBezTo>
                  <a:cubicBezTo>
                    <a:pt x="27" y="36"/>
                    <a:pt x="35" y="28"/>
                    <a:pt x="35" y="18"/>
                  </a:cubicBezTo>
                  <a:cubicBezTo>
                    <a:pt x="35" y="8"/>
                    <a:pt x="27" y="0"/>
                    <a:pt x="17" y="0"/>
                  </a:cubicBezTo>
                  <a:close/>
                  <a:moveTo>
                    <a:pt x="21" y="31"/>
                  </a:moveTo>
                  <a:cubicBezTo>
                    <a:pt x="15" y="31"/>
                    <a:pt x="15" y="31"/>
                    <a:pt x="15" y="31"/>
                  </a:cubicBezTo>
                  <a:cubicBezTo>
                    <a:pt x="15" y="11"/>
                    <a:pt x="15" y="11"/>
                    <a:pt x="15" y="11"/>
                  </a:cubicBezTo>
                  <a:cubicBezTo>
                    <a:pt x="15" y="11"/>
                    <a:pt x="15" y="11"/>
                    <a:pt x="15" y="11"/>
                  </a:cubicBezTo>
                  <a:cubicBezTo>
                    <a:pt x="10" y="14"/>
                    <a:pt x="10" y="14"/>
                    <a:pt x="10" y="14"/>
                  </a:cubicBezTo>
                  <a:cubicBezTo>
                    <a:pt x="9" y="9"/>
                    <a:pt x="9" y="9"/>
                    <a:pt x="9" y="9"/>
                  </a:cubicBezTo>
                  <a:cubicBezTo>
                    <a:pt x="16" y="6"/>
                    <a:pt x="16" y="6"/>
                    <a:pt x="16" y="6"/>
                  </a:cubicBezTo>
                  <a:cubicBezTo>
                    <a:pt x="21" y="6"/>
                    <a:pt x="21" y="6"/>
                    <a:pt x="21" y="6"/>
                  </a:cubicBezTo>
                  <a:lnTo>
                    <a:pt x="2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8" name="Freeform 356">
              <a:extLst>
                <a:ext uri="{FF2B5EF4-FFF2-40B4-BE49-F238E27FC236}">
                  <a16:creationId xmlns:a16="http://schemas.microsoft.com/office/drawing/2014/main" id="{8131BB14-686D-4C42-88F5-2D624DB8B234}"/>
                </a:ext>
              </a:extLst>
            </p:cNvPr>
            <p:cNvSpPr>
              <a:spLocks noEditPoints="1"/>
            </p:cNvSpPr>
            <p:nvPr/>
          </p:nvSpPr>
          <p:spPr bwMode="auto">
            <a:xfrm>
              <a:off x="10034401" y="2301665"/>
              <a:ext cx="255667" cy="301232"/>
            </a:xfrm>
            <a:custGeom>
              <a:avLst/>
              <a:gdLst>
                <a:gd name="T0" fmla="*/ 150 w 159"/>
                <a:gd name="T1" fmla="*/ 0 h 188"/>
                <a:gd name="T2" fmla="*/ 9 w 159"/>
                <a:gd name="T3" fmla="*/ 0 h 188"/>
                <a:gd name="T4" fmla="*/ 0 w 159"/>
                <a:gd name="T5" fmla="*/ 8 h 188"/>
                <a:gd name="T6" fmla="*/ 0 w 159"/>
                <a:gd name="T7" fmla="*/ 161 h 188"/>
                <a:gd name="T8" fmla="*/ 9 w 159"/>
                <a:gd name="T9" fmla="*/ 169 h 188"/>
                <a:gd name="T10" fmla="*/ 14 w 159"/>
                <a:gd name="T11" fmla="*/ 169 h 188"/>
                <a:gd name="T12" fmla="*/ 14 w 159"/>
                <a:gd name="T13" fmla="*/ 182 h 188"/>
                <a:gd name="T14" fmla="*/ 22 w 159"/>
                <a:gd name="T15" fmla="*/ 188 h 188"/>
                <a:gd name="T16" fmla="*/ 35 w 159"/>
                <a:gd name="T17" fmla="*/ 188 h 188"/>
                <a:gd name="T18" fmla="*/ 44 w 159"/>
                <a:gd name="T19" fmla="*/ 182 h 188"/>
                <a:gd name="T20" fmla="*/ 44 w 159"/>
                <a:gd name="T21" fmla="*/ 169 h 188"/>
                <a:gd name="T22" fmla="*/ 117 w 159"/>
                <a:gd name="T23" fmla="*/ 169 h 188"/>
                <a:gd name="T24" fmla="*/ 117 w 159"/>
                <a:gd name="T25" fmla="*/ 182 h 188"/>
                <a:gd name="T26" fmla="*/ 125 w 159"/>
                <a:gd name="T27" fmla="*/ 188 h 188"/>
                <a:gd name="T28" fmla="*/ 138 w 159"/>
                <a:gd name="T29" fmla="*/ 188 h 188"/>
                <a:gd name="T30" fmla="*/ 146 w 159"/>
                <a:gd name="T31" fmla="*/ 182 h 188"/>
                <a:gd name="T32" fmla="*/ 146 w 159"/>
                <a:gd name="T33" fmla="*/ 169 h 188"/>
                <a:gd name="T34" fmla="*/ 150 w 159"/>
                <a:gd name="T35" fmla="*/ 169 h 188"/>
                <a:gd name="T36" fmla="*/ 159 w 159"/>
                <a:gd name="T37" fmla="*/ 161 h 188"/>
                <a:gd name="T38" fmla="*/ 159 w 159"/>
                <a:gd name="T39" fmla="*/ 8 h 188"/>
                <a:gd name="T40" fmla="*/ 150 w 159"/>
                <a:gd name="T41" fmla="*/ 0 h 188"/>
                <a:gd name="T42" fmla="*/ 134 w 159"/>
                <a:gd name="T43" fmla="*/ 158 h 188"/>
                <a:gd name="T44" fmla="*/ 122 w 159"/>
                <a:gd name="T45" fmla="*/ 146 h 188"/>
                <a:gd name="T46" fmla="*/ 134 w 159"/>
                <a:gd name="T47" fmla="*/ 135 h 188"/>
                <a:gd name="T48" fmla="*/ 145 w 159"/>
                <a:gd name="T49" fmla="*/ 146 h 188"/>
                <a:gd name="T50" fmla="*/ 134 w 159"/>
                <a:gd name="T51" fmla="*/ 158 h 188"/>
                <a:gd name="T52" fmla="*/ 38 w 159"/>
                <a:gd name="T53" fmla="*/ 10 h 188"/>
                <a:gd name="T54" fmla="*/ 121 w 159"/>
                <a:gd name="T55" fmla="*/ 10 h 188"/>
                <a:gd name="T56" fmla="*/ 126 w 159"/>
                <a:gd name="T57" fmla="*/ 14 h 188"/>
                <a:gd name="T58" fmla="*/ 121 w 159"/>
                <a:gd name="T59" fmla="*/ 19 h 188"/>
                <a:gd name="T60" fmla="*/ 38 w 159"/>
                <a:gd name="T61" fmla="*/ 19 h 188"/>
                <a:gd name="T62" fmla="*/ 33 w 159"/>
                <a:gd name="T63" fmla="*/ 14 h 188"/>
                <a:gd name="T64" fmla="*/ 38 w 159"/>
                <a:gd name="T65" fmla="*/ 10 h 188"/>
                <a:gd name="T66" fmla="*/ 15 w 159"/>
                <a:gd name="T67" fmla="*/ 38 h 188"/>
                <a:gd name="T68" fmla="*/ 25 w 159"/>
                <a:gd name="T69" fmla="*/ 29 h 188"/>
                <a:gd name="T70" fmla="*/ 134 w 159"/>
                <a:gd name="T71" fmla="*/ 29 h 188"/>
                <a:gd name="T72" fmla="*/ 144 w 159"/>
                <a:gd name="T73" fmla="*/ 38 h 188"/>
                <a:gd name="T74" fmla="*/ 144 w 159"/>
                <a:gd name="T75" fmla="*/ 105 h 188"/>
                <a:gd name="T76" fmla="*/ 134 w 159"/>
                <a:gd name="T77" fmla="*/ 114 h 188"/>
                <a:gd name="T78" fmla="*/ 25 w 159"/>
                <a:gd name="T79" fmla="*/ 114 h 188"/>
                <a:gd name="T80" fmla="*/ 15 w 159"/>
                <a:gd name="T81" fmla="*/ 105 h 188"/>
                <a:gd name="T82" fmla="*/ 15 w 159"/>
                <a:gd name="T83" fmla="*/ 38 h 188"/>
                <a:gd name="T84" fmla="*/ 25 w 159"/>
                <a:gd name="T85" fmla="*/ 135 h 188"/>
                <a:gd name="T86" fmla="*/ 37 w 159"/>
                <a:gd name="T87" fmla="*/ 146 h 188"/>
                <a:gd name="T88" fmla="*/ 25 w 159"/>
                <a:gd name="T89" fmla="*/ 158 h 188"/>
                <a:gd name="T90" fmla="*/ 14 w 159"/>
                <a:gd name="T91" fmla="*/ 146 h 188"/>
                <a:gd name="T92" fmla="*/ 25 w 159"/>
                <a:gd name="T93" fmla="*/ 135 h 188"/>
                <a:gd name="T94" fmla="*/ 116 w 159"/>
                <a:gd name="T95" fmla="*/ 147 h 188"/>
                <a:gd name="T96" fmla="*/ 113 w 159"/>
                <a:gd name="T97" fmla="*/ 151 h 188"/>
                <a:gd name="T98" fmla="*/ 46 w 159"/>
                <a:gd name="T99" fmla="*/ 151 h 188"/>
                <a:gd name="T100" fmla="*/ 43 w 159"/>
                <a:gd name="T101" fmla="*/ 147 h 188"/>
                <a:gd name="T102" fmla="*/ 43 w 159"/>
                <a:gd name="T103" fmla="*/ 145 h 188"/>
                <a:gd name="T104" fmla="*/ 46 w 159"/>
                <a:gd name="T105" fmla="*/ 142 h 188"/>
                <a:gd name="T106" fmla="*/ 113 w 159"/>
                <a:gd name="T107" fmla="*/ 142 h 188"/>
                <a:gd name="T108" fmla="*/ 116 w 159"/>
                <a:gd name="T109" fmla="*/ 145 h 188"/>
                <a:gd name="T110" fmla="*/ 116 w 159"/>
                <a:gd name="T111" fmla="*/ 14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88">
                  <a:moveTo>
                    <a:pt x="150" y="0"/>
                  </a:moveTo>
                  <a:cubicBezTo>
                    <a:pt x="9" y="0"/>
                    <a:pt x="9" y="0"/>
                    <a:pt x="9" y="0"/>
                  </a:cubicBezTo>
                  <a:cubicBezTo>
                    <a:pt x="4" y="0"/>
                    <a:pt x="0" y="3"/>
                    <a:pt x="0" y="8"/>
                  </a:cubicBezTo>
                  <a:cubicBezTo>
                    <a:pt x="0" y="161"/>
                    <a:pt x="0" y="161"/>
                    <a:pt x="0" y="161"/>
                  </a:cubicBezTo>
                  <a:cubicBezTo>
                    <a:pt x="0" y="165"/>
                    <a:pt x="4" y="169"/>
                    <a:pt x="9" y="169"/>
                  </a:cubicBezTo>
                  <a:cubicBezTo>
                    <a:pt x="14" y="169"/>
                    <a:pt x="14" y="169"/>
                    <a:pt x="14" y="169"/>
                  </a:cubicBezTo>
                  <a:cubicBezTo>
                    <a:pt x="14" y="182"/>
                    <a:pt x="14" y="182"/>
                    <a:pt x="14" y="182"/>
                  </a:cubicBezTo>
                  <a:cubicBezTo>
                    <a:pt x="14" y="185"/>
                    <a:pt x="18" y="188"/>
                    <a:pt x="22" y="188"/>
                  </a:cubicBezTo>
                  <a:cubicBezTo>
                    <a:pt x="35" y="188"/>
                    <a:pt x="35" y="188"/>
                    <a:pt x="35" y="188"/>
                  </a:cubicBezTo>
                  <a:cubicBezTo>
                    <a:pt x="40" y="188"/>
                    <a:pt x="44" y="185"/>
                    <a:pt x="44" y="182"/>
                  </a:cubicBezTo>
                  <a:cubicBezTo>
                    <a:pt x="44" y="169"/>
                    <a:pt x="44" y="169"/>
                    <a:pt x="44" y="169"/>
                  </a:cubicBezTo>
                  <a:cubicBezTo>
                    <a:pt x="117" y="169"/>
                    <a:pt x="117" y="169"/>
                    <a:pt x="117" y="169"/>
                  </a:cubicBezTo>
                  <a:cubicBezTo>
                    <a:pt x="117" y="182"/>
                    <a:pt x="117" y="182"/>
                    <a:pt x="117" y="182"/>
                  </a:cubicBezTo>
                  <a:cubicBezTo>
                    <a:pt x="117" y="185"/>
                    <a:pt x="121" y="188"/>
                    <a:pt x="125" y="188"/>
                  </a:cubicBezTo>
                  <a:cubicBezTo>
                    <a:pt x="138" y="188"/>
                    <a:pt x="138" y="188"/>
                    <a:pt x="138" y="188"/>
                  </a:cubicBezTo>
                  <a:cubicBezTo>
                    <a:pt x="143" y="188"/>
                    <a:pt x="146" y="185"/>
                    <a:pt x="146" y="182"/>
                  </a:cubicBezTo>
                  <a:cubicBezTo>
                    <a:pt x="146" y="169"/>
                    <a:pt x="146" y="169"/>
                    <a:pt x="146" y="169"/>
                  </a:cubicBezTo>
                  <a:cubicBezTo>
                    <a:pt x="150" y="169"/>
                    <a:pt x="150" y="169"/>
                    <a:pt x="150" y="169"/>
                  </a:cubicBezTo>
                  <a:cubicBezTo>
                    <a:pt x="155" y="169"/>
                    <a:pt x="159" y="165"/>
                    <a:pt x="159" y="161"/>
                  </a:cubicBezTo>
                  <a:cubicBezTo>
                    <a:pt x="159" y="8"/>
                    <a:pt x="159" y="8"/>
                    <a:pt x="159" y="8"/>
                  </a:cubicBezTo>
                  <a:cubicBezTo>
                    <a:pt x="159" y="3"/>
                    <a:pt x="155" y="0"/>
                    <a:pt x="150" y="0"/>
                  </a:cubicBezTo>
                  <a:close/>
                  <a:moveTo>
                    <a:pt x="134" y="158"/>
                  </a:moveTo>
                  <a:cubicBezTo>
                    <a:pt x="127" y="158"/>
                    <a:pt x="122" y="153"/>
                    <a:pt x="122" y="146"/>
                  </a:cubicBezTo>
                  <a:cubicBezTo>
                    <a:pt x="122" y="140"/>
                    <a:pt x="127" y="135"/>
                    <a:pt x="134" y="135"/>
                  </a:cubicBezTo>
                  <a:cubicBezTo>
                    <a:pt x="140" y="135"/>
                    <a:pt x="145" y="140"/>
                    <a:pt x="145" y="146"/>
                  </a:cubicBezTo>
                  <a:cubicBezTo>
                    <a:pt x="145" y="153"/>
                    <a:pt x="140" y="158"/>
                    <a:pt x="134" y="158"/>
                  </a:cubicBezTo>
                  <a:close/>
                  <a:moveTo>
                    <a:pt x="38" y="10"/>
                  </a:moveTo>
                  <a:cubicBezTo>
                    <a:pt x="121" y="10"/>
                    <a:pt x="121" y="10"/>
                    <a:pt x="121" y="10"/>
                  </a:cubicBezTo>
                  <a:cubicBezTo>
                    <a:pt x="123" y="10"/>
                    <a:pt x="126" y="12"/>
                    <a:pt x="126" y="14"/>
                  </a:cubicBezTo>
                  <a:cubicBezTo>
                    <a:pt x="126" y="17"/>
                    <a:pt x="123" y="19"/>
                    <a:pt x="121" y="19"/>
                  </a:cubicBezTo>
                  <a:cubicBezTo>
                    <a:pt x="38" y="19"/>
                    <a:pt x="38" y="19"/>
                    <a:pt x="38" y="19"/>
                  </a:cubicBezTo>
                  <a:cubicBezTo>
                    <a:pt x="36" y="19"/>
                    <a:pt x="33" y="17"/>
                    <a:pt x="33" y="14"/>
                  </a:cubicBezTo>
                  <a:cubicBezTo>
                    <a:pt x="33" y="12"/>
                    <a:pt x="36" y="10"/>
                    <a:pt x="38" y="10"/>
                  </a:cubicBezTo>
                  <a:close/>
                  <a:moveTo>
                    <a:pt x="15" y="38"/>
                  </a:moveTo>
                  <a:cubicBezTo>
                    <a:pt x="15" y="33"/>
                    <a:pt x="19" y="29"/>
                    <a:pt x="25" y="29"/>
                  </a:cubicBezTo>
                  <a:cubicBezTo>
                    <a:pt x="134" y="29"/>
                    <a:pt x="134" y="29"/>
                    <a:pt x="134" y="29"/>
                  </a:cubicBezTo>
                  <a:cubicBezTo>
                    <a:pt x="140" y="29"/>
                    <a:pt x="144" y="33"/>
                    <a:pt x="144" y="38"/>
                  </a:cubicBezTo>
                  <a:cubicBezTo>
                    <a:pt x="144" y="105"/>
                    <a:pt x="144" y="105"/>
                    <a:pt x="144" y="105"/>
                  </a:cubicBezTo>
                  <a:cubicBezTo>
                    <a:pt x="144" y="110"/>
                    <a:pt x="140" y="114"/>
                    <a:pt x="134" y="114"/>
                  </a:cubicBezTo>
                  <a:cubicBezTo>
                    <a:pt x="25" y="114"/>
                    <a:pt x="25" y="114"/>
                    <a:pt x="25" y="114"/>
                  </a:cubicBezTo>
                  <a:cubicBezTo>
                    <a:pt x="19" y="114"/>
                    <a:pt x="15" y="110"/>
                    <a:pt x="15" y="105"/>
                  </a:cubicBezTo>
                  <a:lnTo>
                    <a:pt x="15" y="38"/>
                  </a:lnTo>
                  <a:close/>
                  <a:moveTo>
                    <a:pt x="25" y="135"/>
                  </a:moveTo>
                  <a:cubicBezTo>
                    <a:pt x="31" y="135"/>
                    <a:pt x="37" y="140"/>
                    <a:pt x="37" y="146"/>
                  </a:cubicBezTo>
                  <a:cubicBezTo>
                    <a:pt x="37" y="153"/>
                    <a:pt x="31" y="158"/>
                    <a:pt x="25" y="158"/>
                  </a:cubicBezTo>
                  <a:cubicBezTo>
                    <a:pt x="19" y="158"/>
                    <a:pt x="14" y="153"/>
                    <a:pt x="14" y="146"/>
                  </a:cubicBezTo>
                  <a:cubicBezTo>
                    <a:pt x="14" y="140"/>
                    <a:pt x="19" y="135"/>
                    <a:pt x="25" y="135"/>
                  </a:cubicBezTo>
                  <a:close/>
                  <a:moveTo>
                    <a:pt x="116" y="147"/>
                  </a:moveTo>
                  <a:cubicBezTo>
                    <a:pt x="116" y="149"/>
                    <a:pt x="115" y="151"/>
                    <a:pt x="113" y="151"/>
                  </a:cubicBezTo>
                  <a:cubicBezTo>
                    <a:pt x="46" y="151"/>
                    <a:pt x="46" y="151"/>
                    <a:pt x="46" y="151"/>
                  </a:cubicBezTo>
                  <a:cubicBezTo>
                    <a:pt x="44" y="151"/>
                    <a:pt x="43" y="149"/>
                    <a:pt x="43" y="147"/>
                  </a:cubicBezTo>
                  <a:cubicBezTo>
                    <a:pt x="43" y="145"/>
                    <a:pt x="43" y="145"/>
                    <a:pt x="43" y="145"/>
                  </a:cubicBezTo>
                  <a:cubicBezTo>
                    <a:pt x="43" y="143"/>
                    <a:pt x="44" y="142"/>
                    <a:pt x="46" y="142"/>
                  </a:cubicBezTo>
                  <a:cubicBezTo>
                    <a:pt x="113" y="142"/>
                    <a:pt x="113" y="142"/>
                    <a:pt x="113" y="142"/>
                  </a:cubicBezTo>
                  <a:cubicBezTo>
                    <a:pt x="115" y="142"/>
                    <a:pt x="116" y="143"/>
                    <a:pt x="116" y="145"/>
                  </a:cubicBezTo>
                  <a:lnTo>
                    <a:pt x="116"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89" name="Freeform 362">
              <a:extLst>
                <a:ext uri="{FF2B5EF4-FFF2-40B4-BE49-F238E27FC236}">
                  <a16:creationId xmlns:a16="http://schemas.microsoft.com/office/drawing/2014/main" id="{B64198E5-B499-4B3A-8D9F-0DE70778D2D7}"/>
                </a:ext>
              </a:extLst>
            </p:cNvPr>
            <p:cNvSpPr>
              <a:spLocks/>
            </p:cNvSpPr>
            <p:nvPr/>
          </p:nvSpPr>
          <p:spPr bwMode="auto">
            <a:xfrm>
              <a:off x="9911630" y="3171187"/>
              <a:ext cx="64550" cy="294903"/>
            </a:xfrm>
            <a:custGeom>
              <a:avLst/>
              <a:gdLst>
                <a:gd name="T0" fmla="*/ 38 w 51"/>
                <a:gd name="T1" fmla="*/ 0 h 233"/>
                <a:gd name="T2" fmla="*/ 13 w 51"/>
                <a:gd name="T3" fmla="*/ 0 h 233"/>
                <a:gd name="T4" fmla="*/ 13 w 51"/>
                <a:gd name="T5" fmla="*/ 63 h 233"/>
                <a:gd name="T6" fmla="*/ 0 w 51"/>
                <a:gd name="T7" fmla="*/ 63 h 233"/>
                <a:gd name="T8" fmla="*/ 0 w 51"/>
                <a:gd name="T9" fmla="*/ 90 h 233"/>
                <a:gd name="T10" fmla="*/ 13 w 51"/>
                <a:gd name="T11" fmla="*/ 90 h 233"/>
                <a:gd name="T12" fmla="*/ 13 w 51"/>
                <a:gd name="T13" fmla="*/ 233 h 233"/>
                <a:gd name="T14" fmla="*/ 38 w 51"/>
                <a:gd name="T15" fmla="*/ 233 h 233"/>
                <a:gd name="T16" fmla="*/ 38 w 51"/>
                <a:gd name="T17" fmla="*/ 90 h 233"/>
                <a:gd name="T18" fmla="*/ 51 w 51"/>
                <a:gd name="T19" fmla="*/ 90 h 233"/>
                <a:gd name="T20" fmla="*/ 51 w 51"/>
                <a:gd name="T21" fmla="*/ 63 h 233"/>
                <a:gd name="T22" fmla="*/ 38 w 51"/>
                <a:gd name="T23" fmla="*/ 63 h 233"/>
                <a:gd name="T24" fmla="*/ 38 w 51"/>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233">
                  <a:moveTo>
                    <a:pt x="38" y="0"/>
                  </a:moveTo>
                  <a:lnTo>
                    <a:pt x="13" y="0"/>
                  </a:lnTo>
                  <a:lnTo>
                    <a:pt x="13" y="63"/>
                  </a:lnTo>
                  <a:lnTo>
                    <a:pt x="0" y="63"/>
                  </a:lnTo>
                  <a:lnTo>
                    <a:pt x="0" y="90"/>
                  </a:lnTo>
                  <a:lnTo>
                    <a:pt x="13" y="90"/>
                  </a:lnTo>
                  <a:lnTo>
                    <a:pt x="13" y="233"/>
                  </a:lnTo>
                  <a:lnTo>
                    <a:pt x="38" y="233"/>
                  </a:lnTo>
                  <a:lnTo>
                    <a:pt x="38" y="90"/>
                  </a:lnTo>
                  <a:lnTo>
                    <a:pt x="51" y="90"/>
                  </a:lnTo>
                  <a:lnTo>
                    <a:pt x="51" y="63"/>
                  </a:lnTo>
                  <a:lnTo>
                    <a:pt x="38" y="63"/>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0" name="Freeform 363">
              <a:extLst>
                <a:ext uri="{FF2B5EF4-FFF2-40B4-BE49-F238E27FC236}">
                  <a16:creationId xmlns:a16="http://schemas.microsoft.com/office/drawing/2014/main" id="{44AE28F9-47D2-48A1-89F3-8B147955F740}"/>
                </a:ext>
              </a:extLst>
            </p:cNvPr>
            <p:cNvSpPr>
              <a:spLocks/>
            </p:cNvSpPr>
            <p:nvPr/>
          </p:nvSpPr>
          <p:spPr bwMode="auto">
            <a:xfrm>
              <a:off x="9988837" y="3171187"/>
              <a:ext cx="63284" cy="294903"/>
            </a:xfrm>
            <a:custGeom>
              <a:avLst/>
              <a:gdLst>
                <a:gd name="T0" fmla="*/ 38 w 50"/>
                <a:gd name="T1" fmla="*/ 0 h 233"/>
                <a:gd name="T2" fmla="*/ 12 w 50"/>
                <a:gd name="T3" fmla="*/ 0 h 233"/>
                <a:gd name="T4" fmla="*/ 12 w 50"/>
                <a:gd name="T5" fmla="*/ 148 h 233"/>
                <a:gd name="T6" fmla="*/ 0 w 50"/>
                <a:gd name="T7" fmla="*/ 148 h 233"/>
                <a:gd name="T8" fmla="*/ 0 w 50"/>
                <a:gd name="T9" fmla="*/ 175 h 233"/>
                <a:gd name="T10" fmla="*/ 12 w 50"/>
                <a:gd name="T11" fmla="*/ 175 h 233"/>
                <a:gd name="T12" fmla="*/ 12 w 50"/>
                <a:gd name="T13" fmla="*/ 233 h 233"/>
                <a:gd name="T14" fmla="*/ 38 w 50"/>
                <a:gd name="T15" fmla="*/ 233 h 233"/>
                <a:gd name="T16" fmla="*/ 38 w 50"/>
                <a:gd name="T17" fmla="*/ 175 h 233"/>
                <a:gd name="T18" fmla="*/ 50 w 50"/>
                <a:gd name="T19" fmla="*/ 175 h 233"/>
                <a:gd name="T20" fmla="*/ 50 w 50"/>
                <a:gd name="T21" fmla="*/ 148 h 233"/>
                <a:gd name="T22" fmla="*/ 38 w 50"/>
                <a:gd name="T23" fmla="*/ 148 h 233"/>
                <a:gd name="T24" fmla="*/ 38 w 50"/>
                <a:gd name="T25"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233">
                  <a:moveTo>
                    <a:pt x="38" y="0"/>
                  </a:moveTo>
                  <a:lnTo>
                    <a:pt x="12" y="0"/>
                  </a:lnTo>
                  <a:lnTo>
                    <a:pt x="12" y="148"/>
                  </a:lnTo>
                  <a:lnTo>
                    <a:pt x="0" y="148"/>
                  </a:lnTo>
                  <a:lnTo>
                    <a:pt x="0" y="175"/>
                  </a:lnTo>
                  <a:lnTo>
                    <a:pt x="12" y="175"/>
                  </a:lnTo>
                  <a:lnTo>
                    <a:pt x="12" y="233"/>
                  </a:lnTo>
                  <a:lnTo>
                    <a:pt x="38" y="233"/>
                  </a:lnTo>
                  <a:lnTo>
                    <a:pt x="38" y="175"/>
                  </a:lnTo>
                  <a:lnTo>
                    <a:pt x="50" y="175"/>
                  </a:lnTo>
                  <a:lnTo>
                    <a:pt x="50" y="148"/>
                  </a:lnTo>
                  <a:lnTo>
                    <a:pt x="38" y="148"/>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1" name="Freeform 364">
              <a:extLst>
                <a:ext uri="{FF2B5EF4-FFF2-40B4-BE49-F238E27FC236}">
                  <a16:creationId xmlns:a16="http://schemas.microsoft.com/office/drawing/2014/main" id="{6D3091ED-ED20-4F4A-AB46-F84325DBA2FD}"/>
                </a:ext>
              </a:extLst>
            </p:cNvPr>
            <p:cNvSpPr>
              <a:spLocks/>
            </p:cNvSpPr>
            <p:nvPr/>
          </p:nvSpPr>
          <p:spPr bwMode="auto">
            <a:xfrm>
              <a:off x="10064778" y="3171187"/>
              <a:ext cx="63284" cy="231619"/>
            </a:xfrm>
            <a:custGeom>
              <a:avLst/>
              <a:gdLst>
                <a:gd name="T0" fmla="*/ 10 w 40"/>
                <a:gd name="T1" fmla="*/ 144 h 144"/>
                <a:gd name="T2" fmla="*/ 24 w 40"/>
                <a:gd name="T3" fmla="*/ 138 h 144"/>
                <a:gd name="T4" fmla="*/ 30 w 40"/>
                <a:gd name="T5" fmla="*/ 139 h 144"/>
                <a:gd name="T6" fmla="*/ 30 w 40"/>
                <a:gd name="T7" fmla="*/ 74 h 144"/>
                <a:gd name="T8" fmla="*/ 40 w 40"/>
                <a:gd name="T9" fmla="*/ 74 h 144"/>
                <a:gd name="T10" fmla="*/ 40 w 40"/>
                <a:gd name="T11" fmla="*/ 53 h 144"/>
                <a:gd name="T12" fmla="*/ 30 w 40"/>
                <a:gd name="T13" fmla="*/ 53 h 144"/>
                <a:gd name="T14" fmla="*/ 30 w 40"/>
                <a:gd name="T15" fmla="*/ 0 h 144"/>
                <a:gd name="T16" fmla="*/ 10 w 40"/>
                <a:gd name="T17" fmla="*/ 0 h 144"/>
                <a:gd name="T18" fmla="*/ 10 w 40"/>
                <a:gd name="T19" fmla="*/ 53 h 144"/>
                <a:gd name="T20" fmla="*/ 0 w 40"/>
                <a:gd name="T21" fmla="*/ 53 h 144"/>
                <a:gd name="T22" fmla="*/ 0 w 40"/>
                <a:gd name="T23" fmla="*/ 74 h 144"/>
                <a:gd name="T24" fmla="*/ 10 w 40"/>
                <a:gd name="T25" fmla="*/ 74 h 144"/>
                <a:gd name="T26" fmla="*/ 10 w 40"/>
                <a:gd name="T2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44">
                  <a:moveTo>
                    <a:pt x="10" y="144"/>
                  </a:moveTo>
                  <a:cubicBezTo>
                    <a:pt x="14" y="140"/>
                    <a:pt x="19" y="138"/>
                    <a:pt x="24" y="138"/>
                  </a:cubicBezTo>
                  <a:cubicBezTo>
                    <a:pt x="26" y="138"/>
                    <a:pt x="28" y="139"/>
                    <a:pt x="30" y="139"/>
                  </a:cubicBezTo>
                  <a:cubicBezTo>
                    <a:pt x="30" y="74"/>
                    <a:pt x="30" y="74"/>
                    <a:pt x="30" y="74"/>
                  </a:cubicBezTo>
                  <a:cubicBezTo>
                    <a:pt x="40" y="74"/>
                    <a:pt x="40" y="74"/>
                    <a:pt x="40" y="74"/>
                  </a:cubicBezTo>
                  <a:cubicBezTo>
                    <a:pt x="40" y="53"/>
                    <a:pt x="40" y="53"/>
                    <a:pt x="40" y="53"/>
                  </a:cubicBezTo>
                  <a:cubicBezTo>
                    <a:pt x="30" y="53"/>
                    <a:pt x="30" y="53"/>
                    <a:pt x="30" y="53"/>
                  </a:cubicBezTo>
                  <a:cubicBezTo>
                    <a:pt x="30" y="0"/>
                    <a:pt x="30" y="0"/>
                    <a:pt x="30" y="0"/>
                  </a:cubicBezTo>
                  <a:cubicBezTo>
                    <a:pt x="10" y="0"/>
                    <a:pt x="10" y="0"/>
                    <a:pt x="10" y="0"/>
                  </a:cubicBezTo>
                  <a:cubicBezTo>
                    <a:pt x="10" y="53"/>
                    <a:pt x="10" y="53"/>
                    <a:pt x="10" y="53"/>
                  </a:cubicBezTo>
                  <a:cubicBezTo>
                    <a:pt x="0" y="53"/>
                    <a:pt x="0" y="53"/>
                    <a:pt x="0" y="53"/>
                  </a:cubicBezTo>
                  <a:cubicBezTo>
                    <a:pt x="0" y="74"/>
                    <a:pt x="0" y="74"/>
                    <a:pt x="0" y="74"/>
                  </a:cubicBezTo>
                  <a:cubicBezTo>
                    <a:pt x="10" y="74"/>
                    <a:pt x="10" y="74"/>
                    <a:pt x="10" y="74"/>
                  </a:cubicBezTo>
                  <a:lnTo>
                    <a:pt x="10"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2" name="Freeform 382">
              <a:extLst>
                <a:ext uri="{FF2B5EF4-FFF2-40B4-BE49-F238E27FC236}">
                  <a16:creationId xmlns:a16="http://schemas.microsoft.com/office/drawing/2014/main" id="{DBA739B6-88D4-4B19-AFCC-FB583BF5DCFF}"/>
                </a:ext>
              </a:extLst>
            </p:cNvPr>
            <p:cNvSpPr>
              <a:spLocks noEditPoints="1"/>
            </p:cNvSpPr>
            <p:nvPr/>
          </p:nvSpPr>
          <p:spPr bwMode="auto">
            <a:xfrm>
              <a:off x="9863535" y="5446878"/>
              <a:ext cx="249339" cy="116442"/>
            </a:xfrm>
            <a:custGeom>
              <a:avLst/>
              <a:gdLst>
                <a:gd name="T0" fmla="*/ 155 w 155"/>
                <a:gd name="T1" fmla="*/ 0 h 72"/>
                <a:gd name="T2" fmla="*/ 65 w 155"/>
                <a:gd name="T3" fmla="*/ 3 h 72"/>
                <a:gd name="T4" fmla="*/ 0 w 155"/>
                <a:gd name="T5" fmla="*/ 64 h 72"/>
                <a:gd name="T6" fmla="*/ 94 w 155"/>
                <a:gd name="T7" fmla="*/ 72 h 72"/>
                <a:gd name="T8" fmla="*/ 155 w 155"/>
                <a:gd name="T9" fmla="*/ 0 h 72"/>
                <a:gd name="T10" fmla="*/ 78 w 155"/>
                <a:gd name="T11" fmla="*/ 37 h 72"/>
                <a:gd name="T12" fmla="*/ 67 w 155"/>
                <a:gd name="T13" fmla="*/ 39 h 72"/>
                <a:gd name="T14" fmla="*/ 77 w 155"/>
                <a:gd name="T15" fmla="*/ 30 h 72"/>
                <a:gd name="T16" fmla="*/ 89 w 155"/>
                <a:gd name="T17" fmla="*/ 28 h 72"/>
                <a:gd name="T18" fmla="*/ 78 w 155"/>
                <a:gd name="T19"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72">
                  <a:moveTo>
                    <a:pt x="155" y="0"/>
                  </a:moveTo>
                  <a:cubicBezTo>
                    <a:pt x="65" y="3"/>
                    <a:pt x="65" y="3"/>
                    <a:pt x="65" y="3"/>
                  </a:cubicBezTo>
                  <a:cubicBezTo>
                    <a:pt x="0" y="64"/>
                    <a:pt x="0" y="64"/>
                    <a:pt x="0" y="64"/>
                  </a:cubicBezTo>
                  <a:cubicBezTo>
                    <a:pt x="94" y="72"/>
                    <a:pt x="94" y="72"/>
                    <a:pt x="94" y="72"/>
                  </a:cubicBezTo>
                  <a:lnTo>
                    <a:pt x="155" y="0"/>
                  </a:lnTo>
                  <a:close/>
                  <a:moveTo>
                    <a:pt x="78" y="37"/>
                  </a:moveTo>
                  <a:cubicBezTo>
                    <a:pt x="72" y="40"/>
                    <a:pt x="67" y="41"/>
                    <a:pt x="67" y="39"/>
                  </a:cubicBezTo>
                  <a:cubicBezTo>
                    <a:pt x="67" y="37"/>
                    <a:pt x="71" y="33"/>
                    <a:pt x="77" y="30"/>
                  </a:cubicBezTo>
                  <a:cubicBezTo>
                    <a:pt x="83" y="27"/>
                    <a:pt x="88" y="26"/>
                    <a:pt x="89" y="28"/>
                  </a:cubicBezTo>
                  <a:cubicBezTo>
                    <a:pt x="89" y="30"/>
                    <a:pt x="84" y="34"/>
                    <a:pt x="7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3" name="Freeform 383">
              <a:extLst>
                <a:ext uri="{FF2B5EF4-FFF2-40B4-BE49-F238E27FC236}">
                  <a16:creationId xmlns:a16="http://schemas.microsoft.com/office/drawing/2014/main" id="{3563B46A-1245-45FA-A8A1-081587E7E21B}"/>
                </a:ext>
              </a:extLst>
            </p:cNvPr>
            <p:cNvSpPr>
              <a:spLocks noEditPoints="1"/>
            </p:cNvSpPr>
            <p:nvPr/>
          </p:nvSpPr>
          <p:spPr bwMode="auto">
            <a:xfrm>
              <a:off x="9861003" y="5565851"/>
              <a:ext cx="218963" cy="159476"/>
            </a:xfrm>
            <a:custGeom>
              <a:avLst/>
              <a:gdLst>
                <a:gd name="T0" fmla="*/ 0 w 137"/>
                <a:gd name="T1" fmla="*/ 0 h 99"/>
                <a:gd name="T2" fmla="*/ 47 w 137"/>
                <a:gd name="T3" fmla="*/ 81 h 99"/>
                <a:gd name="T4" fmla="*/ 137 w 137"/>
                <a:gd name="T5" fmla="*/ 99 h 99"/>
                <a:gd name="T6" fmla="*/ 95 w 137"/>
                <a:gd name="T7" fmla="*/ 8 h 99"/>
                <a:gd name="T8" fmla="*/ 0 w 137"/>
                <a:gd name="T9" fmla="*/ 0 h 99"/>
                <a:gd name="T10" fmla="*/ 60 w 137"/>
                <a:gd name="T11" fmla="*/ 74 h 99"/>
                <a:gd name="T12" fmla="*/ 48 w 137"/>
                <a:gd name="T13" fmla="*/ 67 h 99"/>
                <a:gd name="T14" fmla="*/ 54 w 137"/>
                <a:gd name="T15" fmla="*/ 60 h 99"/>
                <a:gd name="T16" fmla="*/ 66 w 137"/>
                <a:gd name="T17" fmla="*/ 68 h 99"/>
                <a:gd name="T18" fmla="*/ 60 w 137"/>
                <a:gd name="T19" fmla="*/ 74 h 99"/>
                <a:gd name="T20" fmla="*/ 71 w 137"/>
                <a:gd name="T21" fmla="*/ 52 h 99"/>
                <a:gd name="T22" fmla="*/ 59 w 137"/>
                <a:gd name="T23" fmla="*/ 44 h 99"/>
                <a:gd name="T24" fmla="*/ 65 w 137"/>
                <a:gd name="T25" fmla="*/ 37 h 99"/>
                <a:gd name="T26" fmla="*/ 77 w 137"/>
                <a:gd name="T27" fmla="*/ 45 h 99"/>
                <a:gd name="T28" fmla="*/ 71 w 137"/>
                <a:gd name="T29" fmla="*/ 52 h 99"/>
                <a:gd name="T30" fmla="*/ 82 w 137"/>
                <a:gd name="T31" fmla="*/ 29 h 99"/>
                <a:gd name="T32" fmla="*/ 71 w 137"/>
                <a:gd name="T33" fmla="*/ 21 h 99"/>
                <a:gd name="T34" fmla="*/ 76 w 137"/>
                <a:gd name="T35" fmla="*/ 14 h 99"/>
                <a:gd name="T36" fmla="*/ 88 w 137"/>
                <a:gd name="T37" fmla="*/ 22 h 99"/>
                <a:gd name="T38" fmla="*/ 82 w 137"/>
                <a:gd name="T39"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7" h="99">
                  <a:moveTo>
                    <a:pt x="0" y="0"/>
                  </a:moveTo>
                  <a:cubicBezTo>
                    <a:pt x="47" y="81"/>
                    <a:pt x="47" y="81"/>
                    <a:pt x="47" y="81"/>
                  </a:cubicBezTo>
                  <a:cubicBezTo>
                    <a:pt x="137" y="99"/>
                    <a:pt x="137" y="99"/>
                    <a:pt x="137" y="99"/>
                  </a:cubicBezTo>
                  <a:cubicBezTo>
                    <a:pt x="95" y="8"/>
                    <a:pt x="95" y="8"/>
                    <a:pt x="95" y="8"/>
                  </a:cubicBezTo>
                  <a:lnTo>
                    <a:pt x="0" y="0"/>
                  </a:lnTo>
                  <a:close/>
                  <a:moveTo>
                    <a:pt x="60" y="74"/>
                  </a:moveTo>
                  <a:cubicBezTo>
                    <a:pt x="55" y="74"/>
                    <a:pt x="50" y="71"/>
                    <a:pt x="48" y="67"/>
                  </a:cubicBezTo>
                  <a:cubicBezTo>
                    <a:pt x="47" y="63"/>
                    <a:pt x="49" y="60"/>
                    <a:pt x="54" y="60"/>
                  </a:cubicBezTo>
                  <a:cubicBezTo>
                    <a:pt x="59" y="60"/>
                    <a:pt x="64" y="64"/>
                    <a:pt x="66" y="68"/>
                  </a:cubicBezTo>
                  <a:cubicBezTo>
                    <a:pt x="67" y="72"/>
                    <a:pt x="65" y="75"/>
                    <a:pt x="60" y="74"/>
                  </a:cubicBezTo>
                  <a:close/>
                  <a:moveTo>
                    <a:pt x="71" y="52"/>
                  </a:moveTo>
                  <a:cubicBezTo>
                    <a:pt x="66" y="51"/>
                    <a:pt x="61" y="48"/>
                    <a:pt x="59" y="44"/>
                  </a:cubicBezTo>
                  <a:cubicBezTo>
                    <a:pt x="58" y="40"/>
                    <a:pt x="60" y="37"/>
                    <a:pt x="65" y="37"/>
                  </a:cubicBezTo>
                  <a:cubicBezTo>
                    <a:pt x="70" y="38"/>
                    <a:pt x="75" y="41"/>
                    <a:pt x="77" y="45"/>
                  </a:cubicBezTo>
                  <a:cubicBezTo>
                    <a:pt x="79" y="49"/>
                    <a:pt x="76" y="52"/>
                    <a:pt x="71" y="52"/>
                  </a:cubicBezTo>
                  <a:close/>
                  <a:moveTo>
                    <a:pt x="82" y="29"/>
                  </a:moveTo>
                  <a:cubicBezTo>
                    <a:pt x="78" y="28"/>
                    <a:pt x="72" y="25"/>
                    <a:pt x="71" y="21"/>
                  </a:cubicBezTo>
                  <a:cubicBezTo>
                    <a:pt x="69" y="17"/>
                    <a:pt x="72" y="14"/>
                    <a:pt x="76" y="14"/>
                  </a:cubicBezTo>
                  <a:cubicBezTo>
                    <a:pt x="81" y="15"/>
                    <a:pt x="86" y="18"/>
                    <a:pt x="88" y="22"/>
                  </a:cubicBezTo>
                  <a:cubicBezTo>
                    <a:pt x="90" y="26"/>
                    <a:pt x="87" y="29"/>
                    <a:pt x="8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4" name="Freeform 384">
              <a:extLst>
                <a:ext uri="{FF2B5EF4-FFF2-40B4-BE49-F238E27FC236}">
                  <a16:creationId xmlns:a16="http://schemas.microsoft.com/office/drawing/2014/main" id="{FD05CFE0-89BB-4901-BF84-C95203DCB3C5}"/>
                </a:ext>
              </a:extLst>
            </p:cNvPr>
            <p:cNvSpPr>
              <a:spLocks noEditPoints="1"/>
            </p:cNvSpPr>
            <p:nvPr/>
          </p:nvSpPr>
          <p:spPr bwMode="auto">
            <a:xfrm>
              <a:off x="10029339" y="5457003"/>
              <a:ext cx="143022" cy="261995"/>
            </a:xfrm>
            <a:custGeom>
              <a:avLst/>
              <a:gdLst>
                <a:gd name="T0" fmla="*/ 61 w 89"/>
                <a:gd name="T1" fmla="*/ 0 h 163"/>
                <a:gd name="T2" fmla="*/ 0 w 89"/>
                <a:gd name="T3" fmla="*/ 72 h 163"/>
                <a:gd name="T4" fmla="*/ 42 w 89"/>
                <a:gd name="T5" fmla="*/ 163 h 163"/>
                <a:gd name="T6" fmla="*/ 89 w 89"/>
                <a:gd name="T7" fmla="*/ 88 h 163"/>
                <a:gd name="T8" fmla="*/ 61 w 89"/>
                <a:gd name="T9" fmla="*/ 0 h 163"/>
                <a:gd name="T10" fmla="*/ 26 w 89"/>
                <a:gd name="T11" fmla="*/ 86 h 163"/>
                <a:gd name="T12" fmla="*/ 21 w 89"/>
                <a:gd name="T13" fmla="*/ 78 h 163"/>
                <a:gd name="T14" fmla="*/ 27 w 89"/>
                <a:gd name="T15" fmla="*/ 66 h 163"/>
                <a:gd name="T16" fmla="*/ 32 w 89"/>
                <a:gd name="T17" fmla="*/ 74 h 163"/>
                <a:gd name="T18" fmla="*/ 26 w 89"/>
                <a:gd name="T19" fmla="*/ 86 h 163"/>
                <a:gd name="T20" fmla="*/ 47 w 89"/>
                <a:gd name="T21" fmla="*/ 137 h 163"/>
                <a:gd name="T22" fmla="*/ 41 w 89"/>
                <a:gd name="T23" fmla="*/ 130 h 163"/>
                <a:gd name="T24" fmla="*/ 47 w 89"/>
                <a:gd name="T25" fmla="*/ 118 h 163"/>
                <a:gd name="T26" fmla="*/ 52 w 89"/>
                <a:gd name="T27" fmla="*/ 125 h 163"/>
                <a:gd name="T28" fmla="*/ 47 w 89"/>
                <a:gd name="T29" fmla="*/ 137 h 163"/>
                <a:gd name="T30" fmla="*/ 51 w 89"/>
                <a:gd name="T31" fmla="*/ 91 h 163"/>
                <a:gd name="T32" fmla="*/ 46 w 89"/>
                <a:gd name="T33" fmla="*/ 83 h 163"/>
                <a:gd name="T34" fmla="*/ 51 w 89"/>
                <a:gd name="T35" fmla="*/ 71 h 163"/>
                <a:gd name="T36" fmla="*/ 57 w 89"/>
                <a:gd name="T37" fmla="*/ 79 h 163"/>
                <a:gd name="T38" fmla="*/ 51 w 89"/>
                <a:gd name="T39" fmla="*/ 91 h 163"/>
                <a:gd name="T40" fmla="*/ 56 w 89"/>
                <a:gd name="T41" fmla="*/ 45 h 163"/>
                <a:gd name="T42" fmla="*/ 50 w 89"/>
                <a:gd name="T43" fmla="*/ 38 h 163"/>
                <a:gd name="T44" fmla="*/ 56 w 89"/>
                <a:gd name="T45" fmla="*/ 26 h 163"/>
                <a:gd name="T46" fmla="*/ 61 w 89"/>
                <a:gd name="T47" fmla="*/ 33 h 163"/>
                <a:gd name="T48" fmla="*/ 56 w 89"/>
                <a:gd name="T49" fmla="*/ 45 h 163"/>
                <a:gd name="T50" fmla="*/ 74 w 89"/>
                <a:gd name="T51" fmla="*/ 95 h 163"/>
                <a:gd name="T52" fmla="*/ 69 w 89"/>
                <a:gd name="T53" fmla="*/ 88 h 163"/>
                <a:gd name="T54" fmla="*/ 75 w 89"/>
                <a:gd name="T55" fmla="*/ 76 h 163"/>
                <a:gd name="T56" fmla="*/ 80 w 89"/>
                <a:gd name="T57" fmla="*/ 84 h 163"/>
                <a:gd name="T58" fmla="*/ 74 w 89"/>
                <a:gd name="T59" fmla="*/ 9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9" h="163">
                  <a:moveTo>
                    <a:pt x="61" y="0"/>
                  </a:moveTo>
                  <a:cubicBezTo>
                    <a:pt x="0" y="72"/>
                    <a:pt x="0" y="72"/>
                    <a:pt x="0" y="72"/>
                  </a:cubicBezTo>
                  <a:cubicBezTo>
                    <a:pt x="42" y="163"/>
                    <a:pt x="42" y="163"/>
                    <a:pt x="42" y="163"/>
                  </a:cubicBezTo>
                  <a:cubicBezTo>
                    <a:pt x="89" y="88"/>
                    <a:pt x="89" y="88"/>
                    <a:pt x="89" y="88"/>
                  </a:cubicBezTo>
                  <a:lnTo>
                    <a:pt x="61" y="0"/>
                  </a:lnTo>
                  <a:close/>
                  <a:moveTo>
                    <a:pt x="26" y="86"/>
                  </a:moveTo>
                  <a:cubicBezTo>
                    <a:pt x="23" y="87"/>
                    <a:pt x="21" y="84"/>
                    <a:pt x="21" y="78"/>
                  </a:cubicBezTo>
                  <a:cubicBezTo>
                    <a:pt x="21" y="73"/>
                    <a:pt x="24" y="67"/>
                    <a:pt x="27" y="66"/>
                  </a:cubicBezTo>
                  <a:cubicBezTo>
                    <a:pt x="30" y="65"/>
                    <a:pt x="33" y="69"/>
                    <a:pt x="32" y="74"/>
                  </a:cubicBezTo>
                  <a:cubicBezTo>
                    <a:pt x="32" y="80"/>
                    <a:pt x="29" y="85"/>
                    <a:pt x="26" y="86"/>
                  </a:cubicBezTo>
                  <a:close/>
                  <a:moveTo>
                    <a:pt x="47" y="137"/>
                  </a:moveTo>
                  <a:cubicBezTo>
                    <a:pt x="44" y="139"/>
                    <a:pt x="41" y="135"/>
                    <a:pt x="41" y="130"/>
                  </a:cubicBezTo>
                  <a:cubicBezTo>
                    <a:pt x="41" y="124"/>
                    <a:pt x="44" y="119"/>
                    <a:pt x="47" y="118"/>
                  </a:cubicBezTo>
                  <a:cubicBezTo>
                    <a:pt x="50" y="116"/>
                    <a:pt x="52" y="120"/>
                    <a:pt x="52" y="125"/>
                  </a:cubicBezTo>
                  <a:cubicBezTo>
                    <a:pt x="52" y="131"/>
                    <a:pt x="50" y="136"/>
                    <a:pt x="47" y="137"/>
                  </a:cubicBezTo>
                  <a:close/>
                  <a:moveTo>
                    <a:pt x="51" y="91"/>
                  </a:moveTo>
                  <a:cubicBezTo>
                    <a:pt x="48" y="92"/>
                    <a:pt x="46" y="89"/>
                    <a:pt x="46" y="83"/>
                  </a:cubicBezTo>
                  <a:cubicBezTo>
                    <a:pt x="46" y="78"/>
                    <a:pt x="48" y="72"/>
                    <a:pt x="51" y="71"/>
                  </a:cubicBezTo>
                  <a:cubicBezTo>
                    <a:pt x="54" y="70"/>
                    <a:pt x="57" y="73"/>
                    <a:pt x="57" y="79"/>
                  </a:cubicBezTo>
                  <a:cubicBezTo>
                    <a:pt x="57" y="84"/>
                    <a:pt x="54" y="90"/>
                    <a:pt x="51" y="91"/>
                  </a:cubicBezTo>
                  <a:close/>
                  <a:moveTo>
                    <a:pt x="56" y="45"/>
                  </a:moveTo>
                  <a:cubicBezTo>
                    <a:pt x="52" y="47"/>
                    <a:pt x="50" y="43"/>
                    <a:pt x="50" y="38"/>
                  </a:cubicBezTo>
                  <a:cubicBezTo>
                    <a:pt x="50" y="32"/>
                    <a:pt x="53" y="27"/>
                    <a:pt x="56" y="26"/>
                  </a:cubicBezTo>
                  <a:cubicBezTo>
                    <a:pt x="59" y="24"/>
                    <a:pt x="61" y="28"/>
                    <a:pt x="61" y="33"/>
                  </a:cubicBezTo>
                  <a:cubicBezTo>
                    <a:pt x="61" y="39"/>
                    <a:pt x="59" y="44"/>
                    <a:pt x="56" y="45"/>
                  </a:cubicBezTo>
                  <a:close/>
                  <a:moveTo>
                    <a:pt x="74" y="95"/>
                  </a:moveTo>
                  <a:cubicBezTo>
                    <a:pt x="71" y="97"/>
                    <a:pt x="69" y="93"/>
                    <a:pt x="69" y="88"/>
                  </a:cubicBezTo>
                  <a:cubicBezTo>
                    <a:pt x="69" y="82"/>
                    <a:pt x="72" y="77"/>
                    <a:pt x="75" y="76"/>
                  </a:cubicBezTo>
                  <a:cubicBezTo>
                    <a:pt x="78" y="75"/>
                    <a:pt x="81" y="78"/>
                    <a:pt x="80" y="84"/>
                  </a:cubicBezTo>
                  <a:cubicBezTo>
                    <a:pt x="80" y="89"/>
                    <a:pt x="77" y="94"/>
                    <a:pt x="7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5" name="Freeform 402">
              <a:extLst>
                <a:ext uri="{FF2B5EF4-FFF2-40B4-BE49-F238E27FC236}">
                  <a16:creationId xmlns:a16="http://schemas.microsoft.com/office/drawing/2014/main" id="{5CE9291C-01DD-49CB-B490-9C0215CEF304}"/>
                </a:ext>
              </a:extLst>
            </p:cNvPr>
            <p:cNvSpPr>
              <a:spLocks noEditPoints="1"/>
            </p:cNvSpPr>
            <p:nvPr/>
          </p:nvSpPr>
          <p:spPr bwMode="auto">
            <a:xfrm>
              <a:off x="9854675" y="3657207"/>
              <a:ext cx="320217" cy="230354"/>
            </a:xfrm>
            <a:custGeom>
              <a:avLst/>
              <a:gdLst>
                <a:gd name="T0" fmla="*/ 0 w 253"/>
                <a:gd name="T1" fmla="*/ 0 h 182"/>
                <a:gd name="T2" fmla="*/ 0 w 253"/>
                <a:gd name="T3" fmla="*/ 182 h 182"/>
                <a:gd name="T4" fmla="*/ 253 w 253"/>
                <a:gd name="T5" fmla="*/ 182 h 182"/>
                <a:gd name="T6" fmla="*/ 253 w 253"/>
                <a:gd name="T7" fmla="*/ 0 h 182"/>
                <a:gd name="T8" fmla="*/ 0 w 253"/>
                <a:gd name="T9" fmla="*/ 0 h 182"/>
                <a:gd name="T10" fmla="*/ 10 w 253"/>
                <a:gd name="T11" fmla="*/ 172 h 182"/>
                <a:gd name="T12" fmla="*/ 10 w 253"/>
                <a:gd name="T13" fmla="*/ 10 h 182"/>
                <a:gd name="T14" fmla="*/ 35 w 253"/>
                <a:gd name="T15" fmla="*/ 10 h 182"/>
                <a:gd name="T16" fmla="*/ 35 w 253"/>
                <a:gd name="T17" fmla="*/ 106 h 182"/>
                <a:gd name="T18" fmla="*/ 45 w 253"/>
                <a:gd name="T19" fmla="*/ 106 h 182"/>
                <a:gd name="T20" fmla="*/ 45 w 253"/>
                <a:gd name="T21" fmla="*/ 172 h 182"/>
                <a:gd name="T22" fmla="*/ 10 w 253"/>
                <a:gd name="T23" fmla="*/ 172 h 182"/>
                <a:gd name="T24" fmla="*/ 49 w 253"/>
                <a:gd name="T25" fmla="*/ 172 h 182"/>
                <a:gd name="T26" fmla="*/ 49 w 253"/>
                <a:gd name="T27" fmla="*/ 106 h 182"/>
                <a:gd name="T28" fmla="*/ 61 w 253"/>
                <a:gd name="T29" fmla="*/ 106 h 182"/>
                <a:gd name="T30" fmla="*/ 61 w 253"/>
                <a:gd name="T31" fmla="*/ 10 h 182"/>
                <a:gd name="T32" fmla="*/ 87 w 253"/>
                <a:gd name="T33" fmla="*/ 10 h 182"/>
                <a:gd name="T34" fmla="*/ 87 w 253"/>
                <a:gd name="T35" fmla="*/ 106 h 182"/>
                <a:gd name="T36" fmla="*/ 99 w 253"/>
                <a:gd name="T37" fmla="*/ 106 h 182"/>
                <a:gd name="T38" fmla="*/ 99 w 253"/>
                <a:gd name="T39" fmla="*/ 172 h 182"/>
                <a:gd name="T40" fmla="*/ 49 w 253"/>
                <a:gd name="T41" fmla="*/ 172 h 182"/>
                <a:gd name="T42" fmla="*/ 102 w 253"/>
                <a:gd name="T43" fmla="*/ 172 h 182"/>
                <a:gd name="T44" fmla="*/ 102 w 253"/>
                <a:gd name="T45" fmla="*/ 106 h 182"/>
                <a:gd name="T46" fmla="*/ 114 w 253"/>
                <a:gd name="T47" fmla="*/ 106 h 182"/>
                <a:gd name="T48" fmla="*/ 114 w 253"/>
                <a:gd name="T49" fmla="*/ 10 h 182"/>
                <a:gd name="T50" fmla="*/ 139 w 253"/>
                <a:gd name="T51" fmla="*/ 10 h 182"/>
                <a:gd name="T52" fmla="*/ 139 w 253"/>
                <a:gd name="T53" fmla="*/ 106 h 182"/>
                <a:gd name="T54" fmla="*/ 151 w 253"/>
                <a:gd name="T55" fmla="*/ 106 h 182"/>
                <a:gd name="T56" fmla="*/ 151 w 253"/>
                <a:gd name="T57" fmla="*/ 172 h 182"/>
                <a:gd name="T58" fmla="*/ 102 w 253"/>
                <a:gd name="T59" fmla="*/ 172 h 182"/>
                <a:gd name="T60" fmla="*/ 154 w 253"/>
                <a:gd name="T61" fmla="*/ 106 h 182"/>
                <a:gd name="T62" fmla="*/ 166 w 253"/>
                <a:gd name="T63" fmla="*/ 106 h 182"/>
                <a:gd name="T64" fmla="*/ 166 w 253"/>
                <a:gd name="T65" fmla="*/ 10 h 182"/>
                <a:gd name="T66" fmla="*/ 191 w 253"/>
                <a:gd name="T67" fmla="*/ 10 h 182"/>
                <a:gd name="T68" fmla="*/ 191 w 253"/>
                <a:gd name="T69" fmla="*/ 106 h 182"/>
                <a:gd name="T70" fmla="*/ 203 w 253"/>
                <a:gd name="T71" fmla="*/ 106 h 182"/>
                <a:gd name="T72" fmla="*/ 203 w 253"/>
                <a:gd name="T73" fmla="*/ 172 h 182"/>
                <a:gd name="T74" fmla="*/ 154 w 253"/>
                <a:gd name="T75" fmla="*/ 172 h 182"/>
                <a:gd name="T76" fmla="*/ 154 w 253"/>
                <a:gd name="T77" fmla="*/ 106 h 182"/>
                <a:gd name="T78" fmla="*/ 243 w 253"/>
                <a:gd name="T79" fmla="*/ 172 h 182"/>
                <a:gd name="T80" fmla="*/ 206 w 253"/>
                <a:gd name="T81" fmla="*/ 172 h 182"/>
                <a:gd name="T82" fmla="*/ 206 w 253"/>
                <a:gd name="T83" fmla="*/ 106 h 182"/>
                <a:gd name="T84" fmla="*/ 218 w 253"/>
                <a:gd name="T85" fmla="*/ 106 h 182"/>
                <a:gd name="T86" fmla="*/ 218 w 253"/>
                <a:gd name="T87" fmla="*/ 10 h 182"/>
                <a:gd name="T88" fmla="*/ 243 w 253"/>
                <a:gd name="T89" fmla="*/ 10 h 182"/>
                <a:gd name="T90" fmla="*/ 243 w 253"/>
                <a:gd name="T91" fmla="*/ 17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3" h="182">
                  <a:moveTo>
                    <a:pt x="0" y="0"/>
                  </a:moveTo>
                  <a:lnTo>
                    <a:pt x="0" y="182"/>
                  </a:lnTo>
                  <a:lnTo>
                    <a:pt x="253" y="182"/>
                  </a:lnTo>
                  <a:lnTo>
                    <a:pt x="253" y="0"/>
                  </a:lnTo>
                  <a:lnTo>
                    <a:pt x="0" y="0"/>
                  </a:lnTo>
                  <a:close/>
                  <a:moveTo>
                    <a:pt x="10" y="172"/>
                  </a:moveTo>
                  <a:lnTo>
                    <a:pt x="10" y="10"/>
                  </a:lnTo>
                  <a:lnTo>
                    <a:pt x="35" y="10"/>
                  </a:lnTo>
                  <a:lnTo>
                    <a:pt x="35" y="106"/>
                  </a:lnTo>
                  <a:lnTo>
                    <a:pt x="45" y="106"/>
                  </a:lnTo>
                  <a:lnTo>
                    <a:pt x="45" y="172"/>
                  </a:lnTo>
                  <a:lnTo>
                    <a:pt x="10" y="172"/>
                  </a:lnTo>
                  <a:close/>
                  <a:moveTo>
                    <a:pt x="49" y="172"/>
                  </a:moveTo>
                  <a:lnTo>
                    <a:pt x="49" y="106"/>
                  </a:lnTo>
                  <a:lnTo>
                    <a:pt x="61" y="106"/>
                  </a:lnTo>
                  <a:lnTo>
                    <a:pt x="61" y="10"/>
                  </a:lnTo>
                  <a:lnTo>
                    <a:pt x="87" y="10"/>
                  </a:lnTo>
                  <a:lnTo>
                    <a:pt x="87" y="106"/>
                  </a:lnTo>
                  <a:lnTo>
                    <a:pt x="99" y="106"/>
                  </a:lnTo>
                  <a:lnTo>
                    <a:pt x="99" y="172"/>
                  </a:lnTo>
                  <a:lnTo>
                    <a:pt x="49" y="172"/>
                  </a:lnTo>
                  <a:close/>
                  <a:moveTo>
                    <a:pt x="102" y="172"/>
                  </a:moveTo>
                  <a:lnTo>
                    <a:pt x="102" y="106"/>
                  </a:lnTo>
                  <a:lnTo>
                    <a:pt x="114" y="106"/>
                  </a:lnTo>
                  <a:lnTo>
                    <a:pt x="114" y="10"/>
                  </a:lnTo>
                  <a:lnTo>
                    <a:pt x="139" y="10"/>
                  </a:lnTo>
                  <a:lnTo>
                    <a:pt x="139" y="106"/>
                  </a:lnTo>
                  <a:lnTo>
                    <a:pt x="151" y="106"/>
                  </a:lnTo>
                  <a:lnTo>
                    <a:pt x="151" y="172"/>
                  </a:lnTo>
                  <a:lnTo>
                    <a:pt x="102" y="172"/>
                  </a:lnTo>
                  <a:close/>
                  <a:moveTo>
                    <a:pt x="154" y="106"/>
                  </a:moveTo>
                  <a:lnTo>
                    <a:pt x="166" y="106"/>
                  </a:lnTo>
                  <a:lnTo>
                    <a:pt x="166" y="10"/>
                  </a:lnTo>
                  <a:lnTo>
                    <a:pt x="191" y="10"/>
                  </a:lnTo>
                  <a:lnTo>
                    <a:pt x="191" y="106"/>
                  </a:lnTo>
                  <a:lnTo>
                    <a:pt x="203" y="106"/>
                  </a:lnTo>
                  <a:lnTo>
                    <a:pt x="203" y="172"/>
                  </a:lnTo>
                  <a:lnTo>
                    <a:pt x="154" y="172"/>
                  </a:lnTo>
                  <a:lnTo>
                    <a:pt x="154" y="106"/>
                  </a:lnTo>
                  <a:close/>
                  <a:moveTo>
                    <a:pt x="243" y="172"/>
                  </a:moveTo>
                  <a:lnTo>
                    <a:pt x="206" y="172"/>
                  </a:lnTo>
                  <a:lnTo>
                    <a:pt x="206" y="106"/>
                  </a:lnTo>
                  <a:lnTo>
                    <a:pt x="218" y="106"/>
                  </a:lnTo>
                  <a:lnTo>
                    <a:pt x="218" y="10"/>
                  </a:lnTo>
                  <a:lnTo>
                    <a:pt x="243" y="10"/>
                  </a:lnTo>
                  <a:lnTo>
                    <a:pt x="243" y="1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6" name="Freeform 417">
              <a:extLst>
                <a:ext uri="{FF2B5EF4-FFF2-40B4-BE49-F238E27FC236}">
                  <a16:creationId xmlns:a16="http://schemas.microsoft.com/office/drawing/2014/main" id="{1A0460C8-D8CE-4888-87E2-A1008A8A6F46}"/>
                </a:ext>
              </a:extLst>
            </p:cNvPr>
            <p:cNvSpPr>
              <a:spLocks/>
            </p:cNvSpPr>
            <p:nvPr/>
          </p:nvSpPr>
          <p:spPr bwMode="auto">
            <a:xfrm>
              <a:off x="10007822" y="2027012"/>
              <a:ext cx="35439" cy="54424"/>
            </a:xfrm>
            <a:custGeom>
              <a:avLst/>
              <a:gdLst>
                <a:gd name="T0" fmla="*/ 17 w 22"/>
                <a:gd name="T1" fmla="*/ 25 h 34"/>
                <a:gd name="T2" fmla="*/ 12 w 22"/>
                <a:gd name="T3" fmla="*/ 3 h 34"/>
                <a:gd name="T4" fmla="*/ 1 w 22"/>
                <a:gd name="T5" fmla="*/ 0 h 34"/>
                <a:gd name="T6" fmla="*/ 6 w 22"/>
                <a:gd name="T7" fmla="*/ 3 h 34"/>
                <a:gd name="T8" fmla="*/ 11 w 22"/>
                <a:gd name="T9" fmla="*/ 25 h 34"/>
                <a:gd name="T10" fmla="*/ 0 w 22"/>
                <a:gd name="T11" fmla="*/ 33 h 34"/>
                <a:gd name="T12" fmla="*/ 17 w 22"/>
                <a:gd name="T13" fmla="*/ 25 h 34"/>
              </a:gdLst>
              <a:ahLst/>
              <a:cxnLst>
                <a:cxn ang="0">
                  <a:pos x="T0" y="T1"/>
                </a:cxn>
                <a:cxn ang="0">
                  <a:pos x="T2" y="T3"/>
                </a:cxn>
                <a:cxn ang="0">
                  <a:pos x="T4" y="T5"/>
                </a:cxn>
                <a:cxn ang="0">
                  <a:pos x="T6" y="T7"/>
                </a:cxn>
                <a:cxn ang="0">
                  <a:pos x="T8" y="T9"/>
                </a:cxn>
                <a:cxn ang="0">
                  <a:pos x="T10" y="T11"/>
                </a:cxn>
                <a:cxn ang="0">
                  <a:pos x="T12" y="T13"/>
                </a:cxn>
              </a:cxnLst>
              <a:rect l="0" t="0" r="r" b="b"/>
              <a:pathLst>
                <a:path w="22" h="34">
                  <a:moveTo>
                    <a:pt x="17" y="25"/>
                  </a:moveTo>
                  <a:cubicBezTo>
                    <a:pt x="22" y="18"/>
                    <a:pt x="20" y="8"/>
                    <a:pt x="12" y="3"/>
                  </a:cubicBezTo>
                  <a:cubicBezTo>
                    <a:pt x="9" y="1"/>
                    <a:pt x="5" y="0"/>
                    <a:pt x="1" y="0"/>
                  </a:cubicBezTo>
                  <a:cubicBezTo>
                    <a:pt x="3" y="1"/>
                    <a:pt x="4" y="2"/>
                    <a:pt x="6" y="3"/>
                  </a:cubicBezTo>
                  <a:cubicBezTo>
                    <a:pt x="14" y="7"/>
                    <a:pt x="16" y="17"/>
                    <a:pt x="11" y="25"/>
                  </a:cubicBezTo>
                  <a:cubicBezTo>
                    <a:pt x="8" y="29"/>
                    <a:pt x="4" y="32"/>
                    <a:pt x="0" y="33"/>
                  </a:cubicBezTo>
                  <a:cubicBezTo>
                    <a:pt x="6" y="34"/>
                    <a:pt x="13" y="31"/>
                    <a:pt x="1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7" name="Freeform 418">
              <a:extLst>
                <a:ext uri="{FF2B5EF4-FFF2-40B4-BE49-F238E27FC236}">
                  <a16:creationId xmlns:a16="http://schemas.microsoft.com/office/drawing/2014/main" id="{FB72763B-F44D-4B93-8634-F00F27CC521F}"/>
                </a:ext>
              </a:extLst>
            </p:cNvPr>
            <p:cNvSpPr>
              <a:spLocks/>
            </p:cNvSpPr>
            <p:nvPr/>
          </p:nvSpPr>
          <p:spPr bwMode="auto">
            <a:xfrm>
              <a:off x="10017947" y="2010559"/>
              <a:ext cx="59487" cy="88598"/>
            </a:xfrm>
            <a:custGeom>
              <a:avLst/>
              <a:gdLst>
                <a:gd name="T0" fmla="*/ 29 w 37"/>
                <a:gd name="T1" fmla="*/ 41 h 55"/>
                <a:gd name="T2" fmla="*/ 20 w 37"/>
                <a:gd name="T3" fmla="*/ 4 h 55"/>
                <a:gd name="T4" fmla="*/ 2 w 37"/>
                <a:gd name="T5" fmla="*/ 0 h 55"/>
                <a:gd name="T6" fmla="*/ 10 w 37"/>
                <a:gd name="T7" fmla="*/ 4 h 55"/>
                <a:gd name="T8" fmla="*/ 19 w 37"/>
                <a:gd name="T9" fmla="*/ 40 h 55"/>
                <a:gd name="T10" fmla="*/ 0 w 37"/>
                <a:gd name="T11" fmla="*/ 53 h 55"/>
                <a:gd name="T12" fmla="*/ 29 w 37"/>
                <a:gd name="T13" fmla="*/ 41 h 55"/>
              </a:gdLst>
              <a:ahLst/>
              <a:cxnLst>
                <a:cxn ang="0">
                  <a:pos x="T0" y="T1"/>
                </a:cxn>
                <a:cxn ang="0">
                  <a:pos x="T2" y="T3"/>
                </a:cxn>
                <a:cxn ang="0">
                  <a:pos x="T4" y="T5"/>
                </a:cxn>
                <a:cxn ang="0">
                  <a:pos x="T6" y="T7"/>
                </a:cxn>
                <a:cxn ang="0">
                  <a:pos x="T8" y="T9"/>
                </a:cxn>
                <a:cxn ang="0">
                  <a:pos x="T10" y="T11"/>
                </a:cxn>
                <a:cxn ang="0">
                  <a:pos x="T12" y="T13"/>
                </a:cxn>
              </a:cxnLst>
              <a:rect l="0" t="0" r="r" b="b"/>
              <a:pathLst>
                <a:path w="37" h="55">
                  <a:moveTo>
                    <a:pt x="29" y="41"/>
                  </a:moveTo>
                  <a:cubicBezTo>
                    <a:pt x="37" y="28"/>
                    <a:pt x="33" y="12"/>
                    <a:pt x="20" y="4"/>
                  </a:cubicBezTo>
                  <a:cubicBezTo>
                    <a:pt x="15" y="1"/>
                    <a:pt x="8" y="0"/>
                    <a:pt x="2" y="0"/>
                  </a:cubicBezTo>
                  <a:cubicBezTo>
                    <a:pt x="5" y="1"/>
                    <a:pt x="8" y="2"/>
                    <a:pt x="10" y="4"/>
                  </a:cubicBezTo>
                  <a:cubicBezTo>
                    <a:pt x="23" y="12"/>
                    <a:pt x="27" y="28"/>
                    <a:pt x="19" y="40"/>
                  </a:cubicBezTo>
                  <a:cubicBezTo>
                    <a:pt x="14" y="47"/>
                    <a:pt x="8" y="51"/>
                    <a:pt x="0" y="53"/>
                  </a:cubicBezTo>
                  <a:cubicBezTo>
                    <a:pt x="11" y="55"/>
                    <a:pt x="23" y="51"/>
                    <a:pt x="2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8" name="Freeform 419">
              <a:extLst>
                <a:ext uri="{FF2B5EF4-FFF2-40B4-BE49-F238E27FC236}">
                  <a16:creationId xmlns:a16="http://schemas.microsoft.com/office/drawing/2014/main" id="{22DF13D8-4D76-4F8A-9BC4-60FAF06DD3F6}"/>
                </a:ext>
              </a:extLst>
            </p:cNvPr>
            <p:cNvSpPr>
              <a:spLocks/>
            </p:cNvSpPr>
            <p:nvPr/>
          </p:nvSpPr>
          <p:spPr bwMode="auto">
            <a:xfrm>
              <a:off x="10030604" y="1996636"/>
              <a:ext cx="82270" cy="125302"/>
            </a:xfrm>
            <a:custGeom>
              <a:avLst/>
              <a:gdLst>
                <a:gd name="T0" fmla="*/ 40 w 51"/>
                <a:gd name="T1" fmla="*/ 58 h 78"/>
                <a:gd name="T2" fmla="*/ 28 w 51"/>
                <a:gd name="T3" fmla="*/ 7 h 78"/>
                <a:gd name="T4" fmla="*/ 3 w 51"/>
                <a:gd name="T5" fmla="*/ 2 h 78"/>
                <a:gd name="T6" fmla="*/ 15 w 51"/>
                <a:gd name="T7" fmla="*/ 6 h 78"/>
                <a:gd name="T8" fmla="*/ 26 w 51"/>
                <a:gd name="T9" fmla="*/ 57 h 78"/>
                <a:gd name="T10" fmla="*/ 0 w 51"/>
                <a:gd name="T11" fmla="*/ 74 h 78"/>
                <a:gd name="T12" fmla="*/ 40 w 51"/>
                <a:gd name="T13" fmla="*/ 58 h 78"/>
              </a:gdLst>
              <a:ahLst/>
              <a:cxnLst>
                <a:cxn ang="0">
                  <a:pos x="T0" y="T1"/>
                </a:cxn>
                <a:cxn ang="0">
                  <a:pos x="T2" y="T3"/>
                </a:cxn>
                <a:cxn ang="0">
                  <a:pos x="T4" y="T5"/>
                </a:cxn>
                <a:cxn ang="0">
                  <a:pos x="T6" y="T7"/>
                </a:cxn>
                <a:cxn ang="0">
                  <a:pos x="T8" y="T9"/>
                </a:cxn>
                <a:cxn ang="0">
                  <a:pos x="T10" y="T11"/>
                </a:cxn>
                <a:cxn ang="0">
                  <a:pos x="T12" y="T13"/>
                </a:cxn>
              </a:cxnLst>
              <a:rect l="0" t="0" r="r" b="b"/>
              <a:pathLst>
                <a:path w="51" h="78">
                  <a:moveTo>
                    <a:pt x="40" y="58"/>
                  </a:moveTo>
                  <a:cubicBezTo>
                    <a:pt x="51" y="41"/>
                    <a:pt x="46" y="18"/>
                    <a:pt x="28" y="7"/>
                  </a:cubicBezTo>
                  <a:cubicBezTo>
                    <a:pt x="21" y="2"/>
                    <a:pt x="12" y="0"/>
                    <a:pt x="3" y="2"/>
                  </a:cubicBezTo>
                  <a:cubicBezTo>
                    <a:pt x="7" y="2"/>
                    <a:pt x="11" y="4"/>
                    <a:pt x="15" y="6"/>
                  </a:cubicBezTo>
                  <a:cubicBezTo>
                    <a:pt x="32" y="17"/>
                    <a:pt x="37" y="40"/>
                    <a:pt x="26" y="57"/>
                  </a:cubicBezTo>
                  <a:cubicBezTo>
                    <a:pt x="20" y="67"/>
                    <a:pt x="11" y="73"/>
                    <a:pt x="0" y="74"/>
                  </a:cubicBezTo>
                  <a:cubicBezTo>
                    <a:pt x="15" y="78"/>
                    <a:pt x="32" y="72"/>
                    <a:pt x="4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9" name="Freeform 420">
              <a:extLst>
                <a:ext uri="{FF2B5EF4-FFF2-40B4-BE49-F238E27FC236}">
                  <a16:creationId xmlns:a16="http://schemas.microsoft.com/office/drawing/2014/main" id="{7B916B73-EDA8-4192-8804-2BDA9782D118}"/>
                </a:ext>
              </a:extLst>
            </p:cNvPr>
            <p:cNvSpPr>
              <a:spLocks/>
            </p:cNvSpPr>
            <p:nvPr/>
          </p:nvSpPr>
          <p:spPr bwMode="auto">
            <a:xfrm>
              <a:off x="9900239" y="1808050"/>
              <a:ext cx="121505" cy="305028"/>
            </a:xfrm>
            <a:custGeom>
              <a:avLst/>
              <a:gdLst>
                <a:gd name="T0" fmla="*/ 56 w 75"/>
                <a:gd name="T1" fmla="*/ 61 h 190"/>
                <a:gd name="T2" fmla="*/ 0 w 75"/>
                <a:gd name="T3" fmla="*/ 0 h 190"/>
                <a:gd name="T4" fmla="*/ 0 w 75"/>
                <a:gd name="T5" fmla="*/ 190 h 190"/>
                <a:gd name="T6" fmla="*/ 25 w 75"/>
                <a:gd name="T7" fmla="*/ 189 h 190"/>
                <a:gd name="T8" fmla="*/ 63 w 75"/>
                <a:gd name="T9" fmla="*/ 156 h 190"/>
                <a:gd name="T10" fmla="*/ 53 w 75"/>
                <a:gd name="T11" fmla="*/ 151 h 190"/>
                <a:gd name="T12" fmla="*/ 63 w 75"/>
                <a:gd name="T13" fmla="*/ 141 h 190"/>
                <a:gd name="T14" fmla="*/ 63 w 75"/>
                <a:gd name="T15" fmla="*/ 131 h 190"/>
                <a:gd name="T16" fmla="*/ 73 w 75"/>
                <a:gd name="T17" fmla="*/ 124 h 190"/>
                <a:gd name="T18" fmla="*/ 58 w 75"/>
                <a:gd name="T19" fmla="*/ 78 h 190"/>
                <a:gd name="T20" fmla="*/ 56 w 75"/>
                <a:gd name="T21" fmla="*/ 6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90">
                  <a:moveTo>
                    <a:pt x="56" y="61"/>
                  </a:moveTo>
                  <a:cubicBezTo>
                    <a:pt x="56" y="23"/>
                    <a:pt x="26" y="7"/>
                    <a:pt x="0" y="0"/>
                  </a:cubicBezTo>
                  <a:cubicBezTo>
                    <a:pt x="0" y="190"/>
                    <a:pt x="0" y="190"/>
                    <a:pt x="0" y="190"/>
                  </a:cubicBezTo>
                  <a:cubicBezTo>
                    <a:pt x="2" y="190"/>
                    <a:pt x="6" y="190"/>
                    <a:pt x="25" y="189"/>
                  </a:cubicBezTo>
                  <a:cubicBezTo>
                    <a:pt x="61" y="181"/>
                    <a:pt x="63" y="156"/>
                    <a:pt x="63" y="156"/>
                  </a:cubicBezTo>
                  <a:cubicBezTo>
                    <a:pt x="53" y="151"/>
                    <a:pt x="53" y="151"/>
                    <a:pt x="53" y="151"/>
                  </a:cubicBezTo>
                  <a:cubicBezTo>
                    <a:pt x="53" y="151"/>
                    <a:pt x="61" y="144"/>
                    <a:pt x="63" y="141"/>
                  </a:cubicBezTo>
                  <a:cubicBezTo>
                    <a:pt x="64" y="138"/>
                    <a:pt x="63" y="131"/>
                    <a:pt x="63" y="131"/>
                  </a:cubicBezTo>
                  <a:cubicBezTo>
                    <a:pt x="63" y="131"/>
                    <a:pt x="72" y="128"/>
                    <a:pt x="73" y="124"/>
                  </a:cubicBezTo>
                  <a:cubicBezTo>
                    <a:pt x="75" y="116"/>
                    <a:pt x="56" y="97"/>
                    <a:pt x="58" y="78"/>
                  </a:cubicBezTo>
                  <a:cubicBezTo>
                    <a:pt x="58" y="72"/>
                    <a:pt x="57" y="66"/>
                    <a:pt x="5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0" name="Freeform 445">
              <a:extLst>
                <a:ext uri="{FF2B5EF4-FFF2-40B4-BE49-F238E27FC236}">
                  <a16:creationId xmlns:a16="http://schemas.microsoft.com/office/drawing/2014/main" id="{94D0B22D-5C68-44C7-843A-4275E47A88AB}"/>
                </a:ext>
              </a:extLst>
            </p:cNvPr>
            <p:cNvSpPr>
              <a:spLocks/>
            </p:cNvSpPr>
            <p:nvPr/>
          </p:nvSpPr>
          <p:spPr bwMode="auto">
            <a:xfrm>
              <a:off x="9857206" y="6339181"/>
              <a:ext cx="315154" cy="303763"/>
            </a:xfrm>
            <a:custGeom>
              <a:avLst/>
              <a:gdLst>
                <a:gd name="T0" fmla="*/ 152 w 196"/>
                <a:gd name="T1" fmla="*/ 1 h 189"/>
                <a:gd name="T2" fmla="*/ 144 w 196"/>
                <a:gd name="T3" fmla="*/ 0 h 189"/>
                <a:gd name="T4" fmla="*/ 99 w 196"/>
                <a:gd name="T5" fmla="*/ 25 h 189"/>
                <a:gd name="T6" fmla="*/ 54 w 196"/>
                <a:gd name="T7" fmla="*/ 0 h 189"/>
                <a:gd name="T8" fmla="*/ 44 w 196"/>
                <a:gd name="T9" fmla="*/ 1 h 189"/>
                <a:gd name="T10" fmla="*/ 0 w 196"/>
                <a:gd name="T11" fmla="*/ 55 h 189"/>
                <a:gd name="T12" fmla="*/ 0 w 196"/>
                <a:gd name="T13" fmla="*/ 66 h 189"/>
                <a:gd name="T14" fmla="*/ 98 w 196"/>
                <a:gd name="T15" fmla="*/ 189 h 189"/>
                <a:gd name="T16" fmla="*/ 136 w 196"/>
                <a:gd name="T17" fmla="*/ 159 h 189"/>
                <a:gd name="T18" fmla="*/ 130 w 196"/>
                <a:gd name="T19" fmla="*/ 143 h 189"/>
                <a:gd name="T20" fmla="*/ 154 w 196"/>
                <a:gd name="T21" fmla="*/ 120 h 189"/>
                <a:gd name="T22" fmla="*/ 169 w 196"/>
                <a:gd name="T23" fmla="*/ 126 h 189"/>
                <a:gd name="T24" fmla="*/ 196 w 196"/>
                <a:gd name="T25" fmla="*/ 66 h 189"/>
                <a:gd name="T26" fmla="*/ 196 w 196"/>
                <a:gd name="T27" fmla="*/ 55 h 189"/>
                <a:gd name="T28" fmla="*/ 152 w 196"/>
                <a:gd name="T29" fmla="*/ 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89">
                  <a:moveTo>
                    <a:pt x="152" y="1"/>
                  </a:moveTo>
                  <a:cubicBezTo>
                    <a:pt x="149" y="1"/>
                    <a:pt x="146" y="0"/>
                    <a:pt x="144" y="0"/>
                  </a:cubicBezTo>
                  <a:cubicBezTo>
                    <a:pt x="121" y="0"/>
                    <a:pt x="111" y="10"/>
                    <a:pt x="99" y="25"/>
                  </a:cubicBezTo>
                  <a:cubicBezTo>
                    <a:pt x="87" y="10"/>
                    <a:pt x="76" y="0"/>
                    <a:pt x="54" y="0"/>
                  </a:cubicBezTo>
                  <a:cubicBezTo>
                    <a:pt x="51" y="0"/>
                    <a:pt x="48" y="1"/>
                    <a:pt x="44" y="1"/>
                  </a:cubicBezTo>
                  <a:cubicBezTo>
                    <a:pt x="25" y="3"/>
                    <a:pt x="4" y="21"/>
                    <a:pt x="0" y="55"/>
                  </a:cubicBezTo>
                  <a:cubicBezTo>
                    <a:pt x="0" y="66"/>
                    <a:pt x="0" y="66"/>
                    <a:pt x="0" y="66"/>
                  </a:cubicBezTo>
                  <a:cubicBezTo>
                    <a:pt x="4" y="98"/>
                    <a:pt x="27" y="139"/>
                    <a:pt x="98" y="189"/>
                  </a:cubicBezTo>
                  <a:cubicBezTo>
                    <a:pt x="113" y="178"/>
                    <a:pt x="125" y="169"/>
                    <a:pt x="136" y="159"/>
                  </a:cubicBezTo>
                  <a:cubicBezTo>
                    <a:pt x="132" y="155"/>
                    <a:pt x="130" y="149"/>
                    <a:pt x="130" y="143"/>
                  </a:cubicBezTo>
                  <a:cubicBezTo>
                    <a:pt x="130" y="130"/>
                    <a:pt x="141" y="120"/>
                    <a:pt x="154" y="120"/>
                  </a:cubicBezTo>
                  <a:cubicBezTo>
                    <a:pt x="160" y="120"/>
                    <a:pt x="165" y="122"/>
                    <a:pt x="169" y="126"/>
                  </a:cubicBezTo>
                  <a:cubicBezTo>
                    <a:pt x="187" y="103"/>
                    <a:pt x="196" y="83"/>
                    <a:pt x="196" y="66"/>
                  </a:cubicBezTo>
                  <a:cubicBezTo>
                    <a:pt x="196" y="55"/>
                    <a:pt x="196" y="55"/>
                    <a:pt x="196" y="55"/>
                  </a:cubicBezTo>
                  <a:cubicBezTo>
                    <a:pt x="192" y="21"/>
                    <a:pt x="171" y="3"/>
                    <a:pt x="15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Tree>
    <p:extLst>
      <p:ext uri="{BB962C8B-B14F-4D97-AF65-F5344CB8AC3E}">
        <p14:creationId xmlns:p14="http://schemas.microsoft.com/office/powerpoint/2010/main" val="2556754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rot="13068237" flipH="1">
            <a:off x="108990" y="5954866"/>
            <a:ext cx="2011142" cy="2264920"/>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l="39605" t="9259" r="10059" b="70238"/>
          <a:stretch/>
        </p:blipFill>
        <p:spPr>
          <a:xfrm rot="5400000">
            <a:off x="9288332" y="3953204"/>
            <a:ext cx="4833668" cy="973667"/>
          </a:xfrm>
          <a:prstGeom prst="rect">
            <a:avLst/>
          </a:prstGeom>
        </p:spPr>
      </p:pic>
      <p:pic>
        <p:nvPicPr>
          <p:cNvPr id="3" name="图片 2"/>
          <p:cNvPicPr>
            <a:picLocks noChangeAspect="1"/>
          </p:cNvPicPr>
          <p:nvPr/>
        </p:nvPicPr>
        <p:blipFill rotWithShape="1">
          <a:blip r:embed="rId8" cstate="print">
            <a:extLst>
              <a:ext uri="{28A0092B-C50C-407E-A947-70E740481C1C}">
                <a14:useLocalDpi xmlns:a14="http://schemas.microsoft.com/office/drawing/2010/main" val="0"/>
              </a:ext>
            </a:extLst>
          </a:blip>
          <a:srcRect l="361" t="68575" r="63706" b="14444"/>
          <a:stretch/>
        </p:blipFill>
        <p:spPr>
          <a:xfrm rot="16200000" flipV="1">
            <a:off x="-886249" y="5068781"/>
            <a:ext cx="2675467" cy="902970"/>
          </a:xfrm>
          <a:prstGeom prst="rect">
            <a:avLst/>
          </a:prstGeom>
        </p:spPr>
      </p:pic>
      <p:pic>
        <p:nvPicPr>
          <p:cNvPr id="4" name="图片 3"/>
          <p:cNvPicPr>
            <a:picLocks noChangeAspect="1"/>
          </p:cNvPicPr>
          <p:nvPr/>
        </p:nvPicPr>
        <p:blipFill rotWithShape="1">
          <a:blip r:embed="rId9" cstate="print">
            <a:extLst>
              <a:ext uri="{28A0092B-C50C-407E-A947-70E740481C1C}">
                <a14:useLocalDpi xmlns:a14="http://schemas.microsoft.com/office/drawing/2010/main" val="0"/>
              </a:ext>
            </a:extLst>
          </a:blip>
          <a:srcRect l="46473" t="51481" r="10059" b="14444"/>
          <a:stretch/>
        </p:blipFill>
        <p:spPr>
          <a:xfrm>
            <a:off x="8017934" y="5832096"/>
            <a:ext cx="4174066" cy="1025903"/>
          </a:xfrm>
          <a:prstGeom prst="rect">
            <a:avLst/>
          </a:prstGeom>
        </p:spPr>
      </p:pic>
      <p:pic>
        <p:nvPicPr>
          <p:cNvPr id="6" name="图片 5"/>
          <p:cNvPicPr>
            <a:picLocks noChangeAspect="1"/>
          </p:cNvPicPr>
          <p:nvPr/>
        </p:nvPicPr>
        <p:blipFill rotWithShape="1">
          <a:blip r:embed="rId10" cstate="print">
            <a:extLst>
              <a:ext uri="{28A0092B-C50C-407E-A947-70E740481C1C}">
                <a14:useLocalDpi xmlns:a14="http://schemas.microsoft.com/office/drawing/2010/main" val="0"/>
              </a:ext>
            </a:extLst>
          </a:blip>
          <a:srcRect l="43211" t="45679" r="11823" b="2346"/>
          <a:stretch/>
        </p:blipFill>
        <p:spPr>
          <a:xfrm>
            <a:off x="10146079" y="5430666"/>
            <a:ext cx="2215365" cy="1828762"/>
          </a:xfrm>
          <a:prstGeom prst="rect">
            <a:avLst/>
          </a:prstGeom>
        </p:spPr>
      </p:pic>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l="60452" t="23934" r="23109" b="59136"/>
          <a:stretch/>
        </p:blipFill>
        <p:spPr>
          <a:xfrm rot="5400000">
            <a:off x="322393" y="6348141"/>
            <a:ext cx="751743" cy="552891"/>
          </a:xfrm>
          <a:prstGeom prst="rect">
            <a:avLst/>
          </a:prstGeom>
        </p:spPr>
      </p:pic>
      <p:pic>
        <p:nvPicPr>
          <p:cNvPr id="8" name="图片 7"/>
          <p:cNvPicPr>
            <a:picLocks noChangeAspect="1"/>
          </p:cNvPicPr>
          <p:nvPr/>
        </p:nvPicPr>
        <p:blipFill rotWithShape="1">
          <a:blip r:embed="rId12" cstate="print">
            <a:extLst>
              <a:ext uri="{28A0092B-C50C-407E-A947-70E740481C1C}">
                <a14:useLocalDpi xmlns:a14="http://schemas.microsoft.com/office/drawing/2010/main" val="0"/>
              </a:ext>
            </a:extLst>
          </a:blip>
          <a:srcRect l="11117" t="18148" r="72660" b="62222"/>
          <a:stretch/>
        </p:blipFill>
        <p:spPr>
          <a:xfrm rot="9156158">
            <a:off x="9580307" y="6468402"/>
            <a:ext cx="899101" cy="776941"/>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flipH="1">
            <a:off x="-1175016" y="2495572"/>
            <a:ext cx="2011142" cy="2264920"/>
          </a:xfrm>
          <a:prstGeom prst="rect">
            <a:avLst/>
          </a:prstGeom>
        </p:spPr>
      </p:pic>
      <p:pic>
        <p:nvPicPr>
          <p:cNvPr id="20" name="图片 19"/>
          <p:cNvPicPr>
            <a:picLocks noChangeAspect="1"/>
          </p:cNvPicPr>
          <p:nvPr/>
        </p:nvPicPr>
        <p:blipFill rotWithShape="1">
          <a:blip r:embed="rId13" cstate="print">
            <a:extLst>
              <a:ext uri="{28A0092B-C50C-407E-A947-70E740481C1C}">
                <a14:useLocalDpi xmlns:a14="http://schemas.microsoft.com/office/drawing/2010/main" val="0"/>
              </a:ext>
            </a:extLst>
          </a:blip>
          <a:srcRect l="84490" t="21351" r="6806" b="63135"/>
          <a:stretch/>
        </p:blipFill>
        <p:spPr>
          <a:xfrm>
            <a:off x="660068" y="6248715"/>
            <a:ext cx="835817" cy="1063925"/>
          </a:xfrm>
          <a:prstGeom prst="rect">
            <a:avLst/>
          </a:prstGeom>
        </p:spPr>
      </p:pic>
      <p:sp>
        <p:nvSpPr>
          <p:cNvPr id="13" name="矩形 8">
            <a:extLst>
              <a:ext uri="{FF2B5EF4-FFF2-40B4-BE49-F238E27FC236}">
                <a16:creationId xmlns:a16="http://schemas.microsoft.com/office/drawing/2014/main" id="{F8DC07AB-9287-4847-AC0C-2A591A1B2FF5}"/>
              </a:ext>
            </a:extLst>
          </p:cNvPr>
          <p:cNvSpPr/>
          <p:nvPr>
            <p:custDataLst>
              <p:tags r:id="rId1"/>
            </p:custDataLst>
          </p:nvPr>
        </p:nvSpPr>
        <p:spPr>
          <a:xfrm>
            <a:off x="4920846" y="1536513"/>
            <a:ext cx="2375522" cy="707886"/>
          </a:xfrm>
          <a:prstGeom prst="rect">
            <a:avLst/>
          </a:prstGeom>
        </p:spPr>
        <p:txBody>
          <a:bodyPr wrap="square">
            <a:spAutoFit/>
          </a:bodyPr>
          <a:lstStyle/>
          <a:p>
            <a:pPr lvl="0" algn="ctr" defTabSz="685800">
              <a:defRPr/>
            </a:pPr>
            <a:r>
              <a:rPr lang="zh-CN" altLang="en-US"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rPr>
              <a:t>第一章</a:t>
            </a:r>
            <a:endParaRPr lang="en-US" altLang="zh-CN"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endParaRPr>
          </a:p>
        </p:txBody>
      </p:sp>
      <p:sp>
        <p:nvSpPr>
          <p:cNvPr id="14" name="矩形 8">
            <a:extLst>
              <a:ext uri="{FF2B5EF4-FFF2-40B4-BE49-F238E27FC236}">
                <a16:creationId xmlns:a16="http://schemas.microsoft.com/office/drawing/2014/main" id="{CC522015-980D-4686-B4A2-65A700D18CCE}"/>
              </a:ext>
            </a:extLst>
          </p:cNvPr>
          <p:cNvSpPr/>
          <p:nvPr>
            <p:custDataLst>
              <p:tags r:id="rId2"/>
            </p:custDataLst>
          </p:nvPr>
        </p:nvSpPr>
        <p:spPr>
          <a:xfrm>
            <a:off x="5221645" y="2093650"/>
            <a:ext cx="1777123" cy="276999"/>
          </a:xfrm>
          <a:prstGeom prst="rect">
            <a:avLst/>
          </a:prstGeom>
        </p:spPr>
        <p:txBody>
          <a:bodyPr wrap="square">
            <a:spAutoFit/>
          </a:bodyPr>
          <a:lstStyle/>
          <a:p>
            <a:pPr lvl="0" algn="ctr" defTabSz="685800">
              <a:defRPr/>
            </a:pPr>
            <a:r>
              <a:rPr lang="en-US" altLang="zh-CN" sz="1200" kern="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PART ONE</a:t>
            </a:r>
          </a:p>
        </p:txBody>
      </p:sp>
      <p:cxnSp>
        <p:nvCxnSpPr>
          <p:cNvPr id="16" name="直接连接符 15">
            <a:extLst>
              <a:ext uri="{FF2B5EF4-FFF2-40B4-BE49-F238E27FC236}">
                <a16:creationId xmlns:a16="http://schemas.microsoft.com/office/drawing/2014/main" id="{000972A1-15A6-4086-9DE1-EF1F5DF3461B}"/>
              </a:ext>
            </a:extLst>
          </p:cNvPr>
          <p:cNvCxnSpPr/>
          <p:nvPr/>
        </p:nvCxnSpPr>
        <p:spPr>
          <a:xfrm>
            <a:off x="5667170" y="2336862"/>
            <a:ext cx="884238" cy="0"/>
          </a:xfrm>
          <a:prstGeom prst="line">
            <a:avLst/>
          </a:prstGeom>
          <a:ln w="12700">
            <a:solidFill>
              <a:srgbClr val="97713F"/>
            </a:solidFill>
            <a:prstDash val="lg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9E6C5EC-6BF7-4A60-A78F-7549B2BDC812}"/>
              </a:ext>
            </a:extLst>
          </p:cNvPr>
          <p:cNvSpPr txBox="1"/>
          <p:nvPr/>
        </p:nvSpPr>
        <p:spPr>
          <a:xfrm>
            <a:off x="3244436" y="2564545"/>
            <a:ext cx="5724644" cy="1200329"/>
          </a:xfrm>
          <a:prstGeom prst="rect">
            <a:avLst/>
          </a:prstGeom>
          <a:noFill/>
        </p:spPr>
        <p:txBody>
          <a:bodyPr wrap="none" rtlCol="0">
            <a:spAutoFit/>
          </a:bodyPr>
          <a:lstStyle/>
          <a:p>
            <a:pPr lvl="0" algn="ctr" defTabSz="609585">
              <a:defRPr/>
            </a:pPr>
            <a:r>
              <a:rPr kumimoji="1" lang="zh-CN" altLang="en-US" sz="72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工作内容回顾</a:t>
            </a:r>
          </a:p>
        </p:txBody>
      </p:sp>
      <p:sp>
        <p:nvSpPr>
          <p:cNvPr id="18" name="文本框 17">
            <a:extLst>
              <a:ext uri="{FF2B5EF4-FFF2-40B4-BE49-F238E27FC236}">
                <a16:creationId xmlns:a16="http://schemas.microsoft.com/office/drawing/2014/main" id="{7008DDB6-83EE-4B28-8F93-F10ABD3DAC4B}"/>
              </a:ext>
            </a:extLst>
          </p:cNvPr>
          <p:cNvSpPr txBox="1"/>
          <p:nvPr/>
        </p:nvSpPr>
        <p:spPr>
          <a:xfrm>
            <a:off x="4819584" y="3849546"/>
            <a:ext cx="2579552" cy="369332"/>
          </a:xfrm>
          <a:prstGeom prst="rect">
            <a:avLst/>
          </a:prstGeom>
          <a:noFill/>
        </p:spPr>
        <p:txBody>
          <a:bodyPr wrap="none" rtlCol="0">
            <a:spAutoFit/>
          </a:bodyPr>
          <a:lstStyle/>
          <a:p>
            <a:pPr lvl="0" algn="ctr" defTabSz="609585">
              <a:defRPr/>
            </a:pPr>
            <a:r>
              <a:rPr kumimoji="1" lang="en-US" altLang="zh-CN" kern="0" dirty="0">
                <a:solidFill>
                  <a:schemeClr val="bg1">
                    <a:lumMod val="65000"/>
                  </a:schemeClr>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Review Of Work Content</a:t>
            </a:r>
          </a:p>
        </p:txBody>
      </p:sp>
      <p:sp>
        <p:nvSpPr>
          <p:cNvPr id="22" name="矩形 21">
            <a:extLst>
              <a:ext uri="{FF2B5EF4-FFF2-40B4-BE49-F238E27FC236}">
                <a16:creationId xmlns:a16="http://schemas.microsoft.com/office/drawing/2014/main" id="{135AF500-6951-414F-8DFA-DCEA47327CD4}"/>
              </a:ext>
            </a:extLst>
          </p:cNvPr>
          <p:cNvSpPr/>
          <p:nvPr/>
        </p:nvSpPr>
        <p:spPr>
          <a:xfrm>
            <a:off x="3987801" y="4175717"/>
            <a:ext cx="4216402" cy="584775"/>
          </a:xfrm>
          <a:prstGeom prst="rect">
            <a:avLst/>
          </a:prstGeom>
        </p:spPr>
        <p:txBody>
          <a:bodyPr wrap="square">
            <a:spAutoFit/>
          </a:bodyPr>
          <a:lstStyle/>
          <a:p>
            <a:pPr algn="ctr"/>
            <a:r>
              <a:rPr lang="en-US" altLang="zh-CN"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Tree>
    <p:extLst>
      <p:ext uri="{BB962C8B-B14F-4D97-AF65-F5344CB8AC3E}">
        <p14:creationId xmlns:p14="http://schemas.microsoft.com/office/powerpoint/2010/main" val="1598088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6040524" y="1497701"/>
            <a:ext cx="2427872" cy="263403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8" name="矩形 47"/>
          <p:cNvSpPr/>
          <p:nvPr/>
        </p:nvSpPr>
        <p:spPr>
          <a:xfrm>
            <a:off x="6040523" y="4207933"/>
            <a:ext cx="5130709" cy="165592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9" name="矩形 48"/>
          <p:cNvSpPr/>
          <p:nvPr/>
        </p:nvSpPr>
        <p:spPr>
          <a:xfrm>
            <a:off x="8743361" y="1510019"/>
            <a:ext cx="2427872" cy="263403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kern="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nvGrpSpPr>
          <p:cNvPr id="50" name="组合 49"/>
          <p:cNvGrpSpPr/>
          <p:nvPr/>
        </p:nvGrpSpPr>
        <p:grpSpPr>
          <a:xfrm>
            <a:off x="4267199" y="4937146"/>
            <a:ext cx="846340" cy="846340"/>
            <a:chOff x="3413979" y="5100583"/>
            <a:chExt cx="853440" cy="853440"/>
          </a:xfrm>
          <a:effectLst>
            <a:outerShdw blurRad="50800" dist="38100" dir="2700000" algn="tl" rotWithShape="0">
              <a:prstClr val="black">
                <a:alpha val="40000"/>
              </a:prstClr>
            </a:outerShdw>
          </a:effectLst>
        </p:grpSpPr>
        <p:sp>
          <p:nvSpPr>
            <p:cNvPr id="51" name="椭圆 50"/>
            <p:cNvSpPr/>
            <p:nvPr/>
          </p:nvSpPr>
          <p:spPr>
            <a:xfrm>
              <a:off x="3413979" y="5100583"/>
              <a:ext cx="853440" cy="853440"/>
            </a:xfrm>
            <a:prstGeom prst="ellipse">
              <a:avLst/>
            </a:prstGeom>
            <a:solidFill>
              <a:srgbClr val="D8CF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2"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grpSp>
        <p:nvGrpSpPr>
          <p:cNvPr id="53" name="组合 52"/>
          <p:cNvGrpSpPr/>
          <p:nvPr/>
        </p:nvGrpSpPr>
        <p:grpSpPr>
          <a:xfrm>
            <a:off x="2746060" y="4937146"/>
            <a:ext cx="846340" cy="846340"/>
            <a:chOff x="2111412" y="5100583"/>
            <a:chExt cx="853440" cy="853440"/>
          </a:xfrm>
          <a:effectLst>
            <a:outerShdw blurRad="50800" dist="38100" dir="2700000" algn="tl" rotWithShape="0">
              <a:prstClr val="black">
                <a:alpha val="40000"/>
              </a:prstClr>
            </a:outerShdw>
          </a:effectLst>
        </p:grpSpPr>
        <p:sp>
          <p:nvSpPr>
            <p:cNvPr id="54" name="椭圆 53"/>
            <p:cNvSpPr/>
            <p:nvPr/>
          </p:nvSpPr>
          <p:spPr>
            <a:xfrm>
              <a:off x="2111412" y="5100583"/>
              <a:ext cx="853440" cy="853440"/>
            </a:xfrm>
            <a:prstGeom prst="ellipse">
              <a:avLst/>
            </a:prstGeom>
            <a:solidFill>
              <a:srgbClr val="F0CB8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grpSp>
        <p:nvGrpSpPr>
          <p:cNvPr id="56" name="组合 55"/>
          <p:cNvGrpSpPr/>
          <p:nvPr/>
        </p:nvGrpSpPr>
        <p:grpSpPr>
          <a:xfrm>
            <a:off x="1224921" y="4937146"/>
            <a:ext cx="846340" cy="846340"/>
            <a:chOff x="808845" y="5100583"/>
            <a:chExt cx="853440" cy="853440"/>
          </a:xfrm>
          <a:effectLst>
            <a:outerShdw blurRad="50800" dist="38100" dir="2700000" algn="tl" rotWithShape="0">
              <a:prstClr val="black">
                <a:alpha val="40000"/>
              </a:prstClr>
            </a:outerShdw>
          </a:effectLst>
        </p:grpSpPr>
        <p:sp>
          <p:nvSpPr>
            <p:cNvPr id="57" name="椭圆 56"/>
            <p:cNvSpPr/>
            <p:nvPr/>
          </p:nvSpPr>
          <p:spPr>
            <a:xfrm>
              <a:off x="808845" y="5100583"/>
              <a:ext cx="853440" cy="853440"/>
            </a:xfrm>
            <a:prstGeom prst="ellipse">
              <a:avLst/>
            </a:prstGeom>
            <a:solidFill>
              <a:srgbClr val="D8A9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8"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59" name="Rectangle 24"/>
          <p:cNvSpPr>
            <a:spLocks noChangeArrowheads="1"/>
          </p:cNvSpPr>
          <p:nvPr/>
        </p:nvSpPr>
        <p:spPr bwMode="auto">
          <a:xfrm>
            <a:off x="1224921" y="1628124"/>
            <a:ext cx="3114960"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61">
              <a:lnSpc>
                <a:spcPct val="120000"/>
              </a:lnSpc>
              <a:spcBef>
                <a:spcPts val="400"/>
              </a:spcBef>
            </a:pPr>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工作概述</a:t>
            </a:r>
            <a:endParaRPr lang="en-US" altLang="zh-CN"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0" name="Rectangle 24"/>
          <p:cNvSpPr>
            <a:spLocks noChangeArrowheads="1"/>
          </p:cNvSpPr>
          <p:nvPr/>
        </p:nvSpPr>
        <p:spPr bwMode="auto">
          <a:xfrm>
            <a:off x="1224921" y="2113386"/>
            <a:ext cx="472037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保留文字的格式和动画效果不变，请不要删除文本框，直接把文本框中的文字替换即可。</a:t>
            </a:r>
            <a:r>
              <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保留文字的格式和动画效果不变，请不要删除文本框，直接把文本框中的文字替换即可。</a:t>
            </a:r>
          </a:p>
          <a:p>
            <a:endPar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1" name="Rectangle 24"/>
          <p:cNvSpPr>
            <a:spLocks noChangeArrowheads="1"/>
          </p:cNvSpPr>
          <p:nvPr/>
        </p:nvSpPr>
        <p:spPr bwMode="auto">
          <a:xfrm>
            <a:off x="1224921" y="2967972"/>
            <a:ext cx="3114960"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261">
              <a:lnSpc>
                <a:spcPct val="120000"/>
              </a:lnSpc>
              <a:spcBef>
                <a:spcPts val="400"/>
              </a:spcBef>
            </a:pPr>
            <a:r>
              <a:rPr lang="zh-CN" altLang="en-US" sz="2400"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工作概述</a:t>
            </a:r>
            <a:endParaRPr lang="en-US" altLang="zh-CN"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2" name="Rectangle 24"/>
          <p:cNvSpPr>
            <a:spLocks noChangeArrowheads="1"/>
          </p:cNvSpPr>
          <p:nvPr/>
        </p:nvSpPr>
        <p:spPr bwMode="auto">
          <a:xfrm>
            <a:off x="1224921" y="3433301"/>
            <a:ext cx="472037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Tree>
    <p:extLst>
      <p:ext uri="{BB962C8B-B14F-4D97-AF65-F5344CB8AC3E}">
        <p14:creationId xmlns:p14="http://schemas.microsoft.com/office/powerpoint/2010/main" val="2470153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单角的矩形 1"/>
          <p:cNvSpPr/>
          <p:nvPr/>
        </p:nvSpPr>
        <p:spPr>
          <a:xfrm>
            <a:off x="382586" y="1415934"/>
            <a:ext cx="5545137" cy="3492500"/>
          </a:xfrm>
          <a:prstGeom prst="snip1Rect">
            <a:avLst>
              <a:gd name="adj" fmla="val 25394"/>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 name="剪去单角的矩形 2"/>
          <p:cNvSpPr/>
          <p:nvPr/>
        </p:nvSpPr>
        <p:spPr>
          <a:xfrm>
            <a:off x="6237286" y="1415934"/>
            <a:ext cx="5545137" cy="3492500"/>
          </a:xfrm>
          <a:prstGeom prst="snip1Rect">
            <a:avLst>
              <a:gd name="adj" fmla="val 25810"/>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 name="剪去单角的矩形 3"/>
          <p:cNvSpPr/>
          <p:nvPr/>
        </p:nvSpPr>
        <p:spPr>
          <a:xfrm>
            <a:off x="382586" y="4186825"/>
            <a:ext cx="5545137" cy="721609"/>
          </a:xfrm>
          <a:prstGeom prst="snip1Rect">
            <a:avLst/>
          </a:prstGeom>
          <a:solidFill>
            <a:srgbClr val="D8A99B">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 name="矩形 4"/>
          <p:cNvSpPr/>
          <p:nvPr/>
        </p:nvSpPr>
        <p:spPr>
          <a:xfrm>
            <a:off x="6237286" y="4186825"/>
            <a:ext cx="5545137" cy="721609"/>
          </a:xfrm>
          <a:prstGeom prst="rect">
            <a:avLst/>
          </a:prstGeom>
          <a:solidFill>
            <a:srgbClr val="F0CB8D">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6" name="矩形 5"/>
          <p:cNvSpPr/>
          <p:nvPr/>
        </p:nvSpPr>
        <p:spPr>
          <a:xfrm>
            <a:off x="1985603" y="4293341"/>
            <a:ext cx="2339103" cy="523220"/>
          </a:xfrm>
          <a:prstGeom prst="rect">
            <a:avLst/>
          </a:prstGeom>
        </p:spPr>
        <p:txBody>
          <a:bodyPr wrap="none">
            <a:spAutoFit/>
          </a:bodyPr>
          <a:lstStyle/>
          <a:p>
            <a:pPr algn="ctr"/>
            <a:r>
              <a:rPr lang="zh-CN" altLang="en-US" sz="28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工作内容回顾</a:t>
            </a:r>
          </a:p>
        </p:txBody>
      </p:sp>
      <p:sp>
        <p:nvSpPr>
          <p:cNvPr id="7" name="矩形 6"/>
          <p:cNvSpPr/>
          <p:nvPr/>
        </p:nvSpPr>
        <p:spPr>
          <a:xfrm>
            <a:off x="7840303" y="4293341"/>
            <a:ext cx="2339102" cy="523220"/>
          </a:xfrm>
          <a:prstGeom prst="rect">
            <a:avLst/>
          </a:prstGeom>
        </p:spPr>
        <p:txBody>
          <a:bodyPr wrap="none">
            <a:spAutoFit/>
          </a:bodyPr>
          <a:lstStyle/>
          <a:p>
            <a:pPr algn="ctr"/>
            <a:r>
              <a:rPr lang="zh-CN" altLang="en-US" sz="28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工作内容回顾</a:t>
            </a:r>
          </a:p>
        </p:txBody>
      </p:sp>
      <p:sp>
        <p:nvSpPr>
          <p:cNvPr id="8" name="直角三角形 7"/>
          <p:cNvSpPr/>
          <p:nvPr/>
        </p:nvSpPr>
        <p:spPr>
          <a:xfrm flipH="1" flipV="1">
            <a:off x="5200649" y="1415933"/>
            <a:ext cx="727073" cy="727073"/>
          </a:xfrm>
          <a:prstGeom prst="rtTriangle">
            <a:avLst/>
          </a:prstGeom>
          <a:solidFill>
            <a:srgbClr val="E4C3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9" name="直角三角形 8"/>
          <p:cNvSpPr/>
          <p:nvPr/>
        </p:nvSpPr>
        <p:spPr>
          <a:xfrm flipH="1" flipV="1">
            <a:off x="11055349" y="1415933"/>
            <a:ext cx="727073" cy="727073"/>
          </a:xfrm>
          <a:prstGeom prst="rtTriangle">
            <a:avLst/>
          </a:prstGeom>
          <a:solidFill>
            <a:srgbClr val="F8E2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0" name="矩形 9"/>
          <p:cNvSpPr/>
          <p:nvPr/>
        </p:nvSpPr>
        <p:spPr>
          <a:xfrm>
            <a:off x="600528" y="5094633"/>
            <a:ext cx="4982688" cy="757130"/>
          </a:xfrm>
          <a:prstGeom prst="rect">
            <a:avLst/>
          </a:prstGeom>
        </p:spPr>
        <p:txBody>
          <a:bodyPr wrap="square">
            <a:spAutoFit/>
          </a:bodyPr>
          <a:lstStyle/>
          <a:p>
            <a:pPr algn="ctr">
              <a:lnSpc>
                <a:spcPct val="120000"/>
              </a:lnSpc>
            </a:pPr>
            <a:r>
              <a:rPr lang="zh-CN" altLang="en-US"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保留图片的格式和动画效果不变，请不要直接删除图片，只将图片替换就可以。  情况</a:t>
            </a:r>
            <a:r>
              <a:rPr lang="en-US" altLang="zh-CN"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1</a:t>
            </a:r>
            <a:r>
              <a:rPr lang="zh-CN" altLang="en-US"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：若是直接插入的图  片：则右击图片→选择“更改图片”→在弹出的对话框窗口中重新选择你需要插入的图片即可。</a:t>
            </a:r>
          </a:p>
        </p:txBody>
      </p:sp>
      <p:sp>
        <p:nvSpPr>
          <p:cNvPr id="11" name="矩形 10"/>
          <p:cNvSpPr/>
          <p:nvPr/>
        </p:nvSpPr>
        <p:spPr>
          <a:xfrm>
            <a:off x="6619049" y="5094633"/>
            <a:ext cx="4982688" cy="757130"/>
          </a:xfrm>
          <a:prstGeom prst="rect">
            <a:avLst/>
          </a:prstGeom>
        </p:spPr>
        <p:txBody>
          <a:bodyPr wrap="square">
            <a:spAutoFit/>
          </a:bodyPr>
          <a:lstStyle/>
          <a:p>
            <a:pPr algn="ctr">
              <a:lnSpc>
                <a:spcPct val="120000"/>
              </a:lnSpc>
            </a:pPr>
            <a:r>
              <a:rPr lang="zh-CN" altLang="en-US"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保留图片的格式和动画效果不变，请不要直接删除图片，只将图片替换就可以。  情况</a:t>
            </a:r>
            <a:r>
              <a:rPr lang="en-US" altLang="zh-CN"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1</a:t>
            </a:r>
            <a:r>
              <a:rPr lang="zh-CN" altLang="en-US" sz="1200" kern="100" dirty="0">
                <a:solidFill>
                  <a:schemeClr val="tx1">
                    <a:lumMod val="50000"/>
                    <a:lumOff val="50000"/>
                  </a:schemeClr>
                </a:solidFill>
                <a:latin typeface="汉仪细等线简" panose="00020600040101010101" pitchFamily="18" charset="-122"/>
                <a:ea typeface="汉仪细等线简" panose="00020600040101010101" pitchFamily="18" charset="-122"/>
                <a:cs typeface="Times New Roman" panose="02020603050405020304" pitchFamily="18" charset="0"/>
                <a:sym typeface="汉仪细等线简" panose="00020600040101010101" pitchFamily="18" charset="-122"/>
              </a:rPr>
              <a:t>：若是直接插入的图  片：则右击图片→选择“更改图片”→在弹出的对话框窗口中重新选择你需要插入的图片即可。</a:t>
            </a:r>
          </a:p>
        </p:txBody>
      </p:sp>
    </p:spTree>
    <p:extLst>
      <p:ext uri="{BB962C8B-B14F-4D97-AF65-F5344CB8AC3E}">
        <p14:creationId xmlns:p14="http://schemas.microsoft.com/office/powerpoint/2010/main" val="4058345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070341" y="1609954"/>
            <a:ext cx="2477770" cy="201290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6" name="矩形 15"/>
          <p:cNvSpPr/>
          <p:nvPr/>
        </p:nvSpPr>
        <p:spPr>
          <a:xfrm>
            <a:off x="9064626" y="3646677"/>
            <a:ext cx="2477770" cy="201290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7" name="矩形 16"/>
          <p:cNvSpPr/>
          <p:nvPr/>
        </p:nvSpPr>
        <p:spPr>
          <a:xfrm>
            <a:off x="6559625" y="3656376"/>
            <a:ext cx="2477770" cy="201290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8" name="矩形 17"/>
          <p:cNvSpPr/>
          <p:nvPr/>
        </p:nvSpPr>
        <p:spPr>
          <a:xfrm>
            <a:off x="6559625" y="1602929"/>
            <a:ext cx="2477770" cy="201290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19" name="椭圆 18"/>
          <p:cNvSpPr/>
          <p:nvPr/>
        </p:nvSpPr>
        <p:spPr>
          <a:xfrm>
            <a:off x="8169985" y="2721871"/>
            <a:ext cx="1781810" cy="1781810"/>
          </a:xfrm>
          <a:prstGeom prst="ellipse">
            <a:avLst/>
          </a:prstGeom>
          <a:solidFill>
            <a:schemeClr val="bg1"/>
          </a:solidFill>
          <a:ln w="1873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0" name="椭圆 19"/>
          <p:cNvSpPr/>
          <p:nvPr/>
        </p:nvSpPr>
        <p:spPr>
          <a:xfrm>
            <a:off x="8169985" y="2721871"/>
            <a:ext cx="1781810" cy="1781810"/>
          </a:xfrm>
          <a:prstGeom prst="ellipse">
            <a:avLst/>
          </a:prstGeom>
          <a:noFill/>
          <a:ln w="187325">
            <a:solidFill>
              <a:srgbClr val="D8A9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 name="文本框 20"/>
          <p:cNvSpPr txBox="1"/>
          <p:nvPr/>
        </p:nvSpPr>
        <p:spPr>
          <a:xfrm>
            <a:off x="8226145" y="3097477"/>
            <a:ext cx="1644015" cy="1077218"/>
          </a:xfrm>
          <a:prstGeom prst="rect">
            <a:avLst/>
          </a:prstGeom>
          <a:noFill/>
        </p:spPr>
        <p:txBody>
          <a:bodyPr wrap="square" rtlCol="0">
            <a:spAutoFit/>
          </a:bodyPr>
          <a:lstStyle/>
          <a:p>
            <a:pPr algn="ctr"/>
            <a:r>
              <a:rPr lang="zh-CN" altLang="en-US" sz="3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完成</a:t>
            </a:r>
            <a:endParaRPr lang="en-US" altLang="zh-CN" sz="3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a:p>
            <a:pPr algn="ctr"/>
            <a:r>
              <a:rPr lang="zh-CN" altLang="en-US" sz="3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项目</a:t>
            </a:r>
          </a:p>
        </p:txBody>
      </p:sp>
      <p:sp>
        <p:nvSpPr>
          <p:cNvPr id="23" name="文本框 22"/>
          <p:cNvSpPr txBox="1"/>
          <p:nvPr/>
        </p:nvSpPr>
        <p:spPr>
          <a:xfrm>
            <a:off x="521314" y="1444157"/>
            <a:ext cx="4124960" cy="769441"/>
          </a:xfrm>
          <a:prstGeom prst="rect">
            <a:avLst/>
          </a:prstGeom>
          <a:noFill/>
        </p:spPr>
        <p:txBody>
          <a:bodyPr wrap="square" rtlCol="0">
            <a:spAutoFit/>
          </a:bodyPr>
          <a:lstStyle/>
          <a:p>
            <a:r>
              <a:rPr lang="zh-CN" altLang="en-US" sz="4400" b="1"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工作内容回顾</a:t>
            </a:r>
          </a:p>
        </p:txBody>
      </p:sp>
      <p:sp>
        <p:nvSpPr>
          <p:cNvPr id="24" name="文本框 23"/>
          <p:cNvSpPr txBox="1"/>
          <p:nvPr/>
        </p:nvSpPr>
        <p:spPr>
          <a:xfrm>
            <a:off x="521949" y="2213598"/>
            <a:ext cx="5632864" cy="3693319"/>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保留图片的格式和动画效果不变，请不要直接删除图片，只将图片替换就可以。  情况1：若是直接插入的图  片：则右击图片→选择“更改图片”→在弹出的对话框窗口中重新选择你需要插入的图片即可。</a:t>
            </a:r>
          </a:p>
          <a:p>
            <a:pPr>
              <a:lnSpc>
                <a:spcPct val="150000"/>
              </a:lnSpc>
            </a:pPr>
            <a:r>
              <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情况2：图形中的图片（多因排版的需要，将图片填充在图形中）：选中图片→在窗口上方功能区位置单击→“绘图工具”/“格式”→单击“形状填充”展开下拉菜单→选择“图片”→字弹出的“插入图片”的对话框窗口中选择需要的图片即可。保留图片的格式和动画效果不变，请不要直接删除图片，只将图片替换就可以。  情况1：若是直接插入的图  片：则右击图片→选择“更改图片”→在弹出的对话框窗口中重新选择你需要插入的图片即可。情况2：图形中的图片（多因排版的需要，将图片填充在图形中）：选中图片→在窗口上方功能区位置单击→“绘图工具”/“格式”→单击“形状填充”展开下拉菜单→选择“图片”→字弹出的“插入图片”的对话框窗口中选择需要的图片即可。</a:t>
            </a:r>
          </a:p>
          <a:p>
            <a:pPr>
              <a:lnSpc>
                <a:spcPct val="150000"/>
              </a:lnSpc>
            </a:pPr>
            <a:endParaRPr lang="zh-CN" altLang="en-US" sz="1200" dirty="0">
              <a:solidFill>
                <a:schemeClr val="tx1">
                  <a:lumMod val="50000"/>
                  <a:lumOff val="50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Tree>
    <p:extLst>
      <p:ext uri="{BB962C8B-B14F-4D97-AF65-F5344CB8AC3E}">
        <p14:creationId xmlns:p14="http://schemas.microsoft.com/office/powerpoint/2010/main" val="3634004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489" t="865" r="657" b="4444"/>
          <a:stretch/>
        </p:blipFill>
        <p:spPr>
          <a:xfrm>
            <a:off x="0" y="0"/>
            <a:ext cx="12192000" cy="6858000"/>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rot="13068237" flipH="1">
            <a:off x="108990" y="5954866"/>
            <a:ext cx="2011142" cy="2264920"/>
          </a:xfrm>
          <a:prstGeom prst="rect">
            <a:avLst/>
          </a:prstGeom>
        </p:spPr>
      </p:pic>
      <p:pic>
        <p:nvPicPr>
          <p:cNvPr id="5" name="图片 4"/>
          <p:cNvPicPr>
            <a:picLocks noChangeAspect="1"/>
          </p:cNvPicPr>
          <p:nvPr/>
        </p:nvPicPr>
        <p:blipFill rotWithShape="1">
          <a:blip r:embed="rId7" cstate="print">
            <a:extLst>
              <a:ext uri="{28A0092B-C50C-407E-A947-70E740481C1C}">
                <a14:useLocalDpi xmlns:a14="http://schemas.microsoft.com/office/drawing/2010/main" val="0"/>
              </a:ext>
            </a:extLst>
          </a:blip>
          <a:srcRect l="39605" t="9259" r="10059" b="70238"/>
          <a:stretch/>
        </p:blipFill>
        <p:spPr>
          <a:xfrm rot="5400000">
            <a:off x="9288332" y="3953204"/>
            <a:ext cx="4833668" cy="973667"/>
          </a:xfrm>
          <a:prstGeom prst="rect">
            <a:avLst/>
          </a:prstGeom>
        </p:spPr>
      </p:pic>
      <p:pic>
        <p:nvPicPr>
          <p:cNvPr id="3" name="图片 2"/>
          <p:cNvPicPr>
            <a:picLocks noChangeAspect="1"/>
          </p:cNvPicPr>
          <p:nvPr/>
        </p:nvPicPr>
        <p:blipFill rotWithShape="1">
          <a:blip r:embed="rId8" cstate="print">
            <a:extLst>
              <a:ext uri="{28A0092B-C50C-407E-A947-70E740481C1C}">
                <a14:useLocalDpi xmlns:a14="http://schemas.microsoft.com/office/drawing/2010/main" val="0"/>
              </a:ext>
            </a:extLst>
          </a:blip>
          <a:srcRect l="361" t="68575" r="63706" b="14444"/>
          <a:stretch/>
        </p:blipFill>
        <p:spPr>
          <a:xfrm rot="16200000" flipV="1">
            <a:off x="-886249" y="5068781"/>
            <a:ext cx="2675467" cy="902970"/>
          </a:xfrm>
          <a:prstGeom prst="rect">
            <a:avLst/>
          </a:prstGeom>
        </p:spPr>
      </p:pic>
      <p:pic>
        <p:nvPicPr>
          <p:cNvPr id="4" name="图片 3"/>
          <p:cNvPicPr>
            <a:picLocks noChangeAspect="1"/>
          </p:cNvPicPr>
          <p:nvPr/>
        </p:nvPicPr>
        <p:blipFill rotWithShape="1">
          <a:blip r:embed="rId9" cstate="print">
            <a:extLst>
              <a:ext uri="{28A0092B-C50C-407E-A947-70E740481C1C}">
                <a14:useLocalDpi xmlns:a14="http://schemas.microsoft.com/office/drawing/2010/main" val="0"/>
              </a:ext>
            </a:extLst>
          </a:blip>
          <a:srcRect l="46473" t="51481" r="10059" b="14444"/>
          <a:stretch/>
        </p:blipFill>
        <p:spPr>
          <a:xfrm>
            <a:off x="8017934" y="5832096"/>
            <a:ext cx="4174066" cy="1025903"/>
          </a:xfrm>
          <a:prstGeom prst="rect">
            <a:avLst/>
          </a:prstGeom>
        </p:spPr>
      </p:pic>
      <p:pic>
        <p:nvPicPr>
          <p:cNvPr id="6" name="图片 5"/>
          <p:cNvPicPr>
            <a:picLocks noChangeAspect="1"/>
          </p:cNvPicPr>
          <p:nvPr/>
        </p:nvPicPr>
        <p:blipFill rotWithShape="1">
          <a:blip r:embed="rId10" cstate="print">
            <a:extLst>
              <a:ext uri="{28A0092B-C50C-407E-A947-70E740481C1C}">
                <a14:useLocalDpi xmlns:a14="http://schemas.microsoft.com/office/drawing/2010/main" val="0"/>
              </a:ext>
            </a:extLst>
          </a:blip>
          <a:srcRect l="43211" t="45679" r="11823" b="2346"/>
          <a:stretch/>
        </p:blipFill>
        <p:spPr>
          <a:xfrm>
            <a:off x="10146079" y="5430666"/>
            <a:ext cx="2215365" cy="1828762"/>
          </a:xfrm>
          <a:prstGeom prst="rect">
            <a:avLst/>
          </a:prstGeom>
        </p:spPr>
      </p:pic>
      <p:pic>
        <p:nvPicPr>
          <p:cNvPr id="7" name="图片 6"/>
          <p:cNvPicPr>
            <a:picLocks noChangeAspect="1"/>
          </p:cNvPicPr>
          <p:nvPr/>
        </p:nvPicPr>
        <p:blipFill rotWithShape="1">
          <a:blip r:embed="rId11" cstate="print">
            <a:extLst>
              <a:ext uri="{28A0092B-C50C-407E-A947-70E740481C1C}">
                <a14:useLocalDpi xmlns:a14="http://schemas.microsoft.com/office/drawing/2010/main" val="0"/>
              </a:ext>
            </a:extLst>
          </a:blip>
          <a:srcRect l="60452" t="23934" r="23109" b="59136"/>
          <a:stretch/>
        </p:blipFill>
        <p:spPr>
          <a:xfrm rot="5400000">
            <a:off x="322393" y="6348141"/>
            <a:ext cx="751743" cy="552891"/>
          </a:xfrm>
          <a:prstGeom prst="rect">
            <a:avLst/>
          </a:prstGeom>
        </p:spPr>
      </p:pic>
      <p:pic>
        <p:nvPicPr>
          <p:cNvPr id="8" name="图片 7"/>
          <p:cNvPicPr>
            <a:picLocks noChangeAspect="1"/>
          </p:cNvPicPr>
          <p:nvPr/>
        </p:nvPicPr>
        <p:blipFill rotWithShape="1">
          <a:blip r:embed="rId12" cstate="print">
            <a:extLst>
              <a:ext uri="{28A0092B-C50C-407E-A947-70E740481C1C}">
                <a14:useLocalDpi xmlns:a14="http://schemas.microsoft.com/office/drawing/2010/main" val="0"/>
              </a:ext>
            </a:extLst>
          </a:blip>
          <a:srcRect l="11117" t="18148" r="72660" b="62222"/>
          <a:stretch/>
        </p:blipFill>
        <p:spPr>
          <a:xfrm rot="9156158">
            <a:off x="9580307" y="6468402"/>
            <a:ext cx="899101" cy="776941"/>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25910" t="50627" r="47026" b="6697"/>
          <a:stretch/>
        </p:blipFill>
        <p:spPr>
          <a:xfrm flipH="1">
            <a:off x="-1175016" y="2495572"/>
            <a:ext cx="2011142" cy="2264920"/>
          </a:xfrm>
          <a:prstGeom prst="rect">
            <a:avLst/>
          </a:prstGeom>
        </p:spPr>
      </p:pic>
      <p:pic>
        <p:nvPicPr>
          <p:cNvPr id="20" name="图片 19"/>
          <p:cNvPicPr>
            <a:picLocks noChangeAspect="1"/>
          </p:cNvPicPr>
          <p:nvPr/>
        </p:nvPicPr>
        <p:blipFill rotWithShape="1">
          <a:blip r:embed="rId13" cstate="print">
            <a:extLst>
              <a:ext uri="{28A0092B-C50C-407E-A947-70E740481C1C}">
                <a14:useLocalDpi xmlns:a14="http://schemas.microsoft.com/office/drawing/2010/main" val="0"/>
              </a:ext>
            </a:extLst>
          </a:blip>
          <a:srcRect l="84490" t="21351" r="6806" b="63135"/>
          <a:stretch/>
        </p:blipFill>
        <p:spPr>
          <a:xfrm>
            <a:off x="660068" y="6248715"/>
            <a:ext cx="835817" cy="1063925"/>
          </a:xfrm>
          <a:prstGeom prst="rect">
            <a:avLst/>
          </a:prstGeom>
        </p:spPr>
      </p:pic>
      <p:sp>
        <p:nvSpPr>
          <p:cNvPr id="13" name="矩形 8">
            <a:extLst>
              <a:ext uri="{FF2B5EF4-FFF2-40B4-BE49-F238E27FC236}">
                <a16:creationId xmlns:a16="http://schemas.microsoft.com/office/drawing/2014/main" id="{F8DC07AB-9287-4847-AC0C-2A591A1B2FF5}"/>
              </a:ext>
            </a:extLst>
          </p:cNvPr>
          <p:cNvSpPr/>
          <p:nvPr>
            <p:custDataLst>
              <p:tags r:id="rId1"/>
            </p:custDataLst>
          </p:nvPr>
        </p:nvSpPr>
        <p:spPr>
          <a:xfrm>
            <a:off x="4920846" y="1536513"/>
            <a:ext cx="2375522" cy="707886"/>
          </a:xfrm>
          <a:prstGeom prst="rect">
            <a:avLst/>
          </a:prstGeom>
        </p:spPr>
        <p:txBody>
          <a:bodyPr wrap="square">
            <a:spAutoFit/>
          </a:bodyPr>
          <a:lstStyle/>
          <a:p>
            <a:pPr lvl="0" algn="ctr" defTabSz="685800">
              <a:defRPr/>
            </a:pPr>
            <a:r>
              <a:rPr lang="zh-CN" altLang="en-US"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rPr>
              <a:t>第二章</a:t>
            </a:r>
            <a:endParaRPr lang="en-US" altLang="zh-CN" sz="4000" b="1"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sym typeface="汉仪细等线简" panose="00020600040101010101" pitchFamily="18" charset="-122"/>
            </a:endParaRPr>
          </a:p>
        </p:txBody>
      </p:sp>
      <p:sp>
        <p:nvSpPr>
          <p:cNvPr id="14" name="矩形 8">
            <a:extLst>
              <a:ext uri="{FF2B5EF4-FFF2-40B4-BE49-F238E27FC236}">
                <a16:creationId xmlns:a16="http://schemas.microsoft.com/office/drawing/2014/main" id="{CC522015-980D-4686-B4A2-65A700D18CCE}"/>
              </a:ext>
            </a:extLst>
          </p:cNvPr>
          <p:cNvSpPr/>
          <p:nvPr>
            <p:custDataLst>
              <p:tags r:id="rId2"/>
            </p:custDataLst>
          </p:nvPr>
        </p:nvSpPr>
        <p:spPr>
          <a:xfrm>
            <a:off x="5221645" y="2093650"/>
            <a:ext cx="1777123" cy="276999"/>
          </a:xfrm>
          <a:prstGeom prst="rect">
            <a:avLst/>
          </a:prstGeom>
        </p:spPr>
        <p:txBody>
          <a:bodyPr wrap="square">
            <a:spAutoFit/>
          </a:bodyPr>
          <a:lstStyle/>
          <a:p>
            <a:pPr lvl="0" algn="ctr" defTabSz="685800">
              <a:defRPr/>
            </a:pPr>
            <a:r>
              <a:rPr lang="en-US" altLang="zh-CN" sz="1200" kern="0" dirty="0">
                <a:solidFill>
                  <a:srgbClr val="936B43"/>
                </a:solidFill>
                <a:latin typeface="汉仪细等线简" panose="00020600040101010101" pitchFamily="18" charset="-122"/>
                <a:ea typeface="汉仪细等线简" panose="00020600040101010101" pitchFamily="18" charset="-122"/>
                <a:sym typeface="汉仪细等线简" panose="00020600040101010101" pitchFamily="18" charset="-122"/>
              </a:rPr>
              <a:t>PART TWO</a:t>
            </a:r>
          </a:p>
        </p:txBody>
      </p:sp>
      <p:cxnSp>
        <p:nvCxnSpPr>
          <p:cNvPr id="16" name="直接连接符 15">
            <a:extLst>
              <a:ext uri="{FF2B5EF4-FFF2-40B4-BE49-F238E27FC236}">
                <a16:creationId xmlns:a16="http://schemas.microsoft.com/office/drawing/2014/main" id="{000972A1-15A6-4086-9DE1-EF1F5DF3461B}"/>
              </a:ext>
            </a:extLst>
          </p:cNvPr>
          <p:cNvCxnSpPr/>
          <p:nvPr/>
        </p:nvCxnSpPr>
        <p:spPr>
          <a:xfrm>
            <a:off x="5667170" y="2336862"/>
            <a:ext cx="884238" cy="0"/>
          </a:xfrm>
          <a:prstGeom prst="line">
            <a:avLst/>
          </a:prstGeom>
          <a:ln w="12700">
            <a:solidFill>
              <a:srgbClr val="97713F"/>
            </a:solidFill>
            <a:prstDash val="lg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49E6C5EC-6BF7-4A60-A78F-7549B2BDC812}"/>
              </a:ext>
            </a:extLst>
          </p:cNvPr>
          <p:cNvSpPr txBox="1"/>
          <p:nvPr/>
        </p:nvSpPr>
        <p:spPr>
          <a:xfrm>
            <a:off x="3244436" y="2564545"/>
            <a:ext cx="5724644" cy="1200329"/>
          </a:xfrm>
          <a:prstGeom prst="rect">
            <a:avLst/>
          </a:prstGeom>
          <a:noFill/>
        </p:spPr>
        <p:txBody>
          <a:bodyPr wrap="none" rtlCol="0">
            <a:spAutoFit/>
          </a:bodyPr>
          <a:lstStyle/>
          <a:p>
            <a:pPr lvl="0" algn="ctr" defTabSz="609585">
              <a:defRPr/>
            </a:pPr>
            <a:r>
              <a:rPr kumimoji="1" lang="zh-CN" altLang="en-US" sz="7200" kern="0" dirty="0">
                <a:solidFill>
                  <a:schemeClr val="bg1">
                    <a:lumMod val="50000"/>
                  </a:schemeClr>
                </a:solidFill>
                <a:effectLst>
                  <a:innerShdw blurRad="63500" dist="50800" dir="13500000">
                    <a:prstClr val="black">
                      <a:alpha val="50000"/>
                    </a:prstClr>
                  </a:innerShdw>
                </a:effectLst>
                <a:latin typeface="汉仪中宋S" panose="00020600040101010101" pitchFamily="18" charset="-122"/>
                <a:ea typeface="汉仪中宋S" panose="00020600040101010101" pitchFamily="18" charset="-122"/>
                <a:cs typeface="+mn-ea"/>
                <a:sym typeface="汉仪细等线简" panose="00020600040101010101" pitchFamily="18" charset="-122"/>
              </a:rPr>
              <a:t>市场数据分析</a:t>
            </a:r>
          </a:p>
        </p:txBody>
      </p:sp>
      <p:sp>
        <p:nvSpPr>
          <p:cNvPr id="18" name="文本框 17">
            <a:extLst>
              <a:ext uri="{FF2B5EF4-FFF2-40B4-BE49-F238E27FC236}">
                <a16:creationId xmlns:a16="http://schemas.microsoft.com/office/drawing/2014/main" id="{7008DDB6-83EE-4B28-8F93-F10ABD3DAC4B}"/>
              </a:ext>
            </a:extLst>
          </p:cNvPr>
          <p:cNvSpPr txBox="1"/>
          <p:nvPr/>
        </p:nvSpPr>
        <p:spPr>
          <a:xfrm>
            <a:off x="5024768" y="3849546"/>
            <a:ext cx="2169184" cy="369332"/>
          </a:xfrm>
          <a:prstGeom prst="rect">
            <a:avLst/>
          </a:prstGeom>
          <a:noFill/>
        </p:spPr>
        <p:txBody>
          <a:bodyPr wrap="none" rtlCol="0">
            <a:spAutoFit/>
          </a:bodyPr>
          <a:lstStyle/>
          <a:p>
            <a:pPr lvl="0" algn="ctr" defTabSz="609585">
              <a:defRPr/>
            </a:pPr>
            <a:r>
              <a:rPr kumimoji="1" lang="en-US" altLang="zh-CN" kern="0" dirty="0">
                <a:solidFill>
                  <a:schemeClr val="bg1">
                    <a:lumMod val="65000"/>
                  </a:schemeClr>
                </a:solidFill>
                <a:latin typeface="汉仪细等线简" panose="00020600040101010101" pitchFamily="18" charset="-122"/>
                <a:ea typeface="汉仪细等线简" panose="00020600040101010101" pitchFamily="18" charset="-122"/>
                <a:cs typeface="+mn-ea"/>
                <a:sym typeface="汉仪细等线简" panose="00020600040101010101" pitchFamily="18" charset="-122"/>
              </a:rPr>
              <a:t>Market Data Analysis</a:t>
            </a:r>
          </a:p>
        </p:txBody>
      </p:sp>
      <p:sp>
        <p:nvSpPr>
          <p:cNvPr id="22" name="矩形 21">
            <a:extLst>
              <a:ext uri="{FF2B5EF4-FFF2-40B4-BE49-F238E27FC236}">
                <a16:creationId xmlns:a16="http://schemas.microsoft.com/office/drawing/2014/main" id="{135AF500-6951-414F-8DFA-DCEA47327CD4}"/>
              </a:ext>
            </a:extLst>
          </p:cNvPr>
          <p:cNvSpPr/>
          <p:nvPr/>
        </p:nvSpPr>
        <p:spPr>
          <a:xfrm>
            <a:off x="3987801" y="4175717"/>
            <a:ext cx="4216402" cy="584775"/>
          </a:xfrm>
          <a:prstGeom prst="rect">
            <a:avLst/>
          </a:prstGeom>
        </p:spPr>
        <p:txBody>
          <a:bodyPr wrap="square">
            <a:spAutoFit/>
          </a:bodyPr>
          <a:lstStyle/>
          <a:p>
            <a:pPr algn="ctr"/>
            <a:r>
              <a:rPr lang="en-US" altLang="zh-CN"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rPr>
              <a:t>Only when you study hard, can you say no to the regular life. Only when you have the life capital you like, can you dare to pursue your dream boldly. Before you plan to live your favorite lifestyle, you have to work hard. This is your capital. In fact, the best time is today.</a:t>
            </a:r>
            <a:endParaRPr lang="zh-CN" altLang="en-US" sz="800" dirty="0">
              <a:solidFill>
                <a:srgbClr val="D6CCBD"/>
              </a:solidFill>
              <a:latin typeface="汉仪细等线简" panose="00020600040101010101" pitchFamily="18" charset="-122"/>
              <a:ea typeface="汉仪细等线简" panose="00020600040101010101" pitchFamily="18" charset="-122"/>
              <a:cs typeface="Arabic Typesetting" panose="03020402040406030203" pitchFamily="66" charset="-78"/>
              <a:sym typeface="汉仪细等线简" panose="00020600040101010101" pitchFamily="18" charset="-122"/>
            </a:endParaRPr>
          </a:p>
        </p:txBody>
      </p:sp>
    </p:spTree>
    <p:extLst>
      <p:ext uri="{BB962C8B-B14F-4D97-AF65-F5344CB8AC3E}">
        <p14:creationId xmlns:p14="http://schemas.microsoft.com/office/powerpoint/2010/main" val="299114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159AE32-5722-4B22-813B-7975B52BDABC}"/>
              </a:ext>
            </a:extLst>
          </p:cNvPr>
          <p:cNvGrpSpPr/>
          <p:nvPr/>
        </p:nvGrpSpPr>
        <p:grpSpPr>
          <a:xfrm>
            <a:off x="6238696" y="1589039"/>
            <a:ext cx="5137985" cy="4227443"/>
            <a:chOff x="720034" y="1961322"/>
            <a:chExt cx="5137985" cy="4227443"/>
          </a:xfrm>
        </p:grpSpPr>
        <p:grpSp>
          <p:nvGrpSpPr>
            <p:cNvPr id="9" name="组合 8">
              <a:extLst>
                <a:ext uri="{FF2B5EF4-FFF2-40B4-BE49-F238E27FC236}">
                  <a16:creationId xmlns:a16="http://schemas.microsoft.com/office/drawing/2014/main" id="{85EDE998-E16B-47AB-AF8D-22CFA3F25E2B}"/>
                </a:ext>
              </a:extLst>
            </p:cNvPr>
            <p:cNvGrpSpPr/>
            <p:nvPr/>
          </p:nvGrpSpPr>
          <p:grpSpPr>
            <a:xfrm>
              <a:off x="3775247" y="2245187"/>
              <a:ext cx="1917131" cy="1917131"/>
              <a:chOff x="3766337" y="1850884"/>
              <a:chExt cx="1917131" cy="1917131"/>
            </a:xfrm>
          </p:grpSpPr>
          <p:grpSp>
            <p:nvGrpSpPr>
              <p:cNvPr id="23" name="Group 12">
                <a:extLst>
                  <a:ext uri="{FF2B5EF4-FFF2-40B4-BE49-F238E27FC236}">
                    <a16:creationId xmlns:a16="http://schemas.microsoft.com/office/drawing/2014/main" id="{31668887-8F11-4C95-8389-A7C011481FE5}"/>
                  </a:ext>
                </a:extLst>
              </p:cNvPr>
              <p:cNvGrpSpPr/>
              <p:nvPr/>
            </p:nvGrpSpPr>
            <p:grpSpPr>
              <a:xfrm>
                <a:off x="3766337" y="1850884"/>
                <a:ext cx="1917131" cy="1917131"/>
                <a:chOff x="4649812" y="3440065"/>
                <a:chExt cx="1013644" cy="1013644"/>
              </a:xfrm>
            </p:grpSpPr>
            <p:sp>
              <p:nvSpPr>
                <p:cNvPr id="25" name="Oval 13">
                  <a:extLst>
                    <a:ext uri="{FF2B5EF4-FFF2-40B4-BE49-F238E27FC236}">
                      <a16:creationId xmlns:a16="http://schemas.microsoft.com/office/drawing/2014/main" id="{DC7E54C2-0A95-47E6-8452-56151B421A01}"/>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6" name="Pie 14">
                  <a:extLst>
                    <a:ext uri="{FF2B5EF4-FFF2-40B4-BE49-F238E27FC236}">
                      <a16:creationId xmlns:a16="http://schemas.microsoft.com/office/drawing/2014/main" id="{E0229D30-3A3E-4D14-97A1-5F5D81E578F4}"/>
                    </a:ext>
                  </a:extLst>
                </p:cNvPr>
                <p:cNvSpPr/>
                <p:nvPr/>
              </p:nvSpPr>
              <p:spPr>
                <a:xfrm flipH="1">
                  <a:off x="4649812" y="3440065"/>
                  <a:ext cx="1013644" cy="1013644"/>
                </a:xfrm>
                <a:prstGeom prst="pie">
                  <a:avLst>
                    <a:gd name="adj1" fmla="val 8092163"/>
                    <a:gd name="adj2" fmla="val 18915570"/>
                  </a:avLst>
                </a:prstGeom>
                <a:solidFill>
                  <a:srgbClr val="D8A99B"/>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7" name="Oval 15">
                  <a:extLst>
                    <a:ext uri="{FF2B5EF4-FFF2-40B4-BE49-F238E27FC236}">
                      <a16:creationId xmlns:a16="http://schemas.microsoft.com/office/drawing/2014/main" id="{53D4C3D7-3D9A-4C00-B630-76D520E62B31}"/>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24" name="TextBox 24">
                <a:extLst>
                  <a:ext uri="{FF2B5EF4-FFF2-40B4-BE49-F238E27FC236}">
                    <a16:creationId xmlns:a16="http://schemas.microsoft.com/office/drawing/2014/main" id="{2D817718-8DF1-4844-8FEC-EA73768480DD}"/>
                  </a:ext>
                </a:extLst>
              </p:cNvPr>
              <p:cNvSpPr txBox="1"/>
              <p:nvPr/>
            </p:nvSpPr>
            <p:spPr>
              <a:xfrm>
                <a:off x="4254422" y="2519021"/>
                <a:ext cx="1017907" cy="615553"/>
              </a:xfrm>
              <a:prstGeom prst="rect">
                <a:avLst/>
              </a:prstGeom>
              <a:noFill/>
            </p:spPr>
            <p:txBody>
              <a:bodyPr wrap="none" lIns="0" tIns="0" rIns="0" bIns="0" rtlCol="0">
                <a:spAutoFit/>
              </a:bodyPr>
              <a:lstStyle/>
              <a:p>
                <a:pPr marL="0" marR="0" lvl="0" indent="0" algn="ctr" defTabSz="913765" rtl="0" eaLnBrk="1" fontAlgn="auto" latinLnBrk="0" hangingPunct="1">
                  <a:lnSpc>
                    <a:spcPct val="100000"/>
                  </a:lnSpc>
                  <a:spcBef>
                    <a:spcPts val="0"/>
                  </a:spcBef>
                  <a:spcAft>
                    <a:spcPts val="1600"/>
                  </a:spcAft>
                  <a:buClrTx/>
                  <a:buSzTx/>
                  <a:buFontTx/>
                  <a:buNone/>
                  <a:tabLst/>
                  <a:defRPr/>
                </a:pPr>
                <a:r>
                  <a:rPr kumimoji="0" lang="en-US" sz="4000" b="0" i="0" u="none" strike="noStrike" kern="120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cs typeface="Montserrat Semi Bold" charset="0"/>
                    <a:sym typeface="汉仪细等线简" panose="00020600040101010101" pitchFamily="18" charset="-122"/>
                  </a:rPr>
                  <a:t>50%</a:t>
                </a:r>
              </a:p>
            </p:txBody>
          </p:sp>
        </p:grpSp>
        <p:grpSp>
          <p:nvGrpSpPr>
            <p:cNvPr id="10" name="组合 9">
              <a:extLst>
                <a:ext uri="{FF2B5EF4-FFF2-40B4-BE49-F238E27FC236}">
                  <a16:creationId xmlns:a16="http://schemas.microsoft.com/office/drawing/2014/main" id="{04D3EA9B-7ACA-4714-9D8B-DDD94BCF19CB}"/>
                </a:ext>
              </a:extLst>
            </p:cNvPr>
            <p:cNvGrpSpPr/>
            <p:nvPr/>
          </p:nvGrpSpPr>
          <p:grpSpPr>
            <a:xfrm>
              <a:off x="875000" y="2245187"/>
              <a:ext cx="1917131" cy="1917131"/>
              <a:chOff x="1168103" y="1850884"/>
              <a:chExt cx="1917131" cy="1917131"/>
            </a:xfrm>
          </p:grpSpPr>
          <p:grpSp>
            <p:nvGrpSpPr>
              <p:cNvPr id="18" name="Group 8">
                <a:extLst>
                  <a:ext uri="{FF2B5EF4-FFF2-40B4-BE49-F238E27FC236}">
                    <a16:creationId xmlns:a16="http://schemas.microsoft.com/office/drawing/2014/main" id="{E8354681-8878-4BCB-832F-F903A1171D09}"/>
                  </a:ext>
                </a:extLst>
              </p:cNvPr>
              <p:cNvGrpSpPr/>
              <p:nvPr/>
            </p:nvGrpSpPr>
            <p:grpSpPr>
              <a:xfrm>
                <a:off x="1168103" y="1850884"/>
                <a:ext cx="1917131" cy="1917131"/>
                <a:chOff x="4649812" y="3440065"/>
                <a:chExt cx="1013644" cy="1013644"/>
              </a:xfrm>
            </p:grpSpPr>
            <p:sp>
              <p:nvSpPr>
                <p:cNvPr id="20" name="Oval 9">
                  <a:extLst>
                    <a:ext uri="{FF2B5EF4-FFF2-40B4-BE49-F238E27FC236}">
                      <a16:creationId xmlns:a16="http://schemas.microsoft.com/office/drawing/2014/main" id="{BA162DBF-2005-4DD7-ADAC-47BE7D5F5BCC}"/>
                    </a:ext>
                  </a:extLst>
                </p:cNvPr>
                <p:cNvSpPr/>
                <p:nvPr/>
              </p:nvSpPr>
              <p:spPr>
                <a:xfrm>
                  <a:off x="4649812" y="3440065"/>
                  <a:ext cx="1013644" cy="1013644"/>
                </a:xfrm>
                <a:prstGeom prst="ellipse">
                  <a:avLst/>
                </a:prstGeom>
                <a:solidFill>
                  <a:sysClr val="window" lastClr="FFFFFF">
                    <a:lumMod val="95000"/>
                    <a:alpha val="90000"/>
                  </a:sysClr>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1" name="Pie 10">
                  <a:extLst>
                    <a:ext uri="{FF2B5EF4-FFF2-40B4-BE49-F238E27FC236}">
                      <a16:creationId xmlns:a16="http://schemas.microsoft.com/office/drawing/2014/main" id="{98AFD3A5-34E6-4A2B-90BD-38B5A69A56C4}"/>
                    </a:ext>
                  </a:extLst>
                </p:cNvPr>
                <p:cNvSpPr/>
                <p:nvPr/>
              </p:nvSpPr>
              <p:spPr>
                <a:xfrm flipH="1">
                  <a:off x="4649812" y="3440065"/>
                  <a:ext cx="1013644" cy="1013644"/>
                </a:xfrm>
                <a:prstGeom prst="pie">
                  <a:avLst>
                    <a:gd name="adj1" fmla="val 19088240"/>
                    <a:gd name="adj2" fmla="val 16200000"/>
                  </a:avLst>
                </a:prstGeom>
                <a:solidFill>
                  <a:srgbClr val="F0CB8D"/>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22" name="Oval 11">
                  <a:extLst>
                    <a:ext uri="{FF2B5EF4-FFF2-40B4-BE49-F238E27FC236}">
                      <a16:creationId xmlns:a16="http://schemas.microsoft.com/office/drawing/2014/main" id="{04AFB6F2-A4FB-4C56-B59D-B7D61D70C5FE}"/>
                    </a:ext>
                  </a:extLst>
                </p:cNvPr>
                <p:cNvSpPr/>
                <p:nvPr/>
              </p:nvSpPr>
              <p:spPr>
                <a:xfrm>
                  <a:off x="4730680" y="3520933"/>
                  <a:ext cx="851908" cy="851908"/>
                </a:xfrm>
                <a:prstGeom prst="ellipse">
                  <a:avLst/>
                </a:prstGeom>
                <a:solidFill>
                  <a:sysClr val="window" lastClr="FFFFFF"/>
                </a:solidFill>
                <a:ln w="6350" cap="flat" cmpd="sng" algn="ctr">
                  <a:noFill/>
                  <a:prstDash val="solid"/>
                  <a:miter lim="800000"/>
                </a:ln>
                <a:effectLst/>
              </p:spPr>
              <p:txBody>
                <a:bodyPr wrap="none" rtlCol="0" anchor="ct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
            <p:nvSpPr>
              <p:cNvPr id="19" name="TextBox 29">
                <a:extLst>
                  <a:ext uri="{FF2B5EF4-FFF2-40B4-BE49-F238E27FC236}">
                    <a16:creationId xmlns:a16="http://schemas.microsoft.com/office/drawing/2014/main" id="{066DB36B-AFA3-44BA-97B3-BF87B0B3DACC}"/>
                  </a:ext>
                </a:extLst>
              </p:cNvPr>
              <p:cNvSpPr txBox="1"/>
              <p:nvPr/>
            </p:nvSpPr>
            <p:spPr>
              <a:xfrm>
                <a:off x="1640019" y="2519021"/>
                <a:ext cx="1017907" cy="615553"/>
              </a:xfrm>
              <a:prstGeom prst="rect">
                <a:avLst/>
              </a:prstGeom>
              <a:noFill/>
            </p:spPr>
            <p:txBody>
              <a:bodyPr wrap="none" lIns="0" tIns="0" rIns="0" bIns="0" rtlCol="0">
                <a:spAutoFit/>
              </a:bodyPr>
              <a:lstStyle/>
              <a:p>
                <a:pPr marL="0" marR="0" lvl="0" indent="0" algn="ctr" defTabSz="913765" rtl="0" eaLnBrk="1" fontAlgn="auto" latinLnBrk="0" hangingPunct="1">
                  <a:lnSpc>
                    <a:spcPct val="100000"/>
                  </a:lnSpc>
                  <a:spcBef>
                    <a:spcPts val="0"/>
                  </a:spcBef>
                  <a:spcAft>
                    <a:spcPts val="1600"/>
                  </a:spcAft>
                  <a:buClrTx/>
                  <a:buSzTx/>
                  <a:buFontTx/>
                  <a:buNone/>
                  <a:tabLst/>
                  <a:defRPr/>
                </a:pPr>
                <a:r>
                  <a:rPr kumimoji="0" lang="en-US" sz="4000" b="0" i="0" u="none" strike="noStrike" kern="1200" cap="none" spc="0" normalizeH="0" baseline="0" noProof="0" dirty="0">
                    <a:ln>
                      <a:noFill/>
                    </a:ln>
                    <a:solidFill>
                      <a:schemeClr val="tx1">
                        <a:lumMod val="65000"/>
                        <a:lumOff val="35000"/>
                      </a:schemeClr>
                    </a:solidFill>
                    <a:effectLst/>
                    <a:uLnTx/>
                    <a:uFillTx/>
                    <a:latin typeface="汉仪细等线简" panose="00020600040101010101" pitchFamily="18" charset="-122"/>
                    <a:ea typeface="汉仪细等线简" panose="00020600040101010101" pitchFamily="18" charset="-122"/>
                    <a:cs typeface="Montserrat Semi Bold" charset="0"/>
                    <a:sym typeface="汉仪细等线简" panose="00020600040101010101" pitchFamily="18" charset="-122"/>
                  </a:rPr>
                  <a:t>78%</a:t>
                </a:r>
              </a:p>
            </p:txBody>
          </p:sp>
        </p:grpSp>
        <p:cxnSp>
          <p:nvCxnSpPr>
            <p:cNvPr id="11" name="直接连接符 10">
              <a:extLst>
                <a:ext uri="{FF2B5EF4-FFF2-40B4-BE49-F238E27FC236}">
                  <a16:creationId xmlns:a16="http://schemas.microsoft.com/office/drawing/2014/main" id="{21076E4A-3525-4F3C-A03B-239D13DFDB56}"/>
                </a:ext>
              </a:extLst>
            </p:cNvPr>
            <p:cNvCxnSpPr/>
            <p:nvPr/>
          </p:nvCxnSpPr>
          <p:spPr>
            <a:xfrm>
              <a:off x="3158656" y="1961322"/>
              <a:ext cx="0" cy="4227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CC7A120C-0D08-4233-A47F-EF0BC38C2D69}"/>
                </a:ext>
              </a:extLst>
            </p:cNvPr>
            <p:cNvGrpSpPr/>
            <p:nvPr/>
          </p:nvGrpSpPr>
          <p:grpSpPr>
            <a:xfrm>
              <a:off x="720034" y="4677507"/>
              <a:ext cx="2171468" cy="1089362"/>
              <a:chOff x="1238531" y="4840927"/>
              <a:chExt cx="2171468" cy="1089362"/>
            </a:xfrm>
          </p:grpSpPr>
          <p:sp>
            <p:nvSpPr>
              <p:cNvPr id="16" name="TextBox 11">
                <a:extLst>
                  <a:ext uri="{FF2B5EF4-FFF2-40B4-BE49-F238E27FC236}">
                    <a16:creationId xmlns:a16="http://schemas.microsoft.com/office/drawing/2014/main" id="{52359809-AAF5-4A63-A854-46E2FC52909C}"/>
                  </a:ext>
                </a:extLst>
              </p:cNvPr>
              <p:cNvSpPr txBox="1"/>
              <p:nvPr/>
            </p:nvSpPr>
            <p:spPr>
              <a:xfrm flipH="1">
                <a:off x="1238531" y="5131609"/>
                <a:ext cx="2171468" cy="798680"/>
              </a:xfrm>
              <a:prstGeom prst="rect">
                <a:avLst/>
              </a:prstGeom>
              <a:noFill/>
            </p:spPr>
            <p:txBody>
              <a:bodyPr wrap="square" lIns="0" tIns="0" rIns="0" bIns="0" rtlCol="0">
                <a:spAutoFit/>
                <a:scene3d>
                  <a:camera prst="orthographicFront"/>
                  <a:lightRig rig="threePt" dir="t"/>
                </a:scene3d>
                <a:sp3d contourW="12700"/>
              </a:bodyPr>
              <a:lstStyle/>
              <a:p>
                <a:pPr algn="ctr">
                  <a:lnSpc>
                    <a:spcPct val="150000"/>
                  </a:lnSpc>
                </a:pPr>
                <a:r>
                  <a:rPr lang="zh-CN" altLang="en-US" sz="1200" b="1"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您的内容打在这里，或者通过复制您的文，或者通过，文本后复制您的在内容</a:t>
                </a:r>
              </a:p>
            </p:txBody>
          </p:sp>
          <p:sp>
            <p:nvSpPr>
              <p:cNvPr id="17" name="TextBox 11">
                <a:extLst>
                  <a:ext uri="{FF2B5EF4-FFF2-40B4-BE49-F238E27FC236}">
                    <a16:creationId xmlns:a16="http://schemas.microsoft.com/office/drawing/2014/main" id="{6BCF2E5C-DBC2-4965-B8A7-6136A9A350C3}"/>
                  </a:ext>
                </a:extLst>
              </p:cNvPr>
              <p:cNvSpPr txBox="1"/>
              <p:nvPr/>
            </p:nvSpPr>
            <p:spPr>
              <a:xfrm flipH="1">
                <a:off x="1687885" y="4840927"/>
                <a:ext cx="1272760" cy="307777"/>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2000"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市场数据</a:t>
                </a:r>
              </a:p>
            </p:txBody>
          </p:sp>
        </p:grpSp>
        <p:grpSp>
          <p:nvGrpSpPr>
            <p:cNvPr id="13" name="组合 12">
              <a:extLst>
                <a:ext uri="{FF2B5EF4-FFF2-40B4-BE49-F238E27FC236}">
                  <a16:creationId xmlns:a16="http://schemas.microsoft.com/office/drawing/2014/main" id="{C7413F0E-5499-421B-8931-6AA3FD2F6DA3}"/>
                </a:ext>
              </a:extLst>
            </p:cNvPr>
            <p:cNvGrpSpPr/>
            <p:nvPr/>
          </p:nvGrpSpPr>
          <p:grpSpPr>
            <a:xfrm>
              <a:off x="3686551" y="4677507"/>
              <a:ext cx="2171468" cy="1089362"/>
              <a:chOff x="1238531" y="4840927"/>
              <a:chExt cx="2171468" cy="1089362"/>
            </a:xfrm>
          </p:grpSpPr>
          <p:sp>
            <p:nvSpPr>
              <p:cNvPr id="14" name="TextBox 11">
                <a:extLst>
                  <a:ext uri="{FF2B5EF4-FFF2-40B4-BE49-F238E27FC236}">
                    <a16:creationId xmlns:a16="http://schemas.microsoft.com/office/drawing/2014/main" id="{C116B94E-036B-4F1D-BB15-4BFC1F8D64B1}"/>
                  </a:ext>
                </a:extLst>
              </p:cNvPr>
              <p:cNvSpPr txBox="1"/>
              <p:nvPr/>
            </p:nvSpPr>
            <p:spPr>
              <a:xfrm flipH="1">
                <a:off x="1238531" y="5131609"/>
                <a:ext cx="2171468" cy="798680"/>
              </a:xfrm>
              <a:prstGeom prst="rect">
                <a:avLst/>
              </a:prstGeom>
              <a:noFill/>
            </p:spPr>
            <p:txBody>
              <a:bodyPr wrap="square" lIns="0" tIns="0" rIns="0" bIns="0" rtlCol="0">
                <a:spAutoFit/>
                <a:scene3d>
                  <a:camera prst="orthographicFront"/>
                  <a:lightRig rig="threePt" dir="t"/>
                </a:scene3d>
                <a:sp3d contourW="12700"/>
              </a:bodyPr>
              <a:lstStyle/>
              <a:p>
                <a:pPr algn="ctr">
                  <a:lnSpc>
                    <a:spcPct val="150000"/>
                  </a:lnSpc>
                </a:pPr>
                <a:r>
                  <a:rPr lang="zh-CN" altLang="en-US" sz="1200" b="1"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您的内容打在这里，或者通过复制您的文，或者通过，文本后复制您的在内容</a:t>
                </a:r>
              </a:p>
            </p:txBody>
          </p:sp>
          <p:sp>
            <p:nvSpPr>
              <p:cNvPr id="15" name="TextBox 11">
                <a:extLst>
                  <a:ext uri="{FF2B5EF4-FFF2-40B4-BE49-F238E27FC236}">
                    <a16:creationId xmlns:a16="http://schemas.microsoft.com/office/drawing/2014/main" id="{E7C80225-970F-43E0-A42B-543A8F8F4F96}"/>
                  </a:ext>
                </a:extLst>
              </p:cNvPr>
              <p:cNvSpPr txBox="1"/>
              <p:nvPr/>
            </p:nvSpPr>
            <p:spPr>
              <a:xfrm flipH="1">
                <a:off x="1687885" y="4840927"/>
                <a:ext cx="1272760" cy="307777"/>
              </a:xfrm>
              <a:prstGeom prst="rect">
                <a:avLst/>
              </a:prstGeom>
              <a:noFill/>
            </p:spPr>
            <p:txBody>
              <a:bodyPr wrap="square" lIns="0" tIns="0" rIns="0" bIns="0" rtlCol="0">
                <a:spAutoFit/>
                <a:scene3d>
                  <a:camera prst="orthographicFront"/>
                  <a:lightRig rig="threePt" dir="t"/>
                </a:scene3d>
                <a:sp3d contourW="12700"/>
              </a:bodyPr>
              <a:lstStyle/>
              <a:p>
                <a:pPr algn="ctr"/>
                <a:r>
                  <a:rPr lang="zh-CN" altLang="en-US" sz="2000"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市场数据</a:t>
                </a:r>
              </a:p>
            </p:txBody>
          </p:sp>
        </p:grpSp>
      </p:grpSp>
      <p:grpSp>
        <p:nvGrpSpPr>
          <p:cNvPr id="4" name="组合 3">
            <a:extLst>
              <a:ext uri="{FF2B5EF4-FFF2-40B4-BE49-F238E27FC236}">
                <a16:creationId xmlns:a16="http://schemas.microsoft.com/office/drawing/2014/main" id="{B10CD4E7-5CD9-4738-89C8-F1D9182F7619}"/>
              </a:ext>
            </a:extLst>
          </p:cNvPr>
          <p:cNvGrpSpPr/>
          <p:nvPr/>
        </p:nvGrpSpPr>
        <p:grpSpPr>
          <a:xfrm>
            <a:off x="914463" y="1782955"/>
            <a:ext cx="4380917" cy="3768014"/>
            <a:chOff x="839077" y="1709358"/>
            <a:chExt cx="4380917" cy="3768014"/>
          </a:xfrm>
        </p:grpSpPr>
        <p:sp>
          <p:nvSpPr>
            <p:cNvPr id="7" name="TextBox 11">
              <a:extLst>
                <a:ext uri="{FF2B5EF4-FFF2-40B4-BE49-F238E27FC236}">
                  <a16:creationId xmlns:a16="http://schemas.microsoft.com/office/drawing/2014/main" id="{1C646949-293C-41A1-87CB-08BB4AEFDDA7}"/>
                </a:ext>
              </a:extLst>
            </p:cNvPr>
            <p:cNvSpPr txBox="1"/>
            <p:nvPr/>
          </p:nvSpPr>
          <p:spPr>
            <a:xfrm>
              <a:off x="839077" y="4184710"/>
              <a:ext cx="4380917" cy="1292662"/>
            </a:xfrm>
            <a:prstGeom prst="rect">
              <a:avLst/>
            </a:prstGeom>
            <a:noFill/>
          </p:spPr>
          <p:txBody>
            <a:bodyPr wrap="square" lIns="0" tIns="0" rIns="0" bIns="0" rtlCol="0">
              <a:spAutoFit/>
              <a:scene3d>
                <a:camera prst="orthographicFront"/>
                <a:lightRig rig="threePt" dir="t"/>
              </a:scene3d>
              <a:sp3d contourW="12700"/>
            </a:bodyPr>
            <a:lstStyle/>
            <a:p>
              <a:pPr>
                <a:lnSpc>
                  <a:spcPct val="150000"/>
                </a:lnSpc>
              </a:pPr>
              <a:r>
                <a:rPr lang="zh-CN" altLang="en-US" sz="1400" b="1"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保留图片的格式和动画效果不变，请不要直接删除图片，只将图片替换就可以。  情况</a:t>
              </a:r>
              <a:r>
                <a:rPr lang="en-US" altLang="zh-CN" sz="1400" b="1"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1</a:t>
              </a:r>
              <a:r>
                <a:rPr lang="zh-CN" altLang="en-US" sz="1400" b="1" dirty="0">
                  <a:solidFill>
                    <a:schemeClr val="tx1">
                      <a:lumMod val="65000"/>
                      <a:lumOff val="35000"/>
                    </a:schemeClr>
                  </a:solidFill>
                  <a:latin typeface="汉仪细等线简" panose="00020600040101010101" pitchFamily="18" charset="-122"/>
                  <a:ea typeface="汉仪细等线简" panose="00020600040101010101" pitchFamily="18" charset="-122"/>
                  <a:cs typeface="思源黑体 CN Normal" panose="020B0400000000000000" pitchFamily="34" charset="-122"/>
                  <a:sym typeface="汉仪细等线简" panose="00020600040101010101" pitchFamily="18" charset="-122"/>
                </a:rPr>
                <a:t>：若是直接插入的图  片：则右击图片→选择“更改图片”→在弹出的对话框窗口中重新选择你需要插入的图片即可。</a:t>
              </a:r>
            </a:p>
          </p:txBody>
        </p:sp>
        <p:sp>
          <p:nvSpPr>
            <p:cNvPr id="6" name="矩形 5">
              <a:extLst>
                <a:ext uri="{FF2B5EF4-FFF2-40B4-BE49-F238E27FC236}">
                  <a16:creationId xmlns:a16="http://schemas.microsoft.com/office/drawing/2014/main" id="{A2286091-1CB0-429C-8C01-955A75720FBF}"/>
                </a:ext>
              </a:extLst>
            </p:cNvPr>
            <p:cNvSpPr/>
            <p:nvPr/>
          </p:nvSpPr>
          <p:spPr>
            <a:xfrm>
              <a:off x="839077" y="1709358"/>
              <a:ext cx="4276252" cy="228399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grpSp>
    </p:spTree>
    <p:extLst>
      <p:ext uri="{BB962C8B-B14F-4D97-AF65-F5344CB8AC3E}">
        <p14:creationId xmlns:p14="http://schemas.microsoft.com/office/powerpoint/2010/main" val="699753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75">
            <a:extLst>
              <a:ext uri="{FF2B5EF4-FFF2-40B4-BE49-F238E27FC236}">
                <a16:creationId xmlns:a16="http://schemas.microsoft.com/office/drawing/2014/main" id="{ADD2D290-A7CC-4D4A-B782-50C66D862A89}"/>
              </a:ext>
            </a:extLst>
          </p:cNvPr>
          <p:cNvCxnSpPr/>
          <p:nvPr/>
        </p:nvCxnSpPr>
        <p:spPr>
          <a:xfrm>
            <a:off x="6740801" y="4211898"/>
            <a:ext cx="1" cy="798503"/>
          </a:xfrm>
          <a:prstGeom prst="line">
            <a:avLst/>
          </a:prstGeom>
          <a:solidFill>
            <a:srgbClr val="171717"/>
          </a:solidFill>
          <a:ln w="28575">
            <a:solidFill>
              <a:srgbClr val="D8A99B"/>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82">
            <a:extLst>
              <a:ext uri="{FF2B5EF4-FFF2-40B4-BE49-F238E27FC236}">
                <a16:creationId xmlns:a16="http://schemas.microsoft.com/office/drawing/2014/main" id="{60E4F496-1FF7-4C6D-AEF9-0B250101C6E7}"/>
              </a:ext>
            </a:extLst>
          </p:cNvPr>
          <p:cNvCxnSpPr/>
          <p:nvPr/>
        </p:nvCxnSpPr>
        <p:spPr>
          <a:xfrm>
            <a:off x="7821172" y="3701638"/>
            <a:ext cx="1" cy="1308762"/>
          </a:xfrm>
          <a:prstGeom prst="line">
            <a:avLst/>
          </a:prstGeom>
          <a:solidFill>
            <a:srgbClr val="171717"/>
          </a:solidFill>
          <a:ln w="28575">
            <a:solidFill>
              <a:srgbClr val="D8A99B"/>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102">
            <a:extLst>
              <a:ext uri="{FF2B5EF4-FFF2-40B4-BE49-F238E27FC236}">
                <a16:creationId xmlns:a16="http://schemas.microsoft.com/office/drawing/2014/main" id="{A7A3CD53-7DAD-4B9B-82AB-455C53E2CB00}"/>
              </a:ext>
            </a:extLst>
          </p:cNvPr>
          <p:cNvCxnSpPr/>
          <p:nvPr/>
        </p:nvCxnSpPr>
        <p:spPr>
          <a:xfrm>
            <a:off x="10031217" y="3593445"/>
            <a:ext cx="1" cy="1416955"/>
          </a:xfrm>
          <a:prstGeom prst="line">
            <a:avLst/>
          </a:prstGeom>
          <a:solidFill>
            <a:srgbClr val="171717"/>
          </a:solidFill>
          <a:ln w="28575">
            <a:solidFill>
              <a:srgbClr val="D8A99B"/>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85">
            <a:extLst>
              <a:ext uri="{FF2B5EF4-FFF2-40B4-BE49-F238E27FC236}">
                <a16:creationId xmlns:a16="http://schemas.microsoft.com/office/drawing/2014/main" id="{81CD2961-6214-468E-864F-2D957000BFED}"/>
              </a:ext>
            </a:extLst>
          </p:cNvPr>
          <p:cNvCxnSpPr/>
          <p:nvPr/>
        </p:nvCxnSpPr>
        <p:spPr>
          <a:xfrm>
            <a:off x="8935426" y="4211898"/>
            <a:ext cx="1" cy="798503"/>
          </a:xfrm>
          <a:prstGeom prst="line">
            <a:avLst/>
          </a:prstGeom>
          <a:solidFill>
            <a:srgbClr val="171717"/>
          </a:solidFill>
          <a:ln w="28575">
            <a:solidFill>
              <a:srgbClr val="D8A99B"/>
            </a:solidFill>
            <a:prstDash val="solid"/>
          </a:ln>
        </p:spPr>
        <p:style>
          <a:lnRef idx="1">
            <a:schemeClr val="accent1"/>
          </a:lnRef>
          <a:fillRef idx="0">
            <a:schemeClr val="accent1"/>
          </a:fillRef>
          <a:effectRef idx="0">
            <a:schemeClr val="accent1"/>
          </a:effectRef>
          <a:fontRef idx="minor">
            <a:schemeClr val="tx1"/>
          </a:fontRef>
        </p:style>
      </p:cxnSp>
      <p:sp>
        <p:nvSpPr>
          <p:cNvPr id="34" name="Rectangle 3">
            <a:extLst>
              <a:ext uri="{FF2B5EF4-FFF2-40B4-BE49-F238E27FC236}">
                <a16:creationId xmlns:a16="http://schemas.microsoft.com/office/drawing/2014/main" id="{4A7B5666-A418-49CA-AA91-E7A3B3A5DC85}"/>
              </a:ext>
            </a:extLst>
          </p:cNvPr>
          <p:cNvSpPr/>
          <p:nvPr/>
        </p:nvSpPr>
        <p:spPr>
          <a:xfrm>
            <a:off x="958860" y="1716815"/>
            <a:ext cx="4745297" cy="365938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kern="1200">
              <a:solidFill>
                <a:schemeClr val="tx1">
                  <a:lumMod val="75000"/>
                  <a:lumOff val="2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5" name="TextBox 136">
            <a:extLst>
              <a:ext uri="{FF2B5EF4-FFF2-40B4-BE49-F238E27FC236}">
                <a16:creationId xmlns:a16="http://schemas.microsoft.com/office/drawing/2014/main" id="{7E777D6C-8B44-4104-8D8C-7446309BE8CB}"/>
              </a:ext>
            </a:extLst>
          </p:cNvPr>
          <p:cNvSpPr txBox="1"/>
          <p:nvPr/>
        </p:nvSpPr>
        <p:spPr>
          <a:xfrm>
            <a:off x="5920999" y="1593189"/>
            <a:ext cx="2657036" cy="400110"/>
          </a:xfrm>
          <a:prstGeom prst="rect">
            <a:avLst/>
          </a:prstGeom>
          <a:noFill/>
        </p:spPr>
        <p:txBody>
          <a:bodyPr wrap="square" rtlCol="0">
            <a:spAutoFit/>
          </a:bodyPr>
          <a:lstStyle/>
          <a:p>
            <a:pPr algn="l" defTabSz="1828800" rtl="0"/>
            <a:r>
              <a:rPr lang="zh-CN" altLang="en-US" sz="2000" b="1"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市场数据分析</a:t>
            </a:r>
            <a:endParaRPr lang="id-ID" sz="20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6" name="TextBox 137">
            <a:extLst>
              <a:ext uri="{FF2B5EF4-FFF2-40B4-BE49-F238E27FC236}">
                <a16:creationId xmlns:a16="http://schemas.microsoft.com/office/drawing/2014/main" id="{91EA910C-EA99-465E-8F2A-1883F2C97FA1}"/>
              </a:ext>
            </a:extLst>
          </p:cNvPr>
          <p:cNvSpPr txBox="1"/>
          <p:nvPr/>
        </p:nvSpPr>
        <p:spPr>
          <a:xfrm>
            <a:off x="5944042" y="1925266"/>
            <a:ext cx="4856239" cy="1200329"/>
          </a:xfrm>
          <a:prstGeom prst="rect">
            <a:avLst/>
          </a:prstGeom>
          <a:noFill/>
        </p:spPr>
        <p:txBody>
          <a:bodyPr wrap="square" rtlCol="0">
            <a:spAutoFit/>
          </a:bodyPr>
          <a:lstStyle/>
          <a:p>
            <a:pPr algn="just" defTabSz="1828800">
              <a:lnSpc>
                <a:spcPct val="150000"/>
              </a:lnSpc>
            </a:pPr>
            <a:r>
              <a:rPr lang="zh-CN" altLang="en-US" sz="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cxnSp>
        <p:nvCxnSpPr>
          <p:cNvPr id="37" name="Straight Connector 139">
            <a:extLst>
              <a:ext uri="{FF2B5EF4-FFF2-40B4-BE49-F238E27FC236}">
                <a16:creationId xmlns:a16="http://schemas.microsoft.com/office/drawing/2014/main" id="{C1BF8ACC-71DC-4D74-91F8-28B9CE6C6F87}"/>
              </a:ext>
            </a:extLst>
          </p:cNvPr>
          <p:cNvCxnSpPr/>
          <p:nvPr/>
        </p:nvCxnSpPr>
        <p:spPr>
          <a:xfrm>
            <a:off x="5974255" y="5158395"/>
            <a:ext cx="4745012" cy="0"/>
          </a:xfrm>
          <a:prstGeom prst="line">
            <a:avLst/>
          </a:prstGeom>
          <a:ln w="53975">
            <a:solidFill>
              <a:srgbClr val="D8A99B"/>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140">
            <a:extLst>
              <a:ext uri="{FF2B5EF4-FFF2-40B4-BE49-F238E27FC236}">
                <a16:creationId xmlns:a16="http://schemas.microsoft.com/office/drawing/2014/main" id="{AC40DFCE-246B-4E70-9227-D4C9C217B1F9}"/>
              </a:ext>
            </a:extLst>
          </p:cNvPr>
          <p:cNvSpPr txBox="1"/>
          <p:nvPr/>
        </p:nvSpPr>
        <p:spPr>
          <a:xfrm>
            <a:off x="6392255" y="5281457"/>
            <a:ext cx="723275" cy="307777"/>
          </a:xfrm>
          <a:prstGeom prst="rect">
            <a:avLst/>
          </a:prstGeom>
          <a:noFill/>
        </p:spPr>
        <p:txBody>
          <a:bodyPr wrap="none" rtlCol="0">
            <a:spAutoFit/>
          </a:bodyPr>
          <a:lstStyle/>
          <a:p>
            <a:pPr algn="l" defTabSz="1828800" rtl="0"/>
            <a:r>
              <a:rPr lang="zh-CN" altLang="en-US"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一季度</a:t>
            </a:r>
            <a:endParaRPr lang="id-ID"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39" name="TextBox 141">
            <a:extLst>
              <a:ext uri="{FF2B5EF4-FFF2-40B4-BE49-F238E27FC236}">
                <a16:creationId xmlns:a16="http://schemas.microsoft.com/office/drawing/2014/main" id="{781FEC86-A659-4B04-B9F3-353D8164ADAE}"/>
              </a:ext>
            </a:extLst>
          </p:cNvPr>
          <p:cNvSpPr txBox="1"/>
          <p:nvPr/>
        </p:nvSpPr>
        <p:spPr>
          <a:xfrm>
            <a:off x="7476801" y="5281458"/>
            <a:ext cx="723275" cy="307777"/>
          </a:xfrm>
          <a:prstGeom prst="rect">
            <a:avLst/>
          </a:prstGeom>
          <a:noFill/>
        </p:spPr>
        <p:txBody>
          <a:bodyPr wrap="none" rtlCol="0">
            <a:spAutoFit/>
          </a:bodyPr>
          <a:lstStyle/>
          <a:p>
            <a:pPr algn="l" defTabSz="1828800" rtl="0"/>
            <a:r>
              <a:rPr lang="zh-CN" altLang="en-US"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二季度</a:t>
            </a:r>
            <a:endParaRPr lang="id-ID"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0" name="TextBox 142">
            <a:extLst>
              <a:ext uri="{FF2B5EF4-FFF2-40B4-BE49-F238E27FC236}">
                <a16:creationId xmlns:a16="http://schemas.microsoft.com/office/drawing/2014/main" id="{6D287A61-DB07-479A-BA88-3DF418B24E43}"/>
              </a:ext>
            </a:extLst>
          </p:cNvPr>
          <p:cNvSpPr txBox="1"/>
          <p:nvPr/>
        </p:nvSpPr>
        <p:spPr>
          <a:xfrm>
            <a:off x="8586748" y="5281458"/>
            <a:ext cx="723275" cy="307777"/>
          </a:xfrm>
          <a:prstGeom prst="rect">
            <a:avLst/>
          </a:prstGeom>
          <a:noFill/>
        </p:spPr>
        <p:txBody>
          <a:bodyPr wrap="none" rtlCol="0">
            <a:spAutoFit/>
          </a:bodyPr>
          <a:lstStyle/>
          <a:p>
            <a:pPr algn="l" defTabSz="1828800" rtl="0"/>
            <a:r>
              <a:rPr lang="zh-CN" altLang="en-US"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三季度</a:t>
            </a:r>
            <a:endParaRPr lang="id-ID"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1" name="TextBox 143">
            <a:extLst>
              <a:ext uri="{FF2B5EF4-FFF2-40B4-BE49-F238E27FC236}">
                <a16:creationId xmlns:a16="http://schemas.microsoft.com/office/drawing/2014/main" id="{34DCB7D5-8088-4867-9E64-BBE01E8544B0}"/>
              </a:ext>
            </a:extLst>
          </p:cNvPr>
          <p:cNvSpPr txBox="1"/>
          <p:nvPr/>
        </p:nvSpPr>
        <p:spPr>
          <a:xfrm>
            <a:off x="9671293" y="5281458"/>
            <a:ext cx="723275" cy="307777"/>
          </a:xfrm>
          <a:prstGeom prst="rect">
            <a:avLst/>
          </a:prstGeom>
          <a:noFill/>
        </p:spPr>
        <p:txBody>
          <a:bodyPr wrap="none" rtlCol="0">
            <a:spAutoFit/>
          </a:bodyPr>
          <a:lstStyle/>
          <a:p>
            <a:pPr algn="l" defTabSz="1828800" rtl="0"/>
            <a:r>
              <a:rPr lang="zh-CN" altLang="en-US"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rPr>
              <a:t>四季度</a:t>
            </a:r>
            <a:endParaRPr lang="id-ID" sz="1400" b="1" kern="1200" dirty="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2" name="Freeform 76">
            <a:extLst>
              <a:ext uri="{FF2B5EF4-FFF2-40B4-BE49-F238E27FC236}">
                <a16:creationId xmlns:a16="http://schemas.microsoft.com/office/drawing/2014/main" id="{1049EB50-3C5D-4810-8BBF-7DFD1C68AB6A}"/>
              </a:ext>
            </a:extLst>
          </p:cNvPr>
          <p:cNvSpPr/>
          <p:nvPr/>
        </p:nvSpPr>
        <p:spPr>
          <a:xfrm rot="10800000">
            <a:off x="6354175" y="3645191"/>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3" name="Oval 77">
            <a:extLst>
              <a:ext uri="{FF2B5EF4-FFF2-40B4-BE49-F238E27FC236}">
                <a16:creationId xmlns:a16="http://schemas.microsoft.com/office/drawing/2014/main" id="{7FCD7264-46A0-48DF-B393-EB637BF48410}"/>
              </a:ext>
            </a:extLst>
          </p:cNvPr>
          <p:cNvSpPr/>
          <p:nvPr/>
        </p:nvSpPr>
        <p:spPr>
          <a:xfrm>
            <a:off x="6617973" y="5010401"/>
            <a:ext cx="245656" cy="245656"/>
          </a:xfrm>
          <a:prstGeom prst="ellipse">
            <a:avLst/>
          </a:prstGeom>
          <a:solidFill>
            <a:schemeClr val="bg1"/>
          </a:solidFill>
          <a:ln w="50800">
            <a:solidFill>
              <a:srgbClr val="D8A9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4" name="Freeform 83">
            <a:extLst>
              <a:ext uri="{FF2B5EF4-FFF2-40B4-BE49-F238E27FC236}">
                <a16:creationId xmlns:a16="http://schemas.microsoft.com/office/drawing/2014/main" id="{FAD81238-2C4B-4C15-950F-04817EEEA562}"/>
              </a:ext>
            </a:extLst>
          </p:cNvPr>
          <p:cNvSpPr/>
          <p:nvPr/>
        </p:nvSpPr>
        <p:spPr>
          <a:xfrm rot="10800000">
            <a:off x="7434547" y="3213453"/>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5" name="Oval 84">
            <a:extLst>
              <a:ext uri="{FF2B5EF4-FFF2-40B4-BE49-F238E27FC236}">
                <a16:creationId xmlns:a16="http://schemas.microsoft.com/office/drawing/2014/main" id="{2FB611FC-744A-4D54-8206-25DE3CEC57A4}"/>
              </a:ext>
            </a:extLst>
          </p:cNvPr>
          <p:cNvSpPr/>
          <p:nvPr/>
        </p:nvSpPr>
        <p:spPr>
          <a:xfrm>
            <a:off x="7698344" y="5010401"/>
            <a:ext cx="245656" cy="245656"/>
          </a:xfrm>
          <a:prstGeom prst="ellipse">
            <a:avLst/>
          </a:prstGeom>
          <a:solidFill>
            <a:schemeClr val="bg1"/>
          </a:solidFill>
          <a:ln w="50800">
            <a:solidFill>
              <a:srgbClr val="D8A9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6" name="Freeform 87">
            <a:extLst>
              <a:ext uri="{FF2B5EF4-FFF2-40B4-BE49-F238E27FC236}">
                <a16:creationId xmlns:a16="http://schemas.microsoft.com/office/drawing/2014/main" id="{1F4B5945-4080-42CE-A550-7E5CFAE42D9D}"/>
              </a:ext>
            </a:extLst>
          </p:cNvPr>
          <p:cNvSpPr/>
          <p:nvPr/>
        </p:nvSpPr>
        <p:spPr>
          <a:xfrm rot="10800000">
            <a:off x="8548800" y="3919413"/>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7" name="Oval 88">
            <a:extLst>
              <a:ext uri="{FF2B5EF4-FFF2-40B4-BE49-F238E27FC236}">
                <a16:creationId xmlns:a16="http://schemas.microsoft.com/office/drawing/2014/main" id="{CA86D72F-B36F-40E3-8259-FFBD614C6B9C}"/>
              </a:ext>
            </a:extLst>
          </p:cNvPr>
          <p:cNvSpPr/>
          <p:nvPr/>
        </p:nvSpPr>
        <p:spPr>
          <a:xfrm>
            <a:off x="8812598" y="5010401"/>
            <a:ext cx="245656" cy="245656"/>
          </a:xfrm>
          <a:prstGeom prst="ellipse">
            <a:avLst/>
          </a:prstGeom>
          <a:solidFill>
            <a:schemeClr val="bg1"/>
          </a:solidFill>
          <a:ln w="50800">
            <a:solidFill>
              <a:srgbClr val="D8A9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8" name="Freeform 103">
            <a:extLst>
              <a:ext uri="{FF2B5EF4-FFF2-40B4-BE49-F238E27FC236}">
                <a16:creationId xmlns:a16="http://schemas.microsoft.com/office/drawing/2014/main" id="{766DDFDF-F6A9-4429-8AA0-CCA6F8DB48B4}"/>
              </a:ext>
            </a:extLst>
          </p:cNvPr>
          <p:cNvSpPr/>
          <p:nvPr/>
        </p:nvSpPr>
        <p:spPr>
          <a:xfrm rot="10800000">
            <a:off x="9644592" y="3040562"/>
            <a:ext cx="773252" cy="85045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rgbClr val="D8A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49" name="Oval 104">
            <a:extLst>
              <a:ext uri="{FF2B5EF4-FFF2-40B4-BE49-F238E27FC236}">
                <a16:creationId xmlns:a16="http://schemas.microsoft.com/office/drawing/2014/main" id="{59098F43-9A40-4C89-BB93-F1B7FF2442DD}"/>
              </a:ext>
            </a:extLst>
          </p:cNvPr>
          <p:cNvSpPr/>
          <p:nvPr/>
        </p:nvSpPr>
        <p:spPr>
          <a:xfrm>
            <a:off x="9908390" y="5010401"/>
            <a:ext cx="245656" cy="245656"/>
          </a:xfrm>
          <a:prstGeom prst="ellipse">
            <a:avLst/>
          </a:prstGeom>
          <a:solidFill>
            <a:schemeClr val="bg1"/>
          </a:solidFill>
          <a:ln w="50800">
            <a:solidFill>
              <a:srgbClr val="D8A9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id-ID" sz="1200" kern="1200">
              <a:solidFill>
                <a:schemeClr val="tx1">
                  <a:lumMod val="65000"/>
                  <a:lumOff val="35000"/>
                </a:schemeClr>
              </a:solidFill>
              <a:latin typeface="汉仪细等线简" panose="00020600040101010101" pitchFamily="18" charset="-122"/>
              <a:ea typeface="汉仪细等线简" panose="00020600040101010101" pitchFamily="18" charset="-122"/>
              <a:sym typeface="汉仪细等线简" panose="00020600040101010101" pitchFamily="18" charset="-122"/>
            </a:endParaRPr>
          </a:p>
        </p:txBody>
      </p:sp>
      <p:sp>
        <p:nvSpPr>
          <p:cNvPr id="50" name="TextBox 198">
            <a:extLst>
              <a:ext uri="{FF2B5EF4-FFF2-40B4-BE49-F238E27FC236}">
                <a16:creationId xmlns:a16="http://schemas.microsoft.com/office/drawing/2014/main" id="{87208C83-9F92-405D-A662-EB783DFC559A}"/>
              </a:ext>
            </a:extLst>
          </p:cNvPr>
          <p:cNvSpPr txBox="1"/>
          <p:nvPr/>
        </p:nvSpPr>
        <p:spPr>
          <a:xfrm>
            <a:off x="8611091" y="4128915"/>
            <a:ext cx="643125" cy="369332"/>
          </a:xfrm>
          <a:prstGeom prst="rect">
            <a:avLst/>
          </a:prstGeom>
          <a:solidFill>
            <a:srgbClr val="D8A99B"/>
          </a:solidFill>
        </p:spPr>
        <p:txBody>
          <a:bodyPr wrap="none" rtlCol="0">
            <a:spAutoFit/>
          </a:bodyPr>
          <a:lstStyle/>
          <a:p>
            <a:pPr defTabSz="1828800" rtl="0"/>
            <a:r>
              <a:rPr lang="en-US" b="1" kern="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30%</a:t>
            </a:r>
          </a:p>
        </p:txBody>
      </p:sp>
      <p:sp>
        <p:nvSpPr>
          <p:cNvPr id="51" name="TextBox 199">
            <a:extLst>
              <a:ext uri="{FF2B5EF4-FFF2-40B4-BE49-F238E27FC236}">
                <a16:creationId xmlns:a16="http://schemas.microsoft.com/office/drawing/2014/main" id="{AFB2C7FD-F111-4550-A76E-0073DC842149}"/>
              </a:ext>
            </a:extLst>
          </p:cNvPr>
          <p:cNvSpPr txBox="1"/>
          <p:nvPr/>
        </p:nvSpPr>
        <p:spPr>
          <a:xfrm>
            <a:off x="7490807" y="3405571"/>
            <a:ext cx="643125" cy="369332"/>
          </a:xfrm>
          <a:prstGeom prst="rect">
            <a:avLst/>
          </a:prstGeom>
          <a:noFill/>
        </p:spPr>
        <p:txBody>
          <a:bodyPr wrap="none" rtlCol="0">
            <a:spAutoFit/>
          </a:bodyPr>
          <a:lstStyle/>
          <a:p>
            <a:pPr defTabSz="1828800" rtl="0"/>
            <a:r>
              <a:rPr lang="en-US" b="1" kern="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65%</a:t>
            </a:r>
          </a:p>
        </p:txBody>
      </p:sp>
      <p:sp>
        <p:nvSpPr>
          <p:cNvPr id="52" name="TextBox 200">
            <a:extLst>
              <a:ext uri="{FF2B5EF4-FFF2-40B4-BE49-F238E27FC236}">
                <a16:creationId xmlns:a16="http://schemas.microsoft.com/office/drawing/2014/main" id="{07CDA073-BAB3-4AD2-9525-8602998EA60E}"/>
              </a:ext>
            </a:extLst>
          </p:cNvPr>
          <p:cNvSpPr txBox="1"/>
          <p:nvPr/>
        </p:nvSpPr>
        <p:spPr>
          <a:xfrm>
            <a:off x="9728233" y="3240183"/>
            <a:ext cx="643125" cy="369332"/>
          </a:xfrm>
          <a:prstGeom prst="rect">
            <a:avLst/>
          </a:prstGeom>
          <a:noFill/>
        </p:spPr>
        <p:txBody>
          <a:bodyPr wrap="none" rtlCol="0">
            <a:spAutoFit/>
          </a:bodyPr>
          <a:lstStyle/>
          <a:p>
            <a:pPr defTabSz="1828800" rtl="0"/>
            <a:r>
              <a:rPr lang="en-US" b="1" kern="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90%</a:t>
            </a:r>
          </a:p>
        </p:txBody>
      </p:sp>
      <p:sp>
        <p:nvSpPr>
          <p:cNvPr id="53" name="TextBox 201">
            <a:extLst>
              <a:ext uri="{FF2B5EF4-FFF2-40B4-BE49-F238E27FC236}">
                <a16:creationId xmlns:a16="http://schemas.microsoft.com/office/drawing/2014/main" id="{3A15E0FA-3514-4D48-ADCA-DEE1EFBB2534}"/>
              </a:ext>
            </a:extLst>
          </p:cNvPr>
          <p:cNvSpPr txBox="1"/>
          <p:nvPr/>
        </p:nvSpPr>
        <p:spPr>
          <a:xfrm>
            <a:off x="6425434" y="3846191"/>
            <a:ext cx="643125" cy="369332"/>
          </a:xfrm>
          <a:prstGeom prst="rect">
            <a:avLst/>
          </a:prstGeom>
          <a:noFill/>
        </p:spPr>
        <p:txBody>
          <a:bodyPr wrap="none" rtlCol="0">
            <a:spAutoFit/>
          </a:bodyPr>
          <a:lstStyle/>
          <a:p>
            <a:pPr defTabSz="1828800" rtl="0"/>
            <a:r>
              <a:rPr lang="en-US" b="1" kern="1200" dirty="0">
                <a:solidFill>
                  <a:schemeClr val="bg1"/>
                </a:solidFill>
                <a:latin typeface="汉仪细等线简" panose="00020600040101010101" pitchFamily="18" charset="-122"/>
                <a:ea typeface="汉仪细等线简" panose="00020600040101010101" pitchFamily="18" charset="-122"/>
                <a:sym typeface="汉仪细等线简" panose="00020600040101010101" pitchFamily="18" charset="-122"/>
              </a:rPr>
              <a:t>50%</a:t>
            </a:r>
          </a:p>
        </p:txBody>
      </p:sp>
    </p:spTree>
    <p:extLst>
      <p:ext uri="{BB962C8B-B14F-4D97-AF65-F5344CB8AC3E}">
        <p14:creationId xmlns:p14="http://schemas.microsoft.com/office/powerpoint/2010/main" val="38643763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汉仪中黑S"/>
        <a:ea typeface="汉仪中黑S"/>
        <a:cs typeface=""/>
      </a:majorFont>
      <a:minorFont>
        <a:latin typeface="汉仪中黑S"/>
        <a:ea typeface="汉仪中黑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稻壳儿.RIVER原创.potx" id="{5049B3CE-D5B9-416C-9F8A-C881B192A7E1}" vid="{2DD3273B-C5A1-471A-90F7-9EDDFD284CCF}"/>
    </a:ext>
  </a:extLst>
</a:theme>
</file>

<file path=docProps/app.xml><?xml version="1.0" encoding="utf-8"?>
<Properties xmlns="http://schemas.openxmlformats.org/officeDocument/2006/extended-properties" xmlns:vt="http://schemas.openxmlformats.org/officeDocument/2006/docPropsVTypes">
  <Template>稻壳儿.RIVER原创</Template>
  <TotalTime>1285</TotalTime>
  <Words>2360</Words>
  <Application>Microsoft Office PowerPoint</Application>
  <PresentationFormat>宽屏</PresentationFormat>
  <Paragraphs>119</Paragraphs>
  <Slides>21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Arial</vt:lpstr>
      <vt:lpstr>汉仪中宋S</vt:lpstr>
      <vt:lpstr>汉仪细等线简</vt:lpstr>
      <vt:lpstr>汉仪中黑S</vt:lpstr>
      <vt:lpstr>Wingdings</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RIVER</Manager>
  <Company/>
  <LinksUpToDate>false</LinksUpToDate>
  <SharedDoc>false</SharedDoc>
  <HyperlinkBase>https://www.docer.com/designer/detail/254494219</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PPT原创模板</dc:subject>
  <dc:creator>RIVER</dc:creator>
  <cp:keywords>稻壳儿RIVER</cp:keywords>
  <dc:description>稻壳儿原创PPT模板,RIVER制作。_x000d_
https://www.docer.com/designer/detail/254494219</dc:description>
  <cp:lastModifiedBy>Windows 用户</cp:lastModifiedBy>
  <cp:revision>170</cp:revision>
  <dcterms:created xsi:type="dcterms:W3CDTF">2020-06-12T01:04:27Z</dcterms:created>
  <dcterms:modified xsi:type="dcterms:W3CDTF">2020-07-07T03:04:39Z</dcterms:modified>
  <cp:category>PPT模板</cp:category>
</cp:coreProperties>
</file>