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18.svg" ContentType="image/svg+xml"/>
  <Override PartName="/ppt/media/image19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2" r:id="rId3"/>
    <p:sldId id="283" r:id="rId4"/>
    <p:sldId id="288" r:id="rId5"/>
    <p:sldId id="284" r:id="rId6"/>
    <p:sldId id="285" r:id="rId7"/>
    <p:sldId id="286" r:id="rId8"/>
    <p:sldId id="287" r:id="rId9"/>
    <p:sldId id="299" r:id="rId10"/>
    <p:sldId id="289" r:id="rId11"/>
    <p:sldId id="290" r:id="rId12"/>
    <p:sldId id="291" r:id="rId13"/>
    <p:sldId id="292" r:id="rId14"/>
    <p:sldId id="293" r:id="rId15"/>
    <p:sldId id="300" r:id="rId16"/>
    <p:sldId id="294" r:id="rId17"/>
    <p:sldId id="295" r:id="rId18"/>
    <p:sldId id="296" r:id="rId19"/>
    <p:sldId id="297" r:id="rId20"/>
    <p:sldId id="298" r:id="rId21"/>
    <p:sldId id="301" r:id="rId22"/>
    <p:sldId id="279" r:id="rId23"/>
    <p:sldId id="280" r:id="rId24"/>
    <p:sldId id="281" r:id="rId25"/>
    <p:sldId id="31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72" y="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1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27086656"/>
        <c:axId val="1227073208"/>
      </c:barChart>
      <c:catAx>
        <c:axId val="12270866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227073208"/>
        <c:crosses val="autoZero"/>
        <c:auto val="1"/>
        <c:lblAlgn val="ctr"/>
        <c:lblOffset val="100"/>
        <c:noMultiLvlLbl val="0"/>
      </c:catAx>
      <c:valAx>
        <c:axId val="12270732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227086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 flipV="1">
            <a:off x="4597922" y="497909"/>
            <a:ext cx="3964905" cy="4245541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4857038" y="1066799"/>
            <a:ext cx="2477924" cy="3519715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V="1">
            <a:off x="4186698" y="4613275"/>
            <a:ext cx="921732" cy="986971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矩形 9"/>
          <p:cNvSpPr/>
          <p:nvPr userDrawn="1"/>
        </p:nvSpPr>
        <p:spPr>
          <a:xfrm>
            <a:off x="3791670" y="1808163"/>
            <a:ext cx="4476984" cy="1806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59038" y="385763"/>
            <a:ext cx="7273925" cy="2387600"/>
          </a:xfrm>
        </p:spPr>
        <p:txBody>
          <a:bodyPr anchor="b"/>
          <a:lstStyle>
            <a:lvl1pPr algn="ctr">
              <a:defRPr sz="4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59038" y="2865438"/>
            <a:ext cx="7273925" cy="165576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8CD47-BF50-4ED2-BEB0-89A782CB0C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53D3F-CC81-4DE4-9349-90D85304A5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6401" y="2706914"/>
            <a:ext cx="6872514" cy="1106261"/>
          </a:xfrm>
        </p:spPr>
        <p:txBody>
          <a:bodyPr anchor="b"/>
          <a:lstStyle>
            <a:lvl1pPr>
              <a:defRPr sz="4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216401" y="3903664"/>
            <a:ext cx="6872514" cy="106022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8CD47-BF50-4ED2-BEB0-89A782CB0C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53D3F-CC81-4DE4-9349-90D85304A51D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744686" y="2706914"/>
            <a:ext cx="7344228" cy="2256973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 rot="5400000" flipH="1" flipV="1">
            <a:off x="2962389" y="2022022"/>
            <a:ext cx="2344058" cy="2206626"/>
            <a:chOff x="4291012" y="4353831"/>
            <a:chExt cx="2344058" cy="2206626"/>
          </a:xfrm>
        </p:grpSpPr>
        <p:sp useBgFill="1">
          <p:nvSpPr>
            <p:cNvPr id="8" name="直角三角形 7"/>
            <p:cNvSpPr/>
            <p:nvPr userDrawn="1"/>
          </p:nvSpPr>
          <p:spPr>
            <a:xfrm rot="10800000">
              <a:off x="4291012" y="4463142"/>
              <a:ext cx="2097315" cy="2097315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4537755" y="4353831"/>
              <a:ext cx="2097315" cy="2097315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5.svg"/><Relationship Id="rId3" Type="http://schemas.openxmlformats.org/officeDocument/2006/relationships/image" Target="../media/image13.png"/><Relationship Id="rId2" Type="http://schemas.openxmlformats.org/officeDocument/2006/relationships/image" Target="../media/image4.sv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17.svg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6.sv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9.svg"/><Relationship Id="rId11" Type="http://schemas.openxmlformats.org/officeDocument/2006/relationships/image" Target="../media/image49.png"/><Relationship Id="rId10" Type="http://schemas.openxmlformats.org/officeDocument/2006/relationships/image" Target="../media/image18.svg"/><Relationship Id="rId1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4.png"/><Relationship Id="rId2" Type="http://schemas.openxmlformats.org/officeDocument/2006/relationships/image" Target="../media/image58.png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60.wdp"/><Relationship Id="rId1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3.png"/><Relationship Id="rId1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3.svg"/><Relationship Id="rId5" Type="http://schemas.openxmlformats.org/officeDocument/2006/relationships/image" Target="../media/image8.png"/><Relationship Id="rId4" Type="http://schemas.openxmlformats.org/officeDocument/2006/relationships/image" Target="../media/image2.svg"/><Relationship Id="rId3" Type="http://schemas.openxmlformats.org/officeDocument/2006/relationships/image" Target="../media/image7.png"/><Relationship Id="rId2" Type="http://schemas.openxmlformats.org/officeDocument/2006/relationships/image" Target="../media/image1.sv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7.svg"/><Relationship Id="rId7" Type="http://schemas.openxmlformats.org/officeDocument/2006/relationships/image" Target="../media/image15.png"/><Relationship Id="rId6" Type="http://schemas.openxmlformats.org/officeDocument/2006/relationships/image" Target="../media/image6.svg"/><Relationship Id="rId5" Type="http://schemas.openxmlformats.org/officeDocument/2006/relationships/image" Target="../media/image14.png"/><Relationship Id="rId4" Type="http://schemas.openxmlformats.org/officeDocument/2006/relationships/image" Target="../media/image5.svg"/><Relationship Id="rId3" Type="http://schemas.openxmlformats.org/officeDocument/2006/relationships/image" Target="../media/image13.png"/><Relationship Id="rId2" Type="http://schemas.openxmlformats.org/officeDocument/2006/relationships/image" Target="../media/image4.sv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22.wdp"/><Relationship Id="rId5" Type="http://schemas.openxmlformats.org/officeDocument/2006/relationships/image" Target="../media/image21.png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1.svg"/><Relationship Id="rId7" Type="http://schemas.openxmlformats.org/officeDocument/2006/relationships/image" Target="../media/image26.png"/><Relationship Id="rId6" Type="http://schemas.openxmlformats.org/officeDocument/2006/relationships/image" Target="../media/image10.svg"/><Relationship Id="rId5" Type="http://schemas.openxmlformats.org/officeDocument/2006/relationships/image" Target="../media/image25.png"/><Relationship Id="rId4" Type="http://schemas.openxmlformats.org/officeDocument/2006/relationships/image" Target="../media/image9.svg"/><Relationship Id="rId3" Type="http://schemas.openxmlformats.org/officeDocument/2006/relationships/image" Target="../media/image24.png"/><Relationship Id="rId2" Type="http://schemas.openxmlformats.org/officeDocument/2006/relationships/image" Target="../media/image8.sv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microsoft.com/office/2007/relationships/hdphoto" Target="../media/image34.wdp"/><Relationship Id="rId7" Type="http://schemas.openxmlformats.org/officeDocument/2006/relationships/image" Target="../media/image33.png"/><Relationship Id="rId6" Type="http://schemas.microsoft.com/office/2007/relationships/hdphoto" Target="../media/image32.wdp"/><Relationship Id="rId5" Type="http://schemas.openxmlformats.org/officeDocument/2006/relationships/image" Target="../media/image31.png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microsoft.com/office/2007/relationships/hdphoto" Target="../media/image28.wdp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15.svg"/><Relationship Id="rId15" Type="http://schemas.openxmlformats.org/officeDocument/2006/relationships/image" Target="../media/image38.png"/><Relationship Id="rId14" Type="http://schemas.openxmlformats.org/officeDocument/2006/relationships/image" Target="../media/image14.svg"/><Relationship Id="rId13" Type="http://schemas.openxmlformats.org/officeDocument/2006/relationships/image" Target="../media/image37.png"/><Relationship Id="rId12" Type="http://schemas.openxmlformats.org/officeDocument/2006/relationships/image" Target="../media/image13.svg"/><Relationship Id="rId11" Type="http://schemas.openxmlformats.org/officeDocument/2006/relationships/image" Target="../media/image36.png"/><Relationship Id="rId10" Type="http://schemas.openxmlformats.org/officeDocument/2006/relationships/image" Target="../media/image12.sv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spc="300" dirty="0">
                <a:solidFill>
                  <a:schemeClr val="bg2">
                    <a:lumMod val="50000"/>
                  </a:schemeClr>
                </a:solidFill>
              </a:rPr>
              <a:t>清新简约通用模板</a:t>
            </a:r>
            <a:endParaRPr lang="zh-CN" altLang="en-US" b="1" spc="3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51470" y="2865438"/>
            <a:ext cx="6089061" cy="1655762"/>
          </a:xfrm>
        </p:spPr>
        <p:txBody>
          <a:bodyPr/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Vestibulum ante ipsum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primis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in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faucibus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luctus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ultrices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posuere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cubilia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Curae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;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Donec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velit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neque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sit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ame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96000" y="1591029"/>
            <a:ext cx="4394199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此处内容作为文字排版占位显示，可根据需要替换为相应内容，图片可根据内容替换为相应图片。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772979" y="3626448"/>
            <a:ext cx="682171" cy="68217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1321" y="3643808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形 6" descr="烧杯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6200" y="3679669"/>
            <a:ext cx="575728" cy="575728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772979" y="2618326"/>
            <a:ext cx="682171" cy="68217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56750" y="2660828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形 9" descr="烧瓶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7494" y="2632841"/>
            <a:ext cx="653141" cy="65314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6000" y="5332825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90462" y="5332825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6000" y="4709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32%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90462" y="473086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45%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/>
          <a:srcRect l="8594" r="8594"/>
          <a:stretch>
            <a:fillRect/>
          </a:stretch>
        </p:blipFill>
        <p:spPr>
          <a:xfrm>
            <a:off x="6956489" y="1683462"/>
            <a:ext cx="4356976" cy="24507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/>
          <a:srcRect l="14437" r="14437"/>
          <a:stretch>
            <a:fillRect/>
          </a:stretch>
        </p:blipFill>
        <p:spPr>
          <a:xfrm>
            <a:off x="9471571" y="4189605"/>
            <a:ext cx="1847248" cy="18472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/>
          <a:srcRect l="2582" r="2582"/>
          <a:stretch>
            <a:fillRect/>
          </a:stretch>
        </p:blipFill>
        <p:spPr>
          <a:xfrm>
            <a:off x="6956489" y="4189605"/>
            <a:ext cx="2462996" cy="18472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sp>
        <p:nvSpPr>
          <p:cNvPr id="3" name="矩形: 圆角 2"/>
          <p:cNvSpPr/>
          <p:nvPr/>
        </p:nvSpPr>
        <p:spPr>
          <a:xfrm>
            <a:off x="1094030" y="1861583"/>
            <a:ext cx="682171" cy="68217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5086" y="1904085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094030" y="3011583"/>
            <a:ext cx="682171" cy="68217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5086" y="3028943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1094030" y="4140200"/>
            <a:ext cx="682171" cy="68217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5086" y="4168314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06028" y="1875971"/>
            <a:ext cx="682171" cy="68217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1657" y="1904085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6506028" y="3000829"/>
            <a:ext cx="682171" cy="68217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71657" y="3028943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6506028" y="4143558"/>
            <a:ext cx="682171" cy="68217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rgbClr val="82C9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71657" y="4168314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形 15" descr="烧杯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51" y="3064804"/>
            <a:ext cx="575728" cy="575728"/>
          </a:xfrm>
          <a:prstGeom prst="rect">
            <a:avLst/>
          </a:prstGeom>
        </p:spPr>
      </p:pic>
      <p:pic>
        <p:nvPicPr>
          <p:cNvPr id="17" name="图形 16" descr="烧瓶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545" y="1876098"/>
            <a:ext cx="653141" cy="653141"/>
          </a:xfrm>
          <a:prstGeom prst="rect">
            <a:avLst/>
          </a:prstGeom>
        </p:spPr>
      </p:pic>
      <p:pic>
        <p:nvPicPr>
          <p:cNvPr id="18" name="图形 17" descr="显微镜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8545" y="4154715"/>
            <a:ext cx="653141" cy="653141"/>
          </a:xfrm>
          <a:prstGeom prst="rect">
            <a:avLst/>
          </a:prstGeom>
        </p:spPr>
      </p:pic>
      <p:pic>
        <p:nvPicPr>
          <p:cNvPr id="19" name="图形 18" descr="书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643" y="3078444"/>
            <a:ext cx="526940" cy="526940"/>
          </a:xfrm>
          <a:prstGeom prst="rect">
            <a:avLst/>
          </a:prstGeom>
        </p:spPr>
      </p:pic>
      <p:pic>
        <p:nvPicPr>
          <p:cNvPr id="20" name="图形 19" descr="挖掘工具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627" y="1977570"/>
            <a:ext cx="478972" cy="478972"/>
          </a:xfrm>
          <a:prstGeom prst="rect">
            <a:avLst/>
          </a:prstGeom>
        </p:spPr>
      </p:pic>
      <p:pic>
        <p:nvPicPr>
          <p:cNvPr id="21" name="图形 20" descr="头上的大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20543" y="4158073"/>
            <a:ext cx="653141" cy="653141"/>
          </a:xfrm>
          <a:prstGeom prst="rect">
            <a:avLst/>
          </a:prstGeom>
        </p:spPr>
      </p:pic>
      <p:sp>
        <p:nvSpPr>
          <p:cNvPr id="22" name="矩形: 圆角 21"/>
          <p:cNvSpPr>
            <a:spLocks noChangeAspect="1"/>
          </p:cNvSpPr>
          <p:nvPr/>
        </p:nvSpPr>
        <p:spPr>
          <a:xfrm>
            <a:off x="1094030" y="5290200"/>
            <a:ext cx="682171" cy="682171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07725" y="5403895"/>
            <a:ext cx="454781" cy="45478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506028" y="5286287"/>
            <a:ext cx="682171" cy="682171"/>
            <a:chOff x="3176920" y="7281589"/>
            <a:chExt cx="540000" cy="540000"/>
          </a:xfrm>
        </p:grpSpPr>
        <p:sp>
          <p:nvSpPr>
            <p:cNvPr id="25" name="矩形: 圆角 24"/>
            <p:cNvSpPr>
              <a:spLocks noChangeAspect="1"/>
            </p:cNvSpPr>
            <p:nvPr/>
          </p:nvSpPr>
          <p:spPr>
            <a:xfrm>
              <a:off x="3176920" y="7281589"/>
              <a:ext cx="540000" cy="5400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6" name="图形 2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266920" y="7371589"/>
              <a:ext cx="360000" cy="360000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1865086" y="5318315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71657" y="5314402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539" b="539"/>
          <a:stretch>
            <a:fillRect/>
          </a:stretch>
        </p:blipFill>
        <p:spPr>
          <a:xfrm>
            <a:off x="1140481" y="2088524"/>
            <a:ext cx="2798307" cy="27983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634" y="2082428"/>
            <a:ext cx="2798307" cy="28044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798" y="2085675"/>
            <a:ext cx="2804403" cy="280440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7634" y="2085676"/>
            <a:ext cx="2801155" cy="47783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5422" y="2085676"/>
            <a:ext cx="2801155" cy="47783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53212" y="2085676"/>
            <a:ext cx="2801155" cy="47783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14909" y="2155317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72697" y="2155317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30486" y="2155317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53618" y="5118818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16000" y="5118818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78382" y="5118818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62" y="2760342"/>
            <a:ext cx="2426254" cy="18101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18" y="2757099"/>
            <a:ext cx="2324100" cy="17400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861" y="2755578"/>
            <a:ext cx="2426253" cy="1819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411" y="2755578"/>
            <a:ext cx="2423349" cy="181969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8200" y="1700213"/>
            <a:ext cx="10514013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可根据内容替换为相应图片。可根据需要替换为相应内容，图片可根据内容替换为相应图片。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8200" y="5068614"/>
            <a:ext cx="2267857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8200" y="4760011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69762" y="5068614"/>
            <a:ext cx="2267857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69762" y="4760011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97861" y="5068614"/>
            <a:ext cx="2267857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97861" y="4760011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25960" y="5068614"/>
            <a:ext cx="2267857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25960" y="4760011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233863" y="3903663"/>
            <a:ext cx="6238194" cy="1500187"/>
          </a:xfrm>
        </p:spPr>
        <p:txBody>
          <a:bodyPr/>
          <a:lstStyle/>
          <a:p>
            <a:r>
              <a:rPr lang="en-US" altLang="zh-CN" dirty="0"/>
              <a:t>Vestibulum ante ipsum </a:t>
            </a:r>
            <a:r>
              <a:rPr lang="en-US" altLang="zh-CN" dirty="0" err="1"/>
              <a:t>primis</a:t>
            </a:r>
            <a:r>
              <a:rPr lang="en-US" altLang="zh-CN" dirty="0"/>
              <a:t> in </a:t>
            </a:r>
            <a:r>
              <a:rPr lang="en-US" altLang="zh-CN" dirty="0" err="1"/>
              <a:t>faucibus</a:t>
            </a:r>
            <a:r>
              <a:rPr lang="en-US" altLang="zh-CN" dirty="0"/>
              <a:t> </a:t>
            </a:r>
            <a:r>
              <a:rPr lang="en-US" altLang="zh-CN" dirty="0" err="1"/>
              <a:t>orci</a:t>
            </a:r>
            <a:r>
              <a:rPr lang="en-US" altLang="zh-CN" dirty="0"/>
              <a:t> </a:t>
            </a:r>
            <a:r>
              <a:rPr lang="en-US" altLang="zh-CN" dirty="0" err="1"/>
              <a:t>luctus</a:t>
            </a:r>
            <a:r>
              <a:rPr lang="en-US" altLang="zh-CN" dirty="0"/>
              <a:t> et </a:t>
            </a:r>
            <a:r>
              <a:rPr lang="en-US" altLang="zh-CN" dirty="0" err="1"/>
              <a:t>ultrices</a:t>
            </a:r>
            <a:r>
              <a:rPr lang="en-US" altLang="zh-CN" dirty="0"/>
              <a:t> </a:t>
            </a:r>
            <a:r>
              <a:rPr lang="en-US" altLang="zh-CN" dirty="0" err="1"/>
              <a:t>posuere</a:t>
            </a:r>
            <a:r>
              <a:rPr lang="en-US" altLang="zh-CN" dirty="0"/>
              <a:t> </a:t>
            </a:r>
            <a:r>
              <a:rPr lang="en-US" altLang="zh-CN" dirty="0" err="1"/>
              <a:t>cubilia</a:t>
            </a:r>
            <a:r>
              <a:rPr lang="en-US" altLang="zh-CN" dirty="0"/>
              <a:t> </a:t>
            </a:r>
            <a:r>
              <a:rPr lang="en-US" altLang="zh-CN" dirty="0" err="1"/>
              <a:t>Curae</a:t>
            </a:r>
            <a:r>
              <a:rPr lang="en-US" altLang="zh-CN" dirty="0"/>
              <a:t>; </a:t>
            </a:r>
            <a:r>
              <a:rPr lang="en-US" altLang="zh-CN" dirty="0" err="1"/>
              <a:t>Donec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neque</a:t>
            </a:r>
            <a:r>
              <a:rPr lang="en-US" altLang="zh-CN" dirty="0"/>
              <a:t>, </a:t>
            </a:r>
            <a:r>
              <a:rPr lang="en-US" altLang="zh-CN" dirty="0" err="1"/>
              <a:t>auctor</a:t>
            </a:r>
            <a:r>
              <a:rPr lang="en-US" altLang="zh-CN" dirty="0"/>
              <a:t> sit </a:t>
            </a:r>
            <a:r>
              <a:rPr lang="en-US" altLang="zh-CN" dirty="0" err="1"/>
              <a:t>ame</a:t>
            </a:r>
            <a:r>
              <a:rPr lang="en-US" altLang="zh-CN" dirty="0"/>
              <a:t>. </a:t>
            </a:r>
            <a:endParaRPr lang="en-US" altLang="zh-CN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485" y="1700213"/>
            <a:ext cx="3913728" cy="22009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946" y="3980075"/>
            <a:ext cx="3912267" cy="219875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7327" y="4226929"/>
            <a:ext cx="19127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15,350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3419" y="4293973"/>
            <a:ext cx="19127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33,660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3971" y="1816119"/>
            <a:ext cx="5365399" cy="1670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可根据内容替换为相应图片。可根据需要替换为相应内容，图片可根据内容替换为相应图片。此处内容作为文字排版占位显示，可根据需要替换为相应内容，图片可根据内容替换为相应图片。可根据需要替换为相应内容，图片可根据内容替换为相应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7291" y="5073943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3419" y="5073943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/>
        </p:nvGraphicFramePr>
        <p:xfrm>
          <a:off x="6676427" y="2520104"/>
          <a:ext cx="4677373" cy="1549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591014" y="1806299"/>
            <a:ext cx="450503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9" r="7849"/>
          <a:stretch>
            <a:fillRect/>
          </a:stretch>
        </p:blipFill>
        <p:spPr>
          <a:xfrm>
            <a:off x="6790231" y="4157929"/>
            <a:ext cx="2977764" cy="19851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t="5478" r="27778" b="5478"/>
          <a:stretch>
            <a:fillRect/>
          </a:stretch>
        </p:blipFill>
        <p:spPr>
          <a:xfrm>
            <a:off x="9878538" y="4140556"/>
            <a:ext cx="1333627" cy="200044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925891" y="3270086"/>
            <a:ext cx="579337" cy="57933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25891" y="4161686"/>
            <a:ext cx="579337" cy="57933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25891" y="5065631"/>
            <a:ext cx="579337" cy="57933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8200" y="1963452"/>
            <a:ext cx="4887681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此处内容作为文字排版占位显示，可根据需要替换为相应内容，图片图标可以根据内容替换为相应的图片。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2608" y="3246783"/>
            <a:ext cx="3873631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32608" y="4139078"/>
            <a:ext cx="3873631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32608" y="5031372"/>
            <a:ext cx="3873631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2851" y="3298144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2851" y="4189744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2851" y="5093689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sp>
        <p:nvSpPr>
          <p:cNvPr id="3" name="矩形: 圆角 2"/>
          <p:cNvSpPr/>
          <p:nvPr/>
        </p:nvSpPr>
        <p:spPr>
          <a:xfrm>
            <a:off x="839788" y="2380457"/>
            <a:ext cx="461203" cy="46120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578237" y="2380457"/>
            <a:ext cx="461203" cy="46120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839788" y="3675452"/>
            <a:ext cx="461203" cy="46120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4578237" y="3675452"/>
            <a:ext cx="461203" cy="46120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839788" y="4970447"/>
            <a:ext cx="461203" cy="46120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578237" y="4970447"/>
            <a:ext cx="461203" cy="461203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3649" y="474803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3649" y="3453044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73649" y="215804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11078" y="474803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11078" y="3453044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11078" y="2158049"/>
            <a:ext cx="246538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5000"/>
                    </a14:imgEffect>
                  </a14:imgLayer>
                </a14:imgProps>
              </a:ext>
            </a:extLst>
          </a:blip>
          <a:srcRect l="37788" t="1534" r="9697"/>
          <a:stretch>
            <a:fillRect/>
          </a:stretch>
        </p:blipFill>
        <p:spPr>
          <a:xfrm>
            <a:off x="7865569" y="1700213"/>
            <a:ext cx="3486644" cy="43583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215159"/>
            <a:ext cx="2426254" cy="18101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18" y="1897992"/>
            <a:ext cx="2324100" cy="17400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117" y="1896471"/>
            <a:ext cx="2426253" cy="1819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117" y="4210394"/>
            <a:ext cx="2423349" cy="181969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98235" y="2171101"/>
            <a:ext cx="2562359" cy="146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98234" y="1862498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98235" y="4512831"/>
            <a:ext cx="2562359" cy="146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98234" y="4204228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92579" y="2171101"/>
            <a:ext cx="2562359" cy="146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92578" y="1862498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92579" y="4512831"/>
            <a:ext cx="2562359" cy="146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92578" y="4204228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grpSp>
        <p:nvGrpSpPr>
          <p:cNvPr id="29" name="Group 37"/>
          <p:cNvGrpSpPr/>
          <p:nvPr/>
        </p:nvGrpSpPr>
        <p:grpSpPr>
          <a:xfrm>
            <a:off x="4501108" y="1963639"/>
            <a:ext cx="3461727" cy="3762374"/>
            <a:chOff x="4213224" y="1176338"/>
            <a:chExt cx="3838576" cy="4171950"/>
          </a:xfrm>
          <a:solidFill>
            <a:schemeClr val="bg2">
              <a:lumMod val="90000"/>
            </a:schemeClr>
          </a:solidFill>
        </p:grpSpPr>
        <p:sp>
          <p:nvSpPr>
            <p:cNvPr id="30" name="Freeform: Shape 51"/>
            <p:cNvSpPr/>
            <p:nvPr/>
          </p:nvSpPr>
          <p:spPr>
            <a:xfrm>
              <a:off x="4213224" y="1509712"/>
              <a:ext cx="3838576" cy="3838576"/>
            </a:xfrm>
            <a:custGeom>
              <a:avLst/>
              <a:gdLst>
                <a:gd name="connsiteX0" fmla="*/ 1919288 w 3838576"/>
                <a:gd name="connsiteY0" fmla="*/ 0 h 3838576"/>
                <a:gd name="connsiteX1" fmla="*/ 3838576 w 3838576"/>
                <a:gd name="connsiteY1" fmla="*/ 1919288 h 3838576"/>
                <a:gd name="connsiteX2" fmla="*/ 1919288 w 3838576"/>
                <a:gd name="connsiteY2" fmla="*/ 3838576 h 3838576"/>
                <a:gd name="connsiteX3" fmla="*/ 0 w 3838576"/>
                <a:gd name="connsiteY3" fmla="*/ 1919288 h 3838576"/>
                <a:gd name="connsiteX4" fmla="*/ 959644 w 3838576"/>
                <a:gd name="connsiteY4" fmla="*/ 1919288 h 3838576"/>
                <a:gd name="connsiteX5" fmla="*/ 1919288 w 3838576"/>
                <a:gd name="connsiteY5" fmla="*/ 2878932 h 3838576"/>
                <a:gd name="connsiteX6" fmla="*/ 2878932 w 3838576"/>
                <a:gd name="connsiteY6" fmla="*/ 1919288 h 3838576"/>
                <a:gd name="connsiteX7" fmla="*/ 1919288 w 3838576"/>
                <a:gd name="connsiteY7" fmla="*/ 959644 h 3838576"/>
                <a:gd name="connsiteX8" fmla="*/ 1919288 w 3838576"/>
                <a:gd name="connsiteY8" fmla="*/ 0 h 3838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8576" h="3838576">
                  <a:moveTo>
                    <a:pt x="1919288" y="0"/>
                  </a:moveTo>
                  <a:cubicBezTo>
                    <a:pt x="2979281" y="0"/>
                    <a:pt x="3838576" y="859295"/>
                    <a:pt x="3838576" y="1919288"/>
                  </a:cubicBezTo>
                  <a:cubicBezTo>
                    <a:pt x="3838576" y="2979281"/>
                    <a:pt x="2979281" y="3838576"/>
                    <a:pt x="1919288" y="3838576"/>
                  </a:cubicBezTo>
                  <a:cubicBezTo>
                    <a:pt x="859295" y="3838576"/>
                    <a:pt x="0" y="2979281"/>
                    <a:pt x="0" y="1919288"/>
                  </a:cubicBezTo>
                  <a:lnTo>
                    <a:pt x="959644" y="1919288"/>
                  </a:lnTo>
                  <a:cubicBezTo>
                    <a:pt x="959644" y="2449285"/>
                    <a:pt x="1389291" y="2878932"/>
                    <a:pt x="1919288" y="2878932"/>
                  </a:cubicBezTo>
                  <a:cubicBezTo>
                    <a:pt x="2449285" y="2878932"/>
                    <a:pt x="2878932" y="2449285"/>
                    <a:pt x="2878932" y="1919288"/>
                  </a:cubicBezTo>
                  <a:cubicBezTo>
                    <a:pt x="2878932" y="1389291"/>
                    <a:pt x="2449285" y="959644"/>
                    <a:pt x="1919288" y="959644"/>
                  </a:cubicBezTo>
                  <a:lnTo>
                    <a:pt x="1919288" y="0"/>
                  </a:lnTo>
                  <a:close/>
                </a:path>
              </a:pathLst>
            </a:cu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Isosceles Triangle 52"/>
            <p:cNvSpPr/>
            <p:nvPr/>
          </p:nvSpPr>
          <p:spPr>
            <a:xfrm rot="16200000">
              <a:off x="5028161" y="1691234"/>
              <a:ext cx="1619250" cy="589457"/>
            </a:xfrm>
            <a:prstGeom prst="triangle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40817" y="2047009"/>
            <a:ext cx="1987005" cy="1987007"/>
            <a:chOff x="4141734" y="2341325"/>
            <a:chExt cx="1287210" cy="1287211"/>
          </a:xfrm>
        </p:grpSpPr>
        <p:sp>
          <p:nvSpPr>
            <p:cNvPr id="33" name="Rectangle: Rounded Corners 49"/>
            <p:cNvSpPr/>
            <p:nvPr/>
          </p:nvSpPr>
          <p:spPr>
            <a:xfrm>
              <a:off x="4141734" y="2341325"/>
              <a:ext cx="1287210" cy="1287211"/>
            </a:xfrm>
            <a:prstGeom prst="roundRect">
              <a:avLst/>
            </a:prstGeom>
            <a:solidFill>
              <a:schemeClr val="bg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Rectangle: Rounded Corners 50"/>
            <p:cNvSpPr/>
            <p:nvPr/>
          </p:nvSpPr>
          <p:spPr>
            <a:xfrm>
              <a:off x="4221907" y="2421497"/>
              <a:ext cx="1126865" cy="1126866"/>
            </a:xfrm>
            <a:prstGeom prst="roundRect">
              <a:avLst>
                <a:gd name="adj" fmla="val 13286"/>
              </a:avLst>
            </a:prstGeom>
            <a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Oval 39"/>
          <p:cNvSpPr>
            <a:spLocks noChangeAspect="1"/>
          </p:cNvSpPr>
          <p:nvPr/>
        </p:nvSpPr>
        <p:spPr>
          <a:xfrm>
            <a:off x="6606222" y="2560764"/>
            <a:ext cx="720000" cy="720000"/>
          </a:xfrm>
          <a:prstGeom prst="ellipse">
            <a:avLst/>
          </a:prstGeom>
          <a:solidFill>
            <a:schemeClr val="bg2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Oval 40"/>
          <p:cNvSpPr>
            <a:spLocks noChangeAspect="1"/>
          </p:cNvSpPr>
          <p:nvPr/>
        </p:nvSpPr>
        <p:spPr>
          <a:xfrm>
            <a:off x="7174679" y="3635148"/>
            <a:ext cx="720000" cy="720000"/>
          </a:xfrm>
          <a:prstGeom prst="ellipse">
            <a:avLst/>
          </a:prstGeom>
          <a:solidFill>
            <a:schemeClr val="bg2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Oval 41"/>
          <p:cNvSpPr>
            <a:spLocks noChangeAspect="1"/>
          </p:cNvSpPr>
          <p:nvPr/>
        </p:nvSpPr>
        <p:spPr>
          <a:xfrm>
            <a:off x="4680594" y="4120757"/>
            <a:ext cx="720000" cy="720000"/>
          </a:xfrm>
          <a:prstGeom prst="ellipse">
            <a:avLst/>
          </a:prstGeom>
          <a:solidFill>
            <a:schemeClr val="bg2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Oval 42"/>
          <p:cNvSpPr>
            <a:spLocks noChangeAspect="1"/>
          </p:cNvSpPr>
          <p:nvPr/>
        </p:nvSpPr>
        <p:spPr>
          <a:xfrm>
            <a:off x="5505970" y="4863031"/>
            <a:ext cx="720000" cy="720000"/>
          </a:xfrm>
          <a:prstGeom prst="ellipse">
            <a:avLst/>
          </a:prstGeom>
          <a:solidFill>
            <a:schemeClr val="bg2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Oval 43"/>
          <p:cNvSpPr>
            <a:spLocks noChangeAspect="1"/>
          </p:cNvSpPr>
          <p:nvPr/>
        </p:nvSpPr>
        <p:spPr>
          <a:xfrm>
            <a:off x="6705849" y="4625427"/>
            <a:ext cx="720000" cy="720000"/>
          </a:xfrm>
          <a:prstGeom prst="ellipse">
            <a:avLst/>
          </a:prstGeom>
          <a:solidFill>
            <a:schemeClr val="bg2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705248" y="269577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1" name="直接连接符 40"/>
          <p:cNvCxnSpPr>
            <a:stCxn id="37" idx="2"/>
          </p:cNvCxnSpPr>
          <p:nvPr/>
        </p:nvCxnSpPr>
        <p:spPr>
          <a:xfrm flipH="1">
            <a:off x="3463303" y="4480757"/>
            <a:ext cx="1217291" cy="157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822203" y="5917432"/>
            <a:ext cx="471883" cy="3844"/>
          </a:xfrm>
          <a:prstGeom prst="line">
            <a:avLst/>
          </a:prstGeom>
          <a:ln w="28575">
            <a:noFill/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5293982" y="5535081"/>
            <a:ext cx="377328" cy="38235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39" idx="5"/>
          </p:cNvCxnSpPr>
          <p:nvPr/>
        </p:nvCxnSpPr>
        <p:spPr>
          <a:xfrm>
            <a:off x="7320407" y="5239985"/>
            <a:ext cx="426861" cy="6037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7747268" y="5806459"/>
            <a:ext cx="471883" cy="3722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36" idx="6"/>
          </p:cNvCxnSpPr>
          <p:nvPr/>
        </p:nvCxnSpPr>
        <p:spPr>
          <a:xfrm flipV="1">
            <a:off x="7894679" y="3992340"/>
            <a:ext cx="948012" cy="280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35" idx="7"/>
          </p:cNvCxnSpPr>
          <p:nvPr/>
        </p:nvCxnSpPr>
        <p:spPr>
          <a:xfrm flipV="1">
            <a:off x="7220780" y="2425495"/>
            <a:ext cx="410106" cy="24071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7630886" y="2413638"/>
            <a:ext cx="331949" cy="1185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8068064" y="2112524"/>
            <a:ext cx="3285736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923126" y="3539331"/>
            <a:ext cx="2463719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520286" y="5239985"/>
            <a:ext cx="2463719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879600" y="5546813"/>
            <a:ext cx="3259245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47380" y="4079410"/>
            <a:ext cx="2334514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233863" y="3903663"/>
            <a:ext cx="6238194" cy="1500187"/>
          </a:xfrm>
        </p:spPr>
        <p:txBody>
          <a:bodyPr/>
          <a:lstStyle/>
          <a:p>
            <a:r>
              <a:rPr lang="en-US" altLang="zh-CN" dirty="0"/>
              <a:t>Vestibulum ante ipsum </a:t>
            </a:r>
            <a:r>
              <a:rPr lang="en-US" altLang="zh-CN" dirty="0" err="1"/>
              <a:t>primis</a:t>
            </a:r>
            <a:r>
              <a:rPr lang="en-US" altLang="zh-CN" dirty="0"/>
              <a:t> in </a:t>
            </a:r>
            <a:r>
              <a:rPr lang="en-US" altLang="zh-CN" dirty="0" err="1"/>
              <a:t>faucibus</a:t>
            </a:r>
            <a:r>
              <a:rPr lang="en-US" altLang="zh-CN" dirty="0"/>
              <a:t> </a:t>
            </a:r>
            <a:r>
              <a:rPr lang="en-US" altLang="zh-CN" dirty="0" err="1"/>
              <a:t>orci</a:t>
            </a:r>
            <a:r>
              <a:rPr lang="en-US" altLang="zh-CN" dirty="0"/>
              <a:t> </a:t>
            </a:r>
            <a:r>
              <a:rPr lang="en-US" altLang="zh-CN" dirty="0" err="1"/>
              <a:t>luctus</a:t>
            </a:r>
            <a:r>
              <a:rPr lang="en-US" altLang="zh-CN" dirty="0"/>
              <a:t> et </a:t>
            </a:r>
            <a:r>
              <a:rPr lang="en-US" altLang="zh-CN" dirty="0" err="1"/>
              <a:t>ultrices</a:t>
            </a:r>
            <a:r>
              <a:rPr lang="en-US" altLang="zh-CN" dirty="0"/>
              <a:t> </a:t>
            </a:r>
            <a:r>
              <a:rPr lang="en-US" altLang="zh-CN" dirty="0" err="1"/>
              <a:t>posuere</a:t>
            </a:r>
            <a:r>
              <a:rPr lang="en-US" altLang="zh-CN" dirty="0"/>
              <a:t> </a:t>
            </a:r>
            <a:r>
              <a:rPr lang="en-US" altLang="zh-CN" dirty="0" err="1"/>
              <a:t>cubilia</a:t>
            </a:r>
            <a:r>
              <a:rPr lang="en-US" altLang="zh-CN" dirty="0"/>
              <a:t> </a:t>
            </a:r>
            <a:r>
              <a:rPr lang="en-US" altLang="zh-CN" dirty="0" err="1"/>
              <a:t>Curae</a:t>
            </a:r>
            <a:r>
              <a:rPr lang="en-US" altLang="zh-CN" dirty="0"/>
              <a:t>; </a:t>
            </a:r>
            <a:r>
              <a:rPr lang="en-US" altLang="zh-CN" dirty="0" err="1"/>
              <a:t>Donec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neque</a:t>
            </a:r>
            <a:r>
              <a:rPr lang="en-US" altLang="zh-CN" dirty="0"/>
              <a:t>, </a:t>
            </a:r>
            <a:r>
              <a:rPr lang="en-US" altLang="zh-CN" dirty="0" err="1"/>
              <a:t>auctor</a:t>
            </a:r>
            <a:r>
              <a:rPr lang="en-US" altLang="zh-CN" dirty="0"/>
              <a:t> sit </a:t>
            </a:r>
            <a:r>
              <a:rPr lang="en-US" altLang="zh-CN" dirty="0" err="1"/>
              <a:t>ame</a:t>
            </a:r>
            <a:r>
              <a:rPr lang="en-US" altLang="zh-CN" dirty="0"/>
              <a:t>. </a:t>
            </a:r>
            <a:endParaRPr lang="en-US" altLang="zh-CN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74434" y="385763"/>
            <a:ext cx="5843133" cy="2387600"/>
          </a:xfrm>
        </p:spPr>
        <p:txBody>
          <a:bodyPr/>
          <a:lstStyle/>
          <a:p>
            <a:pPr algn="dist"/>
            <a:r>
              <a:rPr lang="en-US" altLang="zh-CN" b="1" spc="300" dirty="0">
                <a:solidFill>
                  <a:schemeClr val="bg2">
                    <a:lumMod val="50000"/>
                  </a:schemeClr>
                </a:solidFill>
              </a:rPr>
              <a:t>THANK YOU</a:t>
            </a:r>
            <a:endParaRPr lang="zh-CN" altLang="en-US" b="1" spc="3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51470" y="2865438"/>
            <a:ext cx="6089061" cy="1655762"/>
          </a:xfrm>
        </p:spPr>
        <p:txBody>
          <a:bodyPr/>
          <a:lstStyle/>
          <a:p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Vestibulum ante ipsum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primis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in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faucibus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orci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luctus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et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ultrices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posuere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cubilia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Curae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;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Donec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velit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neque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auctor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 sit </a:t>
            </a:r>
            <a:r>
              <a:rPr lang="en-US" altLang="zh-CN" dirty="0" err="1">
                <a:solidFill>
                  <a:schemeClr val="bg2">
                    <a:lumMod val="50000"/>
                  </a:schemeClr>
                </a:solidFill>
              </a:rPr>
              <a:t>ame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971550"/>
            <a:ext cx="12192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95325" y="42545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模板使用指南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6650" y="548561"/>
            <a:ext cx="3440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HOW TO USE THIS TEMPLATE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326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主题色彩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THEME COLORS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95326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99339" y="2224820"/>
            <a:ext cx="1142693" cy="432000"/>
            <a:chOff x="699339" y="2623784"/>
            <a:chExt cx="1142693" cy="432000"/>
          </a:xfrm>
        </p:grpSpPr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699339" y="2623784"/>
              <a:ext cx="432000" cy="43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98293" y="268589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白色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9339" y="2868980"/>
            <a:ext cx="1142693" cy="432000"/>
            <a:chOff x="699339" y="3267944"/>
            <a:chExt cx="1142693" cy="432000"/>
          </a:xfrm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699339" y="3267944"/>
              <a:ext cx="432000" cy="43200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98293" y="333005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黑色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276674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主题字体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THEME FONTS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276674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276674" y="2063793"/>
            <a:ext cx="2448106" cy="15773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中文标题字体：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微软雅黑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英文标题字体：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Arial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中文正文字体：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微软雅黑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英文正文字体：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Arial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76674" y="3953004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字体大小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FONT SIZE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276674" y="4360778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6276674" y="4429999"/>
            <a:ext cx="3002745" cy="1178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封面标题：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44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；副标题：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18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章节标题：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44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 2" panose="05020102010507070707" pitchFamily="18" charset="2"/>
              <a:buChar char="¡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正文标题：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28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；正文：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14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号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5325" y="5789737"/>
            <a:ext cx="10801350" cy="672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上述配色及字体建议仅供参考，可根据具体内容自行调整。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为获得最佳的使用效果，建议您使用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Microsoft™ Office 2013 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及以上版本。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如果您使用的是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WPS Office 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请确保为官方最新版本。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91075" y="6328637"/>
            <a:ext cx="3403497" cy="246221"/>
          </a:xfrm>
          <a:prstGeom prst="rect">
            <a:avLst/>
          </a:prstGeom>
          <a:solidFill>
            <a:srgbClr val="E1643D"/>
          </a:solidFill>
          <a:ln w="12700">
            <a:solidFill>
              <a:srgbClr val="E1643D"/>
            </a:solidFill>
            <a:prstDash val="sysDot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** 这部分内容是模板使用教程，使用时请根据需要删除 **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99339" y="3521004"/>
            <a:ext cx="1142693" cy="432000"/>
            <a:chOff x="699339" y="3267944"/>
            <a:chExt cx="1142693" cy="432000"/>
          </a:xfrm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699339" y="3267944"/>
              <a:ext cx="432000" cy="432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98293" y="333005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灰色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971550"/>
            <a:ext cx="12192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95325" y="42545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模板使用指南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6650" y="548561"/>
            <a:ext cx="3440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HOW TO USE THIS TEMPLATE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5326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编辑母版版式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THEME TEMPLATE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95326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6272413" y="1413500"/>
            <a:ext cx="5220001" cy="3552351"/>
            <a:chOff x="2105025" y="2219799"/>
            <a:chExt cx="5220001" cy="3552351"/>
          </a:xfrm>
        </p:grpSpPr>
        <p:sp>
          <p:nvSpPr>
            <p:cNvPr id="2" name="矩形 1"/>
            <p:cNvSpPr/>
            <p:nvPr/>
          </p:nvSpPr>
          <p:spPr>
            <a:xfrm>
              <a:off x="2105027" y="2219799"/>
              <a:ext cx="5219999" cy="540000"/>
            </a:xfrm>
            <a:prstGeom prst="rect">
              <a:avLst/>
            </a:prstGeom>
            <a:solidFill>
              <a:srgbClr val="E1643D"/>
            </a:solidFill>
            <a:ln w="6350">
              <a:solidFill>
                <a:srgbClr val="E164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07269" y="2471799"/>
              <a:ext cx="540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插入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05025" y="2471799"/>
              <a:ext cx="540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文件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656147" y="2471799"/>
              <a:ext cx="540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开始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758391" y="2471799"/>
              <a:ext cx="540000" cy="28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…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309513" y="2471799"/>
              <a:ext cx="540000" cy="2880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视图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105025" y="2759896"/>
              <a:ext cx="5219999" cy="720000"/>
            </a:xfrm>
            <a:prstGeom prst="rect">
              <a:avLst/>
            </a:prstGeom>
            <a:solidFill>
              <a:srgbClr val="F8F8F8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41" name="组合 40"/>
            <p:cNvGrpSpPr>
              <a:grpSpLocks noChangeAspect="1"/>
            </p:cNvGrpSpPr>
            <p:nvPr userDrawn="1"/>
          </p:nvGrpSpPr>
          <p:grpSpPr>
            <a:xfrm>
              <a:off x="3718876" y="2930600"/>
              <a:ext cx="324000" cy="243000"/>
              <a:chOff x="8835431" y="1112821"/>
              <a:chExt cx="1440000" cy="1080000"/>
            </a:xfrm>
          </p:grpSpPr>
          <p:sp>
            <p:nvSpPr>
              <p:cNvPr id="43" name="圆角矩形 24"/>
              <p:cNvSpPr/>
              <p:nvPr userDrawn="1"/>
            </p:nvSpPr>
            <p:spPr>
              <a:xfrm>
                <a:off x="8835431" y="1112821"/>
                <a:ext cx="1440000" cy="1080000"/>
              </a:xfrm>
              <a:prstGeom prst="roundRect">
                <a:avLst>
                  <a:gd name="adj" fmla="val 10196"/>
                </a:avLst>
              </a:prstGeom>
              <a:solidFill>
                <a:schemeClr val="bg1">
                  <a:lumMod val="50000"/>
                  <a:lumOff val="50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grpSp>
            <p:nvGrpSpPr>
              <p:cNvPr id="44" name="组合 43"/>
              <p:cNvGrpSpPr/>
              <p:nvPr userDrawn="1"/>
            </p:nvGrpSpPr>
            <p:grpSpPr>
              <a:xfrm>
                <a:off x="9060431" y="1361944"/>
                <a:ext cx="990000" cy="596445"/>
                <a:chOff x="9060431" y="1361944"/>
                <a:chExt cx="990000" cy="596445"/>
              </a:xfrm>
            </p:grpSpPr>
            <p:sp>
              <p:nvSpPr>
                <p:cNvPr id="45" name="矩形 44"/>
                <p:cNvSpPr/>
                <p:nvPr userDrawn="1"/>
              </p:nvSpPr>
              <p:spPr>
                <a:xfrm>
                  <a:off x="9060431" y="1361944"/>
                  <a:ext cx="990000" cy="270000"/>
                </a:xfrm>
                <a:prstGeom prst="rect">
                  <a:avLst/>
                </a:prstGeom>
                <a:noFill/>
                <a:ln w="3175">
                  <a:solidFill>
                    <a:schemeClr val="accent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cxnSp>
              <p:nvCxnSpPr>
                <p:cNvPr id="46" name="直接连接符 45"/>
                <p:cNvCxnSpPr/>
                <p:nvPr userDrawn="1"/>
              </p:nvCxnSpPr>
              <p:spPr>
                <a:xfrm>
                  <a:off x="9060431" y="1829286"/>
                  <a:ext cx="540000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 userDrawn="1"/>
              </p:nvCxnSpPr>
              <p:spPr>
                <a:xfrm>
                  <a:off x="9060431" y="1958389"/>
                  <a:ext cx="810000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" name="文本框 4"/>
            <p:cNvSpPr txBox="1"/>
            <p:nvPr/>
          </p:nvSpPr>
          <p:spPr>
            <a:xfrm>
              <a:off x="3532062" y="3173600"/>
              <a:ext cx="69762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幻灯片母版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556000" y="2904853"/>
              <a:ext cx="0" cy="4320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067300" y="2904853"/>
              <a:ext cx="0" cy="4320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圆角矩形 24"/>
            <p:cNvSpPr/>
            <p:nvPr/>
          </p:nvSpPr>
          <p:spPr>
            <a:xfrm>
              <a:off x="3113539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0" name="圆角矩形 24"/>
            <p:cNvSpPr/>
            <p:nvPr/>
          </p:nvSpPr>
          <p:spPr>
            <a:xfrm>
              <a:off x="2668513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1" name="圆角矩形 24"/>
            <p:cNvSpPr/>
            <p:nvPr/>
          </p:nvSpPr>
          <p:spPr>
            <a:xfrm>
              <a:off x="2223487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2" name="圆角矩形 24"/>
            <p:cNvSpPr/>
            <p:nvPr/>
          </p:nvSpPr>
          <p:spPr>
            <a:xfrm>
              <a:off x="4162212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3" name="圆角矩形 24"/>
            <p:cNvSpPr/>
            <p:nvPr/>
          </p:nvSpPr>
          <p:spPr>
            <a:xfrm>
              <a:off x="4607238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5" name="圆角矩形 24"/>
            <p:cNvSpPr/>
            <p:nvPr/>
          </p:nvSpPr>
          <p:spPr>
            <a:xfrm>
              <a:off x="6034439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6" name="圆角矩形 24"/>
            <p:cNvSpPr/>
            <p:nvPr/>
          </p:nvSpPr>
          <p:spPr>
            <a:xfrm>
              <a:off x="5598131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7" name="圆角矩形 24"/>
            <p:cNvSpPr/>
            <p:nvPr/>
          </p:nvSpPr>
          <p:spPr>
            <a:xfrm>
              <a:off x="5161823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8" name="圆角矩形 24"/>
            <p:cNvSpPr/>
            <p:nvPr/>
          </p:nvSpPr>
          <p:spPr>
            <a:xfrm>
              <a:off x="6470747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9" name="圆角矩形 24"/>
            <p:cNvSpPr/>
            <p:nvPr/>
          </p:nvSpPr>
          <p:spPr>
            <a:xfrm>
              <a:off x="6907055" y="2930600"/>
              <a:ext cx="324000" cy="243000"/>
            </a:xfrm>
            <a:prstGeom prst="roundRect">
              <a:avLst>
                <a:gd name="adj" fmla="val 10196"/>
              </a:avLst>
            </a:prstGeom>
            <a:solidFill>
              <a:schemeClr val="bg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108447" y="3479896"/>
              <a:ext cx="5216575" cy="229225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3556000" y="3479896"/>
              <a:ext cx="0" cy="22922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11"/>
            <p:cNvSpPr>
              <a:spLocks noChangeAspect="1" noChangeArrowheads="1"/>
            </p:cNvSpPr>
            <p:nvPr/>
          </p:nvSpPr>
          <p:spPr bwMode="auto">
            <a:xfrm>
              <a:off x="2292224" y="3704297"/>
              <a:ext cx="1080000" cy="6075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3" name="Rectangle 11"/>
            <p:cNvSpPr>
              <a:spLocks noChangeAspect="1" noChangeArrowheads="1"/>
            </p:cNvSpPr>
            <p:nvPr/>
          </p:nvSpPr>
          <p:spPr bwMode="auto">
            <a:xfrm>
              <a:off x="2292224" y="4475013"/>
              <a:ext cx="1080000" cy="6075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4" name="Rectangle 11"/>
            <p:cNvSpPr>
              <a:spLocks noChangeAspect="1" noChangeArrowheads="1"/>
            </p:cNvSpPr>
            <p:nvPr/>
          </p:nvSpPr>
          <p:spPr bwMode="auto">
            <a:xfrm>
              <a:off x="3730511" y="3704297"/>
              <a:ext cx="3420000" cy="192375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8" name="圆角矩形 13"/>
            <p:cNvSpPr/>
            <p:nvPr/>
          </p:nvSpPr>
          <p:spPr>
            <a:xfrm>
              <a:off x="3730509" y="3704297"/>
              <a:ext cx="3420000" cy="1150218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5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9" name="圆角矩形 13"/>
            <p:cNvSpPr/>
            <p:nvPr/>
          </p:nvSpPr>
          <p:spPr>
            <a:xfrm>
              <a:off x="4697054" y="4015238"/>
              <a:ext cx="1469286" cy="282380"/>
            </a:xfrm>
            <a:prstGeom prst="roundRect">
              <a:avLst>
                <a:gd name="adj" fmla="val 22611"/>
              </a:avLst>
            </a:prstGeom>
            <a:solidFill>
              <a:srgbClr val="FFFFFF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332929" y="4368023"/>
              <a:ext cx="2197536" cy="271689"/>
              <a:chOff x="3438526" y="4899570"/>
              <a:chExt cx="872738" cy="161380"/>
            </a:xfrm>
          </p:grpSpPr>
          <p:sp>
            <p:nvSpPr>
              <p:cNvPr id="87" name="圆角矩形 13"/>
              <p:cNvSpPr/>
              <p:nvPr/>
            </p:nvSpPr>
            <p:spPr>
              <a:xfrm>
                <a:off x="3438526" y="4899570"/>
                <a:ext cx="872738" cy="59780"/>
              </a:xfrm>
              <a:prstGeom prst="roundRect">
                <a:avLst>
                  <a:gd name="adj" fmla="val 22611"/>
                </a:avLst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8" name="圆角矩形 13"/>
              <p:cNvSpPr/>
              <p:nvPr/>
            </p:nvSpPr>
            <p:spPr>
              <a:xfrm>
                <a:off x="3438526" y="5001170"/>
                <a:ext cx="872738" cy="59780"/>
              </a:xfrm>
              <a:prstGeom prst="roundRect">
                <a:avLst>
                  <a:gd name="adj" fmla="val 22611"/>
                </a:avLst>
              </a:prstGeom>
              <a:solidFill>
                <a:srgbClr val="FFFFFF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4087814" y="4974152"/>
              <a:ext cx="2814880" cy="509711"/>
              <a:chOff x="3076645" y="5303743"/>
              <a:chExt cx="1803010" cy="302762"/>
            </a:xfrm>
            <a:solidFill>
              <a:schemeClr val="bg1">
                <a:lumMod val="50000"/>
              </a:schemeClr>
            </a:solidFill>
          </p:grpSpPr>
          <p:grpSp>
            <p:nvGrpSpPr>
              <p:cNvPr id="72" name="组合 71"/>
              <p:cNvGrpSpPr/>
              <p:nvPr/>
            </p:nvGrpSpPr>
            <p:grpSpPr>
              <a:xfrm>
                <a:off x="3076645" y="5303743"/>
                <a:ext cx="488560" cy="302762"/>
                <a:chOff x="5391220" y="3636868"/>
                <a:chExt cx="603954" cy="302762"/>
              </a:xfrm>
              <a:grpFill/>
            </p:grpSpPr>
            <p:sp>
              <p:nvSpPr>
                <p:cNvPr id="83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4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5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6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3733870" y="5303743"/>
                <a:ext cx="488560" cy="302762"/>
                <a:chOff x="5391220" y="3636868"/>
                <a:chExt cx="603954" cy="302762"/>
              </a:xfrm>
              <a:grpFill/>
            </p:grpSpPr>
            <p:sp>
              <p:nvSpPr>
                <p:cNvPr id="79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0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1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2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grpSp>
            <p:nvGrpSpPr>
              <p:cNvPr id="74" name="组合 73"/>
              <p:cNvGrpSpPr/>
              <p:nvPr/>
            </p:nvGrpSpPr>
            <p:grpSpPr>
              <a:xfrm>
                <a:off x="4391095" y="5303743"/>
                <a:ext cx="488560" cy="302762"/>
                <a:chOff x="5391220" y="3636868"/>
                <a:chExt cx="603954" cy="302762"/>
              </a:xfrm>
              <a:grpFill/>
            </p:grpSpPr>
            <p:sp>
              <p:nvSpPr>
                <p:cNvPr id="7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7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7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78" name="圆角矩形 13"/>
                <p:cNvSpPr/>
                <p:nvPr/>
              </p:nvSpPr>
              <p:spPr>
                <a:xfrm flipV="1">
                  <a:off x="5391220" y="3893911"/>
                  <a:ext cx="396923" cy="45719"/>
                </a:xfrm>
                <a:prstGeom prst="roundRect">
                  <a:avLst>
                    <a:gd name="adj" fmla="val 13146"/>
                  </a:avLst>
                </a:prstGeom>
                <a:grpFill/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4546A">
                        <a:lumMod val="60000"/>
                        <a:lumOff val="40000"/>
                      </a:srgb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90" name="矩形 89"/>
          <p:cNvSpPr/>
          <p:nvPr/>
        </p:nvSpPr>
        <p:spPr>
          <a:xfrm>
            <a:off x="695325" y="2120796"/>
            <a:ext cx="5219999" cy="86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模板设计了多款不同的母版版式，当您需要对该作品进行编辑或修改时，您可以根据需要选择合适母版版式进行直接套用。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选择母版版式的方法如下：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744944" y="3232465"/>
            <a:ext cx="1498406" cy="1733386"/>
            <a:chOff x="874101" y="3266166"/>
            <a:chExt cx="1498406" cy="1733386"/>
          </a:xfrm>
        </p:grpSpPr>
        <p:sp>
          <p:nvSpPr>
            <p:cNvPr id="94" name="矩形 93"/>
            <p:cNvSpPr/>
            <p:nvPr/>
          </p:nvSpPr>
          <p:spPr>
            <a:xfrm>
              <a:off x="874101" y="3266166"/>
              <a:ext cx="1498406" cy="17333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03" name="组合 102"/>
            <p:cNvGrpSpPr>
              <a:grpSpLocks noChangeAspect="1"/>
            </p:cNvGrpSpPr>
            <p:nvPr/>
          </p:nvGrpSpPr>
          <p:grpSpPr>
            <a:xfrm>
              <a:off x="972253" y="3729697"/>
              <a:ext cx="249232" cy="180000"/>
              <a:chOff x="3540142" y="3507744"/>
              <a:chExt cx="1296000" cy="936000"/>
            </a:xfrm>
          </p:grpSpPr>
          <p:sp>
            <p:nvSpPr>
              <p:cNvPr id="95" name="矩形: 圆角 94"/>
              <p:cNvSpPr/>
              <p:nvPr/>
            </p:nvSpPr>
            <p:spPr>
              <a:xfrm>
                <a:off x="3540142" y="3507744"/>
                <a:ext cx="1296000" cy="936000"/>
              </a:xfrm>
              <a:prstGeom prst="roundRect">
                <a:avLst>
                  <a:gd name="adj" fmla="val 4908"/>
                </a:avLst>
              </a:prstGeom>
              <a:solidFill>
                <a:schemeClr val="bg1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6" name="矩形: 圆角 95"/>
              <p:cNvSpPr/>
              <p:nvPr/>
            </p:nvSpPr>
            <p:spPr>
              <a:xfrm>
                <a:off x="3704200" y="3639696"/>
                <a:ext cx="1008000" cy="252853"/>
              </a:xfrm>
              <a:prstGeom prst="roundRect">
                <a:avLst>
                  <a:gd name="adj" fmla="val 11963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7" name="矩形: 圆角 96"/>
              <p:cNvSpPr/>
              <p:nvPr/>
            </p:nvSpPr>
            <p:spPr>
              <a:xfrm>
                <a:off x="3704200" y="3957196"/>
                <a:ext cx="468000" cy="380001"/>
              </a:xfrm>
              <a:prstGeom prst="roundRect">
                <a:avLst>
                  <a:gd name="adj" fmla="val 7452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8" name="矩形: 圆角 97"/>
              <p:cNvSpPr/>
              <p:nvPr/>
            </p:nvSpPr>
            <p:spPr>
              <a:xfrm>
                <a:off x="4244200" y="4023261"/>
                <a:ext cx="432000" cy="36000"/>
              </a:xfrm>
              <a:prstGeom prst="roundRect">
                <a:avLst>
                  <a:gd name="adj" fmla="val 11963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99" name="矩形: 圆角 98"/>
              <p:cNvSpPr/>
              <p:nvPr/>
            </p:nvSpPr>
            <p:spPr>
              <a:xfrm>
                <a:off x="4244200" y="4123907"/>
                <a:ext cx="432000" cy="36000"/>
              </a:xfrm>
              <a:prstGeom prst="roundRect">
                <a:avLst>
                  <a:gd name="adj" fmla="val 11963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00" name="矩形: 圆角 99"/>
              <p:cNvSpPr/>
              <p:nvPr/>
            </p:nvSpPr>
            <p:spPr>
              <a:xfrm>
                <a:off x="4244200" y="4226710"/>
                <a:ext cx="216000" cy="36000"/>
              </a:xfrm>
              <a:prstGeom prst="roundRect">
                <a:avLst>
                  <a:gd name="adj" fmla="val 11963"/>
                </a:avLst>
              </a:prstGeom>
              <a:solidFill>
                <a:schemeClr val="bg1">
                  <a:lumMod val="8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1229200" y="3712647"/>
              <a:ext cx="59824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版式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(</a:t>
              </a:r>
              <a:r>
                <a:rPr kumimoji="0" lang="en-US" altLang="zh-CN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L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)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5" name="等腰三角形 104"/>
            <p:cNvSpPr>
              <a:spLocks noChangeAspect="1"/>
            </p:cNvSpPr>
            <p:nvPr/>
          </p:nvSpPr>
          <p:spPr>
            <a:xfrm rot="5400000">
              <a:off x="2193019" y="3808712"/>
              <a:ext cx="72000" cy="6206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1229200" y="3942065"/>
              <a:ext cx="100540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重设幻灯片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(</a:t>
              </a:r>
              <a:r>
                <a:rPr kumimoji="0" lang="en-US" altLang="zh-CN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R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rPr>
                <a:t>)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1254600" y="4207336"/>
              <a:ext cx="1030854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1254600" y="3654886"/>
              <a:ext cx="1030854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1254600" y="4691572"/>
              <a:ext cx="1030854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矩形: 圆角 110"/>
            <p:cNvSpPr/>
            <p:nvPr/>
          </p:nvSpPr>
          <p:spPr>
            <a:xfrm>
              <a:off x="1287441" y="4275593"/>
              <a:ext cx="864000" cy="108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2" name="矩形: 圆角 111"/>
            <p:cNvSpPr/>
            <p:nvPr/>
          </p:nvSpPr>
          <p:spPr>
            <a:xfrm>
              <a:off x="1287441" y="4482250"/>
              <a:ext cx="864000" cy="108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3" name="矩形: 圆角 112"/>
            <p:cNvSpPr/>
            <p:nvPr/>
          </p:nvSpPr>
          <p:spPr>
            <a:xfrm>
              <a:off x="1287441" y="4787716"/>
              <a:ext cx="864000" cy="108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4" name="矩形: 圆角 113"/>
            <p:cNvSpPr/>
            <p:nvPr/>
          </p:nvSpPr>
          <p:spPr>
            <a:xfrm>
              <a:off x="1287441" y="3395312"/>
              <a:ext cx="864000" cy="1080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2355658" y="4176841"/>
            <a:ext cx="3559666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在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页面空白处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处或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左侧边栏幻灯片缩略图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上单击鼠标右键，选择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版式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281211" y="5129067"/>
            <a:ext cx="5219996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如果您想修改母版版式中的默认内容，请点击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视图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选项卡，将视图切换为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幻灯片母版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。在幻灯片母版视图下，您可以自由编辑所有母版版式中内置的元素。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1" name="Freeform 5"/>
          <p:cNvSpPr>
            <a:spLocks noChangeAspect="1" noEditPoints="1"/>
          </p:cNvSpPr>
          <p:nvPr/>
        </p:nvSpPr>
        <p:spPr bwMode="auto">
          <a:xfrm>
            <a:off x="2460545" y="3335996"/>
            <a:ext cx="373129" cy="720000"/>
          </a:xfrm>
          <a:custGeom>
            <a:avLst/>
            <a:gdLst>
              <a:gd name="T0" fmla="*/ 479 w 868"/>
              <a:gd name="T1" fmla="*/ 394 h 1694"/>
              <a:gd name="T2" fmla="*/ 475 w 868"/>
              <a:gd name="T3" fmla="*/ 391 h 1694"/>
              <a:gd name="T4" fmla="*/ 476 w 868"/>
              <a:gd name="T5" fmla="*/ 367 h 1694"/>
              <a:gd name="T6" fmla="*/ 515 w 868"/>
              <a:gd name="T7" fmla="*/ 338 h 1694"/>
              <a:gd name="T8" fmla="*/ 588 w 868"/>
              <a:gd name="T9" fmla="*/ 241 h 1694"/>
              <a:gd name="T10" fmla="*/ 470 w 868"/>
              <a:gd name="T11" fmla="*/ 38 h 1694"/>
              <a:gd name="T12" fmla="*/ 412 w 868"/>
              <a:gd name="T13" fmla="*/ 96 h 1694"/>
              <a:gd name="T14" fmla="*/ 502 w 868"/>
              <a:gd name="T15" fmla="*/ 182 h 1694"/>
              <a:gd name="T16" fmla="*/ 459 w 868"/>
              <a:gd name="T17" fmla="*/ 279 h 1694"/>
              <a:gd name="T18" fmla="*/ 384 w 868"/>
              <a:gd name="T19" fmla="*/ 396 h 1694"/>
              <a:gd name="T20" fmla="*/ 0 w 868"/>
              <a:gd name="T21" fmla="*/ 718 h 1694"/>
              <a:gd name="T22" fmla="*/ 0 w 868"/>
              <a:gd name="T23" fmla="*/ 1260 h 1694"/>
              <a:gd name="T24" fmla="*/ 434 w 868"/>
              <a:gd name="T25" fmla="*/ 1694 h 1694"/>
              <a:gd name="T26" fmla="*/ 868 w 868"/>
              <a:gd name="T27" fmla="*/ 1260 h 1694"/>
              <a:gd name="T28" fmla="*/ 868 w 868"/>
              <a:gd name="T29" fmla="*/ 718 h 1694"/>
              <a:gd name="T30" fmla="*/ 479 w 868"/>
              <a:gd name="T31" fmla="*/ 394 h 1694"/>
              <a:gd name="T32" fmla="*/ 82 w 868"/>
              <a:gd name="T33" fmla="*/ 718 h 1694"/>
              <a:gd name="T34" fmla="*/ 398 w 868"/>
              <a:gd name="T35" fmla="*/ 478 h 1694"/>
              <a:gd name="T36" fmla="*/ 398 w 868"/>
              <a:gd name="T37" fmla="*/ 977 h 1694"/>
              <a:gd name="T38" fmla="*/ 82 w 868"/>
              <a:gd name="T39" fmla="*/ 920 h 1694"/>
              <a:gd name="T40" fmla="*/ 82 w 868"/>
              <a:gd name="T41" fmla="*/ 718 h 1694"/>
              <a:gd name="T42" fmla="*/ 787 w 868"/>
              <a:gd name="T43" fmla="*/ 1260 h 1694"/>
              <a:gd name="T44" fmla="*/ 434 w 868"/>
              <a:gd name="T45" fmla="*/ 1612 h 1694"/>
              <a:gd name="T46" fmla="*/ 82 w 868"/>
              <a:gd name="T47" fmla="*/ 1260 h 1694"/>
              <a:gd name="T48" fmla="*/ 82 w 868"/>
              <a:gd name="T49" fmla="*/ 1006 h 1694"/>
              <a:gd name="T50" fmla="*/ 454 w 868"/>
              <a:gd name="T51" fmla="*/ 1062 h 1694"/>
              <a:gd name="T52" fmla="*/ 787 w 868"/>
              <a:gd name="T53" fmla="*/ 1009 h 1694"/>
              <a:gd name="T54" fmla="*/ 787 w 868"/>
              <a:gd name="T55" fmla="*/ 1260 h 1694"/>
              <a:gd name="T56" fmla="*/ 787 w 868"/>
              <a:gd name="T57" fmla="*/ 922 h 1694"/>
              <a:gd name="T58" fmla="*/ 480 w 868"/>
              <a:gd name="T59" fmla="*/ 979 h 1694"/>
              <a:gd name="T60" fmla="*/ 480 w 868"/>
              <a:gd name="T61" fmla="*/ 476 h 1694"/>
              <a:gd name="T62" fmla="*/ 787 w 868"/>
              <a:gd name="T63" fmla="*/ 718 h 1694"/>
              <a:gd name="T64" fmla="*/ 787 w 868"/>
              <a:gd name="T65" fmla="*/ 922 h 1694"/>
              <a:gd name="T66" fmla="*/ 759 w 868"/>
              <a:gd name="T67" fmla="*/ 891 h 1694"/>
              <a:gd name="T68" fmla="*/ 509 w 868"/>
              <a:gd name="T69" fmla="*/ 932 h 1694"/>
              <a:gd name="T70" fmla="*/ 509 w 868"/>
              <a:gd name="T71" fmla="*/ 517 h 1694"/>
              <a:gd name="T72" fmla="*/ 759 w 868"/>
              <a:gd name="T73" fmla="*/ 891 h 1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8" h="1694">
                <a:moveTo>
                  <a:pt x="479" y="394"/>
                </a:moveTo>
                <a:cubicBezTo>
                  <a:pt x="478" y="393"/>
                  <a:pt x="477" y="392"/>
                  <a:pt x="475" y="391"/>
                </a:cubicBezTo>
                <a:cubicBezTo>
                  <a:pt x="461" y="378"/>
                  <a:pt x="460" y="382"/>
                  <a:pt x="476" y="367"/>
                </a:cubicBezTo>
                <a:cubicBezTo>
                  <a:pt x="488" y="356"/>
                  <a:pt x="502" y="347"/>
                  <a:pt x="515" y="338"/>
                </a:cubicBezTo>
                <a:cubicBezTo>
                  <a:pt x="550" y="313"/>
                  <a:pt x="572" y="280"/>
                  <a:pt x="588" y="241"/>
                </a:cubicBezTo>
                <a:cubicBezTo>
                  <a:pt x="622" y="152"/>
                  <a:pt x="521" y="91"/>
                  <a:pt x="470" y="38"/>
                </a:cubicBezTo>
                <a:cubicBezTo>
                  <a:pt x="434" y="0"/>
                  <a:pt x="376" y="58"/>
                  <a:pt x="412" y="96"/>
                </a:cubicBezTo>
                <a:cubicBezTo>
                  <a:pt x="441" y="125"/>
                  <a:pt x="477" y="149"/>
                  <a:pt x="502" y="182"/>
                </a:cubicBezTo>
                <a:cubicBezTo>
                  <a:pt x="529" y="218"/>
                  <a:pt x="487" y="258"/>
                  <a:pt x="459" y="279"/>
                </a:cubicBezTo>
                <a:cubicBezTo>
                  <a:pt x="414" y="310"/>
                  <a:pt x="376" y="352"/>
                  <a:pt x="384" y="396"/>
                </a:cubicBezTo>
                <a:cubicBezTo>
                  <a:pt x="185" y="415"/>
                  <a:pt x="0" y="525"/>
                  <a:pt x="0" y="718"/>
                </a:cubicBezTo>
                <a:cubicBezTo>
                  <a:pt x="0" y="1260"/>
                  <a:pt x="0" y="1260"/>
                  <a:pt x="0" y="1260"/>
                </a:cubicBezTo>
                <a:cubicBezTo>
                  <a:pt x="0" y="1499"/>
                  <a:pt x="195" y="1694"/>
                  <a:pt x="434" y="1694"/>
                </a:cubicBezTo>
                <a:cubicBezTo>
                  <a:pt x="674" y="1694"/>
                  <a:pt x="868" y="1499"/>
                  <a:pt x="868" y="1260"/>
                </a:cubicBezTo>
                <a:cubicBezTo>
                  <a:pt x="868" y="718"/>
                  <a:pt x="868" y="718"/>
                  <a:pt x="868" y="718"/>
                </a:cubicBezTo>
                <a:cubicBezTo>
                  <a:pt x="868" y="507"/>
                  <a:pt x="672" y="405"/>
                  <a:pt x="479" y="394"/>
                </a:cubicBezTo>
                <a:close/>
                <a:moveTo>
                  <a:pt x="82" y="718"/>
                </a:moveTo>
                <a:cubicBezTo>
                  <a:pt x="82" y="574"/>
                  <a:pt x="237" y="491"/>
                  <a:pt x="398" y="478"/>
                </a:cubicBezTo>
                <a:cubicBezTo>
                  <a:pt x="398" y="977"/>
                  <a:pt x="398" y="977"/>
                  <a:pt x="398" y="977"/>
                </a:cubicBezTo>
                <a:cubicBezTo>
                  <a:pt x="251" y="970"/>
                  <a:pt x="132" y="937"/>
                  <a:pt x="82" y="920"/>
                </a:cubicBezTo>
                <a:lnTo>
                  <a:pt x="82" y="718"/>
                </a:lnTo>
                <a:close/>
                <a:moveTo>
                  <a:pt x="787" y="1260"/>
                </a:moveTo>
                <a:cubicBezTo>
                  <a:pt x="787" y="1454"/>
                  <a:pt x="628" y="1612"/>
                  <a:pt x="434" y="1612"/>
                </a:cubicBezTo>
                <a:cubicBezTo>
                  <a:pt x="240" y="1612"/>
                  <a:pt x="82" y="1454"/>
                  <a:pt x="82" y="1260"/>
                </a:cubicBezTo>
                <a:cubicBezTo>
                  <a:pt x="82" y="1006"/>
                  <a:pt x="82" y="1006"/>
                  <a:pt x="82" y="1006"/>
                </a:cubicBezTo>
                <a:cubicBezTo>
                  <a:pt x="155" y="1028"/>
                  <a:pt x="292" y="1062"/>
                  <a:pt x="454" y="1062"/>
                </a:cubicBezTo>
                <a:cubicBezTo>
                  <a:pt x="558" y="1062"/>
                  <a:pt x="673" y="1048"/>
                  <a:pt x="787" y="1009"/>
                </a:cubicBezTo>
                <a:cubicBezTo>
                  <a:pt x="787" y="1260"/>
                  <a:pt x="787" y="1260"/>
                  <a:pt x="787" y="1260"/>
                </a:cubicBezTo>
                <a:close/>
                <a:moveTo>
                  <a:pt x="787" y="922"/>
                </a:moveTo>
                <a:cubicBezTo>
                  <a:pt x="683" y="961"/>
                  <a:pt x="578" y="977"/>
                  <a:pt x="480" y="979"/>
                </a:cubicBezTo>
                <a:cubicBezTo>
                  <a:pt x="480" y="476"/>
                  <a:pt x="480" y="476"/>
                  <a:pt x="480" y="476"/>
                </a:cubicBezTo>
                <a:cubicBezTo>
                  <a:pt x="638" y="486"/>
                  <a:pt x="787" y="561"/>
                  <a:pt x="787" y="718"/>
                </a:cubicBezTo>
                <a:lnTo>
                  <a:pt x="787" y="922"/>
                </a:lnTo>
                <a:close/>
                <a:moveTo>
                  <a:pt x="759" y="891"/>
                </a:moveTo>
                <a:cubicBezTo>
                  <a:pt x="759" y="891"/>
                  <a:pt x="572" y="943"/>
                  <a:pt x="509" y="932"/>
                </a:cubicBezTo>
                <a:cubicBezTo>
                  <a:pt x="509" y="517"/>
                  <a:pt x="509" y="517"/>
                  <a:pt x="509" y="517"/>
                </a:cubicBezTo>
                <a:cubicBezTo>
                  <a:pt x="678" y="549"/>
                  <a:pt x="787" y="600"/>
                  <a:pt x="759" y="891"/>
                </a:cubicBezTo>
                <a:close/>
              </a:path>
            </a:pathLst>
          </a:custGeom>
          <a:solidFill>
            <a:srgbClr val="E1643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8091075" y="6328637"/>
            <a:ext cx="3403497" cy="246221"/>
          </a:xfrm>
          <a:prstGeom prst="rect">
            <a:avLst/>
          </a:prstGeom>
          <a:solidFill>
            <a:srgbClr val="E1643D"/>
          </a:solidFill>
          <a:ln w="12700">
            <a:solidFill>
              <a:srgbClr val="E1643D"/>
            </a:solidFill>
            <a:prstDash val="sysDot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** 这部分内容是模板使用教程，使用时请根据需要删除 **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971550"/>
            <a:ext cx="12192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95325" y="42545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模板使用指南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6650" y="548561"/>
            <a:ext cx="3440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HOW TO USE THIS TEMPLATE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6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数据图表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DATA GRAPHICS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95326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95325" y="2120796"/>
            <a:ext cx="5219999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模板中的数据图表使用的是随机数据生成，如需修改图表数据，您可以在图表区域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单击鼠标右键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，然后选择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编辑数据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选项，即可编辑图表中的数据。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197670" y="3216457"/>
            <a:ext cx="4064978" cy="2246066"/>
            <a:chOff x="1119700" y="3261656"/>
            <a:chExt cx="4064978" cy="2246066"/>
          </a:xfrm>
        </p:grpSpPr>
        <p:grpSp>
          <p:nvGrpSpPr>
            <p:cNvPr id="62" name="组合 61"/>
            <p:cNvGrpSpPr/>
            <p:nvPr/>
          </p:nvGrpSpPr>
          <p:grpSpPr>
            <a:xfrm>
              <a:off x="1119700" y="3261656"/>
              <a:ext cx="3247000" cy="1885877"/>
              <a:chOff x="853000" y="3616056"/>
              <a:chExt cx="3247000" cy="188587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115275" y="4131429"/>
                <a:ext cx="2797175" cy="1206173"/>
                <a:chOff x="695325" y="4311250"/>
                <a:chExt cx="2797175" cy="1206173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>
                  <a:off x="695325" y="5175250"/>
                  <a:ext cx="2797175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" name="组合 15"/>
                <p:cNvGrpSpPr/>
                <p:nvPr/>
              </p:nvGrpSpPr>
              <p:grpSpPr>
                <a:xfrm>
                  <a:off x="769052" y="4311250"/>
                  <a:ext cx="546946" cy="1206173"/>
                  <a:chOff x="769052" y="4311250"/>
                  <a:chExt cx="546946" cy="1206173"/>
                </a:xfrm>
              </p:grpSpPr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769052" y="5271202"/>
                    <a:ext cx="546946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类别 </a:t>
                    </a: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1</a:t>
                    </a: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800100" y="4455250"/>
                    <a:ext cx="144000" cy="720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970525" y="4311250"/>
                    <a:ext cx="144000" cy="864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140950" y="4743250"/>
                    <a:ext cx="144000" cy="432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>
                  <a:off x="1469293" y="4311250"/>
                  <a:ext cx="546946" cy="1206173"/>
                  <a:chOff x="769052" y="4311250"/>
                  <a:chExt cx="546946" cy="1206173"/>
                </a:xfrm>
              </p:grpSpPr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769052" y="5271202"/>
                    <a:ext cx="546946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类别 </a:t>
                    </a: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2</a:t>
                    </a: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800100" y="4455250"/>
                    <a:ext cx="144000" cy="720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970525" y="4311250"/>
                    <a:ext cx="144000" cy="864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1140950" y="4743250"/>
                    <a:ext cx="144000" cy="432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>
                  <a:off x="2169534" y="4311250"/>
                  <a:ext cx="546946" cy="1206173"/>
                  <a:chOff x="769052" y="4311250"/>
                  <a:chExt cx="546946" cy="1206173"/>
                </a:xfrm>
              </p:grpSpPr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769052" y="5271202"/>
                    <a:ext cx="546946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类别 </a:t>
                    </a: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3</a:t>
                    </a: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>
                    <a:off x="800100" y="4455250"/>
                    <a:ext cx="144000" cy="720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970525" y="4311250"/>
                    <a:ext cx="144000" cy="864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6" name="矩形 25"/>
                  <p:cNvSpPr/>
                  <p:nvPr/>
                </p:nvSpPr>
                <p:spPr>
                  <a:xfrm>
                    <a:off x="1140950" y="4743250"/>
                    <a:ext cx="144000" cy="432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2869775" y="4311250"/>
                  <a:ext cx="546946" cy="1206173"/>
                  <a:chOff x="769051" y="4311250"/>
                  <a:chExt cx="546946" cy="1206173"/>
                </a:xfrm>
              </p:grpSpPr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769051" y="5271202"/>
                    <a:ext cx="546946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类别 </a:t>
                    </a:r>
                    <a:r>
                      <a: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/>
                        <a:ea typeface="微软雅黑" panose="020B0503020204020204" charset="-122"/>
                        <a:cs typeface="+mn-cs"/>
                      </a:rPr>
                      <a:t>4</a:t>
                    </a:r>
                    <a:endPara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29" name="矩形 28"/>
                  <p:cNvSpPr/>
                  <p:nvPr/>
                </p:nvSpPr>
                <p:spPr>
                  <a:xfrm>
                    <a:off x="800100" y="4455250"/>
                    <a:ext cx="144000" cy="720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30" name="矩形 29"/>
                  <p:cNvSpPr/>
                  <p:nvPr/>
                </p:nvSpPr>
                <p:spPr>
                  <a:xfrm>
                    <a:off x="970525" y="4311250"/>
                    <a:ext cx="144000" cy="864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1140950" y="4743250"/>
                    <a:ext cx="144000" cy="43200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53" name="矩形 52"/>
              <p:cNvSpPr/>
              <p:nvPr/>
            </p:nvSpPr>
            <p:spPr>
              <a:xfrm>
                <a:off x="889000" y="3652056"/>
                <a:ext cx="3175000" cy="182403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4" name="矩形 53"/>
              <p:cNvSpPr>
                <a:spLocks noChangeAspect="1"/>
              </p:cNvSpPr>
              <p:nvPr/>
            </p:nvSpPr>
            <p:spPr>
              <a:xfrm>
                <a:off x="4028000" y="3616056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5" name="矩形 54"/>
              <p:cNvSpPr>
                <a:spLocks noChangeAspect="1"/>
              </p:cNvSpPr>
              <p:nvPr/>
            </p:nvSpPr>
            <p:spPr>
              <a:xfrm>
                <a:off x="853000" y="3616056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6" name="矩形 55"/>
              <p:cNvSpPr>
                <a:spLocks noChangeAspect="1"/>
              </p:cNvSpPr>
              <p:nvPr/>
            </p:nvSpPr>
            <p:spPr>
              <a:xfrm>
                <a:off x="2440500" y="3616056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7" name="矩形 56"/>
              <p:cNvSpPr>
                <a:spLocks noChangeAspect="1"/>
              </p:cNvSpPr>
              <p:nvPr/>
            </p:nvSpPr>
            <p:spPr>
              <a:xfrm>
                <a:off x="4028000" y="5429933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8" name="矩形 57"/>
              <p:cNvSpPr>
                <a:spLocks noChangeAspect="1"/>
              </p:cNvSpPr>
              <p:nvPr/>
            </p:nvSpPr>
            <p:spPr>
              <a:xfrm>
                <a:off x="853000" y="5429933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9" name="矩形 58"/>
              <p:cNvSpPr>
                <a:spLocks noChangeAspect="1"/>
              </p:cNvSpPr>
              <p:nvPr/>
            </p:nvSpPr>
            <p:spPr>
              <a:xfrm>
                <a:off x="2440500" y="5429933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0" name="矩形 59"/>
              <p:cNvSpPr>
                <a:spLocks noChangeAspect="1"/>
              </p:cNvSpPr>
              <p:nvPr/>
            </p:nvSpPr>
            <p:spPr>
              <a:xfrm>
                <a:off x="853000" y="4527429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1" name="矩形 60"/>
              <p:cNvSpPr>
                <a:spLocks noChangeAspect="1"/>
              </p:cNvSpPr>
              <p:nvPr/>
            </p:nvSpPr>
            <p:spPr>
              <a:xfrm>
                <a:off x="4028000" y="4527429"/>
                <a:ext cx="72000" cy="72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3686272" y="3774336"/>
              <a:ext cx="1498406" cy="1733386"/>
              <a:chOff x="4563384" y="3775502"/>
              <a:chExt cx="1498406" cy="173338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563384" y="3775502"/>
                <a:ext cx="1498406" cy="173338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918483" y="4221983"/>
                <a:ext cx="86914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编辑数据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(</a:t>
                </a:r>
                <a:r>
                  <a:rPr kumimoji="0" lang="en-US" altLang="zh-CN" sz="1000" b="0" i="0" u="sng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E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)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7" name="等腰三角形 36"/>
              <p:cNvSpPr>
                <a:spLocks noChangeAspect="1"/>
              </p:cNvSpPr>
              <p:nvPr/>
            </p:nvSpPr>
            <p:spPr>
              <a:xfrm rot="5400000">
                <a:off x="5882302" y="4318048"/>
                <a:ext cx="72000" cy="62069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4943883" y="4716672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4943883" y="3998425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4943883" y="5200908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矩形: 圆角 41"/>
              <p:cNvSpPr/>
              <p:nvPr/>
            </p:nvSpPr>
            <p:spPr>
              <a:xfrm>
                <a:off x="4976724" y="4784929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3" name="矩形: 圆角 42"/>
              <p:cNvSpPr/>
              <p:nvPr/>
            </p:nvSpPr>
            <p:spPr>
              <a:xfrm>
                <a:off x="4976724" y="4991586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4" name="矩形: 圆角 43"/>
              <p:cNvSpPr/>
              <p:nvPr/>
            </p:nvSpPr>
            <p:spPr>
              <a:xfrm>
                <a:off x="4976724" y="5297052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45" name="矩形: 圆角 44"/>
              <p:cNvSpPr/>
              <p:nvPr/>
            </p:nvSpPr>
            <p:spPr>
              <a:xfrm>
                <a:off x="4976724" y="4094894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3" name="矩形: 圆角 62"/>
              <p:cNvSpPr/>
              <p:nvPr/>
            </p:nvSpPr>
            <p:spPr>
              <a:xfrm>
                <a:off x="4976724" y="4531879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grpSp>
            <p:nvGrpSpPr>
              <p:cNvPr id="84" name="组合 83"/>
              <p:cNvGrpSpPr>
                <a:grpSpLocks noChangeAspect="1"/>
              </p:cNvGrpSpPr>
              <p:nvPr/>
            </p:nvGrpSpPr>
            <p:grpSpPr>
              <a:xfrm>
                <a:off x="4656888" y="4268373"/>
                <a:ext cx="211778" cy="180000"/>
                <a:chOff x="6908806" y="3880269"/>
                <a:chExt cx="1308093" cy="1111809"/>
              </a:xfrm>
            </p:grpSpPr>
            <p:sp>
              <p:nvSpPr>
                <p:cNvPr id="64" name="矩形: 圆角 63"/>
                <p:cNvSpPr/>
                <p:nvPr/>
              </p:nvSpPr>
              <p:spPr>
                <a:xfrm>
                  <a:off x="6908806" y="3880270"/>
                  <a:ext cx="1308093" cy="1061505"/>
                </a:xfrm>
                <a:prstGeom prst="roundRect">
                  <a:avLst>
                    <a:gd name="adj" fmla="val 2756"/>
                  </a:avLst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65" name="矩形: 圆顶角 64"/>
                <p:cNvSpPr/>
                <p:nvPr/>
              </p:nvSpPr>
              <p:spPr>
                <a:xfrm>
                  <a:off x="6908806" y="3880269"/>
                  <a:ext cx="1308093" cy="237284"/>
                </a:xfrm>
                <a:prstGeom prst="round2SameRect">
                  <a:avLst>
                    <a:gd name="adj1" fmla="val 5556"/>
                    <a:gd name="adj2" fmla="val 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cxnSp>
              <p:nvCxnSpPr>
                <p:cNvPr id="67" name="直接连接符 66"/>
                <p:cNvCxnSpPr/>
                <p:nvPr/>
              </p:nvCxnSpPr>
              <p:spPr>
                <a:xfrm>
                  <a:off x="6908806" y="4301393"/>
                  <a:ext cx="1308093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>
                  <a:off x="6908806" y="4513945"/>
                  <a:ext cx="1308093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>
                  <a:off x="6908806" y="4726496"/>
                  <a:ext cx="1308093" cy="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>
                  <a:off x="7216578" y="4117553"/>
                  <a:ext cx="0" cy="82422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>
                  <a:off x="7556189" y="4117553"/>
                  <a:ext cx="0" cy="82422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/>
              </p:nvCxnSpPr>
              <p:spPr>
                <a:xfrm>
                  <a:off x="7895800" y="4117553"/>
                  <a:ext cx="0" cy="824220"/>
                </a:xfrm>
                <a:prstGeom prst="line">
                  <a:avLst/>
                </a:prstGeom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任意多边形: 形状 81"/>
                <p:cNvSpPr/>
                <p:nvPr/>
              </p:nvSpPr>
              <p:spPr>
                <a:xfrm rot="12880501">
                  <a:off x="7770811" y="4067246"/>
                  <a:ext cx="187171" cy="924832"/>
                </a:xfrm>
                <a:custGeom>
                  <a:avLst/>
                  <a:gdLst>
                    <a:gd name="connsiteX0" fmla="*/ 360004 w 360004"/>
                    <a:gd name="connsiteY0" fmla="*/ 360000 h 1778837"/>
                    <a:gd name="connsiteX1" fmla="*/ 2 w 360004"/>
                    <a:gd name="connsiteY1" fmla="*/ 360000 h 1778837"/>
                    <a:gd name="connsiteX2" fmla="*/ 180003 w 360004"/>
                    <a:gd name="connsiteY2" fmla="*/ 0 h 1778837"/>
                    <a:gd name="connsiteX3" fmla="*/ 360000 w 360004"/>
                    <a:gd name="connsiteY3" fmla="*/ 1482923 h 1778837"/>
                    <a:gd name="connsiteX4" fmla="*/ 0 w 360004"/>
                    <a:gd name="connsiteY4" fmla="*/ 1482923 h 1778837"/>
                    <a:gd name="connsiteX5" fmla="*/ 0 w 360004"/>
                    <a:gd name="connsiteY5" fmla="*/ 402923 h 1778837"/>
                    <a:gd name="connsiteX6" fmla="*/ 360000 w 360004"/>
                    <a:gd name="connsiteY6" fmla="*/ 402923 h 1778837"/>
                    <a:gd name="connsiteX7" fmla="*/ 317999 w 360004"/>
                    <a:gd name="connsiteY7" fmla="*/ 1778837 h 1778837"/>
                    <a:gd name="connsiteX8" fmla="*/ 42001 w 360004"/>
                    <a:gd name="connsiteY8" fmla="*/ 1778837 h 1778837"/>
                    <a:gd name="connsiteX9" fmla="*/ 0 w 360004"/>
                    <a:gd name="connsiteY9" fmla="*/ 1736836 h 1778837"/>
                    <a:gd name="connsiteX10" fmla="*/ 0 w 360004"/>
                    <a:gd name="connsiteY10" fmla="*/ 1526837 h 1778837"/>
                    <a:gd name="connsiteX11" fmla="*/ 360000 w 360004"/>
                    <a:gd name="connsiteY11" fmla="*/ 1526837 h 1778837"/>
                    <a:gd name="connsiteX12" fmla="*/ 360000 w 360004"/>
                    <a:gd name="connsiteY12" fmla="*/ 1736836 h 1778837"/>
                    <a:gd name="connsiteX13" fmla="*/ 317999 w 360004"/>
                    <a:gd name="connsiteY13" fmla="*/ 1778837 h 1778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0004" h="1778837">
                      <a:moveTo>
                        <a:pt x="360004" y="360000"/>
                      </a:moveTo>
                      <a:lnTo>
                        <a:pt x="2" y="360000"/>
                      </a:lnTo>
                      <a:lnTo>
                        <a:pt x="180003" y="0"/>
                      </a:lnTo>
                      <a:close/>
                      <a:moveTo>
                        <a:pt x="360000" y="1482923"/>
                      </a:moveTo>
                      <a:lnTo>
                        <a:pt x="0" y="1482923"/>
                      </a:lnTo>
                      <a:lnTo>
                        <a:pt x="0" y="402923"/>
                      </a:lnTo>
                      <a:lnTo>
                        <a:pt x="360000" y="402923"/>
                      </a:lnTo>
                      <a:close/>
                      <a:moveTo>
                        <a:pt x="317999" y="1778837"/>
                      </a:moveTo>
                      <a:lnTo>
                        <a:pt x="42001" y="1778837"/>
                      </a:lnTo>
                      <a:cubicBezTo>
                        <a:pt x="18804" y="1778837"/>
                        <a:pt x="0" y="1760033"/>
                        <a:pt x="0" y="1736836"/>
                      </a:cubicBezTo>
                      <a:lnTo>
                        <a:pt x="0" y="1526837"/>
                      </a:lnTo>
                      <a:lnTo>
                        <a:pt x="360000" y="1526837"/>
                      </a:lnTo>
                      <a:lnTo>
                        <a:pt x="360000" y="1736836"/>
                      </a:lnTo>
                      <a:cubicBezTo>
                        <a:pt x="360000" y="1760033"/>
                        <a:pt x="341196" y="1778837"/>
                        <a:pt x="317999" y="177883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</p:grpSp>
        <p:grpSp>
          <p:nvGrpSpPr>
            <p:cNvPr id="88" name="组合 87"/>
            <p:cNvGrpSpPr/>
            <p:nvPr/>
          </p:nvGrpSpPr>
          <p:grpSpPr>
            <a:xfrm>
              <a:off x="3484799" y="3559504"/>
              <a:ext cx="540000" cy="540000"/>
              <a:chOff x="6007100" y="4806057"/>
              <a:chExt cx="540000" cy="540000"/>
            </a:xfrm>
          </p:grpSpPr>
          <p:sp>
            <p:nvSpPr>
              <p:cNvPr id="87" name="椭圆 86"/>
              <p:cNvSpPr>
                <a:spLocks noChangeAspect="1"/>
              </p:cNvSpPr>
              <p:nvPr/>
            </p:nvSpPr>
            <p:spPr>
              <a:xfrm>
                <a:off x="6007100" y="4806057"/>
                <a:ext cx="540000" cy="540000"/>
              </a:xfrm>
              <a:prstGeom prst="ellipse">
                <a:avLst/>
              </a:prstGeom>
              <a:solidFill>
                <a:srgbClr val="E164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6" name="Freeform 5"/>
              <p:cNvSpPr>
                <a:spLocks noChangeAspect="1" noEditPoints="1"/>
              </p:cNvSpPr>
              <p:nvPr/>
            </p:nvSpPr>
            <p:spPr bwMode="auto">
              <a:xfrm>
                <a:off x="6169100" y="4835909"/>
                <a:ext cx="216000" cy="416797"/>
              </a:xfrm>
              <a:custGeom>
                <a:avLst/>
                <a:gdLst>
                  <a:gd name="T0" fmla="*/ 479 w 868"/>
                  <a:gd name="T1" fmla="*/ 394 h 1694"/>
                  <a:gd name="T2" fmla="*/ 475 w 868"/>
                  <a:gd name="T3" fmla="*/ 391 h 1694"/>
                  <a:gd name="T4" fmla="*/ 476 w 868"/>
                  <a:gd name="T5" fmla="*/ 367 h 1694"/>
                  <a:gd name="T6" fmla="*/ 515 w 868"/>
                  <a:gd name="T7" fmla="*/ 338 h 1694"/>
                  <a:gd name="T8" fmla="*/ 588 w 868"/>
                  <a:gd name="T9" fmla="*/ 241 h 1694"/>
                  <a:gd name="T10" fmla="*/ 470 w 868"/>
                  <a:gd name="T11" fmla="*/ 38 h 1694"/>
                  <a:gd name="T12" fmla="*/ 412 w 868"/>
                  <a:gd name="T13" fmla="*/ 96 h 1694"/>
                  <a:gd name="T14" fmla="*/ 502 w 868"/>
                  <a:gd name="T15" fmla="*/ 182 h 1694"/>
                  <a:gd name="T16" fmla="*/ 459 w 868"/>
                  <a:gd name="T17" fmla="*/ 279 h 1694"/>
                  <a:gd name="T18" fmla="*/ 384 w 868"/>
                  <a:gd name="T19" fmla="*/ 396 h 1694"/>
                  <a:gd name="T20" fmla="*/ 0 w 868"/>
                  <a:gd name="T21" fmla="*/ 718 h 1694"/>
                  <a:gd name="T22" fmla="*/ 0 w 868"/>
                  <a:gd name="T23" fmla="*/ 1260 h 1694"/>
                  <a:gd name="T24" fmla="*/ 434 w 868"/>
                  <a:gd name="T25" fmla="*/ 1694 h 1694"/>
                  <a:gd name="T26" fmla="*/ 868 w 868"/>
                  <a:gd name="T27" fmla="*/ 1260 h 1694"/>
                  <a:gd name="T28" fmla="*/ 868 w 868"/>
                  <a:gd name="T29" fmla="*/ 718 h 1694"/>
                  <a:gd name="T30" fmla="*/ 479 w 868"/>
                  <a:gd name="T31" fmla="*/ 394 h 1694"/>
                  <a:gd name="T32" fmla="*/ 82 w 868"/>
                  <a:gd name="T33" fmla="*/ 718 h 1694"/>
                  <a:gd name="T34" fmla="*/ 398 w 868"/>
                  <a:gd name="T35" fmla="*/ 478 h 1694"/>
                  <a:gd name="T36" fmla="*/ 398 w 868"/>
                  <a:gd name="T37" fmla="*/ 977 h 1694"/>
                  <a:gd name="T38" fmla="*/ 82 w 868"/>
                  <a:gd name="T39" fmla="*/ 920 h 1694"/>
                  <a:gd name="T40" fmla="*/ 82 w 868"/>
                  <a:gd name="T41" fmla="*/ 718 h 1694"/>
                  <a:gd name="T42" fmla="*/ 787 w 868"/>
                  <a:gd name="T43" fmla="*/ 1260 h 1694"/>
                  <a:gd name="T44" fmla="*/ 434 w 868"/>
                  <a:gd name="T45" fmla="*/ 1612 h 1694"/>
                  <a:gd name="T46" fmla="*/ 82 w 868"/>
                  <a:gd name="T47" fmla="*/ 1260 h 1694"/>
                  <a:gd name="T48" fmla="*/ 82 w 868"/>
                  <a:gd name="T49" fmla="*/ 1006 h 1694"/>
                  <a:gd name="T50" fmla="*/ 454 w 868"/>
                  <a:gd name="T51" fmla="*/ 1062 h 1694"/>
                  <a:gd name="T52" fmla="*/ 787 w 868"/>
                  <a:gd name="T53" fmla="*/ 1009 h 1694"/>
                  <a:gd name="T54" fmla="*/ 787 w 868"/>
                  <a:gd name="T55" fmla="*/ 1260 h 1694"/>
                  <a:gd name="T56" fmla="*/ 787 w 868"/>
                  <a:gd name="T57" fmla="*/ 922 h 1694"/>
                  <a:gd name="T58" fmla="*/ 480 w 868"/>
                  <a:gd name="T59" fmla="*/ 979 h 1694"/>
                  <a:gd name="T60" fmla="*/ 480 w 868"/>
                  <a:gd name="T61" fmla="*/ 476 h 1694"/>
                  <a:gd name="T62" fmla="*/ 787 w 868"/>
                  <a:gd name="T63" fmla="*/ 718 h 1694"/>
                  <a:gd name="T64" fmla="*/ 787 w 868"/>
                  <a:gd name="T65" fmla="*/ 922 h 1694"/>
                  <a:gd name="T66" fmla="*/ 759 w 868"/>
                  <a:gd name="T67" fmla="*/ 891 h 1694"/>
                  <a:gd name="T68" fmla="*/ 509 w 868"/>
                  <a:gd name="T69" fmla="*/ 932 h 1694"/>
                  <a:gd name="T70" fmla="*/ 509 w 868"/>
                  <a:gd name="T71" fmla="*/ 517 h 1694"/>
                  <a:gd name="T72" fmla="*/ 759 w 868"/>
                  <a:gd name="T73" fmla="*/ 891 h 1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68" h="1694">
                    <a:moveTo>
                      <a:pt x="479" y="394"/>
                    </a:moveTo>
                    <a:cubicBezTo>
                      <a:pt x="478" y="393"/>
                      <a:pt x="477" y="392"/>
                      <a:pt x="475" y="391"/>
                    </a:cubicBezTo>
                    <a:cubicBezTo>
                      <a:pt x="461" y="378"/>
                      <a:pt x="460" y="382"/>
                      <a:pt x="476" y="367"/>
                    </a:cubicBezTo>
                    <a:cubicBezTo>
                      <a:pt x="488" y="356"/>
                      <a:pt x="502" y="347"/>
                      <a:pt x="515" y="338"/>
                    </a:cubicBezTo>
                    <a:cubicBezTo>
                      <a:pt x="550" y="313"/>
                      <a:pt x="572" y="280"/>
                      <a:pt x="588" y="241"/>
                    </a:cubicBezTo>
                    <a:cubicBezTo>
                      <a:pt x="622" y="152"/>
                      <a:pt x="521" y="91"/>
                      <a:pt x="470" y="38"/>
                    </a:cubicBezTo>
                    <a:cubicBezTo>
                      <a:pt x="434" y="0"/>
                      <a:pt x="376" y="58"/>
                      <a:pt x="412" y="96"/>
                    </a:cubicBezTo>
                    <a:cubicBezTo>
                      <a:pt x="441" y="125"/>
                      <a:pt x="477" y="149"/>
                      <a:pt x="502" y="182"/>
                    </a:cubicBezTo>
                    <a:cubicBezTo>
                      <a:pt x="529" y="218"/>
                      <a:pt x="487" y="258"/>
                      <a:pt x="459" y="279"/>
                    </a:cubicBezTo>
                    <a:cubicBezTo>
                      <a:pt x="414" y="310"/>
                      <a:pt x="376" y="352"/>
                      <a:pt x="384" y="396"/>
                    </a:cubicBezTo>
                    <a:cubicBezTo>
                      <a:pt x="185" y="415"/>
                      <a:pt x="0" y="525"/>
                      <a:pt x="0" y="718"/>
                    </a:cubicBezTo>
                    <a:cubicBezTo>
                      <a:pt x="0" y="1260"/>
                      <a:pt x="0" y="1260"/>
                      <a:pt x="0" y="1260"/>
                    </a:cubicBezTo>
                    <a:cubicBezTo>
                      <a:pt x="0" y="1499"/>
                      <a:pt x="195" y="1694"/>
                      <a:pt x="434" y="1694"/>
                    </a:cubicBezTo>
                    <a:cubicBezTo>
                      <a:pt x="674" y="1694"/>
                      <a:pt x="868" y="1499"/>
                      <a:pt x="868" y="1260"/>
                    </a:cubicBezTo>
                    <a:cubicBezTo>
                      <a:pt x="868" y="718"/>
                      <a:pt x="868" y="718"/>
                      <a:pt x="868" y="718"/>
                    </a:cubicBezTo>
                    <a:cubicBezTo>
                      <a:pt x="868" y="507"/>
                      <a:pt x="672" y="405"/>
                      <a:pt x="479" y="394"/>
                    </a:cubicBezTo>
                    <a:close/>
                    <a:moveTo>
                      <a:pt x="82" y="718"/>
                    </a:moveTo>
                    <a:cubicBezTo>
                      <a:pt x="82" y="574"/>
                      <a:pt x="237" y="491"/>
                      <a:pt x="398" y="478"/>
                    </a:cubicBezTo>
                    <a:cubicBezTo>
                      <a:pt x="398" y="977"/>
                      <a:pt x="398" y="977"/>
                      <a:pt x="398" y="977"/>
                    </a:cubicBezTo>
                    <a:cubicBezTo>
                      <a:pt x="251" y="970"/>
                      <a:pt x="132" y="937"/>
                      <a:pt x="82" y="920"/>
                    </a:cubicBezTo>
                    <a:lnTo>
                      <a:pt x="82" y="718"/>
                    </a:lnTo>
                    <a:close/>
                    <a:moveTo>
                      <a:pt x="787" y="1260"/>
                    </a:moveTo>
                    <a:cubicBezTo>
                      <a:pt x="787" y="1454"/>
                      <a:pt x="628" y="1612"/>
                      <a:pt x="434" y="1612"/>
                    </a:cubicBezTo>
                    <a:cubicBezTo>
                      <a:pt x="240" y="1612"/>
                      <a:pt x="82" y="1454"/>
                      <a:pt x="82" y="1260"/>
                    </a:cubicBezTo>
                    <a:cubicBezTo>
                      <a:pt x="82" y="1006"/>
                      <a:pt x="82" y="1006"/>
                      <a:pt x="82" y="1006"/>
                    </a:cubicBezTo>
                    <a:cubicBezTo>
                      <a:pt x="155" y="1028"/>
                      <a:pt x="292" y="1062"/>
                      <a:pt x="454" y="1062"/>
                    </a:cubicBezTo>
                    <a:cubicBezTo>
                      <a:pt x="558" y="1062"/>
                      <a:pt x="673" y="1048"/>
                      <a:pt x="787" y="1009"/>
                    </a:cubicBezTo>
                    <a:cubicBezTo>
                      <a:pt x="787" y="1260"/>
                      <a:pt x="787" y="1260"/>
                      <a:pt x="787" y="1260"/>
                    </a:cubicBezTo>
                    <a:close/>
                    <a:moveTo>
                      <a:pt x="787" y="922"/>
                    </a:moveTo>
                    <a:cubicBezTo>
                      <a:pt x="683" y="961"/>
                      <a:pt x="578" y="977"/>
                      <a:pt x="480" y="979"/>
                    </a:cubicBezTo>
                    <a:cubicBezTo>
                      <a:pt x="480" y="476"/>
                      <a:pt x="480" y="476"/>
                      <a:pt x="480" y="476"/>
                    </a:cubicBezTo>
                    <a:cubicBezTo>
                      <a:pt x="638" y="486"/>
                      <a:pt x="787" y="561"/>
                      <a:pt x="787" y="718"/>
                    </a:cubicBezTo>
                    <a:lnTo>
                      <a:pt x="787" y="922"/>
                    </a:lnTo>
                    <a:close/>
                    <a:moveTo>
                      <a:pt x="759" y="891"/>
                    </a:moveTo>
                    <a:cubicBezTo>
                      <a:pt x="759" y="891"/>
                      <a:pt x="572" y="943"/>
                      <a:pt x="509" y="932"/>
                    </a:cubicBezTo>
                    <a:cubicBezTo>
                      <a:pt x="509" y="517"/>
                      <a:pt x="509" y="517"/>
                      <a:pt x="509" y="517"/>
                    </a:cubicBezTo>
                    <a:cubicBezTo>
                      <a:pt x="678" y="549"/>
                      <a:pt x="787" y="600"/>
                      <a:pt x="759" y="8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90" name="文本框 89"/>
          <p:cNvSpPr txBox="1"/>
          <p:nvPr/>
        </p:nvSpPr>
        <p:spPr>
          <a:xfrm>
            <a:off x="6274574" y="1586798"/>
            <a:ext cx="52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图文版式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GRAPHIC LAYOUT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E1643D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6274574" y="1994572"/>
            <a:ext cx="522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6274573" y="2120796"/>
            <a:ext cx="5219999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部分版式中有专门设计独特的图文排版，您可以在相应图片上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单击鼠标右键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，然后选择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1643D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更改图片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选项，即可根据需要替换图片。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7143642" y="3222807"/>
            <a:ext cx="3088341" cy="2483014"/>
            <a:chOff x="6998620" y="3206601"/>
            <a:chExt cx="3088341" cy="2483014"/>
          </a:xfrm>
        </p:grpSpPr>
        <p:grpSp>
          <p:nvGrpSpPr>
            <p:cNvPr id="117" name="组合 116"/>
            <p:cNvGrpSpPr/>
            <p:nvPr/>
          </p:nvGrpSpPr>
          <p:grpSpPr>
            <a:xfrm>
              <a:off x="6998620" y="3206601"/>
              <a:ext cx="2029824" cy="2028431"/>
              <a:chOff x="6179797" y="2838941"/>
              <a:chExt cx="1512000" cy="1508975"/>
            </a:xfrm>
          </p:grpSpPr>
          <p:pic>
            <p:nvPicPr>
              <p:cNvPr id="108" name="图片 107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6215797" y="2874941"/>
                <a:ext cx="1440000" cy="1440000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109" name="椭圆 108"/>
              <p:cNvSpPr>
                <a:spLocks noChangeAspect="1"/>
              </p:cNvSpPr>
              <p:nvPr/>
            </p:nvSpPr>
            <p:spPr>
              <a:xfrm>
                <a:off x="7619797" y="283894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0" name="椭圆 109"/>
              <p:cNvSpPr>
                <a:spLocks noChangeAspect="1"/>
              </p:cNvSpPr>
              <p:nvPr/>
            </p:nvSpPr>
            <p:spPr>
              <a:xfrm>
                <a:off x="6179797" y="283894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1" name="椭圆 110"/>
              <p:cNvSpPr>
                <a:spLocks noChangeAspect="1"/>
              </p:cNvSpPr>
              <p:nvPr/>
            </p:nvSpPr>
            <p:spPr>
              <a:xfrm>
                <a:off x="6899797" y="2838941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2" name="椭圆 111"/>
              <p:cNvSpPr>
                <a:spLocks noChangeAspect="1"/>
              </p:cNvSpPr>
              <p:nvPr/>
            </p:nvSpPr>
            <p:spPr>
              <a:xfrm>
                <a:off x="7619797" y="42759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3" name="椭圆 112"/>
              <p:cNvSpPr>
                <a:spLocks noChangeAspect="1"/>
              </p:cNvSpPr>
              <p:nvPr/>
            </p:nvSpPr>
            <p:spPr>
              <a:xfrm>
                <a:off x="6179797" y="42759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4" name="椭圆 113"/>
              <p:cNvSpPr>
                <a:spLocks noChangeAspect="1"/>
              </p:cNvSpPr>
              <p:nvPr/>
            </p:nvSpPr>
            <p:spPr>
              <a:xfrm>
                <a:off x="6899797" y="4275916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5" name="椭圆 114"/>
              <p:cNvSpPr>
                <a:spLocks noChangeAspect="1"/>
              </p:cNvSpPr>
              <p:nvPr/>
            </p:nvSpPr>
            <p:spPr>
              <a:xfrm>
                <a:off x="6179797" y="355742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16" name="椭圆 115"/>
              <p:cNvSpPr>
                <a:spLocks noChangeAspect="1"/>
              </p:cNvSpPr>
              <p:nvPr/>
            </p:nvSpPr>
            <p:spPr>
              <a:xfrm>
                <a:off x="7617894" y="3557428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8387082" y="3741397"/>
              <a:ext cx="1699879" cy="1948218"/>
              <a:chOff x="7081044" y="3424097"/>
              <a:chExt cx="1699879" cy="1948218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7282517" y="3638929"/>
                <a:ext cx="1498406" cy="173338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7637616" y="4085410"/>
                <a:ext cx="86914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更改图片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(</a:t>
                </a:r>
                <a:r>
                  <a:rPr kumimoji="0" lang="en-US" altLang="zh-CN" sz="1000" b="0" i="0" u="sng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E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rPr>
                  <a:t>)</a:t>
                </a: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1" name="等腰三角形 120"/>
              <p:cNvSpPr>
                <a:spLocks noChangeAspect="1"/>
              </p:cNvSpPr>
              <p:nvPr/>
            </p:nvSpPr>
            <p:spPr>
              <a:xfrm rot="5400000">
                <a:off x="8601435" y="4181475"/>
                <a:ext cx="72000" cy="62069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cxnSp>
            <p:nvCxnSpPr>
              <p:cNvPr id="122" name="直接连接符 121"/>
              <p:cNvCxnSpPr/>
              <p:nvPr/>
            </p:nvCxnSpPr>
            <p:spPr>
              <a:xfrm>
                <a:off x="7663016" y="4580099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>
                <a:off x="7663016" y="3861852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>
                <a:off x="7663016" y="5064335"/>
                <a:ext cx="1030854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矩形: 圆角 124"/>
              <p:cNvSpPr/>
              <p:nvPr/>
            </p:nvSpPr>
            <p:spPr>
              <a:xfrm>
                <a:off x="7695857" y="4648356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6" name="矩形: 圆角 125"/>
              <p:cNvSpPr/>
              <p:nvPr/>
            </p:nvSpPr>
            <p:spPr>
              <a:xfrm>
                <a:off x="7695857" y="4855013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7" name="矩形: 圆角 126"/>
              <p:cNvSpPr/>
              <p:nvPr/>
            </p:nvSpPr>
            <p:spPr>
              <a:xfrm>
                <a:off x="7695857" y="5160479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8" name="矩形: 圆角 127"/>
              <p:cNvSpPr/>
              <p:nvPr/>
            </p:nvSpPr>
            <p:spPr>
              <a:xfrm>
                <a:off x="7695857" y="3945309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9" name="矩形: 圆角 128"/>
              <p:cNvSpPr/>
              <p:nvPr/>
            </p:nvSpPr>
            <p:spPr>
              <a:xfrm>
                <a:off x="7695857" y="4395306"/>
                <a:ext cx="864000" cy="1080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grpSp>
            <p:nvGrpSpPr>
              <p:cNvPr id="140" name="组合 139"/>
              <p:cNvGrpSpPr/>
              <p:nvPr/>
            </p:nvGrpSpPr>
            <p:grpSpPr>
              <a:xfrm>
                <a:off x="7081044" y="3424097"/>
                <a:ext cx="540000" cy="540000"/>
                <a:chOff x="6007100" y="4806057"/>
                <a:chExt cx="540000" cy="540000"/>
              </a:xfrm>
            </p:grpSpPr>
            <p:sp>
              <p:nvSpPr>
                <p:cNvPr id="141" name="椭圆 140"/>
                <p:cNvSpPr>
                  <a:spLocks noChangeAspect="1"/>
                </p:cNvSpPr>
                <p:nvPr/>
              </p:nvSpPr>
              <p:spPr>
                <a:xfrm>
                  <a:off x="6007100" y="4806057"/>
                  <a:ext cx="540000" cy="540000"/>
                </a:xfrm>
                <a:prstGeom prst="ellipse">
                  <a:avLst/>
                </a:prstGeom>
                <a:solidFill>
                  <a:srgbClr val="E164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142" name="Freeform 5"/>
                <p:cNvSpPr>
                  <a:spLocks noChangeAspect="1" noEditPoints="1"/>
                </p:cNvSpPr>
                <p:nvPr/>
              </p:nvSpPr>
              <p:spPr bwMode="auto">
                <a:xfrm>
                  <a:off x="6169100" y="4835909"/>
                  <a:ext cx="216000" cy="416797"/>
                </a:xfrm>
                <a:custGeom>
                  <a:avLst/>
                  <a:gdLst>
                    <a:gd name="T0" fmla="*/ 479 w 868"/>
                    <a:gd name="T1" fmla="*/ 394 h 1694"/>
                    <a:gd name="T2" fmla="*/ 475 w 868"/>
                    <a:gd name="T3" fmla="*/ 391 h 1694"/>
                    <a:gd name="T4" fmla="*/ 476 w 868"/>
                    <a:gd name="T5" fmla="*/ 367 h 1694"/>
                    <a:gd name="T6" fmla="*/ 515 w 868"/>
                    <a:gd name="T7" fmla="*/ 338 h 1694"/>
                    <a:gd name="T8" fmla="*/ 588 w 868"/>
                    <a:gd name="T9" fmla="*/ 241 h 1694"/>
                    <a:gd name="T10" fmla="*/ 470 w 868"/>
                    <a:gd name="T11" fmla="*/ 38 h 1694"/>
                    <a:gd name="T12" fmla="*/ 412 w 868"/>
                    <a:gd name="T13" fmla="*/ 96 h 1694"/>
                    <a:gd name="T14" fmla="*/ 502 w 868"/>
                    <a:gd name="T15" fmla="*/ 182 h 1694"/>
                    <a:gd name="T16" fmla="*/ 459 w 868"/>
                    <a:gd name="T17" fmla="*/ 279 h 1694"/>
                    <a:gd name="T18" fmla="*/ 384 w 868"/>
                    <a:gd name="T19" fmla="*/ 396 h 1694"/>
                    <a:gd name="T20" fmla="*/ 0 w 868"/>
                    <a:gd name="T21" fmla="*/ 718 h 1694"/>
                    <a:gd name="T22" fmla="*/ 0 w 868"/>
                    <a:gd name="T23" fmla="*/ 1260 h 1694"/>
                    <a:gd name="T24" fmla="*/ 434 w 868"/>
                    <a:gd name="T25" fmla="*/ 1694 h 1694"/>
                    <a:gd name="T26" fmla="*/ 868 w 868"/>
                    <a:gd name="T27" fmla="*/ 1260 h 1694"/>
                    <a:gd name="T28" fmla="*/ 868 w 868"/>
                    <a:gd name="T29" fmla="*/ 718 h 1694"/>
                    <a:gd name="T30" fmla="*/ 479 w 868"/>
                    <a:gd name="T31" fmla="*/ 394 h 1694"/>
                    <a:gd name="T32" fmla="*/ 82 w 868"/>
                    <a:gd name="T33" fmla="*/ 718 h 1694"/>
                    <a:gd name="T34" fmla="*/ 398 w 868"/>
                    <a:gd name="T35" fmla="*/ 478 h 1694"/>
                    <a:gd name="T36" fmla="*/ 398 w 868"/>
                    <a:gd name="T37" fmla="*/ 977 h 1694"/>
                    <a:gd name="T38" fmla="*/ 82 w 868"/>
                    <a:gd name="T39" fmla="*/ 920 h 1694"/>
                    <a:gd name="T40" fmla="*/ 82 w 868"/>
                    <a:gd name="T41" fmla="*/ 718 h 1694"/>
                    <a:gd name="T42" fmla="*/ 787 w 868"/>
                    <a:gd name="T43" fmla="*/ 1260 h 1694"/>
                    <a:gd name="T44" fmla="*/ 434 w 868"/>
                    <a:gd name="T45" fmla="*/ 1612 h 1694"/>
                    <a:gd name="T46" fmla="*/ 82 w 868"/>
                    <a:gd name="T47" fmla="*/ 1260 h 1694"/>
                    <a:gd name="T48" fmla="*/ 82 w 868"/>
                    <a:gd name="T49" fmla="*/ 1006 h 1694"/>
                    <a:gd name="T50" fmla="*/ 454 w 868"/>
                    <a:gd name="T51" fmla="*/ 1062 h 1694"/>
                    <a:gd name="T52" fmla="*/ 787 w 868"/>
                    <a:gd name="T53" fmla="*/ 1009 h 1694"/>
                    <a:gd name="T54" fmla="*/ 787 w 868"/>
                    <a:gd name="T55" fmla="*/ 1260 h 1694"/>
                    <a:gd name="T56" fmla="*/ 787 w 868"/>
                    <a:gd name="T57" fmla="*/ 922 h 1694"/>
                    <a:gd name="T58" fmla="*/ 480 w 868"/>
                    <a:gd name="T59" fmla="*/ 979 h 1694"/>
                    <a:gd name="T60" fmla="*/ 480 w 868"/>
                    <a:gd name="T61" fmla="*/ 476 h 1694"/>
                    <a:gd name="T62" fmla="*/ 787 w 868"/>
                    <a:gd name="T63" fmla="*/ 718 h 1694"/>
                    <a:gd name="T64" fmla="*/ 787 w 868"/>
                    <a:gd name="T65" fmla="*/ 922 h 1694"/>
                    <a:gd name="T66" fmla="*/ 759 w 868"/>
                    <a:gd name="T67" fmla="*/ 891 h 1694"/>
                    <a:gd name="T68" fmla="*/ 509 w 868"/>
                    <a:gd name="T69" fmla="*/ 932 h 1694"/>
                    <a:gd name="T70" fmla="*/ 509 w 868"/>
                    <a:gd name="T71" fmla="*/ 517 h 1694"/>
                    <a:gd name="T72" fmla="*/ 759 w 868"/>
                    <a:gd name="T73" fmla="*/ 891 h 1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68" h="1694">
                      <a:moveTo>
                        <a:pt x="479" y="394"/>
                      </a:moveTo>
                      <a:cubicBezTo>
                        <a:pt x="478" y="393"/>
                        <a:pt x="477" y="392"/>
                        <a:pt x="475" y="391"/>
                      </a:cubicBezTo>
                      <a:cubicBezTo>
                        <a:pt x="461" y="378"/>
                        <a:pt x="460" y="382"/>
                        <a:pt x="476" y="367"/>
                      </a:cubicBezTo>
                      <a:cubicBezTo>
                        <a:pt x="488" y="356"/>
                        <a:pt x="502" y="347"/>
                        <a:pt x="515" y="338"/>
                      </a:cubicBezTo>
                      <a:cubicBezTo>
                        <a:pt x="550" y="313"/>
                        <a:pt x="572" y="280"/>
                        <a:pt x="588" y="241"/>
                      </a:cubicBezTo>
                      <a:cubicBezTo>
                        <a:pt x="622" y="152"/>
                        <a:pt x="521" y="91"/>
                        <a:pt x="470" y="38"/>
                      </a:cubicBezTo>
                      <a:cubicBezTo>
                        <a:pt x="434" y="0"/>
                        <a:pt x="376" y="58"/>
                        <a:pt x="412" y="96"/>
                      </a:cubicBezTo>
                      <a:cubicBezTo>
                        <a:pt x="441" y="125"/>
                        <a:pt x="477" y="149"/>
                        <a:pt x="502" y="182"/>
                      </a:cubicBezTo>
                      <a:cubicBezTo>
                        <a:pt x="529" y="218"/>
                        <a:pt x="487" y="258"/>
                        <a:pt x="459" y="279"/>
                      </a:cubicBezTo>
                      <a:cubicBezTo>
                        <a:pt x="414" y="310"/>
                        <a:pt x="376" y="352"/>
                        <a:pt x="384" y="396"/>
                      </a:cubicBezTo>
                      <a:cubicBezTo>
                        <a:pt x="185" y="415"/>
                        <a:pt x="0" y="525"/>
                        <a:pt x="0" y="718"/>
                      </a:cubicBezTo>
                      <a:cubicBezTo>
                        <a:pt x="0" y="1260"/>
                        <a:pt x="0" y="1260"/>
                        <a:pt x="0" y="1260"/>
                      </a:cubicBezTo>
                      <a:cubicBezTo>
                        <a:pt x="0" y="1499"/>
                        <a:pt x="195" y="1694"/>
                        <a:pt x="434" y="1694"/>
                      </a:cubicBezTo>
                      <a:cubicBezTo>
                        <a:pt x="674" y="1694"/>
                        <a:pt x="868" y="1499"/>
                        <a:pt x="868" y="1260"/>
                      </a:cubicBezTo>
                      <a:cubicBezTo>
                        <a:pt x="868" y="718"/>
                        <a:pt x="868" y="718"/>
                        <a:pt x="868" y="718"/>
                      </a:cubicBezTo>
                      <a:cubicBezTo>
                        <a:pt x="868" y="507"/>
                        <a:pt x="672" y="405"/>
                        <a:pt x="479" y="394"/>
                      </a:cubicBezTo>
                      <a:close/>
                      <a:moveTo>
                        <a:pt x="82" y="718"/>
                      </a:moveTo>
                      <a:cubicBezTo>
                        <a:pt x="82" y="574"/>
                        <a:pt x="237" y="491"/>
                        <a:pt x="398" y="478"/>
                      </a:cubicBezTo>
                      <a:cubicBezTo>
                        <a:pt x="398" y="977"/>
                        <a:pt x="398" y="977"/>
                        <a:pt x="398" y="977"/>
                      </a:cubicBezTo>
                      <a:cubicBezTo>
                        <a:pt x="251" y="970"/>
                        <a:pt x="132" y="937"/>
                        <a:pt x="82" y="920"/>
                      </a:cubicBezTo>
                      <a:lnTo>
                        <a:pt x="82" y="718"/>
                      </a:lnTo>
                      <a:close/>
                      <a:moveTo>
                        <a:pt x="787" y="1260"/>
                      </a:moveTo>
                      <a:cubicBezTo>
                        <a:pt x="787" y="1454"/>
                        <a:pt x="628" y="1612"/>
                        <a:pt x="434" y="1612"/>
                      </a:cubicBezTo>
                      <a:cubicBezTo>
                        <a:pt x="240" y="1612"/>
                        <a:pt x="82" y="1454"/>
                        <a:pt x="82" y="1260"/>
                      </a:cubicBezTo>
                      <a:cubicBezTo>
                        <a:pt x="82" y="1006"/>
                        <a:pt x="82" y="1006"/>
                        <a:pt x="82" y="1006"/>
                      </a:cubicBezTo>
                      <a:cubicBezTo>
                        <a:pt x="155" y="1028"/>
                        <a:pt x="292" y="1062"/>
                        <a:pt x="454" y="1062"/>
                      </a:cubicBezTo>
                      <a:cubicBezTo>
                        <a:pt x="558" y="1062"/>
                        <a:pt x="673" y="1048"/>
                        <a:pt x="787" y="1009"/>
                      </a:cubicBezTo>
                      <a:cubicBezTo>
                        <a:pt x="787" y="1260"/>
                        <a:pt x="787" y="1260"/>
                        <a:pt x="787" y="1260"/>
                      </a:cubicBezTo>
                      <a:close/>
                      <a:moveTo>
                        <a:pt x="787" y="922"/>
                      </a:moveTo>
                      <a:cubicBezTo>
                        <a:pt x="683" y="961"/>
                        <a:pt x="578" y="977"/>
                        <a:pt x="480" y="979"/>
                      </a:cubicBezTo>
                      <a:cubicBezTo>
                        <a:pt x="480" y="476"/>
                        <a:pt x="480" y="476"/>
                        <a:pt x="480" y="476"/>
                      </a:cubicBezTo>
                      <a:cubicBezTo>
                        <a:pt x="638" y="486"/>
                        <a:pt x="787" y="561"/>
                        <a:pt x="787" y="718"/>
                      </a:cubicBezTo>
                      <a:lnTo>
                        <a:pt x="787" y="922"/>
                      </a:lnTo>
                      <a:close/>
                      <a:moveTo>
                        <a:pt x="759" y="891"/>
                      </a:moveTo>
                      <a:cubicBezTo>
                        <a:pt x="759" y="891"/>
                        <a:pt x="572" y="943"/>
                        <a:pt x="509" y="932"/>
                      </a:cubicBezTo>
                      <a:cubicBezTo>
                        <a:pt x="509" y="517"/>
                        <a:pt x="509" y="517"/>
                        <a:pt x="509" y="517"/>
                      </a:cubicBezTo>
                      <a:cubicBezTo>
                        <a:pt x="678" y="549"/>
                        <a:pt x="787" y="600"/>
                        <a:pt x="759" y="89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pic>
            <p:nvPicPr>
              <p:cNvPr id="107" name="图片 106"/>
              <p:cNvPicPr>
                <a:picLocks noChangeAspect="1"/>
              </p:cNvPicPr>
              <p:nvPr/>
            </p:nvPicPr>
            <p:blipFill rotWithShape="1">
              <a:blip r:embed="rId2"/>
              <a:srcRect/>
              <a:stretch>
                <a:fillRect/>
              </a:stretch>
            </p:blipFill>
            <p:spPr>
              <a:xfrm>
                <a:off x="7385616" y="4112749"/>
                <a:ext cx="216000" cy="212868"/>
              </a:xfrm>
              <a:prstGeom prst="rect">
                <a:avLst/>
              </a:prstGeom>
            </p:spPr>
          </p:pic>
        </p:grpSp>
      </p:grpSp>
      <p:sp>
        <p:nvSpPr>
          <p:cNvPr id="147" name="矩形 146"/>
          <p:cNvSpPr/>
          <p:nvPr/>
        </p:nvSpPr>
        <p:spPr>
          <a:xfrm>
            <a:off x="8091075" y="6328637"/>
            <a:ext cx="3403497" cy="246221"/>
          </a:xfrm>
          <a:prstGeom prst="rect">
            <a:avLst/>
          </a:prstGeom>
          <a:solidFill>
            <a:srgbClr val="E1643D"/>
          </a:solidFill>
          <a:ln w="12700">
            <a:solidFill>
              <a:srgbClr val="E1643D"/>
            </a:solidFill>
            <a:prstDash val="sysDot"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** 这部分内容是模板使用教程，使用时请根据需要删除 **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214630" y="-135890"/>
            <a:ext cx="12519660" cy="715454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4573" y="1697990"/>
            <a:ext cx="7724140" cy="35077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打造全品类精品</a:t>
            </a:r>
            <a:r>
              <a:rPr lang="en-US" altLang="zh-CN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PPT</a:t>
            </a:r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模板</a:t>
            </a:r>
            <a:endParaRPr lang="zh-CN" altLang="en-US" sz="60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小茜素材   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：https://shop592220978.taobao.com/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：https://shop62391120.taobao.com/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38201" y="3407741"/>
            <a:ext cx="10514012" cy="2758109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5000"/>
                      </a14:imgEffect>
                    </a14:imgLayer>
                  </a14:imgProps>
                </a:ext>
              </a:extLst>
            </a:blip>
            <a:srcRect/>
            <a:stretch>
              <a:fillRect t="-5545" b="-77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3972" y="1891270"/>
            <a:ext cx="10515600" cy="1024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可根据内容替换为相应图片。可根据需要替换为相应内容，图片可根据内容替换为相应图片。此处内容作为文字排版占位显示，可根据需要替换为相应内容，图片可根据内容替换为相应图片。可根据需要替换为相应内容，图片可根据内容替换为相应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7156736" y="2724209"/>
            <a:ext cx="579337" cy="57933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5" name="图形 14" descr="打开的书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221843" y="2789316"/>
            <a:ext cx="449123" cy="449123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7156736" y="3615809"/>
            <a:ext cx="579337" cy="57933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7" name="图形 16" descr="试管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21843" y="3680916"/>
            <a:ext cx="449123" cy="449123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7156736" y="4507409"/>
            <a:ext cx="579337" cy="57933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9" name="图形 18" descr="书架上的书籍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21843" y="4572516"/>
            <a:ext cx="449123" cy="44912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866494" y="2700906"/>
            <a:ext cx="3485720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66494" y="3593201"/>
            <a:ext cx="3485720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66494" y="4485495"/>
            <a:ext cx="3485720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/>
          <a:srcRect l="5197" r="5197"/>
          <a:stretch>
            <a:fillRect/>
          </a:stretch>
        </p:blipFill>
        <p:spPr>
          <a:xfrm>
            <a:off x="909144" y="2106506"/>
            <a:ext cx="3536789" cy="35367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8"/>
          <a:srcRect l="4397" r="4397"/>
          <a:stretch>
            <a:fillRect/>
          </a:stretch>
        </p:blipFill>
        <p:spPr>
          <a:xfrm>
            <a:off x="4485313" y="2106506"/>
            <a:ext cx="1707025" cy="136562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/>
          <a:srcRect l="6612" r="6612"/>
          <a:stretch>
            <a:fillRect/>
          </a:stretch>
        </p:blipFill>
        <p:spPr>
          <a:xfrm>
            <a:off x="4485313" y="3505626"/>
            <a:ext cx="1707024" cy="21337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3753758" y="3429000"/>
            <a:ext cx="682171" cy="68217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7529" y="3471502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79187" y="5009538"/>
            <a:ext cx="682171" cy="68217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37529" y="5026898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854043" y="3443388"/>
            <a:ext cx="682171" cy="68217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23300" y="3471502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854043" y="4998784"/>
            <a:ext cx="682171" cy="682171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23300" y="5026898"/>
            <a:ext cx="2902857" cy="625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2" name="图形 11" descr="烧杯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832408" y="5062759"/>
            <a:ext cx="575728" cy="575728"/>
          </a:xfrm>
          <a:prstGeom prst="rect">
            <a:avLst/>
          </a:prstGeom>
        </p:spPr>
      </p:pic>
      <p:pic>
        <p:nvPicPr>
          <p:cNvPr id="13" name="图形 12" descr="烧瓶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68273" y="3443515"/>
            <a:ext cx="653141" cy="653141"/>
          </a:xfrm>
          <a:prstGeom prst="rect">
            <a:avLst/>
          </a:prstGeom>
        </p:spPr>
      </p:pic>
      <p:pic>
        <p:nvPicPr>
          <p:cNvPr id="14" name="图形 13" descr="书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31658" y="5076399"/>
            <a:ext cx="526940" cy="526940"/>
          </a:xfrm>
          <a:prstGeom prst="rect">
            <a:avLst/>
          </a:prstGeom>
        </p:spPr>
      </p:pic>
      <p:pic>
        <p:nvPicPr>
          <p:cNvPr id="15" name="图形 14" descr="挖掘工具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55642" y="3544987"/>
            <a:ext cx="478972" cy="47897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53972" y="1891270"/>
            <a:ext cx="10515600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此处内容作为文字排版占位显示，可根据需要替换为相应内容，图片可根据内容替换为相应图片。可根据需要替换为相应内容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图片可根据内容替换为相应图片。可根据需要替换为相应内容，图片可根据内容替换为相应图片。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6295" y="3163086"/>
            <a:ext cx="2286198" cy="26458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4060296" y="2052737"/>
            <a:ext cx="0" cy="3889774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120592" y="2059087"/>
            <a:ext cx="0" cy="3883424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80000" y="3915481"/>
            <a:ext cx="2117247" cy="20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此处内容作为文字排版占位显示，可根据需要替换为相应内容。文本框左侧竖线可以根据文本框的高度调整，图片可以根据内容替换为相应的图片。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0000" y="3515372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此处为预设标题文本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51900" y="3915481"/>
            <a:ext cx="2117247" cy="20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此处内容作为文字排版占位显示，可根据需要替换为相应内容。文本框左侧竖线可以根据文本框的高度调整，图片可以根据内容替换为相应的图片。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1900" y="3515372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此处为预设标题文本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90450" y="3915481"/>
            <a:ext cx="2117247" cy="2027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此处内容作为文字排版占位显示，可根据需要替换为相应内容。文本框左侧竖线可以根据文本框的高度调整，图片可以根据内容替换为相应的图片。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90450" y="3515372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此处为预设标题文本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3743" y="2063921"/>
            <a:ext cx="2029760" cy="11417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1268" y="2059087"/>
            <a:ext cx="2038353" cy="11465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24251" y="2052737"/>
            <a:ext cx="2049643" cy="11529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089549" y="2160529"/>
            <a:ext cx="1891853" cy="1891853"/>
          </a:xfrm>
          <a:prstGeom prst="ellipse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形 4" descr="卫星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415018" y="2485998"/>
            <a:ext cx="1240914" cy="12409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12173" y="4488875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5475" y="482578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797107" y="2161611"/>
            <a:ext cx="1890771" cy="1890771"/>
          </a:xfrm>
          <a:prstGeom prst="ellipse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形 8" descr="呼叫中心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22035" y="2486539"/>
            <a:ext cx="1240914" cy="124091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919190" y="4488875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2492" y="482578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504124" y="2160529"/>
            <a:ext cx="1890771" cy="1890771"/>
          </a:xfrm>
          <a:prstGeom prst="ellipse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3" name="图形 12" descr="碟形卫星天线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29052" y="2485457"/>
            <a:ext cx="1240914" cy="124091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626207" y="4488875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69509" y="482578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211140" y="2160529"/>
            <a:ext cx="1890771" cy="1890771"/>
          </a:xfrm>
          <a:prstGeom prst="ellipse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7" name="图形 16" descr="跳舞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36068" y="2485457"/>
            <a:ext cx="1240914" cy="124091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333223" y="4488875"/>
            <a:ext cx="164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30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76525" y="482578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此处为预设标题文本</a:t>
            </a:r>
            <a:endParaRPr lang="zh-CN" altLang="en-US" b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233863" y="3903663"/>
            <a:ext cx="6238194" cy="1500187"/>
          </a:xfrm>
        </p:spPr>
        <p:txBody>
          <a:bodyPr/>
          <a:lstStyle/>
          <a:p>
            <a:r>
              <a:rPr lang="en-US" altLang="zh-CN" dirty="0"/>
              <a:t>Vestibulum ante ipsum </a:t>
            </a:r>
            <a:r>
              <a:rPr lang="en-US" altLang="zh-CN" dirty="0" err="1"/>
              <a:t>primis</a:t>
            </a:r>
            <a:r>
              <a:rPr lang="en-US" altLang="zh-CN" dirty="0"/>
              <a:t> in </a:t>
            </a:r>
            <a:r>
              <a:rPr lang="en-US" altLang="zh-CN" dirty="0" err="1"/>
              <a:t>faucibus</a:t>
            </a:r>
            <a:r>
              <a:rPr lang="en-US" altLang="zh-CN" dirty="0"/>
              <a:t> </a:t>
            </a:r>
            <a:r>
              <a:rPr lang="en-US" altLang="zh-CN" dirty="0" err="1"/>
              <a:t>orci</a:t>
            </a:r>
            <a:r>
              <a:rPr lang="en-US" altLang="zh-CN" dirty="0"/>
              <a:t> </a:t>
            </a:r>
            <a:r>
              <a:rPr lang="en-US" altLang="zh-CN" dirty="0" err="1"/>
              <a:t>luctus</a:t>
            </a:r>
            <a:r>
              <a:rPr lang="en-US" altLang="zh-CN" dirty="0"/>
              <a:t> et </a:t>
            </a:r>
            <a:r>
              <a:rPr lang="en-US" altLang="zh-CN" dirty="0" err="1"/>
              <a:t>ultrices</a:t>
            </a:r>
            <a:r>
              <a:rPr lang="en-US" altLang="zh-CN" dirty="0"/>
              <a:t> </a:t>
            </a:r>
            <a:r>
              <a:rPr lang="en-US" altLang="zh-CN" dirty="0" err="1"/>
              <a:t>posuere</a:t>
            </a:r>
            <a:r>
              <a:rPr lang="en-US" altLang="zh-CN" dirty="0"/>
              <a:t> </a:t>
            </a:r>
            <a:r>
              <a:rPr lang="en-US" altLang="zh-CN" dirty="0" err="1"/>
              <a:t>cubilia</a:t>
            </a:r>
            <a:r>
              <a:rPr lang="en-US" altLang="zh-CN" dirty="0"/>
              <a:t> </a:t>
            </a:r>
            <a:r>
              <a:rPr lang="en-US" altLang="zh-CN" dirty="0" err="1"/>
              <a:t>Curae</a:t>
            </a:r>
            <a:r>
              <a:rPr lang="en-US" altLang="zh-CN" dirty="0"/>
              <a:t>; </a:t>
            </a:r>
            <a:r>
              <a:rPr lang="en-US" altLang="zh-CN" dirty="0" err="1"/>
              <a:t>Donec</a:t>
            </a:r>
            <a:r>
              <a:rPr lang="en-US" altLang="zh-CN" dirty="0"/>
              <a:t> </a:t>
            </a:r>
            <a:r>
              <a:rPr lang="en-US" altLang="zh-CN" dirty="0" err="1"/>
              <a:t>velit</a:t>
            </a:r>
            <a:r>
              <a:rPr lang="en-US" altLang="zh-CN" dirty="0"/>
              <a:t> </a:t>
            </a:r>
            <a:r>
              <a:rPr lang="en-US" altLang="zh-CN" dirty="0" err="1"/>
              <a:t>neque</a:t>
            </a:r>
            <a:r>
              <a:rPr lang="en-US" altLang="zh-CN" dirty="0"/>
              <a:t>, </a:t>
            </a:r>
            <a:r>
              <a:rPr lang="en-US" altLang="zh-CN" dirty="0" err="1"/>
              <a:t>auctor</a:t>
            </a:r>
            <a:r>
              <a:rPr lang="en-US" altLang="zh-CN" dirty="0"/>
              <a:t> sit </a:t>
            </a:r>
            <a:r>
              <a:rPr lang="en-US" altLang="zh-CN" dirty="0" err="1"/>
              <a:t>ame</a:t>
            </a:r>
            <a:r>
              <a:rPr lang="en-US" altLang="zh-CN" dirty="0"/>
              <a:t>. </a:t>
            </a:r>
            <a:endParaRPr lang="en-US" altLang="zh-C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此处为预设标题文本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921" y="1700213"/>
            <a:ext cx="2157407" cy="21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608" y="1700213"/>
            <a:ext cx="2157407" cy="216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4" y="4017088"/>
            <a:ext cx="2157407" cy="216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311" y="4017088"/>
            <a:ext cx="2157407" cy="2160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57625" y="3320213"/>
            <a:ext cx="2160000" cy="540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7312" y="3320213"/>
            <a:ext cx="2160000" cy="540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6328" y="5637088"/>
            <a:ext cx="2160000" cy="540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66015" y="5637088"/>
            <a:ext cx="2160000" cy="540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2" name="图形 11" descr="发送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57625" y="3410213"/>
            <a:ext cx="360000" cy="360000"/>
          </a:xfrm>
          <a:prstGeom prst="rect">
            <a:avLst/>
          </a:prstGeom>
        </p:spPr>
      </p:pic>
      <p:pic>
        <p:nvPicPr>
          <p:cNvPr id="13" name="图形 12" descr="链接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067312" y="3410213"/>
            <a:ext cx="360000" cy="360000"/>
          </a:xfrm>
          <a:prstGeom prst="rect">
            <a:avLst/>
          </a:prstGeom>
        </p:spPr>
      </p:pic>
      <p:pic>
        <p:nvPicPr>
          <p:cNvPr id="14" name="图形 13" descr="购物袋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756328" y="5727088"/>
            <a:ext cx="360000" cy="360000"/>
          </a:xfrm>
          <a:prstGeom prst="rect">
            <a:avLst/>
          </a:prstGeom>
        </p:spPr>
      </p:pic>
      <p:pic>
        <p:nvPicPr>
          <p:cNvPr id="15" name="图形 14" descr="原子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066015" y="5727088"/>
            <a:ext cx="360000" cy="36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734745" y="21072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34745" y="250768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41483" y="21072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97255" y="2507683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34745" y="44258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4745" y="4826264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41483" y="44258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预设标题文本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97255" y="4826264"/>
            <a:ext cx="2160000" cy="90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此处内容作为文字排版占位显示，可根据需要替换为相应内容。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4294</Words>
  <Application>WPS 演示</Application>
  <PresentationFormat>宽屏</PresentationFormat>
  <Paragraphs>355</Paragraphs>
  <Slides>24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Arial</vt:lpstr>
      <vt:lpstr>Wingdings 2</vt:lpstr>
      <vt:lpstr>方正中雅宋简体</vt:lpstr>
      <vt:lpstr>Office 主题​​</vt:lpstr>
      <vt:lpstr>清新简约通用模板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此处为预设标题文本</vt:lpstr>
      <vt:lpstr>THANK YOU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Ann Jo</dc:creator>
  <cp:lastModifiedBy>Yang</cp:lastModifiedBy>
  <cp:revision>32</cp:revision>
  <dcterms:created xsi:type="dcterms:W3CDTF">2018-05-03T03:34:00Z</dcterms:created>
  <dcterms:modified xsi:type="dcterms:W3CDTF">2019-01-11T04:35:48Z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