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8" r:id="rId2"/>
    <p:sldId id="259" r:id="rId3"/>
    <p:sldId id="260" r:id="rId4"/>
    <p:sldId id="262" r:id="rId5"/>
    <p:sldId id="264" r:id="rId6"/>
    <p:sldId id="265" r:id="rId7"/>
    <p:sldId id="266" r:id="rId8"/>
    <p:sldId id="288" r:id="rId9"/>
    <p:sldId id="267" r:id="rId10"/>
    <p:sldId id="268" r:id="rId11"/>
    <p:sldId id="292" r:id="rId12"/>
    <p:sldId id="269" r:id="rId13"/>
    <p:sldId id="287" r:id="rId14"/>
    <p:sldId id="286" r:id="rId15"/>
    <p:sldId id="285" r:id="rId16"/>
    <p:sldId id="272" r:id="rId17"/>
    <p:sldId id="276" r:id="rId18"/>
    <p:sldId id="293" r:id="rId19"/>
    <p:sldId id="270" r:id="rId20"/>
    <p:sldId id="274" r:id="rId21"/>
    <p:sldId id="284" r:id="rId22"/>
    <p:sldId id="291" r:id="rId23"/>
    <p:sldId id="294" r:id="rId24"/>
    <p:sldId id="281" r:id="rId25"/>
    <p:sldId id="282" r:id="rId26"/>
    <p:sldId id="295" r:id="rId27"/>
    <p:sldId id="271" r:id="rId28"/>
    <p:sldId id="279" r:id="rId29"/>
    <p:sldId id="273" r:id="rId30"/>
    <p:sldId id="296" r:id="rId31"/>
    <p:sldId id="297" r:id="rId32"/>
    <p:sldId id="280" r:id="rId33"/>
    <p:sldId id="283" r:id="rId34"/>
    <p:sldId id="277" r:id="rId35"/>
    <p:sldId id="278" r:id="rId36"/>
    <p:sldId id="289" r:id="rId37"/>
    <p:sldId id="290" r:id="rId38"/>
    <p:sldId id="298"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A4C7"/>
    <a:srgbClr val="F86251"/>
    <a:srgbClr val="F5CA40"/>
    <a:srgbClr val="92E2D9"/>
    <a:srgbClr val="D9D9D9"/>
    <a:srgbClr val="BFBFBF"/>
    <a:srgbClr val="63A9FF"/>
    <a:srgbClr val="FC563A"/>
    <a:srgbClr val="9CF760"/>
    <a:srgbClr val="60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12" autoAdjust="0"/>
    <p:restoredTop sz="94660"/>
  </p:normalViewPr>
  <p:slideViewPr>
    <p:cSldViewPr snapToGrid="0">
      <p:cViewPr varScale="1">
        <p:scale>
          <a:sx n="71" d="100"/>
          <a:sy n="71" d="100"/>
        </p:scale>
        <p:origin x="-58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D504ED-847D-4D90-8589-BF5253CBC958}"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2A8384-C85B-47DF-8F10-50CFC3B1DF4F}" type="slidenum">
              <a:rPr lang="zh-CN" altLang="en-US" smtClean="0"/>
              <a:t>‹#›</a:t>
            </a:fld>
            <a:endParaRPr lang="zh-CN" altLang="en-US"/>
          </a:p>
        </p:txBody>
      </p:sp>
    </p:spTree>
    <p:extLst>
      <p:ext uri="{BB962C8B-B14F-4D97-AF65-F5344CB8AC3E}">
        <p14:creationId xmlns:p14="http://schemas.microsoft.com/office/powerpoint/2010/main" val="2583676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a:t>
            </a:fld>
            <a:endParaRPr lang="zh-CN" altLang="en-US"/>
          </a:p>
        </p:txBody>
      </p:sp>
    </p:spTree>
    <p:extLst>
      <p:ext uri="{BB962C8B-B14F-4D97-AF65-F5344CB8AC3E}">
        <p14:creationId xmlns:p14="http://schemas.microsoft.com/office/powerpoint/2010/main" val="36221961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10</a:t>
            </a:fld>
            <a:endParaRPr lang="zh-CN" altLang="en-US"/>
          </a:p>
        </p:txBody>
      </p:sp>
    </p:spTree>
    <p:extLst>
      <p:ext uri="{BB962C8B-B14F-4D97-AF65-F5344CB8AC3E}">
        <p14:creationId xmlns:p14="http://schemas.microsoft.com/office/powerpoint/2010/main" val="984285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11</a:t>
            </a:fld>
            <a:endParaRPr lang="zh-CN" altLang="en-US"/>
          </a:p>
        </p:txBody>
      </p:sp>
    </p:spTree>
    <p:extLst>
      <p:ext uri="{BB962C8B-B14F-4D97-AF65-F5344CB8AC3E}">
        <p14:creationId xmlns:p14="http://schemas.microsoft.com/office/powerpoint/2010/main" val="3504075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12</a:t>
            </a:fld>
            <a:endParaRPr lang="zh-CN" altLang="en-US"/>
          </a:p>
        </p:txBody>
      </p:sp>
    </p:spTree>
    <p:extLst>
      <p:ext uri="{BB962C8B-B14F-4D97-AF65-F5344CB8AC3E}">
        <p14:creationId xmlns:p14="http://schemas.microsoft.com/office/powerpoint/2010/main" val="813636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13</a:t>
            </a:fld>
            <a:endParaRPr lang="zh-CN" altLang="en-US"/>
          </a:p>
        </p:txBody>
      </p:sp>
    </p:spTree>
    <p:extLst>
      <p:ext uri="{BB962C8B-B14F-4D97-AF65-F5344CB8AC3E}">
        <p14:creationId xmlns:p14="http://schemas.microsoft.com/office/powerpoint/2010/main" val="2100937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14</a:t>
            </a:fld>
            <a:endParaRPr lang="zh-CN" altLang="en-US"/>
          </a:p>
        </p:txBody>
      </p:sp>
    </p:spTree>
    <p:extLst>
      <p:ext uri="{BB962C8B-B14F-4D97-AF65-F5344CB8AC3E}">
        <p14:creationId xmlns:p14="http://schemas.microsoft.com/office/powerpoint/2010/main" val="1443637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15</a:t>
            </a:fld>
            <a:endParaRPr lang="zh-CN" altLang="en-US"/>
          </a:p>
        </p:txBody>
      </p:sp>
    </p:spTree>
    <p:extLst>
      <p:ext uri="{BB962C8B-B14F-4D97-AF65-F5344CB8AC3E}">
        <p14:creationId xmlns:p14="http://schemas.microsoft.com/office/powerpoint/2010/main" val="1368813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16</a:t>
            </a:fld>
            <a:endParaRPr lang="zh-CN" altLang="en-US"/>
          </a:p>
        </p:txBody>
      </p:sp>
    </p:spTree>
    <p:extLst>
      <p:ext uri="{BB962C8B-B14F-4D97-AF65-F5344CB8AC3E}">
        <p14:creationId xmlns:p14="http://schemas.microsoft.com/office/powerpoint/2010/main" val="3004974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17</a:t>
            </a:fld>
            <a:endParaRPr lang="zh-CN" altLang="en-US"/>
          </a:p>
        </p:txBody>
      </p:sp>
    </p:spTree>
    <p:extLst>
      <p:ext uri="{BB962C8B-B14F-4D97-AF65-F5344CB8AC3E}">
        <p14:creationId xmlns:p14="http://schemas.microsoft.com/office/powerpoint/2010/main" val="1400942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18</a:t>
            </a:fld>
            <a:endParaRPr lang="zh-CN" altLang="en-US"/>
          </a:p>
        </p:txBody>
      </p:sp>
    </p:spTree>
    <p:extLst>
      <p:ext uri="{BB962C8B-B14F-4D97-AF65-F5344CB8AC3E}">
        <p14:creationId xmlns:p14="http://schemas.microsoft.com/office/powerpoint/2010/main" val="2972939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19</a:t>
            </a:fld>
            <a:endParaRPr lang="zh-CN" altLang="en-US"/>
          </a:p>
        </p:txBody>
      </p:sp>
    </p:spTree>
    <p:extLst>
      <p:ext uri="{BB962C8B-B14F-4D97-AF65-F5344CB8AC3E}">
        <p14:creationId xmlns:p14="http://schemas.microsoft.com/office/powerpoint/2010/main" val="2035838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a:t>
            </a:fld>
            <a:endParaRPr lang="zh-CN" altLang="en-US"/>
          </a:p>
        </p:txBody>
      </p:sp>
    </p:spTree>
    <p:extLst>
      <p:ext uri="{BB962C8B-B14F-4D97-AF65-F5344CB8AC3E}">
        <p14:creationId xmlns:p14="http://schemas.microsoft.com/office/powerpoint/2010/main" val="20509539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20</a:t>
            </a:fld>
            <a:endParaRPr lang="zh-CN" altLang="en-US"/>
          </a:p>
        </p:txBody>
      </p:sp>
    </p:spTree>
    <p:extLst>
      <p:ext uri="{BB962C8B-B14F-4D97-AF65-F5344CB8AC3E}">
        <p14:creationId xmlns:p14="http://schemas.microsoft.com/office/powerpoint/2010/main" val="286334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21</a:t>
            </a:fld>
            <a:endParaRPr lang="zh-CN" altLang="en-US"/>
          </a:p>
        </p:txBody>
      </p:sp>
    </p:spTree>
    <p:extLst>
      <p:ext uri="{BB962C8B-B14F-4D97-AF65-F5344CB8AC3E}">
        <p14:creationId xmlns:p14="http://schemas.microsoft.com/office/powerpoint/2010/main" val="1401357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22</a:t>
            </a:fld>
            <a:endParaRPr lang="zh-CN" altLang="en-US"/>
          </a:p>
        </p:txBody>
      </p:sp>
    </p:spTree>
    <p:extLst>
      <p:ext uri="{BB962C8B-B14F-4D97-AF65-F5344CB8AC3E}">
        <p14:creationId xmlns:p14="http://schemas.microsoft.com/office/powerpoint/2010/main" val="21472717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23</a:t>
            </a:fld>
            <a:endParaRPr lang="zh-CN" altLang="en-US"/>
          </a:p>
        </p:txBody>
      </p:sp>
    </p:spTree>
    <p:extLst>
      <p:ext uri="{BB962C8B-B14F-4D97-AF65-F5344CB8AC3E}">
        <p14:creationId xmlns:p14="http://schemas.microsoft.com/office/powerpoint/2010/main" val="21226297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24</a:t>
            </a:fld>
            <a:endParaRPr lang="zh-CN" altLang="en-US"/>
          </a:p>
        </p:txBody>
      </p:sp>
    </p:spTree>
    <p:extLst>
      <p:ext uri="{BB962C8B-B14F-4D97-AF65-F5344CB8AC3E}">
        <p14:creationId xmlns:p14="http://schemas.microsoft.com/office/powerpoint/2010/main" val="26955202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25</a:t>
            </a:fld>
            <a:endParaRPr lang="zh-CN" altLang="en-US"/>
          </a:p>
        </p:txBody>
      </p:sp>
    </p:spTree>
    <p:extLst>
      <p:ext uri="{BB962C8B-B14F-4D97-AF65-F5344CB8AC3E}">
        <p14:creationId xmlns:p14="http://schemas.microsoft.com/office/powerpoint/2010/main" val="35428149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26</a:t>
            </a:fld>
            <a:endParaRPr lang="zh-CN" altLang="en-US"/>
          </a:p>
        </p:txBody>
      </p:sp>
    </p:spTree>
    <p:extLst>
      <p:ext uri="{BB962C8B-B14F-4D97-AF65-F5344CB8AC3E}">
        <p14:creationId xmlns:p14="http://schemas.microsoft.com/office/powerpoint/2010/main" val="12724666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27</a:t>
            </a:fld>
            <a:endParaRPr lang="zh-CN" altLang="en-US"/>
          </a:p>
        </p:txBody>
      </p:sp>
    </p:spTree>
    <p:extLst>
      <p:ext uri="{BB962C8B-B14F-4D97-AF65-F5344CB8AC3E}">
        <p14:creationId xmlns:p14="http://schemas.microsoft.com/office/powerpoint/2010/main" val="34249730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28</a:t>
            </a:fld>
            <a:endParaRPr lang="zh-CN" altLang="en-US"/>
          </a:p>
        </p:txBody>
      </p:sp>
    </p:spTree>
    <p:extLst>
      <p:ext uri="{BB962C8B-B14F-4D97-AF65-F5344CB8AC3E}">
        <p14:creationId xmlns:p14="http://schemas.microsoft.com/office/powerpoint/2010/main" val="31358753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29</a:t>
            </a:fld>
            <a:endParaRPr lang="zh-CN" altLang="en-US"/>
          </a:p>
        </p:txBody>
      </p:sp>
    </p:spTree>
    <p:extLst>
      <p:ext uri="{BB962C8B-B14F-4D97-AF65-F5344CB8AC3E}">
        <p14:creationId xmlns:p14="http://schemas.microsoft.com/office/powerpoint/2010/main" val="2804277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a:t>
            </a:fld>
            <a:endParaRPr lang="zh-CN" altLang="en-US"/>
          </a:p>
        </p:txBody>
      </p:sp>
    </p:spTree>
    <p:extLst>
      <p:ext uri="{BB962C8B-B14F-4D97-AF65-F5344CB8AC3E}">
        <p14:creationId xmlns:p14="http://schemas.microsoft.com/office/powerpoint/2010/main" val="2947780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30</a:t>
            </a:fld>
            <a:endParaRPr lang="zh-CN" altLang="en-US"/>
          </a:p>
        </p:txBody>
      </p:sp>
    </p:spTree>
    <p:extLst>
      <p:ext uri="{BB962C8B-B14F-4D97-AF65-F5344CB8AC3E}">
        <p14:creationId xmlns:p14="http://schemas.microsoft.com/office/powerpoint/2010/main" val="3897743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31</a:t>
            </a:fld>
            <a:endParaRPr lang="zh-CN" altLang="en-US"/>
          </a:p>
        </p:txBody>
      </p:sp>
    </p:spTree>
    <p:extLst>
      <p:ext uri="{BB962C8B-B14F-4D97-AF65-F5344CB8AC3E}">
        <p14:creationId xmlns:p14="http://schemas.microsoft.com/office/powerpoint/2010/main" val="756998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32</a:t>
            </a:fld>
            <a:endParaRPr lang="zh-CN" altLang="en-US"/>
          </a:p>
        </p:txBody>
      </p:sp>
    </p:spTree>
    <p:extLst>
      <p:ext uri="{BB962C8B-B14F-4D97-AF65-F5344CB8AC3E}">
        <p14:creationId xmlns:p14="http://schemas.microsoft.com/office/powerpoint/2010/main" val="5676673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33</a:t>
            </a:fld>
            <a:endParaRPr lang="zh-CN" altLang="en-US"/>
          </a:p>
        </p:txBody>
      </p:sp>
    </p:spTree>
    <p:extLst>
      <p:ext uri="{BB962C8B-B14F-4D97-AF65-F5344CB8AC3E}">
        <p14:creationId xmlns:p14="http://schemas.microsoft.com/office/powerpoint/2010/main" val="27041739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34</a:t>
            </a:fld>
            <a:endParaRPr lang="zh-CN" altLang="en-US"/>
          </a:p>
        </p:txBody>
      </p:sp>
    </p:spTree>
    <p:extLst>
      <p:ext uri="{BB962C8B-B14F-4D97-AF65-F5344CB8AC3E}">
        <p14:creationId xmlns:p14="http://schemas.microsoft.com/office/powerpoint/2010/main" val="1132760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35</a:t>
            </a:fld>
            <a:endParaRPr lang="zh-CN" altLang="en-US"/>
          </a:p>
        </p:txBody>
      </p:sp>
    </p:spTree>
    <p:extLst>
      <p:ext uri="{BB962C8B-B14F-4D97-AF65-F5344CB8AC3E}">
        <p14:creationId xmlns:p14="http://schemas.microsoft.com/office/powerpoint/2010/main" val="42282670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36</a:t>
            </a:fld>
            <a:endParaRPr lang="zh-CN" altLang="en-US"/>
          </a:p>
        </p:txBody>
      </p:sp>
    </p:spTree>
    <p:extLst>
      <p:ext uri="{BB962C8B-B14F-4D97-AF65-F5344CB8AC3E}">
        <p14:creationId xmlns:p14="http://schemas.microsoft.com/office/powerpoint/2010/main" val="20425034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37</a:t>
            </a:fld>
            <a:endParaRPr lang="zh-CN" altLang="en-US"/>
          </a:p>
        </p:txBody>
      </p:sp>
    </p:spTree>
    <p:extLst>
      <p:ext uri="{BB962C8B-B14F-4D97-AF65-F5344CB8AC3E}">
        <p14:creationId xmlns:p14="http://schemas.microsoft.com/office/powerpoint/2010/main" val="5705842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38</a:t>
            </a:fld>
            <a:endParaRPr lang="zh-CN" altLang="en-US"/>
          </a:p>
        </p:txBody>
      </p:sp>
    </p:spTree>
    <p:extLst>
      <p:ext uri="{BB962C8B-B14F-4D97-AF65-F5344CB8AC3E}">
        <p14:creationId xmlns:p14="http://schemas.microsoft.com/office/powerpoint/2010/main" val="230991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4</a:t>
            </a:fld>
            <a:endParaRPr lang="zh-CN" altLang="en-US"/>
          </a:p>
        </p:txBody>
      </p:sp>
    </p:spTree>
    <p:extLst>
      <p:ext uri="{BB962C8B-B14F-4D97-AF65-F5344CB8AC3E}">
        <p14:creationId xmlns:p14="http://schemas.microsoft.com/office/powerpoint/2010/main" val="3173384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5</a:t>
            </a:fld>
            <a:endParaRPr lang="zh-CN" altLang="en-US"/>
          </a:p>
        </p:txBody>
      </p:sp>
    </p:spTree>
    <p:extLst>
      <p:ext uri="{BB962C8B-B14F-4D97-AF65-F5344CB8AC3E}">
        <p14:creationId xmlns:p14="http://schemas.microsoft.com/office/powerpoint/2010/main" val="2551775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6</a:t>
            </a:fld>
            <a:endParaRPr lang="zh-CN" altLang="en-US"/>
          </a:p>
        </p:txBody>
      </p:sp>
    </p:spTree>
    <p:extLst>
      <p:ext uri="{BB962C8B-B14F-4D97-AF65-F5344CB8AC3E}">
        <p14:creationId xmlns:p14="http://schemas.microsoft.com/office/powerpoint/2010/main" val="2796834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7</a:t>
            </a:fld>
            <a:endParaRPr lang="zh-CN" altLang="en-US"/>
          </a:p>
        </p:txBody>
      </p:sp>
    </p:spTree>
    <p:extLst>
      <p:ext uri="{BB962C8B-B14F-4D97-AF65-F5344CB8AC3E}">
        <p14:creationId xmlns:p14="http://schemas.microsoft.com/office/powerpoint/2010/main" val="2966923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8</a:t>
            </a:fld>
            <a:endParaRPr lang="zh-CN" altLang="en-US"/>
          </a:p>
        </p:txBody>
      </p:sp>
    </p:spTree>
    <p:extLst>
      <p:ext uri="{BB962C8B-B14F-4D97-AF65-F5344CB8AC3E}">
        <p14:creationId xmlns:p14="http://schemas.microsoft.com/office/powerpoint/2010/main" val="207387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2A8384-C85B-47DF-8F10-50CFC3B1DF4F}" type="slidenum">
              <a:rPr lang="zh-CN" altLang="en-US" smtClean="0"/>
              <a:t>9</a:t>
            </a:fld>
            <a:endParaRPr lang="zh-CN" altLang="en-US"/>
          </a:p>
        </p:txBody>
      </p:sp>
    </p:spTree>
    <p:extLst>
      <p:ext uri="{BB962C8B-B14F-4D97-AF65-F5344CB8AC3E}">
        <p14:creationId xmlns:p14="http://schemas.microsoft.com/office/powerpoint/2010/main" val="3571025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2645489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660295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4024449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1269217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468783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290769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2599571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3036515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362754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3335861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9083BE-8A64-4EAD-A40A-B8AFDDCCC1BD}"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2397402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9083BE-8A64-4EAD-A40A-B8AFDDCCC1BD}"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E467E3-BFEB-4FDB-8F05-D1850C633604}" type="slidenum">
              <a:rPr lang="zh-CN" altLang="en-US" smtClean="0"/>
              <a:t>‹#›</a:t>
            </a:fld>
            <a:endParaRPr lang="zh-CN" altLang="en-US"/>
          </a:p>
        </p:txBody>
      </p:sp>
    </p:spTree>
    <p:extLst>
      <p:ext uri="{BB962C8B-B14F-4D97-AF65-F5344CB8AC3E}">
        <p14:creationId xmlns:p14="http://schemas.microsoft.com/office/powerpoint/2010/main" val="23983978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emf"/><Relationship Id="rId13" Type="http://schemas.openxmlformats.org/officeDocument/2006/relationships/image" Target="../media/image9.emf"/><Relationship Id="rId18" Type="http://schemas.openxmlformats.org/officeDocument/2006/relationships/image" Target="../media/image14.emf"/><Relationship Id="rId3" Type="http://schemas.openxmlformats.org/officeDocument/2006/relationships/slideLayout" Target="../slideLayouts/slideLayout7.xml"/><Relationship Id="rId21" Type="http://schemas.openxmlformats.org/officeDocument/2006/relationships/image" Target="../media/image17.png"/><Relationship Id="rId7" Type="http://schemas.openxmlformats.org/officeDocument/2006/relationships/image" Target="../media/image3.emf"/><Relationship Id="rId12" Type="http://schemas.openxmlformats.org/officeDocument/2006/relationships/image" Target="../media/image8.emf"/><Relationship Id="rId17" Type="http://schemas.openxmlformats.org/officeDocument/2006/relationships/image" Target="../media/image13.emf"/><Relationship Id="rId2" Type="http://schemas.openxmlformats.org/officeDocument/2006/relationships/audio" Target="../media/media1.mp3"/><Relationship Id="rId16" Type="http://schemas.openxmlformats.org/officeDocument/2006/relationships/image" Target="../media/image12.emf"/><Relationship Id="rId20" Type="http://schemas.openxmlformats.org/officeDocument/2006/relationships/image" Target="../media/image16.emf"/><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emf"/><Relationship Id="rId5" Type="http://schemas.openxmlformats.org/officeDocument/2006/relationships/image" Target="../media/image1.jpg"/><Relationship Id="rId15" Type="http://schemas.openxmlformats.org/officeDocument/2006/relationships/image" Target="../media/image11.emf"/><Relationship Id="rId10" Type="http://schemas.openxmlformats.org/officeDocument/2006/relationships/image" Target="../media/image6.emf"/><Relationship Id="rId19" Type="http://schemas.openxmlformats.org/officeDocument/2006/relationships/image" Target="../media/image15.emf"/><Relationship Id="rId4" Type="http://schemas.openxmlformats.org/officeDocument/2006/relationships/notesSlide" Target="../notesSlides/notesSlide1.xml"/><Relationship Id="rId9" Type="http://schemas.openxmlformats.org/officeDocument/2006/relationships/image" Target="../media/image5.emf"/><Relationship Id="rId14" Type="http://schemas.openxmlformats.org/officeDocument/2006/relationships/image" Target="../media/image10.emf"/><Relationship Id="rId22" Type="http://schemas.openxmlformats.org/officeDocument/2006/relationships/image" Target="../media/image18.png"/></Relationships>
</file>

<file path=ppt/slides/_rels/slide1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6.emf"/><Relationship Id="rId3" Type="http://schemas.openxmlformats.org/officeDocument/2006/relationships/image" Target="../media/image1.jpg"/><Relationship Id="rId7" Type="http://schemas.openxmlformats.org/officeDocument/2006/relationships/image" Target="../media/image4.emf"/><Relationship Id="rId12" Type="http://schemas.openxmlformats.org/officeDocument/2006/relationships/image" Target="../media/image5.emf"/><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9.emf"/><Relationship Id="rId5" Type="http://schemas.openxmlformats.org/officeDocument/2006/relationships/image" Target="../media/image6.emf"/><Relationship Id="rId10" Type="http://schemas.openxmlformats.org/officeDocument/2006/relationships/image" Target="../media/image7.emf"/><Relationship Id="rId4" Type="http://schemas.openxmlformats.org/officeDocument/2006/relationships/image" Target="../media/image3.emf"/><Relationship Id="rId9" Type="http://schemas.openxmlformats.org/officeDocument/2006/relationships/image" Target="../media/image14.emf"/></Relationships>
</file>

<file path=ppt/slides/_rels/slide12.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1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20.jpg"/><Relationship Id="rId5" Type="http://schemas.openxmlformats.org/officeDocument/2006/relationships/image" Target="../media/image6.emf"/><Relationship Id="rId10" Type="http://schemas.openxmlformats.org/officeDocument/2006/relationships/image" Target="../media/image19.jpg"/><Relationship Id="rId4" Type="http://schemas.openxmlformats.org/officeDocument/2006/relationships/image" Target="../media/image3.emf"/><Relationship Id="rId9" Type="http://schemas.openxmlformats.org/officeDocument/2006/relationships/image" Target="../media/image11.emf"/></Relationships>
</file>

<file path=ppt/slides/_rels/slide1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1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1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1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18.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6.emf"/><Relationship Id="rId3" Type="http://schemas.openxmlformats.org/officeDocument/2006/relationships/image" Target="../media/image1.jpg"/><Relationship Id="rId7" Type="http://schemas.openxmlformats.org/officeDocument/2006/relationships/image" Target="../media/image4.emf"/><Relationship Id="rId12" Type="http://schemas.openxmlformats.org/officeDocument/2006/relationships/image" Target="../media/image5.em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9.emf"/><Relationship Id="rId5" Type="http://schemas.openxmlformats.org/officeDocument/2006/relationships/image" Target="../media/image6.emf"/><Relationship Id="rId10" Type="http://schemas.openxmlformats.org/officeDocument/2006/relationships/image" Target="../media/image7.emf"/><Relationship Id="rId4" Type="http://schemas.openxmlformats.org/officeDocument/2006/relationships/image" Target="../media/image3.emf"/><Relationship Id="rId9" Type="http://schemas.openxmlformats.org/officeDocument/2006/relationships/image" Target="../media/image14.emf"/></Relationships>
</file>

<file path=ppt/slides/_rels/slide1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12"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21.jpeg"/><Relationship Id="rId5" Type="http://schemas.openxmlformats.org/officeDocument/2006/relationships/image" Target="../media/image6.emf"/><Relationship Id="rId10" Type="http://schemas.openxmlformats.org/officeDocument/2006/relationships/image" Target="../media/image20.jpg"/><Relationship Id="rId4" Type="http://schemas.openxmlformats.org/officeDocument/2006/relationships/image" Target="../media/image3.emf"/><Relationship Id="rId9" Type="http://schemas.openxmlformats.org/officeDocument/2006/relationships/image" Target="../media/image11.emf"/></Relationships>
</file>

<file path=ppt/slides/_rels/slide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jpg"/><Relationship Id="rId7"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4.emf"/><Relationship Id="rId4" Type="http://schemas.openxmlformats.org/officeDocument/2006/relationships/image" Target="../media/image5.emf"/><Relationship Id="rId9" Type="http://schemas.openxmlformats.org/officeDocument/2006/relationships/image" Target="../media/image15.emf"/></Relationships>
</file>

<file path=ppt/slides/_rels/slide2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2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22.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2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2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12"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19.jpg"/><Relationship Id="rId5" Type="http://schemas.openxmlformats.org/officeDocument/2006/relationships/image" Target="../media/image6.emf"/><Relationship Id="rId10" Type="http://schemas.openxmlformats.org/officeDocument/2006/relationships/image" Target="../media/image23.png"/><Relationship Id="rId4" Type="http://schemas.openxmlformats.org/officeDocument/2006/relationships/image" Target="../media/image3.emf"/><Relationship Id="rId9" Type="http://schemas.openxmlformats.org/officeDocument/2006/relationships/image" Target="../media/image11.emf"/></Relationships>
</file>

<file path=ppt/slides/_rels/slide2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24.jpg"/><Relationship Id="rId5" Type="http://schemas.openxmlformats.org/officeDocument/2006/relationships/image" Target="../media/image6.emf"/><Relationship Id="rId10" Type="http://schemas.openxmlformats.org/officeDocument/2006/relationships/image" Target="../media/image20.jpg"/><Relationship Id="rId4" Type="http://schemas.openxmlformats.org/officeDocument/2006/relationships/image" Target="../media/image3.emf"/><Relationship Id="rId9" Type="http://schemas.openxmlformats.org/officeDocument/2006/relationships/image" Target="../media/image11.emf"/></Relationships>
</file>

<file path=ppt/slides/_rels/slide26.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6.emf"/><Relationship Id="rId3" Type="http://schemas.openxmlformats.org/officeDocument/2006/relationships/image" Target="../media/image1.jpg"/><Relationship Id="rId7" Type="http://schemas.openxmlformats.org/officeDocument/2006/relationships/image" Target="../media/image4.emf"/><Relationship Id="rId12" Type="http://schemas.openxmlformats.org/officeDocument/2006/relationships/image" Target="../media/image5.emf"/><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9.emf"/><Relationship Id="rId5" Type="http://schemas.openxmlformats.org/officeDocument/2006/relationships/image" Target="../media/image6.emf"/><Relationship Id="rId10" Type="http://schemas.openxmlformats.org/officeDocument/2006/relationships/image" Target="../media/image7.emf"/><Relationship Id="rId4" Type="http://schemas.openxmlformats.org/officeDocument/2006/relationships/image" Target="../media/image3.emf"/><Relationship Id="rId9" Type="http://schemas.openxmlformats.org/officeDocument/2006/relationships/image" Target="../media/image14.emf"/></Relationships>
</file>

<file path=ppt/slides/_rels/slide2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28.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12"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19.jpg"/><Relationship Id="rId5" Type="http://schemas.openxmlformats.org/officeDocument/2006/relationships/image" Target="../media/image6.emf"/><Relationship Id="rId10" Type="http://schemas.openxmlformats.org/officeDocument/2006/relationships/image" Target="../media/image20.jpg"/><Relationship Id="rId4" Type="http://schemas.openxmlformats.org/officeDocument/2006/relationships/image" Target="../media/image3.emf"/><Relationship Id="rId9" Type="http://schemas.openxmlformats.org/officeDocument/2006/relationships/image" Target="../media/image11.emf"/></Relationships>
</file>

<file path=ppt/slides/_rels/slide2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6.emf"/><Relationship Id="rId3" Type="http://schemas.openxmlformats.org/officeDocument/2006/relationships/image" Target="../media/image1.jpg"/><Relationship Id="rId7" Type="http://schemas.openxmlformats.org/officeDocument/2006/relationships/image" Target="../media/image4.emf"/><Relationship Id="rId12"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emf"/><Relationship Id="rId11" Type="http://schemas.openxmlformats.org/officeDocument/2006/relationships/image" Target="../media/image9.emf"/><Relationship Id="rId5" Type="http://schemas.openxmlformats.org/officeDocument/2006/relationships/image" Target="../media/image6.emf"/><Relationship Id="rId10" Type="http://schemas.openxmlformats.org/officeDocument/2006/relationships/image" Target="../media/image7.emf"/><Relationship Id="rId4" Type="http://schemas.openxmlformats.org/officeDocument/2006/relationships/image" Target="../media/image3.emf"/><Relationship Id="rId9" Type="http://schemas.openxmlformats.org/officeDocument/2006/relationships/image" Target="../media/image14.emf"/></Relationships>
</file>

<file path=ppt/slides/_rels/slide3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2.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10" Type="http://schemas.openxmlformats.org/officeDocument/2006/relationships/image" Target="../media/image26.jpeg"/><Relationship Id="rId4" Type="http://schemas.openxmlformats.org/officeDocument/2006/relationships/image" Target="../media/image3.emf"/><Relationship Id="rId9" Type="http://schemas.openxmlformats.org/officeDocument/2006/relationships/image" Target="../media/image11.emf"/></Relationships>
</file>

<file path=ppt/slides/_rels/slide3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38.xml.rels><?xml version="1.0" encoding="UTF-8" standalone="yes"?>
<Relationships xmlns="http://schemas.openxmlformats.org/package/2006/relationships"><Relationship Id="rId8" Type="http://schemas.openxmlformats.org/officeDocument/2006/relationships/image" Target="../media/image6.emf"/><Relationship Id="rId13" Type="http://schemas.openxmlformats.org/officeDocument/2006/relationships/image" Target="../media/image11.emf"/><Relationship Id="rId18" Type="http://schemas.openxmlformats.org/officeDocument/2006/relationships/image" Target="../media/image16.emf"/><Relationship Id="rId3" Type="http://schemas.openxmlformats.org/officeDocument/2006/relationships/image" Target="../media/image1.jpg"/><Relationship Id="rId7" Type="http://schemas.openxmlformats.org/officeDocument/2006/relationships/image" Target="../media/image5.emf"/><Relationship Id="rId12" Type="http://schemas.openxmlformats.org/officeDocument/2006/relationships/image" Target="../media/image10.emf"/><Relationship Id="rId17" Type="http://schemas.openxmlformats.org/officeDocument/2006/relationships/image" Target="../media/image15.emf"/><Relationship Id="rId2" Type="http://schemas.openxmlformats.org/officeDocument/2006/relationships/notesSlide" Target="../notesSlides/notesSlide38.xml"/><Relationship Id="rId16" Type="http://schemas.openxmlformats.org/officeDocument/2006/relationships/image" Target="../media/image14.emf"/><Relationship Id="rId1" Type="http://schemas.openxmlformats.org/officeDocument/2006/relationships/slideLayout" Target="../slideLayouts/slideLayout7.xml"/><Relationship Id="rId6" Type="http://schemas.openxmlformats.org/officeDocument/2006/relationships/image" Target="../media/image4.emf"/><Relationship Id="rId11" Type="http://schemas.openxmlformats.org/officeDocument/2006/relationships/image" Target="../media/image9.emf"/><Relationship Id="rId5" Type="http://schemas.openxmlformats.org/officeDocument/2006/relationships/image" Target="../media/image3.emf"/><Relationship Id="rId15" Type="http://schemas.openxmlformats.org/officeDocument/2006/relationships/image" Target="../media/image13.emf"/><Relationship Id="rId10" Type="http://schemas.openxmlformats.org/officeDocument/2006/relationships/image" Target="../media/image8.emf"/><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emf"/><Relationship Id="rId14" Type="http://schemas.openxmlformats.org/officeDocument/2006/relationships/image" Target="../media/image12.emf"/></Relationships>
</file>

<file path=ppt/slides/_rels/slide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8.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_rels/slide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jpg"/><Relationship Id="rId7"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0" y="0"/>
            <a:ext cx="12212664" cy="6858000"/>
            <a:chOff x="0" y="0"/>
            <a:chExt cx="12212664" cy="6858000"/>
          </a:xfrm>
        </p:grpSpPr>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41" name="图片 40"/>
            <p:cNvPicPr>
              <a:picLocks noChangeAspect="1"/>
            </p:cNvPicPr>
            <p:nvPr/>
          </p:nvPicPr>
          <p:blipFill rotWithShape="1">
            <a:blip r:embed="rId5">
              <a:extLst>
                <a:ext uri="{28A0092B-C50C-407E-A947-70E740481C1C}">
                  <a14:useLocalDpi xmlns:a14="http://schemas.microsoft.com/office/drawing/2010/main" val="0"/>
                </a:ext>
              </a:extLst>
            </a:blip>
            <a:srcRect r="17402"/>
            <a:stretch/>
          </p:blipFill>
          <p:spPr>
            <a:xfrm>
              <a:off x="6548035" y="0"/>
              <a:ext cx="5664629" cy="6858000"/>
            </a:xfrm>
            <a:prstGeom prst="rect">
              <a:avLst/>
            </a:prstGeom>
          </p:spPr>
        </p:pic>
      </p:grpSp>
      <p:grpSp>
        <p:nvGrpSpPr>
          <p:cNvPr id="16" name="组合 15"/>
          <p:cNvGrpSpPr/>
          <p:nvPr/>
        </p:nvGrpSpPr>
        <p:grpSpPr>
          <a:xfrm>
            <a:off x="2211308" y="572482"/>
            <a:ext cx="10227619" cy="9460412"/>
            <a:chOff x="2211308" y="572482"/>
            <a:chExt cx="10227619" cy="9460412"/>
          </a:xfrm>
        </p:grpSpPr>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11308" y="572482"/>
              <a:ext cx="8324029" cy="7106604"/>
            </a:xfrm>
            <a:prstGeom prst="rect">
              <a:avLst/>
            </a:prstGeom>
          </p:spPr>
        </p:pic>
        <p:sp>
          <p:nvSpPr>
            <p:cNvPr id="31" name="任意多边形 30"/>
            <p:cNvSpPr/>
            <p:nvPr/>
          </p:nvSpPr>
          <p:spPr>
            <a:xfrm rot="18902191">
              <a:off x="4957133" y="2362770"/>
              <a:ext cx="7481794" cy="7670124"/>
            </a:xfrm>
            <a:custGeom>
              <a:avLst/>
              <a:gdLst>
                <a:gd name="connsiteX0" fmla="*/ 7481794 w 7481794"/>
                <a:gd name="connsiteY0" fmla="*/ 0 h 7670124"/>
                <a:gd name="connsiteX1" fmla="*/ 7481794 w 7481794"/>
                <a:gd name="connsiteY1" fmla="*/ 5670487 h 7670124"/>
                <a:gd name="connsiteX2" fmla="*/ 5484705 w 7481794"/>
                <a:gd name="connsiteY2" fmla="*/ 7670124 h 7670124"/>
                <a:gd name="connsiteX3" fmla="*/ 0 w 7481794"/>
                <a:gd name="connsiteY3" fmla="*/ 2192406 h 7670124"/>
                <a:gd name="connsiteX4" fmla="*/ 0 w 7481794"/>
                <a:gd name="connsiteY4" fmla="*/ 1 h 767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1794" h="7670124">
                  <a:moveTo>
                    <a:pt x="7481794" y="0"/>
                  </a:moveTo>
                  <a:lnTo>
                    <a:pt x="7481794" y="5670487"/>
                  </a:lnTo>
                  <a:lnTo>
                    <a:pt x="5484705" y="7670124"/>
                  </a:lnTo>
                  <a:lnTo>
                    <a:pt x="0" y="2192406"/>
                  </a:lnTo>
                  <a:lnTo>
                    <a:pt x="0" y="1"/>
                  </a:lnTo>
                  <a:close/>
                </a:path>
              </a:pathLst>
            </a:custGeom>
            <a:gradFill>
              <a:gsLst>
                <a:gs pos="0">
                  <a:srgbClr val="E0E0E0"/>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7"/>
          <a:stretch>
            <a:fillRect/>
          </a:stretch>
        </p:blipFill>
        <p:spPr>
          <a:xfrm>
            <a:off x="2475114" y="577920"/>
            <a:ext cx="2567533" cy="3416942"/>
          </a:xfrm>
          <a:prstGeom prst="rect">
            <a:avLst/>
          </a:prstGeom>
        </p:spPr>
      </p:pic>
      <p:pic>
        <p:nvPicPr>
          <p:cNvPr id="4" name="图片 3"/>
          <p:cNvPicPr>
            <a:picLocks noChangeAspect="1"/>
          </p:cNvPicPr>
          <p:nvPr/>
        </p:nvPicPr>
        <p:blipFill>
          <a:blip r:embed="rId8"/>
          <a:stretch>
            <a:fillRect/>
          </a:stretch>
        </p:blipFill>
        <p:spPr>
          <a:xfrm>
            <a:off x="3186952" y="610073"/>
            <a:ext cx="3301765" cy="2536722"/>
          </a:xfrm>
          <a:prstGeom prst="rect">
            <a:avLst/>
          </a:prstGeom>
        </p:spPr>
      </p:pic>
      <p:pic>
        <p:nvPicPr>
          <p:cNvPr id="5" name="图片 4"/>
          <p:cNvPicPr>
            <a:picLocks noChangeAspect="1"/>
          </p:cNvPicPr>
          <p:nvPr/>
        </p:nvPicPr>
        <p:blipFill>
          <a:blip r:embed="rId9"/>
          <a:stretch>
            <a:fillRect/>
          </a:stretch>
        </p:blipFill>
        <p:spPr>
          <a:xfrm>
            <a:off x="5145421" y="510959"/>
            <a:ext cx="2431570" cy="2850805"/>
          </a:xfrm>
          <a:prstGeom prst="rect">
            <a:avLst/>
          </a:prstGeom>
        </p:spPr>
      </p:pic>
      <p:pic>
        <p:nvPicPr>
          <p:cNvPr id="6" name="图片 5"/>
          <p:cNvPicPr>
            <a:picLocks noChangeAspect="1"/>
          </p:cNvPicPr>
          <p:nvPr/>
        </p:nvPicPr>
        <p:blipFill>
          <a:blip r:embed="rId10"/>
          <a:stretch>
            <a:fillRect/>
          </a:stretch>
        </p:blipFill>
        <p:spPr>
          <a:xfrm>
            <a:off x="4993352" y="584601"/>
            <a:ext cx="4332995" cy="4081527"/>
          </a:xfrm>
          <a:prstGeom prst="rect">
            <a:avLst/>
          </a:prstGeom>
        </p:spPr>
      </p:pic>
      <p:pic>
        <p:nvPicPr>
          <p:cNvPr id="7" name="图片 6"/>
          <p:cNvPicPr>
            <a:picLocks noChangeAspect="1"/>
          </p:cNvPicPr>
          <p:nvPr/>
        </p:nvPicPr>
        <p:blipFill>
          <a:blip r:embed="rId11"/>
          <a:stretch>
            <a:fillRect/>
          </a:stretch>
        </p:blipFill>
        <p:spPr>
          <a:xfrm>
            <a:off x="6191247" y="1194247"/>
            <a:ext cx="3048750" cy="3037500"/>
          </a:xfrm>
          <a:prstGeom prst="rect">
            <a:avLst/>
          </a:prstGeom>
        </p:spPr>
      </p:pic>
      <p:pic>
        <p:nvPicPr>
          <p:cNvPr id="8" name="图片 7"/>
          <p:cNvPicPr>
            <a:picLocks noChangeAspect="1"/>
          </p:cNvPicPr>
          <p:nvPr/>
        </p:nvPicPr>
        <p:blipFill>
          <a:blip r:embed="rId12"/>
          <a:stretch>
            <a:fillRect/>
          </a:stretch>
        </p:blipFill>
        <p:spPr>
          <a:xfrm>
            <a:off x="7322304" y="1032499"/>
            <a:ext cx="1875484" cy="2873726"/>
          </a:xfrm>
          <a:prstGeom prst="rect">
            <a:avLst/>
          </a:prstGeom>
        </p:spPr>
      </p:pic>
      <p:pic>
        <p:nvPicPr>
          <p:cNvPr id="9" name="图片 8"/>
          <p:cNvPicPr>
            <a:picLocks noChangeAspect="1"/>
          </p:cNvPicPr>
          <p:nvPr/>
        </p:nvPicPr>
        <p:blipFill>
          <a:blip r:embed="rId13"/>
          <a:stretch>
            <a:fillRect/>
          </a:stretch>
        </p:blipFill>
        <p:spPr>
          <a:xfrm>
            <a:off x="7348345" y="2983633"/>
            <a:ext cx="1912500" cy="2126250"/>
          </a:xfrm>
          <a:prstGeom prst="rect">
            <a:avLst/>
          </a:prstGeom>
        </p:spPr>
      </p:pic>
      <p:pic>
        <p:nvPicPr>
          <p:cNvPr id="10" name="图片 9"/>
          <p:cNvPicPr>
            <a:picLocks noChangeAspect="1"/>
          </p:cNvPicPr>
          <p:nvPr/>
        </p:nvPicPr>
        <p:blipFill>
          <a:blip r:embed="rId14"/>
          <a:stretch>
            <a:fillRect/>
          </a:stretch>
        </p:blipFill>
        <p:spPr>
          <a:xfrm>
            <a:off x="6024282" y="4530046"/>
            <a:ext cx="2855530" cy="1754961"/>
          </a:xfrm>
          <a:prstGeom prst="rect">
            <a:avLst/>
          </a:prstGeom>
        </p:spPr>
      </p:pic>
      <p:pic>
        <p:nvPicPr>
          <p:cNvPr id="11" name="图片 10"/>
          <p:cNvPicPr>
            <a:picLocks noChangeAspect="1"/>
          </p:cNvPicPr>
          <p:nvPr/>
        </p:nvPicPr>
        <p:blipFill>
          <a:blip r:embed="rId15"/>
          <a:stretch>
            <a:fillRect/>
          </a:stretch>
        </p:blipFill>
        <p:spPr>
          <a:xfrm>
            <a:off x="5968407" y="3778624"/>
            <a:ext cx="2418461" cy="2312893"/>
          </a:xfrm>
          <a:prstGeom prst="rect">
            <a:avLst/>
          </a:prstGeom>
        </p:spPr>
      </p:pic>
      <p:pic>
        <p:nvPicPr>
          <p:cNvPr id="12" name="图片 11"/>
          <p:cNvPicPr>
            <a:picLocks noChangeAspect="1"/>
          </p:cNvPicPr>
          <p:nvPr/>
        </p:nvPicPr>
        <p:blipFill>
          <a:blip r:embed="rId16"/>
          <a:stretch>
            <a:fillRect/>
          </a:stretch>
        </p:blipFill>
        <p:spPr>
          <a:xfrm>
            <a:off x="2211307" y="2366683"/>
            <a:ext cx="1876599" cy="1776246"/>
          </a:xfrm>
          <a:prstGeom prst="rect">
            <a:avLst/>
          </a:prstGeom>
        </p:spPr>
      </p:pic>
      <p:pic>
        <p:nvPicPr>
          <p:cNvPr id="13" name="图片 12"/>
          <p:cNvPicPr>
            <a:picLocks noChangeAspect="1"/>
          </p:cNvPicPr>
          <p:nvPr/>
        </p:nvPicPr>
        <p:blipFill>
          <a:blip r:embed="rId17"/>
          <a:stretch>
            <a:fillRect/>
          </a:stretch>
        </p:blipFill>
        <p:spPr>
          <a:xfrm>
            <a:off x="2787244" y="3190222"/>
            <a:ext cx="1721250" cy="1743750"/>
          </a:xfrm>
          <a:prstGeom prst="rect">
            <a:avLst/>
          </a:prstGeom>
        </p:spPr>
      </p:pic>
      <p:pic>
        <p:nvPicPr>
          <p:cNvPr id="14" name="图片 13"/>
          <p:cNvPicPr>
            <a:picLocks noChangeAspect="1"/>
          </p:cNvPicPr>
          <p:nvPr/>
        </p:nvPicPr>
        <p:blipFill>
          <a:blip r:embed="rId18"/>
          <a:stretch>
            <a:fillRect/>
          </a:stretch>
        </p:blipFill>
        <p:spPr>
          <a:xfrm>
            <a:off x="2620346" y="4498858"/>
            <a:ext cx="1292748" cy="1292748"/>
          </a:xfrm>
          <a:prstGeom prst="rect">
            <a:avLst/>
          </a:prstGeom>
        </p:spPr>
      </p:pic>
      <p:pic>
        <p:nvPicPr>
          <p:cNvPr id="15" name="图片 14"/>
          <p:cNvPicPr>
            <a:picLocks noChangeAspect="1"/>
          </p:cNvPicPr>
          <p:nvPr/>
        </p:nvPicPr>
        <p:blipFill>
          <a:blip r:embed="rId19"/>
          <a:stretch>
            <a:fillRect/>
          </a:stretch>
        </p:blipFill>
        <p:spPr>
          <a:xfrm>
            <a:off x="3443694" y="4857584"/>
            <a:ext cx="1080000" cy="1023750"/>
          </a:xfrm>
          <a:prstGeom prst="rect">
            <a:avLst/>
          </a:prstGeom>
        </p:spPr>
      </p:pic>
      <p:pic>
        <p:nvPicPr>
          <p:cNvPr id="2" name="图片 1"/>
          <p:cNvPicPr>
            <a:picLocks noChangeAspect="1"/>
          </p:cNvPicPr>
          <p:nvPr/>
        </p:nvPicPr>
        <p:blipFill>
          <a:blip r:embed="rId20"/>
          <a:stretch>
            <a:fillRect/>
          </a:stretch>
        </p:blipFill>
        <p:spPr>
          <a:xfrm>
            <a:off x="3466664" y="2115172"/>
            <a:ext cx="4615018" cy="4102239"/>
          </a:xfrm>
          <a:prstGeom prst="rect">
            <a:avLst/>
          </a:prstGeom>
        </p:spPr>
      </p:pic>
      <p:pic>
        <p:nvPicPr>
          <p:cNvPr id="36" name="图片 35"/>
          <p:cNvPicPr>
            <a:picLocks noChangeAspect="1"/>
          </p:cNvPicPr>
          <p:nvPr/>
        </p:nvPicPr>
        <p:blipFill>
          <a:blip r:embed="rId21" cstate="print">
            <a:extLst>
              <a:ext uri="{28A0092B-C50C-407E-A947-70E740481C1C}">
                <a14:useLocalDpi xmlns:a14="http://schemas.microsoft.com/office/drawing/2010/main" val="0"/>
              </a:ext>
            </a:extLst>
          </a:blip>
          <a:srcRect r="21140"/>
          <a:stretch>
            <a:fillRect/>
          </a:stretch>
        </p:blipFill>
        <p:spPr>
          <a:xfrm>
            <a:off x="4153731" y="3019788"/>
            <a:ext cx="3247842" cy="2170732"/>
          </a:xfrm>
          <a:custGeom>
            <a:avLst/>
            <a:gdLst>
              <a:gd name="connsiteX0" fmla="*/ 0 w 3247842"/>
              <a:gd name="connsiteY0" fmla="*/ 0 h 2170732"/>
              <a:gd name="connsiteX1" fmla="*/ 3247842 w 3247842"/>
              <a:gd name="connsiteY1" fmla="*/ 0 h 2170732"/>
              <a:gd name="connsiteX2" fmla="*/ 3247842 w 3247842"/>
              <a:gd name="connsiteY2" fmla="*/ 2170732 h 2170732"/>
              <a:gd name="connsiteX3" fmla="*/ 0 w 3247842"/>
              <a:gd name="connsiteY3" fmla="*/ 2170732 h 2170732"/>
            </a:gdLst>
            <a:ahLst/>
            <a:cxnLst>
              <a:cxn ang="0">
                <a:pos x="connsiteX0" y="connsiteY0"/>
              </a:cxn>
              <a:cxn ang="0">
                <a:pos x="connsiteX1" y="connsiteY1"/>
              </a:cxn>
              <a:cxn ang="0">
                <a:pos x="connsiteX2" y="connsiteY2"/>
              </a:cxn>
              <a:cxn ang="0">
                <a:pos x="connsiteX3" y="connsiteY3"/>
              </a:cxn>
            </a:cxnLst>
            <a:rect l="l" t="t" r="r" b="b"/>
            <a:pathLst>
              <a:path w="3247842" h="2170732">
                <a:moveTo>
                  <a:pt x="0" y="0"/>
                </a:moveTo>
                <a:lnTo>
                  <a:pt x="3247842" y="0"/>
                </a:lnTo>
                <a:lnTo>
                  <a:pt x="3247842" y="2170732"/>
                </a:lnTo>
                <a:lnTo>
                  <a:pt x="0" y="2170732"/>
                </a:lnTo>
                <a:close/>
              </a:path>
            </a:pathLst>
          </a:custGeom>
        </p:spPr>
      </p:pic>
      <p:sp>
        <p:nvSpPr>
          <p:cNvPr id="37" name="文本框 3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492339" y="3327064"/>
            <a:ext cx="3897221" cy="1508105"/>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zh-CN" altLang="en-US" sz="6000" b="1" dirty="0" smtClean="0">
                <a:solidFill>
                  <a:schemeClr val="tx1">
                    <a:lumMod val="85000"/>
                    <a:lumOff val="15000"/>
                  </a:schemeClr>
                </a:solidFill>
                <a:latin typeface="幼圆" panose="02010509060101010101" pitchFamily="49" charset="-122"/>
                <a:ea typeface="幼圆" panose="02010509060101010101" pitchFamily="49" charset="-122"/>
                <a:cs typeface="Kartika" panose="02020503030404060203" pitchFamily="18" charset="0"/>
              </a:rPr>
              <a:t>教育培训</a:t>
            </a:r>
            <a:endParaRPr lang="en-US" altLang="zh-CN" sz="6600" b="1" dirty="0">
              <a:solidFill>
                <a:schemeClr val="tx1">
                  <a:lumMod val="85000"/>
                  <a:lumOff val="15000"/>
                </a:schemeClr>
              </a:solidFill>
              <a:latin typeface="幼圆" panose="02010509060101010101" pitchFamily="49" charset="-122"/>
              <a:ea typeface="幼圆" panose="02010509060101010101" pitchFamily="49" charset="-122"/>
              <a:cs typeface="Kartika" panose="02020503030404060203" pitchFamily="18" charset="0"/>
            </a:endParaRPr>
          </a:p>
        </p:txBody>
      </p:sp>
      <p:sp>
        <p:nvSpPr>
          <p:cNvPr id="38" name="文本框 3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515523" y="2319859"/>
            <a:ext cx="1871025" cy="1323439"/>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en-US" altLang="zh-CN" sz="3600" b="1" dirty="0" smtClean="0">
                <a:solidFill>
                  <a:schemeClr val="bg1"/>
                </a:solidFill>
                <a:latin typeface="Kartika" panose="02020503030404060203" pitchFamily="18" charset="0"/>
                <a:ea typeface="幼圆" panose="02010509060101010101" pitchFamily="49" charset="-122"/>
                <a:cs typeface="Kartika" panose="02020503030404060203" pitchFamily="18" charset="0"/>
              </a:rPr>
              <a:t>2018</a:t>
            </a:r>
            <a:endParaRPr lang="en-US" altLang="zh-CN" sz="4000" b="1" dirty="0">
              <a:solidFill>
                <a:schemeClr val="bg1"/>
              </a:solidFill>
              <a:latin typeface="Kartika" panose="02020503030404060203" pitchFamily="18" charset="0"/>
              <a:ea typeface="幼圆" panose="02010509060101010101" pitchFamily="49" charset="-122"/>
              <a:cs typeface="Kartika" panose="02020503030404060203" pitchFamily="18" charset="0"/>
            </a:endParaRPr>
          </a:p>
        </p:txBody>
      </p:sp>
      <p:pic>
        <p:nvPicPr>
          <p:cNvPr id="28" name="班得瑞 - 安妮的仙境">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2"/>
          <a:stretch>
            <a:fillRect/>
          </a:stretch>
        </p:blipFill>
        <p:spPr>
          <a:xfrm>
            <a:off x="5489373" y="-792480"/>
            <a:ext cx="609600" cy="609600"/>
          </a:xfrm>
          <a:prstGeom prst="rect">
            <a:avLst/>
          </a:prstGeom>
        </p:spPr>
      </p:pic>
    </p:spTree>
    <p:extLst>
      <p:ext uri="{BB962C8B-B14F-4D97-AF65-F5344CB8AC3E}">
        <p14:creationId xmlns:p14="http://schemas.microsoft.com/office/powerpoint/2010/main" val="708286471"/>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4" presetClass="entr" presetSubtype="1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randombar(horizontal)">
                                      <p:cBhvr>
                                        <p:cTn id="9" dur="500"/>
                                        <p:tgtEl>
                                          <p:spTgt spid="15"/>
                                        </p:tgtEl>
                                      </p:cBhvr>
                                    </p:animEffect>
                                  </p:childTnLst>
                                </p:cTn>
                              </p:par>
                              <p:par>
                                <p:cTn id="10" presetID="14" presetClass="entr" presetSubtype="1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par>
                                <p:cTn id="13" presetID="14" presetClass="entr" presetSubtype="10" fill="hold" nodeType="with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14" presetClass="entr" presetSubtype="10" fill="hold"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par>
                                <p:cTn id="19" presetID="14" presetClass="entr" presetSubtype="10" fill="hold" nodeType="withEffect">
                                  <p:stCondLst>
                                    <p:cond delay="75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par>
                                <p:cTn id="22" presetID="14" presetClass="entr" presetSubtype="10" fill="hold" nodeType="withEffect">
                                  <p:stCondLst>
                                    <p:cond delay="100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par>
                                <p:cTn id="25" presetID="14" presetClass="entr" presetSubtype="10" fill="hold" nodeType="withEffect">
                                  <p:stCondLst>
                                    <p:cond delay="125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par>
                                <p:cTn id="28" presetID="14" presetClass="entr" presetSubtype="1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par>
                                <p:cTn id="31" presetID="14" presetClass="entr" presetSubtype="10" fill="hold" nodeType="withEffect">
                                  <p:stCondLst>
                                    <p:cond delay="175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par>
                                <p:cTn id="34" presetID="14" presetClass="entr" presetSubtype="10" fill="hold" nodeType="withEffect">
                                  <p:stCondLst>
                                    <p:cond delay="2000"/>
                                  </p:stCondLst>
                                  <p:childTnLst>
                                    <p:set>
                                      <p:cBhvr>
                                        <p:cTn id="35" dur="1" fill="hold">
                                          <p:stCondLst>
                                            <p:cond delay="0"/>
                                          </p:stCondLst>
                                        </p:cTn>
                                        <p:tgtEl>
                                          <p:spTgt spid="8"/>
                                        </p:tgtEl>
                                        <p:attrNameLst>
                                          <p:attrName>style.visibility</p:attrName>
                                        </p:attrNameLst>
                                      </p:cBhvr>
                                      <p:to>
                                        <p:strVal val="visible"/>
                                      </p:to>
                                    </p:set>
                                    <p:animEffect transition="in" filter="randombar(horizontal)">
                                      <p:cBhvr>
                                        <p:cTn id="36" dur="500"/>
                                        <p:tgtEl>
                                          <p:spTgt spid="8"/>
                                        </p:tgtEl>
                                      </p:cBhvr>
                                    </p:animEffect>
                                  </p:childTnLst>
                                </p:cTn>
                              </p:par>
                              <p:par>
                                <p:cTn id="37" presetID="14" presetClass="entr" presetSubtype="10" fill="hold" nodeType="withEffect">
                                  <p:stCondLst>
                                    <p:cond delay="225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par>
                                <p:cTn id="40" presetID="14" presetClass="entr" presetSubtype="10" fill="hold" nodeType="withEffect">
                                  <p:stCondLst>
                                    <p:cond delay="250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par>
                                <p:cTn id="43" presetID="14" presetClass="entr" presetSubtype="10" fill="hold" nodeType="withEffect">
                                  <p:stCondLst>
                                    <p:cond delay="275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500"/>
                                        <p:tgtEl>
                                          <p:spTgt spid="10"/>
                                        </p:tgtEl>
                                      </p:cBhvr>
                                    </p:animEffect>
                                  </p:childTnLst>
                                </p:cTn>
                              </p:par>
                            </p:childTnLst>
                          </p:cTn>
                        </p:par>
                        <p:par>
                          <p:cTn id="46" fill="hold">
                            <p:stCondLst>
                              <p:cond delay="3250"/>
                            </p:stCondLst>
                            <p:childTnLst>
                              <p:par>
                                <p:cTn id="47" presetID="18" presetClass="entr" presetSubtype="6"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strips(downRight)">
                                      <p:cBhvr>
                                        <p:cTn id="49" dur="500"/>
                                        <p:tgtEl>
                                          <p:spTgt spid="16"/>
                                        </p:tgtEl>
                                      </p:cBhvr>
                                    </p:animEffect>
                                  </p:childTnLst>
                                </p:cTn>
                              </p:par>
                            </p:childTnLst>
                          </p:cTn>
                        </p:par>
                        <p:par>
                          <p:cTn id="50" fill="hold">
                            <p:stCondLst>
                              <p:cond delay="3750"/>
                            </p:stCondLst>
                            <p:childTnLst>
                              <p:par>
                                <p:cTn id="51" presetID="42" presetClass="entr" presetSubtype="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1000"/>
                                        <p:tgtEl>
                                          <p:spTgt spid="2"/>
                                        </p:tgtEl>
                                      </p:cBhvr>
                                    </p:animEffect>
                                    <p:anim calcmode="lin" valueType="num">
                                      <p:cBhvr>
                                        <p:cTn id="54" dur="1000" fill="hold"/>
                                        <p:tgtEl>
                                          <p:spTgt spid="2"/>
                                        </p:tgtEl>
                                        <p:attrNameLst>
                                          <p:attrName>ppt_x</p:attrName>
                                        </p:attrNameLst>
                                      </p:cBhvr>
                                      <p:tavLst>
                                        <p:tav tm="0">
                                          <p:val>
                                            <p:strVal val="#ppt_x"/>
                                          </p:val>
                                        </p:tav>
                                        <p:tav tm="100000">
                                          <p:val>
                                            <p:strVal val="#ppt_x"/>
                                          </p:val>
                                        </p:tav>
                                      </p:tavLst>
                                    </p:anim>
                                    <p:anim calcmode="lin" valueType="num">
                                      <p:cBhvr>
                                        <p:cTn id="55" dur="1000" fill="hold"/>
                                        <p:tgtEl>
                                          <p:spTgt spid="2"/>
                                        </p:tgtEl>
                                        <p:attrNameLst>
                                          <p:attrName>ppt_y</p:attrName>
                                        </p:attrNameLst>
                                      </p:cBhvr>
                                      <p:tavLst>
                                        <p:tav tm="0">
                                          <p:val>
                                            <p:strVal val="#ppt_y+.1"/>
                                          </p:val>
                                        </p:tav>
                                        <p:tav tm="100000">
                                          <p:val>
                                            <p:strVal val="#ppt_y"/>
                                          </p:val>
                                        </p:tav>
                                      </p:tavLst>
                                    </p:anim>
                                  </p:childTnLst>
                                </p:cTn>
                              </p:par>
                            </p:childTnLst>
                          </p:cTn>
                        </p:par>
                        <p:par>
                          <p:cTn id="56" fill="hold">
                            <p:stCondLst>
                              <p:cond delay="4750"/>
                            </p:stCondLst>
                            <p:childTnLst>
                              <p:par>
                                <p:cTn id="57" presetID="16" presetClass="entr" presetSubtype="37"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barn(outVertical)">
                                      <p:cBhvr>
                                        <p:cTn id="59" dur="500"/>
                                        <p:tgtEl>
                                          <p:spTgt spid="36"/>
                                        </p:tgtEl>
                                      </p:cBhvr>
                                    </p:animEffect>
                                  </p:childTnLst>
                                </p:cTn>
                              </p:par>
                            </p:childTnLst>
                          </p:cTn>
                        </p:par>
                        <p:par>
                          <p:cTn id="60" fill="hold">
                            <p:stCondLst>
                              <p:cond delay="5250"/>
                            </p:stCondLst>
                            <p:childTnLst>
                              <p:par>
                                <p:cTn id="61" presetID="52" presetClass="entr" presetSubtype="0" fill="hold" grpId="0" nodeType="afterEffect">
                                  <p:stCondLst>
                                    <p:cond delay="0"/>
                                  </p:stCondLst>
                                  <p:iterate type="lt">
                                    <p:tmPct val="0"/>
                                  </p:iterate>
                                  <p:childTnLst>
                                    <p:set>
                                      <p:cBhvr>
                                        <p:cTn id="62" dur="1" fill="hold">
                                          <p:stCondLst>
                                            <p:cond delay="0"/>
                                          </p:stCondLst>
                                        </p:cTn>
                                        <p:tgtEl>
                                          <p:spTgt spid="38"/>
                                        </p:tgtEl>
                                        <p:attrNameLst>
                                          <p:attrName>style.visibility</p:attrName>
                                        </p:attrNameLst>
                                      </p:cBhvr>
                                      <p:to>
                                        <p:strVal val="visible"/>
                                      </p:to>
                                    </p:set>
                                    <p:animScale>
                                      <p:cBhvr>
                                        <p:cTn id="6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8"/>
                                        </p:tgtEl>
                                        <p:attrNameLst>
                                          <p:attrName>ppt_x</p:attrName>
                                          <p:attrName>ppt_y</p:attrName>
                                        </p:attrNameLst>
                                      </p:cBhvr>
                                    </p:animMotion>
                                    <p:animEffect transition="in" filter="fade">
                                      <p:cBhvr>
                                        <p:cTn id="65" dur="1000"/>
                                        <p:tgtEl>
                                          <p:spTgt spid="38"/>
                                        </p:tgtEl>
                                      </p:cBhvr>
                                    </p:animEffect>
                                  </p:childTnLst>
                                </p:cTn>
                              </p:par>
                            </p:childTnLst>
                          </p:cTn>
                        </p:par>
                        <p:par>
                          <p:cTn id="66" fill="hold">
                            <p:stCondLst>
                              <p:cond delay="6250"/>
                            </p:stCondLst>
                            <p:childTnLst>
                              <p:par>
                                <p:cTn id="67" presetID="38" presetClass="entr" presetSubtype="0" accel="50000" fill="hold" grpId="0" nodeType="afterEffect">
                                  <p:stCondLst>
                                    <p:cond delay="0"/>
                                  </p:stCondLst>
                                  <p:iterate type="lt">
                                    <p:tmPct val="50000"/>
                                  </p:iterate>
                                  <p:childTnLst>
                                    <p:set>
                                      <p:cBhvr>
                                        <p:cTn id="68" dur="1" fill="hold">
                                          <p:stCondLst>
                                            <p:cond delay="0"/>
                                          </p:stCondLst>
                                        </p:cTn>
                                        <p:tgtEl>
                                          <p:spTgt spid="37"/>
                                        </p:tgtEl>
                                        <p:attrNameLst>
                                          <p:attrName>style.visibility</p:attrName>
                                        </p:attrNameLst>
                                      </p:cBhvr>
                                      <p:to>
                                        <p:strVal val="visible"/>
                                      </p:to>
                                    </p:set>
                                    <p:set>
                                      <p:cBhvr>
                                        <p:cTn id="69" dur="455" fill="hold">
                                          <p:stCondLst>
                                            <p:cond delay="0"/>
                                          </p:stCondLst>
                                        </p:cTn>
                                        <p:tgtEl>
                                          <p:spTgt spid="37"/>
                                        </p:tgtEl>
                                        <p:attrNameLst>
                                          <p:attrName>style.rotation</p:attrName>
                                        </p:attrNameLst>
                                      </p:cBhvr>
                                      <p:to>
                                        <p:strVal val="-45.0"/>
                                      </p:to>
                                    </p:set>
                                    <p:anim calcmode="lin" valueType="num">
                                      <p:cBhvr>
                                        <p:cTn id="70" dur="455" fill="hold">
                                          <p:stCondLst>
                                            <p:cond delay="455"/>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71" dur="455"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72" dur="156" decel="50000" autoRev="1" fill="hold">
                                          <p:stCondLst>
                                            <p:cond delay="455"/>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73" dur="136" fill="hold">
                                          <p:stCondLst>
                                            <p:cond delay="864"/>
                                          </p:stCondLst>
                                        </p:cTn>
                                        <p:tgtEl>
                                          <p:spTgt spid="3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4" repeatCount="indefinite" fill="hold" display="0">
                  <p:stCondLst>
                    <p:cond delay="indefinite"/>
                  </p:stCondLst>
                  <p:endCondLst>
                    <p:cond evt="onStopAudio" delay="0">
                      <p:tgtEl>
                        <p:sldTgt/>
                      </p:tgtEl>
                    </p:cond>
                  </p:endCondLst>
                </p:cTn>
                <p:tgtEl>
                  <p:spTgt spid="28"/>
                </p:tgtEl>
              </p:cMediaNode>
            </p:audio>
          </p:childTnLst>
        </p:cTn>
      </p:par>
    </p:tnLst>
    <p:bldLst>
      <p:bldP spid="37"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学情分析</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24694" y="2347215"/>
            <a:ext cx="1107996" cy="2119865"/>
            <a:chOff x="124694" y="2347215"/>
            <a:chExt cx="1107996" cy="2119865"/>
          </a:xfrm>
        </p:grpSpPr>
        <p:grpSp>
          <p:nvGrpSpPr>
            <p:cNvPr id="27" name="组合 26"/>
            <p:cNvGrpSpPr/>
            <p:nvPr/>
          </p:nvGrpSpPr>
          <p:grpSpPr>
            <a:xfrm>
              <a:off x="770183" y="2347215"/>
              <a:ext cx="179916" cy="1100108"/>
              <a:chOff x="4524245" y="3111810"/>
              <a:chExt cx="134937" cy="825081"/>
            </a:xfrm>
          </p:grpSpPr>
          <p:cxnSp>
            <p:nvCxnSpPr>
              <p:cNvPr id="29" name="直接连接符 28"/>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8" name="矩形 27"/>
            <p:cNvSpPr/>
            <p:nvPr/>
          </p:nvSpPr>
          <p:spPr>
            <a:xfrm>
              <a:off x="124694" y="3266751"/>
              <a:ext cx="1107996" cy="1200329"/>
            </a:xfrm>
            <a:prstGeom prst="rect">
              <a:avLst/>
            </a:prstGeom>
          </p:spPr>
          <p:txBody>
            <a:bodyPr wrap="none">
              <a:spAutoFit/>
            </a:bodyPr>
            <a:lstStyle/>
            <a:p>
              <a:r>
                <a:rPr lang="zh-CN" altLang="en-US" sz="7200" dirty="0">
                  <a:solidFill>
                    <a:srgbClr val="79A4C7"/>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79A4C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32" name="组合 31"/>
          <p:cNvGrpSpPr/>
          <p:nvPr/>
        </p:nvGrpSpPr>
        <p:grpSpPr>
          <a:xfrm>
            <a:off x="3869778" y="2716181"/>
            <a:ext cx="1107996" cy="2119865"/>
            <a:chOff x="3869778" y="2347215"/>
            <a:chExt cx="1107996" cy="2119865"/>
          </a:xfrm>
        </p:grpSpPr>
        <p:grpSp>
          <p:nvGrpSpPr>
            <p:cNvPr id="33" name="组合 32"/>
            <p:cNvGrpSpPr/>
            <p:nvPr/>
          </p:nvGrpSpPr>
          <p:grpSpPr>
            <a:xfrm>
              <a:off x="4515267" y="2347215"/>
              <a:ext cx="179916" cy="1100108"/>
              <a:chOff x="4524245" y="3111810"/>
              <a:chExt cx="134937" cy="825081"/>
            </a:xfrm>
          </p:grpSpPr>
          <p:cxnSp>
            <p:nvCxnSpPr>
              <p:cNvPr id="35" name="直接连接符 34"/>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3869778" y="3266751"/>
              <a:ext cx="1107996" cy="1200329"/>
            </a:xfrm>
            <a:prstGeom prst="rect">
              <a:avLst/>
            </a:prstGeom>
          </p:spPr>
          <p:txBody>
            <a:bodyPr wrap="none">
              <a:spAutoFit/>
            </a:bodyPr>
            <a:lstStyle/>
            <a:p>
              <a:r>
                <a:rPr lang="zh-CN" altLang="en-US" sz="7200" dirty="0">
                  <a:solidFill>
                    <a:srgbClr val="F5CA40"/>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F5CA40"/>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38" name="组合 37"/>
          <p:cNvGrpSpPr/>
          <p:nvPr/>
        </p:nvGrpSpPr>
        <p:grpSpPr>
          <a:xfrm>
            <a:off x="7614862" y="2716181"/>
            <a:ext cx="1107996" cy="2119865"/>
            <a:chOff x="7614862" y="2347215"/>
            <a:chExt cx="1107996" cy="2119865"/>
          </a:xfrm>
        </p:grpSpPr>
        <p:grpSp>
          <p:nvGrpSpPr>
            <p:cNvPr id="39" name="组合 38"/>
            <p:cNvGrpSpPr/>
            <p:nvPr/>
          </p:nvGrpSpPr>
          <p:grpSpPr>
            <a:xfrm>
              <a:off x="8260351" y="2347215"/>
              <a:ext cx="179916" cy="1100108"/>
              <a:chOff x="4524245" y="3111810"/>
              <a:chExt cx="134937" cy="825081"/>
            </a:xfrm>
          </p:grpSpPr>
          <p:cxnSp>
            <p:nvCxnSpPr>
              <p:cNvPr id="41" name="直接连接符 40"/>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7614862" y="3266751"/>
              <a:ext cx="1107996" cy="1200329"/>
            </a:xfrm>
            <a:prstGeom prst="rect">
              <a:avLst/>
            </a:prstGeom>
          </p:spPr>
          <p:txBody>
            <a:bodyPr wrap="none">
              <a:spAutoFit/>
            </a:bodyPr>
            <a:lstStyle/>
            <a:p>
              <a:r>
                <a:rPr lang="zh-CN" altLang="en-US" sz="7200" dirty="0">
                  <a:solidFill>
                    <a:srgbClr val="F86251"/>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F8625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44" name="组合 43"/>
          <p:cNvGrpSpPr/>
          <p:nvPr/>
        </p:nvGrpSpPr>
        <p:grpSpPr>
          <a:xfrm>
            <a:off x="1113255" y="3820480"/>
            <a:ext cx="1006013" cy="1025234"/>
            <a:chOff x="1113255" y="3451514"/>
            <a:chExt cx="1006013" cy="1025234"/>
          </a:xfrm>
        </p:grpSpPr>
        <p:sp>
          <p:nvSpPr>
            <p:cNvPr id="45"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79A4C7"/>
            </a:solidFill>
            <a:ln>
              <a:noFill/>
            </a:ln>
            <a:extLst/>
          </p:spPr>
          <p:txBody>
            <a:bodyPr/>
            <a:lstStyle/>
            <a:p>
              <a:endParaRPr lang="zh-CN" altLang="en-US" sz="1799"/>
            </a:p>
          </p:txBody>
        </p:sp>
        <p:sp>
          <p:nvSpPr>
            <p:cNvPr id="46" name="文本框 45"/>
            <p:cNvSpPr txBox="1"/>
            <p:nvPr/>
          </p:nvSpPr>
          <p:spPr>
            <a:xfrm>
              <a:off x="1291492" y="361744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47" name="组合 46"/>
          <p:cNvGrpSpPr/>
          <p:nvPr/>
        </p:nvGrpSpPr>
        <p:grpSpPr>
          <a:xfrm>
            <a:off x="4858339" y="3810812"/>
            <a:ext cx="1006013" cy="1025234"/>
            <a:chOff x="4858339" y="3441846"/>
            <a:chExt cx="1006013" cy="1025234"/>
          </a:xfrm>
        </p:grpSpPr>
        <p:sp>
          <p:nvSpPr>
            <p:cNvPr id="48"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5CA40"/>
            </a:solidFill>
            <a:ln>
              <a:noFill/>
            </a:ln>
            <a:extLst/>
          </p:spPr>
          <p:txBody>
            <a:bodyPr/>
            <a:lstStyle/>
            <a:p>
              <a:endParaRPr lang="zh-CN" altLang="en-US" sz="1799"/>
            </a:p>
          </p:txBody>
        </p:sp>
        <p:sp>
          <p:nvSpPr>
            <p:cNvPr id="49" name="文本框 48"/>
            <p:cNvSpPr txBox="1"/>
            <p:nvPr/>
          </p:nvSpPr>
          <p:spPr>
            <a:xfrm>
              <a:off x="5036577" y="3617441"/>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50" name="组合 49"/>
          <p:cNvGrpSpPr/>
          <p:nvPr/>
        </p:nvGrpSpPr>
        <p:grpSpPr>
          <a:xfrm>
            <a:off x="8603423" y="3810812"/>
            <a:ext cx="1006013" cy="1025234"/>
            <a:chOff x="8603423" y="3441846"/>
            <a:chExt cx="1006013" cy="1025234"/>
          </a:xfrm>
        </p:grpSpPr>
        <p:sp>
          <p:nvSpPr>
            <p:cNvPr id="51"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86251"/>
            </a:solidFill>
            <a:ln>
              <a:noFill/>
            </a:ln>
            <a:extLst/>
          </p:spPr>
          <p:txBody>
            <a:bodyPr/>
            <a:lstStyle/>
            <a:p>
              <a:endParaRPr lang="zh-CN" altLang="en-US" sz="1799"/>
            </a:p>
          </p:txBody>
        </p:sp>
        <p:sp>
          <p:nvSpPr>
            <p:cNvPr id="52" name="文本框 51"/>
            <p:cNvSpPr txBox="1"/>
            <p:nvPr/>
          </p:nvSpPr>
          <p:spPr>
            <a:xfrm>
              <a:off x="8781660" y="3617440"/>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53" name="组合 52"/>
          <p:cNvGrpSpPr/>
          <p:nvPr/>
        </p:nvGrpSpPr>
        <p:grpSpPr>
          <a:xfrm>
            <a:off x="1113255" y="2546588"/>
            <a:ext cx="2877378" cy="992045"/>
            <a:chOff x="1113255" y="2177622"/>
            <a:chExt cx="2877378" cy="992045"/>
          </a:xfrm>
        </p:grpSpPr>
        <p:sp>
          <p:nvSpPr>
            <p:cNvPr id="54" name="矩形 53"/>
            <p:cNvSpPr/>
            <p:nvPr/>
          </p:nvSpPr>
          <p:spPr>
            <a:xfrm>
              <a:off x="1113255" y="2177622"/>
              <a:ext cx="2877378" cy="992045"/>
            </a:xfrm>
            <a:prstGeom prst="rect">
              <a:avLst/>
            </a:prstGeom>
            <a:solidFill>
              <a:srgbClr val="79A4C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55" name="文本框 54"/>
            <p:cNvSpPr txBox="1"/>
            <p:nvPr/>
          </p:nvSpPr>
          <p:spPr>
            <a:xfrm>
              <a:off x="1516913"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学习基础</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56" name="组合 55"/>
          <p:cNvGrpSpPr/>
          <p:nvPr/>
        </p:nvGrpSpPr>
        <p:grpSpPr>
          <a:xfrm>
            <a:off x="4858339" y="2546588"/>
            <a:ext cx="2877378" cy="992045"/>
            <a:chOff x="4858339" y="2177622"/>
            <a:chExt cx="2877378" cy="992045"/>
          </a:xfrm>
        </p:grpSpPr>
        <p:sp>
          <p:nvSpPr>
            <p:cNvPr id="57" name="矩形 56"/>
            <p:cNvSpPr/>
            <p:nvPr/>
          </p:nvSpPr>
          <p:spPr>
            <a:xfrm>
              <a:off x="4858339" y="2177622"/>
              <a:ext cx="2877378" cy="992045"/>
            </a:xfrm>
            <a:prstGeom prst="rect">
              <a:avLst/>
            </a:prstGeom>
            <a:solidFill>
              <a:srgbClr val="F5CA4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58" name="文本框 57"/>
            <p:cNvSpPr txBox="1"/>
            <p:nvPr/>
          </p:nvSpPr>
          <p:spPr>
            <a:xfrm>
              <a:off x="5346660"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认知能力</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59" name="组合 58"/>
          <p:cNvGrpSpPr/>
          <p:nvPr/>
        </p:nvGrpSpPr>
        <p:grpSpPr>
          <a:xfrm>
            <a:off x="8603423" y="2546588"/>
            <a:ext cx="2877378" cy="992045"/>
            <a:chOff x="8603423" y="2177622"/>
            <a:chExt cx="2877378" cy="992045"/>
          </a:xfrm>
        </p:grpSpPr>
        <p:sp>
          <p:nvSpPr>
            <p:cNvPr id="60" name="矩形 59"/>
            <p:cNvSpPr/>
            <p:nvPr/>
          </p:nvSpPr>
          <p:spPr>
            <a:xfrm>
              <a:off x="8603423" y="2177622"/>
              <a:ext cx="2877378" cy="992045"/>
            </a:xfrm>
            <a:prstGeom prst="rect">
              <a:avLst/>
            </a:prstGeom>
            <a:solidFill>
              <a:srgbClr val="F8625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61" name="文本框 60"/>
            <p:cNvSpPr txBox="1"/>
            <p:nvPr/>
          </p:nvSpPr>
          <p:spPr>
            <a:xfrm>
              <a:off x="9023243" y="2301825"/>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信息素养</a:t>
              </a:r>
              <a:endParaRPr lang="zh-CN" altLang="en-US" sz="3600" b="1" dirty="0">
                <a:solidFill>
                  <a:srgbClr val="FFFFFF"/>
                </a:solidFill>
                <a:latin typeface="幼圆" panose="02010509060101010101" pitchFamily="49" charset="-122"/>
                <a:ea typeface="幼圆" panose="02010509060101010101" pitchFamily="49" charset="-122"/>
              </a:endParaRPr>
            </a:p>
          </p:txBody>
        </p:sp>
      </p:grpSp>
      <p:sp>
        <p:nvSpPr>
          <p:cNvPr id="62" name="矩形 47"/>
          <p:cNvSpPr>
            <a:spLocks noChangeArrowheads="1"/>
          </p:cNvSpPr>
          <p:nvPr/>
        </p:nvSpPr>
        <p:spPr bwMode="auto">
          <a:xfrm>
            <a:off x="600901" y="5290544"/>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63" name="矩形 47"/>
          <p:cNvSpPr>
            <a:spLocks noChangeArrowheads="1"/>
          </p:cNvSpPr>
          <p:nvPr/>
        </p:nvSpPr>
        <p:spPr bwMode="auto">
          <a:xfrm>
            <a:off x="4387477" y="5290544"/>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64" name="矩形 47"/>
          <p:cNvSpPr>
            <a:spLocks noChangeArrowheads="1"/>
          </p:cNvSpPr>
          <p:nvPr/>
        </p:nvSpPr>
        <p:spPr bwMode="auto">
          <a:xfrm>
            <a:off x="8107231" y="5290544"/>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Tree>
    <p:extLst>
      <p:ext uri="{BB962C8B-B14F-4D97-AF65-F5344CB8AC3E}">
        <p14:creationId xmlns:p14="http://schemas.microsoft.com/office/powerpoint/2010/main" val="42596241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44"/>
                                        </p:tgtEl>
                                        <p:attrNameLst>
                                          <p:attrName>style.visibility</p:attrName>
                                        </p:attrNameLst>
                                      </p:cBhvr>
                                      <p:to>
                                        <p:strVal val="visible"/>
                                      </p:to>
                                    </p:set>
                                    <p:anim calcmode="lin" valueType="num">
                                      <p:cBhvr>
                                        <p:cTn id="7" dur="750" fill="hold"/>
                                        <p:tgtEl>
                                          <p:spTgt spid="44"/>
                                        </p:tgtEl>
                                        <p:attrNameLst>
                                          <p:attrName>ppt_w</p:attrName>
                                        </p:attrNameLst>
                                      </p:cBhvr>
                                      <p:tavLst>
                                        <p:tav tm="0">
                                          <p:val>
                                            <p:strVal val="4*#ppt_w"/>
                                          </p:val>
                                        </p:tav>
                                        <p:tav tm="100000">
                                          <p:val>
                                            <p:strVal val="#ppt_w"/>
                                          </p:val>
                                        </p:tav>
                                      </p:tavLst>
                                    </p:anim>
                                    <p:anim calcmode="lin" valueType="num">
                                      <p:cBhvr>
                                        <p:cTn id="8" dur="750" fill="hold"/>
                                        <p:tgtEl>
                                          <p:spTgt spid="44"/>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44"/>
                                        </p:tgtEl>
                                      </p:cBhvr>
                                    </p:animEffect>
                                    <p:animScale>
                                      <p:cBhvr>
                                        <p:cTn id="12" dur="250" autoRev="1" fill="hold"/>
                                        <p:tgtEl>
                                          <p:spTgt spid="44"/>
                                        </p:tgtEl>
                                      </p:cBhvr>
                                      <p:by x="105000" y="105000"/>
                                    </p:animScale>
                                  </p:childTnLst>
                                </p:cTn>
                              </p:par>
                            </p:childTnLst>
                          </p:cTn>
                        </p:par>
                        <p:par>
                          <p:cTn id="13" fill="hold">
                            <p:stCondLst>
                              <p:cond delay="1500"/>
                            </p:stCondLst>
                            <p:childTnLst>
                              <p:par>
                                <p:cTn id="14" presetID="22" presetClass="entr" presetSubtype="4"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par>
                          <p:cTn id="17" fill="hold">
                            <p:stCondLst>
                              <p:cond delay="2000"/>
                            </p:stCondLst>
                            <p:childTnLst>
                              <p:par>
                                <p:cTn id="18" presetID="30"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800" decel="100000"/>
                                        <p:tgtEl>
                                          <p:spTgt spid="53"/>
                                        </p:tgtEl>
                                      </p:cBhvr>
                                    </p:animEffect>
                                    <p:anim calcmode="lin" valueType="num">
                                      <p:cBhvr>
                                        <p:cTn id="21" dur="800" decel="100000" fill="hold"/>
                                        <p:tgtEl>
                                          <p:spTgt spid="53"/>
                                        </p:tgtEl>
                                        <p:attrNameLst>
                                          <p:attrName>style.rotation</p:attrName>
                                        </p:attrNameLst>
                                      </p:cBhvr>
                                      <p:tavLst>
                                        <p:tav tm="0">
                                          <p:val>
                                            <p:fltVal val="-90"/>
                                          </p:val>
                                        </p:tav>
                                        <p:tav tm="100000">
                                          <p:val>
                                            <p:fltVal val="0"/>
                                          </p:val>
                                        </p:tav>
                                      </p:tavLst>
                                    </p:anim>
                                    <p:anim calcmode="lin" valueType="num">
                                      <p:cBhvr>
                                        <p:cTn id="22" dur="800" decel="100000" fill="hold"/>
                                        <p:tgtEl>
                                          <p:spTgt spid="53"/>
                                        </p:tgtEl>
                                        <p:attrNameLst>
                                          <p:attrName>ppt_x</p:attrName>
                                        </p:attrNameLst>
                                      </p:cBhvr>
                                      <p:tavLst>
                                        <p:tav tm="0">
                                          <p:val>
                                            <p:strVal val="#ppt_x+0.4"/>
                                          </p:val>
                                        </p:tav>
                                        <p:tav tm="100000">
                                          <p:val>
                                            <p:strVal val="#ppt_x-0.05"/>
                                          </p:val>
                                        </p:tav>
                                      </p:tavLst>
                                    </p:anim>
                                    <p:anim calcmode="lin" valueType="num">
                                      <p:cBhvr>
                                        <p:cTn id="23" dur="800" decel="100000" fill="hold"/>
                                        <p:tgtEl>
                                          <p:spTgt spid="53"/>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53"/>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53"/>
                                        </p:tgtEl>
                                        <p:attrNameLst>
                                          <p:attrName>ppt_y</p:attrName>
                                        </p:attrNameLst>
                                      </p:cBhvr>
                                      <p:tavLst>
                                        <p:tav tm="0">
                                          <p:val>
                                            <p:strVal val="#ppt_y+0.1"/>
                                          </p:val>
                                        </p:tav>
                                        <p:tav tm="100000">
                                          <p:val>
                                            <p:strVal val="#ppt_y"/>
                                          </p:val>
                                        </p:tav>
                                      </p:tavLst>
                                    </p:anim>
                                  </p:childTnLst>
                                </p:cTn>
                              </p:par>
                            </p:childTnLst>
                          </p:cTn>
                        </p:par>
                        <p:par>
                          <p:cTn id="26" fill="hold">
                            <p:stCondLst>
                              <p:cond delay="3000"/>
                            </p:stCondLst>
                            <p:childTnLst>
                              <p:par>
                                <p:cTn id="27" presetID="23" presetClass="entr" presetSubtype="32"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750" fill="hold"/>
                                        <p:tgtEl>
                                          <p:spTgt spid="47"/>
                                        </p:tgtEl>
                                        <p:attrNameLst>
                                          <p:attrName>ppt_w</p:attrName>
                                        </p:attrNameLst>
                                      </p:cBhvr>
                                      <p:tavLst>
                                        <p:tav tm="0">
                                          <p:val>
                                            <p:strVal val="4*#ppt_w"/>
                                          </p:val>
                                        </p:tav>
                                        <p:tav tm="100000">
                                          <p:val>
                                            <p:strVal val="#ppt_w"/>
                                          </p:val>
                                        </p:tav>
                                      </p:tavLst>
                                    </p:anim>
                                    <p:anim calcmode="lin" valueType="num">
                                      <p:cBhvr>
                                        <p:cTn id="30" dur="750" fill="hold"/>
                                        <p:tgtEl>
                                          <p:spTgt spid="47"/>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26" presetClass="emph" presetSubtype="0" fill="hold" nodeType="afterEffect">
                                  <p:stCondLst>
                                    <p:cond delay="0"/>
                                  </p:stCondLst>
                                  <p:childTnLst>
                                    <p:animEffect transition="out" filter="fade">
                                      <p:cBhvr>
                                        <p:cTn id="33" dur="500" tmFilter="0, 0; .2, .5; .8, .5; 1, 0"/>
                                        <p:tgtEl>
                                          <p:spTgt spid="47"/>
                                        </p:tgtEl>
                                      </p:cBhvr>
                                    </p:animEffect>
                                    <p:animScale>
                                      <p:cBhvr>
                                        <p:cTn id="34" dur="250" autoRev="1" fill="hold"/>
                                        <p:tgtEl>
                                          <p:spTgt spid="47"/>
                                        </p:tgtEl>
                                      </p:cBhvr>
                                      <p:by x="105000" y="105000"/>
                                    </p:animScale>
                                  </p:childTnLst>
                                </p:cTn>
                              </p:par>
                            </p:childTnLst>
                          </p:cTn>
                        </p:par>
                        <p:par>
                          <p:cTn id="35" fill="hold">
                            <p:stCondLst>
                              <p:cond delay="4250"/>
                            </p:stCondLst>
                            <p:childTnLst>
                              <p:par>
                                <p:cTn id="36" presetID="22" presetClass="entr" presetSubtype="4"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down)">
                                      <p:cBhvr>
                                        <p:cTn id="38" dur="500"/>
                                        <p:tgtEl>
                                          <p:spTgt spid="32"/>
                                        </p:tgtEl>
                                      </p:cBhvr>
                                    </p:animEffect>
                                  </p:childTnLst>
                                </p:cTn>
                              </p:par>
                            </p:childTnLst>
                          </p:cTn>
                        </p:par>
                        <p:par>
                          <p:cTn id="39" fill="hold">
                            <p:stCondLst>
                              <p:cond delay="4750"/>
                            </p:stCondLst>
                            <p:childTnLst>
                              <p:par>
                                <p:cTn id="40" presetID="30" presetClass="entr" presetSubtype="0" fill="hold" nodeType="after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800" decel="100000"/>
                                        <p:tgtEl>
                                          <p:spTgt spid="56"/>
                                        </p:tgtEl>
                                      </p:cBhvr>
                                    </p:animEffect>
                                    <p:anim calcmode="lin" valueType="num">
                                      <p:cBhvr>
                                        <p:cTn id="43" dur="800" decel="100000" fill="hold"/>
                                        <p:tgtEl>
                                          <p:spTgt spid="56"/>
                                        </p:tgtEl>
                                        <p:attrNameLst>
                                          <p:attrName>style.rotation</p:attrName>
                                        </p:attrNameLst>
                                      </p:cBhvr>
                                      <p:tavLst>
                                        <p:tav tm="0">
                                          <p:val>
                                            <p:fltVal val="-90"/>
                                          </p:val>
                                        </p:tav>
                                        <p:tav tm="100000">
                                          <p:val>
                                            <p:fltVal val="0"/>
                                          </p:val>
                                        </p:tav>
                                      </p:tavLst>
                                    </p:anim>
                                    <p:anim calcmode="lin" valueType="num">
                                      <p:cBhvr>
                                        <p:cTn id="44" dur="800" decel="100000" fill="hold"/>
                                        <p:tgtEl>
                                          <p:spTgt spid="56"/>
                                        </p:tgtEl>
                                        <p:attrNameLst>
                                          <p:attrName>ppt_x</p:attrName>
                                        </p:attrNameLst>
                                      </p:cBhvr>
                                      <p:tavLst>
                                        <p:tav tm="0">
                                          <p:val>
                                            <p:strVal val="#ppt_x+0.4"/>
                                          </p:val>
                                        </p:tav>
                                        <p:tav tm="100000">
                                          <p:val>
                                            <p:strVal val="#ppt_x-0.05"/>
                                          </p:val>
                                        </p:tav>
                                      </p:tavLst>
                                    </p:anim>
                                    <p:anim calcmode="lin" valueType="num">
                                      <p:cBhvr>
                                        <p:cTn id="45" dur="800" decel="100000" fill="hold"/>
                                        <p:tgtEl>
                                          <p:spTgt spid="56"/>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56"/>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56"/>
                                        </p:tgtEl>
                                        <p:attrNameLst>
                                          <p:attrName>ppt_y</p:attrName>
                                        </p:attrNameLst>
                                      </p:cBhvr>
                                      <p:tavLst>
                                        <p:tav tm="0">
                                          <p:val>
                                            <p:strVal val="#ppt_y+0.1"/>
                                          </p:val>
                                        </p:tav>
                                        <p:tav tm="100000">
                                          <p:val>
                                            <p:strVal val="#ppt_y"/>
                                          </p:val>
                                        </p:tav>
                                      </p:tavLst>
                                    </p:anim>
                                  </p:childTnLst>
                                </p:cTn>
                              </p:par>
                            </p:childTnLst>
                          </p:cTn>
                        </p:par>
                        <p:par>
                          <p:cTn id="48" fill="hold">
                            <p:stCondLst>
                              <p:cond delay="5750"/>
                            </p:stCondLst>
                            <p:childTnLst>
                              <p:par>
                                <p:cTn id="49" presetID="23" presetClass="entr" presetSubtype="32"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750" fill="hold"/>
                                        <p:tgtEl>
                                          <p:spTgt spid="50"/>
                                        </p:tgtEl>
                                        <p:attrNameLst>
                                          <p:attrName>ppt_w</p:attrName>
                                        </p:attrNameLst>
                                      </p:cBhvr>
                                      <p:tavLst>
                                        <p:tav tm="0">
                                          <p:val>
                                            <p:strVal val="4*#ppt_w"/>
                                          </p:val>
                                        </p:tav>
                                        <p:tav tm="100000">
                                          <p:val>
                                            <p:strVal val="#ppt_w"/>
                                          </p:val>
                                        </p:tav>
                                      </p:tavLst>
                                    </p:anim>
                                    <p:anim calcmode="lin" valueType="num">
                                      <p:cBhvr>
                                        <p:cTn id="52" dur="750" fill="hold"/>
                                        <p:tgtEl>
                                          <p:spTgt spid="50"/>
                                        </p:tgtEl>
                                        <p:attrNameLst>
                                          <p:attrName>ppt_h</p:attrName>
                                        </p:attrNameLst>
                                      </p:cBhvr>
                                      <p:tavLst>
                                        <p:tav tm="0">
                                          <p:val>
                                            <p:strVal val="4*#ppt_h"/>
                                          </p:val>
                                        </p:tav>
                                        <p:tav tm="100000">
                                          <p:val>
                                            <p:strVal val="#ppt_h"/>
                                          </p:val>
                                        </p:tav>
                                      </p:tavLst>
                                    </p:anim>
                                  </p:childTnLst>
                                </p:cTn>
                              </p:par>
                            </p:childTnLst>
                          </p:cTn>
                        </p:par>
                        <p:par>
                          <p:cTn id="53" fill="hold">
                            <p:stCondLst>
                              <p:cond delay="6500"/>
                            </p:stCondLst>
                            <p:childTnLst>
                              <p:par>
                                <p:cTn id="54" presetID="26" presetClass="emph" presetSubtype="0" fill="hold" nodeType="afterEffect">
                                  <p:stCondLst>
                                    <p:cond delay="0"/>
                                  </p:stCondLst>
                                  <p:childTnLst>
                                    <p:animEffect transition="out" filter="fade">
                                      <p:cBhvr>
                                        <p:cTn id="55" dur="500" tmFilter="0, 0; .2, .5; .8, .5; 1, 0"/>
                                        <p:tgtEl>
                                          <p:spTgt spid="50"/>
                                        </p:tgtEl>
                                      </p:cBhvr>
                                    </p:animEffect>
                                    <p:animScale>
                                      <p:cBhvr>
                                        <p:cTn id="56" dur="250" autoRev="1" fill="hold"/>
                                        <p:tgtEl>
                                          <p:spTgt spid="50"/>
                                        </p:tgtEl>
                                      </p:cBhvr>
                                      <p:by x="105000" y="105000"/>
                                    </p:animScale>
                                  </p:childTnLst>
                                </p:cTn>
                              </p:par>
                            </p:childTnLst>
                          </p:cTn>
                        </p:par>
                        <p:par>
                          <p:cTn id="57" fill="hold">
                            <p:stCondLst>
                              <p:cond delay="7000"/>
                            </p:stCondLst>
                            <p:childTnLst>
                              <p:par>
                                <p:cTn id="58" presetID="22" presetClass="entr" presetSubtype="4" fill="hold"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down)">
                                      <p:cBhvr>
                                        <p:cTn id="60" dur="500"/>
                                        <p:tgtEl>
                                          <p:spTgt spid="38"/>
                                        </p:tgtEl>
                                      </p:cBhvr>
                                    </p:animEffect>
                                  </p:childTnLst>
                                </p:cTn>
                              </p:par>
                            </p:childTnLst>
                          </p:cTn>
                        </p:par>
                        <p:par>
                          <p:cTn id="61" fill="hold">
                            <p:stCondLst>
                              <p:cond delay="7500"/>
                            </p:stCondLst>
                            <p:childTnLst>
                              <p:par>
                                <p:cTn id="62" presetID="30" presetClass="entr" presetSubtype="0" fill="hold"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800" decel="100000"/>
                                        <p:tgtEl>
                                          <p:spTgt spid="59"/>
                                        </p:tgtEl>
                                      </p:cBhvr>
                                    </p:animEffect>
                                    <p:anim calcmode="lin" valueType="num">
                                      <p:cBhvr>
                                        <p:cTn id="65" dur="800" decel="100000" fill="hold"/>
                                        <p:tgtEl>
                                          <p:spTgt spid="59"/>
                                        </p:tgtEl>
                                        <p:attrNameLst>
                                          <p:attrName>style.rotation</p:attrName>
                                        </p:attrNameLst>
                                      </p:cBhvr>
                                      <p:tavLst>
                                        <p:tav tm="0">
                                          <p:val>
                                            <p:fltVal val="-90"/>
                                          </p:val>
                                        </p:tav>
                                        <p:tav tm="100000">
                                          <p:val>
                                            <p:fltVal val="0"/>
                                          </p:val>
                                        </p:tav>
                                      </p:tavLst>
                                    </p:anim>
                                    <p:anim calcmode="lin" valueType="num">
                                      <p:cBhvr>
                                        <p:cTn id="66" dur="800" decel="100000" fill="hold"/>
                                        <p:tgtEl>
                                          <p:spTgt spid="59"/>
                                        </p:tgtEl>
                                        <p:attrNameLst>
                                          <p:attrName>ppt_x</p:attrName>
                                        </p:attrNameLst>
                                      </p:cBhvr>
                                      <p:tavLst>
                                        <p:tav tm="0">
                                          <p:val>
                                            <p:strVal val="#ppt_x+0.4"/>
                                          </p:val>
                                        </p:tav>
                                        <p:tav tm="100000">
                                          <p:val>
                                            <p:strVal val="#ppt_x-0.05"/>
                                          </p:val>
                                        </p:tav>
                                      </p:tavLst>
                                    </p:anim>
                                    <p:anim calcmode="lin" valueType="num">
                                      <p:cBhvr>
                                        <p:cTn id="67" dur="800" decel="100000" fill="hold"/>
                                        <p:tgtEl>
                                          <p:spTgt spid="59"/>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59"/>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59"/>
                                        </p:tgtEl>
                                        <p:attrNameLst>
                                          <p:attrName>ppt_y</p:attrName>
                                        </p:attrNameLst>
                                      </p:cBhvr>
                                      <p:tavLst>
                                        <p:tav tm="0">
                                          <p:val>
                                            <p:strVal val="#ppt_y+0.1"/>
                                          </p:val>
                                        </p:tav>
                                        <p:tav tm="100000">
                                          <p:val>
                                            <p:strVal val="#ppt_y"/>
                                          </p:val>
                                        </p:tav>
                                      </p:tavLst>
                                    </p:anim>
                                  </p:childTnLst>
                                </p:cTn>
                              </p:par>
                            </p:childTnLst>
                          </p:cTn>
                        </p:par>
                        <p:par>
                          <p:cTn id="70" fill="hold">
                            <p:stCondLst>
                              <p:cond delay="8500"/>
                            </p:stCondLst>
                            <p:childTnLst>
                              <p:par>
                                <p:cTn id="71" presetID="16" presetClass="entr" presetSubtype="37" fill="hold" grpId="0" nodeType="after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barn(outVertical)">
                                      <p:cBhvr>
                                        <p:cTn id="73" dur="500"/>
                                        <p:tgtEl>
                                          <p:spTgt spid="62"/>
                                        </p:tgtEl>
                                      </p:cBhvr>
                                    </p:animEffect>
                                  </p:childTnLst>
                                </p:cTn>
                              </p:par>
                            </p:childTnLst>
                          </p:cTn>
                        </p:par>
                        <p:par>
                          <p:cTn id="74" fill="hold">
                            <p:stCondLst>
                              <p:cond delay="9000"/>
                            </p:stCondLst>
                            <p:childTnLst>
                              <p:par>
                                <p:cTn id="75" presetID="16" presetClass="entr" presetSubtype="37"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barn(outVertical)">
                                      <p:cBhvr>
                                        <p:cTn id="77" dur="500"/>
                                        <p:tgtEl>
                                          <p:spTgt spid="63"/>
                                        </p:tgtEl>
                                      </p:cBhvr>
                                    </p:animEffect>
                                  </p:childTnLst>
                                </p:cTn>
                              </p:par>
                            </p:childTnLst>
                          </p:cTn>
                        </p:par>
                        <p:par>
                          <p:cTn id="78" fill="hold">
                            <p:stCondLst>
                              <p:cond delay="9500"/>
                            </p:stCondLst>
                            <p:childTnLst>
                              <p:par>
                                <p:cTn id="79" presetID="16" presetClass="entr" presetSubtype="37"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barn(outVertical)">
                                      <p:cBhvr>
                                        <p:cTn id="8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0"/>
            <a:ext cx="12212664" cy="6858000"/>
            <a:chOff x="0" y="0"/>
            <a:chExt cx="12212664" cy="6858000"/>
          </a:xfrm>
        </p:grpSpPr>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49" name="图片 48"/>
            <p:cNvPicPr>
              <a:picLocks noChangeAspect="1"/>
            </p:cNvPicPr>
            <p:nvPr/>
          </p:nvPicPr>
          <p:blipFill rotWithShape="1">
            <a:blip r:embed="rId3">
              <a:extLst>
                <a:ext uri="{28A0092B-C50C-407E-A947-70E740481C1C}">
                  <a14:useLocalDpi xmlns:a14="http://schemas.microsoft.com/office/drawing/2010/main" val="0"/>
                </a:ext>
              </a:extLst>
            </a:blip>
            <a:srcRect r="17402"/>
            <a:stretch/>
          </p:blipFill>
          <p:spPr>
            <a:xfrm>
              <a:off x="6548035" y="0"/>
              <a:ext cx="5664629" cy="6858000"/>
            </a:xfrm>
            <a:prstGeom prst="rect">
              <a:avLst/>
            </a:prstGeom>
          </p:spPr>
        </p:pic>
      </p:grpSp>
      <p:sp>
        <p:nvSpPr>
          <p:cNvPr id="57" name="矩形 56"/>
          <p:cNvSpPr/>
          <p:nvPr/>
        </p:nvSpPr>
        <p:spPr>
          <a:xfrm rot="18899340">
            <a:off x="5635461" y="2120600"/>
            <a:ext cx="4143699" cy="4479288"/>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8216" y="5021449"/>
            <a:ext cx="5750802" cy="1139664"/>
            <a:chOff x="4398882" y="2540430"/>
            <a:chExt cx="3243263" cy="644526"/>
          </a:xfrm>
        </p:grpSpPr>
        <p:sp>
          <p:nvSpPr>
            <p:cNvPr id="52" name="Freeform 5"/>
            <p:cNvSpPr>
              <a:spLocks/>
            </p:cNvSpPr>
            <p:nvPr/>
          </p:nvSpPr>
          <p:spPr bwMode="auto">
            <a:xfrm>
              <a:off x="4398882" y="2643618"/>
              <a:ext cx="433388" cy="541338"/>
            </a:xfrm>
            <a:custGeom>
              <a:avLst/>
              <a:gdLst>
                <a:gd name="T0" fmla="*/ 138 w 273"/>
                <a:gd name="T1" fmla="*/ 171 h 341"/>
                <a:gd name="T2" fmla="*/ 0 w 273"/>
                <a:gd name="T3" fmla="*/ 341 h 341"/>
                <a:gd name="T4" fmla="*/ 273 w 273"/>
                <a:gd name="T5" fmla="*/ 341 h 341"/>
                <a:gd name="T6" fmla="*/ 273 w 273"/>
                <a:gd name="T7" fmla="*/ 0 h 341"/>
                <a:gd name="T8" fmla="*/ 0 w 273"/>
                <a:gd name="T9" fmla="*/ 0 h 341"/>
                <a:gd name="T10" fmla="*/ 138 w 273"/>
                <a:gd name="T11" fmla="*/ 171 h 341"/>
              </a:gdLst>
              <a:ahLst/>
              <a:cxnLst>
                <a:cxn ang="0">
                  <a:pos x="T0" y="T1"/>
                </a:cxn>
                <a:cxn ang="0">
                  <a:pos x="T2" y="T3"/>
                </a:cxn>
                <a:cxn ang="0">
                  <a:pos x="T4" y="T5"/>
                </a:cxn>
                <a:cxn ang="0">
                  <a:pos x="T6" y="T7"/>
                </a:cxn>
                <a:cxn ang="0">
                  <a:pos x="T8" y="T9"/>
                </a:cxn>
                <a:cxn ang="0">
                  <a:pos x="T10" y="T11"/>
                </a:cxn>
              </a:cxnLst>
              <a:rect l="0" t="0" r="r" b="b"/>
              <a:pathLst>
                <a:path w="273" h="341">
                  <a:moveTo>
                    <a:pt x="138" y="171"/>
                  </a:moveTo>
                  <a:lnTo>
                    <a:pt x="0" y="341"/>
                  </a:lnTo>
                  <a:lnTo>
                    <a:pt x="273" y="341"/>
                  </a:lnTo>
                  <a:lnTo>
                    <a:pt x="273" y="0"/>
                  </a:lnTo>
                  <a:lnTo>
                    <a:pt x="0" y="0"/>
                  </a:lnTo>
                  <a:lnTo>
                    <a:pt x="138"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7210345" y="2643618"/>
              <a:ext cx="431800" cy="541338"/>
            </a:xfrm>
            <a:custGeom>
              <a:avLst/>
              <a:gdLst>
                <a:gd name="T0" fmla="*/ 137 w 272"/>
                <a:gd name="T1" fmla="*/ 171 h 341"/>
                <a:gd name="T2" fmla="*/ 272 w 272"/>
                <a:gd name="T3" fmla="*/ 341 h 341"/>
                <a:gd name="T4" fmla="*/ 0 w 272"/>
                <a:gd name="T5" fmla="*/ 341 h 341"/>
                <a:gd name="T6" fmla="*/ 0 w 272"/>
                <a:gd name="T7" fmla="*/ 0 h 341"/>
                <a:gd name="T8" fmla="*/ 272 w 272"/>
                <a:gd name="T9" fmla="*/ 0 h 341"/>
                <a:gd name="T10" fmla="*/ 137 w 272"/>
                <a:gd name="T11" fmla="*/ 171 h 341"/>
              </a:gdLst>
              <a:ahLst/>
              <a:cxnLst>
                <a:cxn ang="0">
                  <a:pos x="T0" y="T1"/>
                </a:cxn>
                <a:cxn ang="0">
                  <a:pos x="T2" y="T3"/>
                </a:cxn>
                <a:cxn ang="0">
                  <a:pos x="T4" y="T5"/>
                </a:cxn>
                <a:cxn ang="0">
                  <a:pos x="T6" y="T7"/>
                </a:cxn>
                <a:cxn ang="0">
                  <a:pos x="T8" y="T9"/>
                </a:cxn>
                <a:cxn ang="0">
                  <a:pos x="T10" y="T11"/>
                </a:cxn>
              </a:cxnLst>
              <a:rect l="0" t="0" r="r" b="b"/>
              <a:pathLst>
                <a:path w="272" h="341">
                  <a:moveTo>
                    <a:pt x="137" y="171"/>
                  </a:moveTo>
                  <a:lnTo>
                    <a:pt x="272" y="341"/>
                  </a:lnTo>
                  <a:lnTo>
                    <a:pt x="0" y="341"/>
                  </a:lnTo>
                  <a:lnTo>
                    <a:pt x="0" y="0"/>
                  </a:lnTo>
                  <a:lnTo>
                    <a:pt x="272" y="0"/>
                  </a:lnTo>
                  <a:lnTo>
                    <a:pt x="137"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7"/>
            <p:cNvSpPr>
              <a:spLocks noChangeArrowheads="1"/>
            </p:cNvSpPr>
            <p:nvPr/>
          </p:nvSpPr>
          <p:spPr bwMode="auto">
            <a:xfrm>
              <a:off x="4643357" y="2540430"/>
              <a:ext cx="2754313" cy="546100"/>
            </a:xfrm>
            <a:prstGeom prst="rect">
              <a:avLst/>
            </a:prstGeom>
            <a:solidFill>
              <a:srgbClr val="24A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
            <p:cNvSpPr>
              <a:spLocks/>
            </p:cNvSpPr>
            <p:nvPr/>
          </p:nvSpPr>
          <p:spPr bwMode="auto">
            <a:xfrm>
              <a:off x="4643357" y="3086530"/>
              <a:ext cx="188913" cy="98425"/>
            </a:xfrm>
            <a:custGeom>
              <a:avLst/>
              <a:gdLst>
                <a:gd name="T0" fmla="*/ 119 w 119"/>
                <a:gd name="T1" fmla="*/ 62 h 62"/>
                <a:gd name="T2" fmla="*/ 0 w 119"/>
                <a:gd name="T3" fmla="*/ 0 h 62"/>
                <a:gd name="T4" fmla="*/ 0 w 119"/>
                <a:gd name="T5" fmla="*/ 0 h 62"/>
                <a:gd name="T6" fmla="*/ 119 w 119"/>
                <a:gd name="T7" fmla="*/ 0 h 62"/>
                <a:gd name="T8" fmla="*/ 119 w 119"/>
                <a:gd name="T9" fmla="*/ 62 h 62"/>
              </a:gdLst>
              <a:ahLst/>
              <a:cxnLst>
                <a:cxn ang="0">
                  <a:pos x="T0" y="T1"/>
                </a:cxn>
                <a:cxn ang="0">
                  <a:pos x="T2" y="T3"/>
                </a:cxn>
                <a:cxn ang="0">
                  <a:pos x="T4" y="T5"/>
                </a:cxn>
                <a:cxn ang="0">
                  <a:pos x="T6" y="T7"/>
                </a:cxn>
                <a:cxn ang="0">
                  <a:pos x="T8" y="T9"/>
                </a:cxn>
              </a:cxnLst>
              <a:rect l="0" t="0" r="r" b="b"/>
              <a:pathLst>
                <a:path w="119" h="62">
                  <a:moveTo>
                    <a:pt x="119" y="62"/>
                  </a:moveTo>
                  <a:lnTo>
                    <a:pt x="0" y="0"/>
                  </a:lnTo>
                  <a:lnTo>
                    <a:pt x="0" y="0"/>
                  </a:lnTo>
                  <a:lnTo>
                    <a:pt x="119" y="0"/>
                  </a:lnTo>
                  <a:lnTo>
                    <a:pt x="119"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
            <p:cNvSpPr>
              <a:spLocks/>
            </p:cNvSpPr>
            <p:nvPr/>
          </p:nvSpPr>
          <p:spPr bwMode="auto">
            <a:xfrm>
              <a:off x="7210345" y="3086530"/>
              <a:ext cx="187325" cy="98425"/>
            </a:xfrm>
            <a:custGeom>
              <a:avLst/>
              <a:gdLst>
                <a:gd name="T0" fmla="*/ 0 w 118"/>
                <a:gd name="T1" fmla="*/ 62 h 62"/>
                <a:gd name="T2" fmla="*/ 118 w 118"/>
                <a:gd name="T3" fmla="*/ 0 h 62"/>
                <a:gd name="T4" fmla="*/ 118 w 118"/>
                <a:gd name="T5" fmla="*/ 0 h 62"/>
                <a:gd name="T6" fmla="*/ 0 w 118"/>
                <a:gd name="T7" fmla="*/ 0 h 62"/>
                <a:gd name="T8" fmla="*/ 0 w 118"/>
                <a:gd name="T9" fmla="*/ 62 h 62"/>
              </a:gdLst>
              <a:ahLst/>
              <a:cxnLst>
                <a:cxn ang="0">
                  <a:pos x="T0" y="T1"/>
                </a:cxn>
                <a:cxn ang="0">
                  <a:pos x="T2" y="T3"/>
                </a:cxn>
                <a:cxn ang="0">
                  <a:pos x="T4" y="T5"/>
                </a:cxn>
                <a:cxn ang="0">
                  <a:pos x="T6" y="T7"/>
                </a:cxn>
                <a:cxn ang="0">
                  <a:pos x="T8" y="T9"/>
                </a:cxn>
              </a:cxnLst>
              <a:rect l="0" t="0" r="r" b="b"/>
              <a:pathLst>
                <a:path w="118" h="62">
                  <a:moveTo>
                    <a:pt x="0" y="62"/>
                  </a:moveTo>
                  <a:lnTo>
                    <a:pt x="118" y="0"/>
                  </a:lnTo>
                  <a:lnTo>
                    <a:pt x="118" y="0"/>
                  </a:lnTo>
                  <a:lnTo>
                    <a:pt x="0" y="0"/>
                  </a:lnTo>
                  <a:lnTo>
                    <a:pt x="0"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8" name="图片 57"/>
          <p:cNvPicPr>
            <a:picLocks noChangeAspect="1"/>
          </p:cNvPicPr>
          <p:nvPr/>
        </p:nvPicPr>
        <p:blipFill>
          <a:blip r:embed="rId4"/>
          <a:stretch>
            <a:fillRect/>
          </a:stretch>
        </p:blipFill>
        <p:spPr>
          <a:xfrm>
            <a:off x="3769991" y="743049"/>
            <a:ext cx="1313084" cy="1747488"/>
          </a:xfrm>
          <a:prstGeom prst="rect">
            <a:avLst/>
          </a:prstGeom>
        </p:spPr>
      </p:pic>
      <p:pic>
        <p:nvPicPr>
          <p:cNvPr id="59" name="图片 58"/>
          <p:cNvPicPr>
            <a:picLocks noChangeAspect="1"/>
          </p:cNvPicPr>
          <p:nvPr/>
        </p:nvPicPr>
        <p:blipFill>
          <a:blip r:embed="rId5"/>
          <a:stretch>
            <a:fillRect/>
          </a:stretch>
        </p:blipFill>
        <p:spPr>
          <a:xfrm>
            <a:off x="6131913" y="311537"/>
            <a:ext cx="2215974" cy="2087369"/>
          </a:xfrm>
          <a:prstGeom prst="rect">
            <a:avLst/>
          </a:prstGeom>
        </p:spPr>
      </p:pic>
      <p:pic>
        <p:nvPicPr>
          <p:cNvPr id="60" name="图片 59"/>
          <p:cNvPicPr>
            <a:picLocks noChangeAspect="1"/>
          </p:cNvPicPr>
          <p:nvPr/>
        </p:nvPicPr>
        <p:blipFill>
          <a:blip r:embed="rId6"/>
          <a:stretch>
            <a:fillRect/>
          </a:stretch>
        </p:blipFill>
        <p:spPr>
          <a:xfrm>
            <a:off x="3669138" y="2100686"/>
            <a:ext cx="959728" cy="908405"/>
          </a:xfrm>
          <a:prstGeom prst="rect">
            <a:avLst/>
          </a:prstGeom>
        </p:spPr>
      </p:pic>
      <p:pic>
        <p:nvPicPr>
          <p:cNvPr id="61" name="图片 60"/>
          <p:cNvPicPr>
            <a:picLocks noChangeAspect="1"/>
          </p:cNvPicPr>
          <p:nvPr/>
        </p:nvPicPr>
        <p:blipFill>
          <a:blip r:embed="rId7"/>
          <a:stretch>
            <a:fillRect/>
          </a:stretch>
        </p:blipFill>
        <p:spPr>
          <a:xfrm>
            <a:off x="4089641" y="507382"/>
            <a:ext cx="1911914" cy="1468909"/>
          </a:xfrm>
          <a:prstGeom prst="rect">
            <a:avLst/>
          </a:prstGeom>
        </p:spPr>
      </p:pic>
      <p:pic>
        <p:nvPicPr>
          <p:cNvPr id="62" name="图片 61"/>
          <p:cNvPicPr>
            <a:picLocks noChangeAspect="1"/>
          </p:cNvPicPr>
          <p:nvPr/>
        </p:nvPicPr>
        <p:blipFill>
          <a:blip r:embed="rId8"/>
          <a:stretch>
            <a:fillRect/>
          </a:stretch>
        </p:blipFill>
        <p:spPr>
          <a:xfrm>
            <a:off x="5842512" y="3452883"/>
            <a:ext cx="1982159" cy="1218202"/>
          </a:xfrm>
          <a:prstGeom prst="rect">
            <a:avLst/>
          </a:prstGeom>
        </p:spPr>
      </p:pic>
      <p:pic>
        <p:nvPicPr>
          <p:cNvPr id="63" name="图片 62"/>
          <p:cNvPicPr>
            <a:picLocks noChangeAspect="1"/>
          </p:cNvPicPr>
          <p:nvPr/>
        </p:nvPicPr>
        <p:blipFill>
          <a:blip r:embed="rId9"/>
          <a:stretch>
            <a:fillRect/>
          </a:stretch>
        </p:blipFill>
        <p:spPr>
          <a:xfrm>
            <a:off x="3930421" y="3066582"/>
            <a:ext cx="897358" cy="897358"/>
          </a:xfrm>
          <a:prstGeom prst="rect">
            <a:avLst/>
          </a:prstGeom>
        </p:spPr>
      </p:pic>
      <p:pic>
        <p:nvPicPr>
          <p:cNvPr id="64" name="图片 63"/>
          <p:cNvPicPr>
            <a:picLocks noChangeAspect="1"/>
          </p:cNvPicPr>
          <p:nvPr/>
        </p:nvPicPr>
        <p:blipFill>
          <a:blip r:embed="rId10"/>
          <a:stretch>
            <a:fillRect/>
          </a:stretch>
        </p:blipFill>
        <p:spPr>
          <a:xfrm>
            <a:off x="7287861" y="1301517"/>
            <a:ext cx="1678661" cy="1672467"/>
          </a:xfrm>
          <a:prstGeom prst="rect">
            <a:avLst/>
          </a:prstGeom>
        </p:spPr>
      </p:pic>
      <p:pic>
        <p:nvPicPr>
          <p:cNvPr id="65" name="图片 64"/>
          <p:cNvPicPr>
            <a:picLocks noChangeAspect="1"/>
          </p:cNvPicPr>
          <p:nvPr/>
        </p:nvPicPr>
        <p:blipFill>
          <a:blip r:embed="rId11"/>
          <a:stretch>
            <a:fillRect/>
          </a:stretch>
        </p:blipFill>
        <p:spPr>
          <a:xfrm>
            <a:off x="7407275" y="2782259"/>
            <a:ext cx="1269271" cy="1411131"/>
          </a:xfrm>
          <a:prstGeom prst="rect">
            <a:avLst/>
          </a:prstGeom>
        </p:spPr>
      </p:pic>
      <p:pic>
        <p:nvPicPr>
          <p:cNvPr id="66" name="图片 65"/>
          <p:cNvPicPr>
            <a:picLocks noChangeAspect="1"/>
          </p:cNvPicPr>
          <p:nvPr/>
        </p:nvPicPr>
        <p:blipFill>
          <a:blip r:embed="rId12"/>
          <a:stretch>
            <a:fillRect/>
          </a:stretch>
        </p:blipFill>
        <p:spPr>
          <a:xfrm>
            <a:off x="5794719" y="244847"/>
            <a:ext cx="1442443" cy="1691140"/>
          </a:xfrm>
          <a:prstGeom prst="rect">
            <a:avLst/>
          </a:prstGeom>
        </p:spPr>
      </p:pic>
      <p:pic>
        <p:nvPicPr>
          <p:cNvPr id="28" name="图片 27"/>
          <p:cNvPicPr>
            <a:picLocks noChangeAspect="1"/>
          </p:cNvPicPr>
          <p:nvPr/>
        </p:nvPicPr>
        <p:blipFill>
          <a:blip r:embed="rId13"/>
          <a:stretch>
            <a:fillRect/>
          </a:stretch>
        </p:blipFill>
        <p:spPr>
          <a:xfrm>
            <a:off x="4149002" y="852200"/>
            <a:ext cx="3929230" cy="3492650"/>
          </a:xfrm>
          <a:prstGeom prst="rect">
            <a:avLst/>
          </a:prstGeom>
          <a:effectLst>
            <a:outerShdw blurRad="50800" dist="38100" dir="2700000" algn="tl" rotWithShape="0">
              <a:prstClr val="black">
                <a:alpha val="40000"/>
              </a:prstClr>
            </a:outerShdw>
          </a:effectLst>
        </p:spPr>
      </p:pic>
      <p:sp>
        <p:nvSpPr>
          <p:cNvPr id="45" name="文本框 4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582461" y="1583147"/>
            <a:ext cx="3262432" cy="1508105"/>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000" dirty="0" smtClean="0">
                <a:solidFill>
                  <a:schemeClr val="tx1">
                    <a:lumMod val="85000"/>
                    <a:lumOff val="15000"/>
                  </a:schemeClr>
                </a:solidFill>
                <a:latin typeface="Microsoft YaHei" panose="020B0503020204020204" pitchFamily="34" charset="-122"/>
                <a:ea typeface="Microsoft YaHei" panose="020B0503020204020204" pitchFamily="34" charset="-122"/>
              </a:rPr>
              <a:t>教学策略</a:t>
            </a:r>
            <a:endParaRPr lang="en-US" altLang="zh-CN" sz="60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67" name="文本框 6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721897" y="4673110"/>
            <a:ext cx="4168129" cy="1323439"/>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en-US" altLang="zh-CN" sz="4800" b="1" dirty="0" smtClean="0">
                <a:solidFill>
                  <a:schemeClr val="bg1"/>
                </a:solidFill>
                <a:latin typeface="Kartika" panose="02020503030404060203" pitchFamily="18" charset="0"/>
                <a:ea typeface="幼圆" panose="02010509060101010101" pitchFamily="49" charset="-122"/>
                <a:cs typeface="Kartika" panose="02020503030404060203" pitchFamily="18" charset="0"/>
              </a:rPr>
              <a:t>PART     02</a:t>
            </a:r>
            <a:endParaRPr lang="en-US" altLang="zh-CN" sz="5400" b="1" dirty="0">
              <a:solidFill>
                <a:schemeClr val="bg1"/>
              </a:solidFill>
              <a:latin typeface="Kartika" panose="02020503030404060203" pitchFamily="18" charset="0"/>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1306150447"/>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randombar(horizontal)">
                                      <p:cBhvr>
                                        <p:cTn id="7" dur="500"/>
                                        <p:tgtEl>
                                          <p:spTgt spid="63"/>
                                        </p:tgtEl>
                                      </p:cBhvr>
                                    </p:animEffect>
                                  </p:childTnLst>
                                </p:cTn>
                              </p:par>
                              <p:par>
                                <p:cTn id="8" presetID="14" presetClass="entr" presetSubtype="10" fill="hold" nodeType="withEffect">
                                  <p:stCondLst>
                                    <p:cond delay="25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par>
                                <p:cTn id="11" presetID="14" presetClass="entr" presetSubtype="10" fill="hold" nodeType="withEffect">
                                  <p:stCondLst>
                                    <p:cond delay="500"/>
                                  </p:stCondLst>
                                  <p:childTnLst>
                                    <p:set>
                                      <p:cBhvr>
                                        <p:cTn id="12" dur="1" fill="hold">
                                          <p:stCondLst>
                                            <p:cond delay="0"/>
                                          </p:stCondLst>
                                        </p:cTn>
                                        <p:tgtEl>
                                          <p:spTgt spid="58"/>
                                        </p:tgtEl>
                                        <p:attrNameLst>
                                          <p:attrName>style.visibility</p:attrName>
                                        </p:attrNameLst>
                                      </p:cBhvr>
                                      <p:to>
                                        <p:strVal val="visible"/>
                                      </p:to>
                                    </p:set>
                                    <p:animEffect transition="in" filter="randombar(horizontal)">
                                      <p:cBhvr>
                                        <p:cTn id="13" dur="500"/>
                                        <p:tgtEl>
                                          <p:spTgt spid="58"/>
                                        </p:tgtEl>
                                      </p:cBhvr>
                                    </p:animEffect>
                                  </p:childTnLst>
                                </p:cTn>
                              </p:par>
                              <p:par>
                                <p:cTn id="14" presetID="14" presetClass="entr" presetSubtype="10" fill="hold" nodeType="withEffect">
                                  <p:stCondLst>
                                    <p:cond delay="750"/>
                                  </p:stCondLst>
                                  <p:childTnLst>
                                    <p:set>
                                      <p:cBhvr>
                                        <p:cTn id="15" dur="1" fill="hold">
                                          <p:stCondLst>
                                            <p:cond delay="0"/>
                                          </p:stCondLst>
                                        </p:cTn>
                                        <p:tgtEl>
                                          <p:spTgt spid="61"/>
                                        </p:tgtEl>
                                        <p:attrNameLst>
                                          <p:attrName>style.visibility</p:attrName>
                                        </p:attrNameLst>
                                      </p:cBhvr>
                                      <p:to>
                                        <p:strVal val="visible"/>
                                      </p:to>
                                    </p:set>
                                    <p:animEffect transition="in" filter="randombar(horizontal)">
                                      <p:cBhvr>
                                        <p:cTn id="16" dur="500"/>
                                        <p:tgtEl>
                                          <p:spTgt spid="61"/>
                                        </p:tgtEl>
                                      </p:cBhvr>
                                    </p:animEffect>
                                  </p:childTnLst>
                                </p:cTn>
                              </p:par>
                              <p:par>
                                <p:cTn id="17" presetID="14" presetClass="entr" presetSubtype="10" fill="hold" nodeType="withEffect">
                                  <p:stCondLst>
                                    <p:cond delay="1000"/>
                                  </p:stCondLst>
                                  <p:childTnLst>
                                    <p:set>
                                      <p:cBhvr>
                                        <p:cTn id="18" dur="1" fill="hold">
                                          <p:stCondLst>
                                            <p:cond delay="0"/>
                                          </p:stCondLst>
                                        </p:cTn>
                                        <p:tgtEl>
                                          <p:spTgt spid="66"/>
                                        </p:tgtEl>
                                        <p:attrNameLst>
                                          <p:attrName>style.visibility</p:attrName>
                                        </p:attrNameLst>
                                      </p:cBhvr>
                                      <p:to>
                                        <p:strVal val="visible"/>
                                      </p:to>
                                    </p:set>
                                    <p:animEffect transition="in" filter="randombar(horizontal)">
                                      <p:cBhvr>
                                        <p:cTn id="19" dur="500"/>
                                        <p:tgtEl>
                                          <p:spTgt spid="66"/>
                                        </p:tgtEl>
                                      </p:cBhvr>
                                    </p:animEffect>
                                  </p:childTnLst>
                                </p:cTn>
                              </p:par>
                              <p:par>
                                <p:cTn id="20" presetID="14" presetClass="entr" presetSubtype="10" fill="hold" nodeType="withEffect">
                                  <p:stCondLst>
                                    <p:cond delay="1250"/>
                                  </p:stCondLst>
                                  <p:childTnLst>
                                    <p:set>
                                      <p:cBhvr>
                                        <p:cTn id="21" dur="1" fill="hold">
                                          <p:stCondLst>
                                            <p:cond delay="0"/>
                                          </p:stCondLst>
                                        </p:cTn>
                                        <p:tgtEl>
                                          <p:spTgt spid="59"/>
                                        </p:tgtEl>
                                        <p:attrNameLst>
                                          <p:attrName>style.visibility</p:attrName>
                                        </p:attrNameLst>
                                      </p:cBhvr>
                                      <p:to>
                                        <p:strVal val="visible"/>
                                      </p:to>
                                    </p:set>
                                    <p:animEffect transition="in" filter="randombar(horizontal)">
                                      <p:cBhvr>
                                        <p:cTn id="22" dur="500"/>
                                        <p:tgtEl>
                                          <p:spTgt spid="59"/>
                                        </p:tgtEl>
                                      </p:cBhvr>
                                    </p:animEffect>
                                  </p:childTnLst>
                                </p:cTn>
                              </p:par>
                              <p:par>
                                <p:cTn id="23" presetID="14" presetClass="entr" presetSubtype="10" fill="hold" nodeType="withEffect">
                                  <p:stCondLst>
                                    <p:cond delay="1500"/>
                                  </p:stCondLst>
                                  <p:childTnLst>
                                    <p:set>
                                      <p:cBhvr>
                                        <p:cTn id="24" dur="1" fill="hold">
                                          <p:stCondLst>
                                            <p:cond delay="0"/>
                                          </p:stCondLst>
                                        </p:cTn>
                                        <p:tgtEl>
                                          <p:spTgt spid="64"/>
                                        </p:tgtEl>
                                        <p:attrNameLst>
                                          <p:attrName>style.visibility</p:attrName>
                                        </p:attrNameLst>
                                      </p:cBhvr>
                                      <p:to>
                                        <p:strVal val="visible"/>
                                      </p:to>
                                    </p:set>
                                    <p:animEffect transition="in" filter="randombar(horizontal)">
                                      <p:cBhvr>
                                        <p:cTn id="25" dur="500"/>
                                        <p:tgtEl>
                                          <p:spTgt spid="64"/>
                                        </p:tgtEl>
                                      </p:cBhvr>
                                    </p:animEffect>
                                  </p:childTnLst>
                                </p:cTn>
                              </p:par>
                              <p:par>
                                <p:cTn id="26" presetID="14" presetClass="entr" presetSubtype="10" fill="hold" nodeType="withEffect">
                                  <p:stCondLst>
                                    <p:cond delay="1750"/>
                                  </p:stCondLst>
                                  <p:childTnLst>
                                    <p:set>
                                      <p:cBhvr>
                                        <p:cTn id="27" dur="1" fill="hold">
                                          <p:stCondLst>
                                            <p:cond delay="0"/>
                                          </p:stCondLst>
                                        </p:cTn>
                                        <p:tgtEl>
                                          <p:spTgt spid="65"/>
                                        </p:tgtEl>
                                        <p:attrNameLst>
                                          <p:attrName>style.visibility</p:attrName>
                                        </p:attrNameLst>
                                      </p:cBhvr>
                                      <p:to>
                                        <p:strVal val="visible"/>
                                      </p:to>
                                    </p:set>
                                    <p:animEffect transition="in" filter="randombar(horizontal)">
                                      <p:cBhvr>
                                        <p:cTn id="28" dur="500"/>
                                        <p:tgtEl>
                                          <p:spTgt spid="65"/>
                                        </p:tgtEl>
                                      </p:cBhvr>
                                    </p:animEffect>
                                  </p:childTnLst>
                                </p:cTn>
                              </p:par>
                              <p:par>
                                <p:cTn id="29" presetID="14" presetClass="entr" presetSubtype="10" fill="hold" nodeType="withEffect">
                                  <p:stCondLst>
                                    <p:cond delay="2000"/>
                                  </p:stCondLst>
                                  <p:childTnLst>
                                    <p:set>
                                      <p:cBhvr>
                                        <p:cTn id="30" dur="1" fill="hold">
                                          <p:stCondLst>
                                            <p:cond delay="0"/>
                                          </p:stCondLst>
                                        </p:cTn>
                                        <p:tgtEl>
                                          <p:spTgt spid="62"/>
                                        </p:tgtEl>
                                        <p:attrNameLst>
                                          <p:attrName>style.visibility</p:attrName>
                                        </p:attrNameLst>
                                      </p:cBhvr>
                                      <p:to>
                                        <p:strVal val="visible"/>
                                      </p:to>
                                    </p:set>
                                    <p:animEffect transition="in" filter="randombar(horizontal)">
                                      <p:cBhvr>
                                        <p:cTn id="31" dur="500"/>
                                        <p:tgtEl>
                                          <p:spTgt spid="62"/>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par>
                          <p:cTn id="42" fill="hold">
                            <p:stCondLst>
                              <p:cond delay="4000"/>
                            </p:stCondLst>
                            <p:childTnLst>
                              <p:par>
                                <p:cTn id="43" presetID="16" presetClass="entr" presetSubtype="37"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arn(outVertical)">
                                      <p:cBhvr>
                                        <p:cTn id="45" dur="500"/>
                                        <p:tgtEl>
                                          <p:spTgt spid="51"/>
                                        </p:tgtEl>
                                      </p:cBhvr>
                                    </p:animEffect>
                                  </p:childTnLst>
                                </p:cTn>
                              </p:par>
                            </p:childTnLst>
                          </p:cTn>
                        </p:par>
                        <p:par>
                          <p:cTn id="46" fill="hold">
                            <p:stCondLst>
                              <p:cond delay="4500"/>
                            </p:stCondLst>
                            <p:childTnLst>
                              <p:par>
                                <p:cTn id="47" presetID="52" presetClass="entr" presetSubtype="0" fill="hold" grpId="0" nodeType="afterEffect">
                                  <p:stCondLst>
                                    <p:cond delay="0"/>
                                  </p:stCondLst>
                                  <p:iterate type="lt">
                                    <p:tmPct val="0"/>
                                  </p:iterate>
                                  <p:childTnLst>
                                    <p:set>
                                      <p:cBhvr>
                                        <p:cTn id="48" dur="1" fill="hold">
                                          <p:stCondLst>
                                            <p:cond delay="0"/>
                                          </p:stCondLst>
                                        </p:cTn>
                                        <p:tgtEl>
                                          <p:spTgt spid="67"/>
                                        </p:tgtEl>
                                        <p:attrNameLst>
                                          <p:attrName>style.visibility</p:attrName>
                                        </p:attrNameLst>
                                      </p:cBhvr>
                                      <p:to>
                                        <p:strVal val="visible"/>
                                      </p:to>
                                    </p:set>
                                    <p:animScale>
                                      <p:cBhvr>
                                        <p:cTn id="49"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67"/>
                                        </p:tgtEl>
                                        <p:attrNameLst>
                                          <p:attrName>ppt_x</p:attrName>
                                          <p:attrName>ppt_y</p:attrName>
                                        </p:attrNameLst>
                                      </p:cBhvr>
                                    </p:animMotion>
                                    <p:animEffect transition="in" filter="fade">
                                      <p:cBhvr>
                                        <p:cTn id="51" dur="1000"/>
                                        <p:tgtEl>
                                          <p:spTgt spid="67"/>
                                        </p:tgtEl>
                                      </p:cBhvr>
                                    </p:animEffect>
                                  </p:childTnLst>
                                </p:cTn>
                              </p:par>
                            </p:childTnLst>
                          </p:cTn>
                        </p:par>
                        <p:par>
                          <p:cTn id="52" fill="hold">
                            <p:stCondLst>
                              <p:cond delay="5500"/>
                            </p:stCondLst>
                            <p:childTnLst>
                              <p:par>
                                <p:cTn id="53" presetID="38" presetClass="entr" presetSubtype="0" accel="50000" fill="hold" grpId="0" nodeType="afterEffect">
                                  <p:stCondLst>
                                    <p:cond delay="0"/>
                                  </p:stCondLst>
                                  <p:iterate type="lt">
                                    <p:tmPct val="50000"/>
                                  </p:iterate>
                                  <p:childTnLst>
                                    <p:set>
                                      <p:cBhvr>
                                        <p:cTn id="54" dur="1" fill="hold">
                                          <p:stCondLst>
                                            <p:cond delay="0"/>
                                          </p:stCondLst>
                                        </p:cTn>
                                        <p:tgtEl>
                                          <p:spTgt spid="45"/>
                                        </p:tgtEl>
                                        <p:attrNameLst>
                                          <p:attrName>style.visibility</p:attrName>
                                        </p:attrNameLst>
                                      </p:cBhvr>
                                      <p:to>
                                        <p:strVal val="visible"/>
                                      </p:to>
                                    </p:set>
                                    <p:set>
                                      <p:cBhvr>
                                        <p:cTn id="55" dur="455" fill="hold">
                                          <p:stCondLst>
                                            <p:cond delay="0"/>
                                          </p:stCondLst>
                                        </p:cTn>
                                        <p:tgtEl>
                                          <p:spTgt spid="45"/>
                                        </p:tgtEl>
                                        <p:attrNameLst>
                                          <p:attrName>style.rotation</p:attrName>
                                        </p:attrNameLst>
                                      </p:cBhvr>
                                      <p:to>
                                        <p:strVal val="-45.0"/>
                                      </p:to>
                                    </p:set>
                                    <p:anim calcmode="lin" valueType="num">
                                      <p:cBhvr>
                                        <p:cTn id="56" dur="455" fill="hold">
                                          <p:stCondLst>
                                            <p:cond delay="455"/>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57" dur="455"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58" dur="156" decel="50000" autoRev="1" fill="hold">
                                          <p:stCondLst>
                                            <p:cond delay="455"/>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59" dur="136" fill="hold">
                                          <p:stCondLst>
                                            <p:cond delay="864"/>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5" grpId="0"/>
      <p:bldP spid="6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4384981" y="3904017"/>
            <a:ext cx="3409529" cy="2953983"/>
          </a:xfrm>
          <a:custGeom>
            <a:avLst/>
            <a:gdLst>
              <a:gd name="T0" fmla="*/ 331 w 508"/>
              <a:gd name="T1" fmla="*/ 303 h 440"/>
              <a:gd name="T2" fmla="*/ 319 w 508"/>
              <a:gd name="T3" fmla="*/ 235 h 440"/>
              <a:gd name="T4" fmla="*/ 346 w 508"/>
              <a:gd name="T5" fmla="*/ 157 h 440"/>
              <a:gd name="T6" fmla="*/ 346 w 508"/>
              <a:gd name="T7" fmla="*/ 141 h 440"/>
              <a:gd name="T8" fmla="*/ 322 w 508"/>
              <a:gd name="T9" fmla="*/ 130 h 440"/>
              <a:gd name="T10" fmla="*/ 320 w 508"/>
              <a:gd name="T11" fmla="*/ 97 h 440"/>
              <a:gd name="T12" fmla="*/ 316 w 508"/>
              <a:gd name="T13" fmla="*/ 74 h 440"/>
              <a:gd name="T14" fmla="*/ 311 w 508"/>
              <a:gd name="T15" fmla="*/ 44 h 440"/>
              <a:gd name="T16" fmla="*/ 251 w 508"/>
              <a:gd name="T17" fmla="*/ 11 h 440"/>
              <a:gd name="T18" fmla="*/ 192 w 508"/>
              <a:gd name="T19" fmla="*/ 18 h 440"/>
              <a:gd name="T20" fmla="*/ 132 w 508"/>
              <a:gd name="T21" fmla="*/ 94 h 440"/>
              <a:gd name="T22" fmla="*/ 142 w 508"/>
              <a:gd name="T23" fmla="*/ 197 h 440"/>
              <a:gd name="T24" fmla="*/ 159 w 508"/>
              <a:gd name="T25" fmla="*/ 236 h 440"/>
              <a:gd name="T26" fmla="*/ 173 w 508"/>
              <a:gd name="T27" fmla="*/ 256 h 440"/>
              <a:gd name="T28" fmla="*/ 82 w 508"/>
              <a:gd name="T29" fmla="*/ 339 h 440"/>
              <a:gd name="T30" fmla="*/ 508 w 508"/>
              <a:gd name="T31" fmla="*/ 440 h 440"/>
              <a:gd name="T32" fmla="*/ 342 w 508"/>
              <a:gd name="T33" fmla="*/ 148 h 440"/>
              <a:gd name="T34" fmla="*/ 339 w 508"/>
              <a:gd name="T35" fmla="*/ 156 h 440"/>
              <a:gd name="T36" fmla="*/ 328 w 508"/>
              <a:gd name="T37" fmla="*/ 169 h 440"/>
              <a:gd name="T38" fmla="*/ 299 w 508"/>
              <a:gd name="T39" fmla="*/ 161 h 440"/>
              <a:gd name="T40" fmla="*/ 323 w 508"/>
              <a:gd name="T41" fmla="*/ 195 h 440"/>
              <a:gd name="T42" fmla="*/ 306 w 508"/>
              <a:gd name="T43" fmla="*/ 193 h 440"/>
              <a:gd name="T44" fmla="*/ 200 w 508"/>
              <a:gd name="T45" fmla="*/ 140 h 440"/>
              <a:gd name="T46" fmla="*/ 225 w 508"/>
              <a:gd name="T47" fmla="*/ 91 h 440"/>
              <a:gd name="T48" fmla="*/ 303 w 508"/>
              <a:gd name="T49" fmla="*/ 83 h 440"/>
              <a:gd name="T50" fmla="*/ 322 w 508"/>
              <a:gd name="T51" fmla="*/ 142 h 440"/>
              <a:gd name="T52" fmla="*/ 260 w 508"/>
              <a:gd name="T53" fmla="*/ 153 h 440"/>
              <a:gd name="T54" fmla="*/ 200 w 508"/>
              <a:gd name="T55" fmla="*/ 164 h 440"/>
              <a:gd name="T56" fmla="*/ 207 w 508"/>
              <a:gd name="T57" fmla="*/ 173 h 440"/>
              <a:gd name="T58" fmla="*/ 274 w 508"/>
              <a:gd name="T59" fmla="*/ 163 h 440"/>
              <a:gd name="T60" fmla="*/ 238 w 508"/>
              <a:gd name="T61" fmla="*/ 206 h 440"/>
              <a:gd name="T62" fmla="*/ 209 w 508"/>
              <a:gd name="T63" fmla="*/ 177 h 440"/>
              <a:gd name="T64" fmla="*/ 146 w 508"/>
              <a:gd name="T65" fmla="*/ 198 h 440"/>
              <a:gd name="T66" fmla="*/ 153 w 508"/>
              <a:gd name="T67" fmla="*/ 155 h 440"/>
              <a:gd name="T68" fmla="*/ 175 w 508"/>
              <a:gd name="T69" fmla="*/ 186 h 440"/>
              <a:gd name="T70" fmla="*/ 200 w 508"/>
              <a:gd name="T71" fmla="*/ 173 h 440"/>
              <a:gd name="T72" fmla="*/ 206 w 508"/>
              <a:gd name="T73" fmla="*/ 208 h 440"/>
              <a:gd name="T74" fmla="*/ 262 w 508"/>
              <a:gd name="T75" fmla="*/ 203 h 440"/>
              <a:gd name="T76" fmla="*/ 291 w 508"/>
              <a:gd name="T77" fmla="*/ 166 h 440"/>
              <a:gd name="T78" fmla="*/ 313 w 508"/>
              <a:gd name="T79" fmla="*/ 203 h 440"/>
              <a:gd name="T80" fmla="*/ 316 w 508"/>
              <a:gd name="T81" fmla="*/ 234 h 440"/>
              <a:gd name="T82" fmla="*/ 268 w 508"/>
              <a:gd name="T83" fmla="*/ 297 h 440"/>
              <a:gd name="T84" fmla="*/ 180 w 508"/>
              <a:gd name="T85" fmla="*/ 203 h 440"/>
              <a:gd name="T86" fmla="*/ 166 w 508"/>
              <a:gd name="T87" fmla="*/ 211 h 440"/>
              <a:gd name="T88" fmla="*/ 238 w 508"/>
              <a:gd name="T89" fmla="*/ 424 h 440"/>
              <a:gd name="T90" fmla="*/ 174 w 508"/>
              <a:gd name="T91" fmla="*/ 306 h 440"/>
              <a:gd name="T92" fmla="*/ 171 w 508"/>
              <a:gd name="T93" fmla="*/ 214 h 440"/>
              <a:gd name="T94" fmla="*/ 239 w 508"/>
              <a:gd name="T95" fmla="*/ 288 h 440"/>
              <a:gd name="T96" fmla="*/ 305 w 508"/>
              <a:gd name="T97" fmla="*/ 291 h 440"/>
              <a:gd name="T98" fmla="*/ 238 w 508"/>
              <a:gd name="T99" fmla="*/ 424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8" h="440">
                <a:moveTo>
                  <a:pt x="485" y="370"/>
                </a:moveTo>
                <a:cubicBezTo>
                  <a:pt x="455" y="338"/>
                  <a:pt x="395" y="329"/>
                  <a:pt x="388" y="325"/>
                </a:cubicBezTo>
                <a:cubicBezTo>
                  <a:pt x="380" y="321"/>
                  <a:pt x="340" y="311"/>
                  <a:pt x="331" y="303"/>
                </a:cubicBezTo>
                <a:cubicBezTo>
                  <a:pt x="323" y="296"/>
                  <a:pt x="317" y="290"/>
                  <a:pt x="307" y="282"/>
                </a:cubicBezTo>
                <a:cubicBezTo>
                  <a:pt x="309" y="276"/>
                  <a:pt x="310" y="270"/>
                  <a:pt x="312" y="264"/>
                </a:cubicBezTo>
                <a:cubicBezTo>
                  <a:pt x="314" y="256"/>
                  <a:pt x="316" y="246"/>
                  <a:pt x="319" y="235"/>
                </a:cubicBezTo>
                <a:cubicBezTo>
                  <a:pt x="320" y="229"/>
                  <a:pt x="323" y="216"/>
                  <a:pt x="325" y="201"/>
                </a:cubicBezTo>
                <a:cubicBezTo>
                  <a:pt x="332" y="199"/>
                  <a:pt x="338" y="196"/>
                  <a:pt x="340" y="189"/>
                </a:cubicBezTo>
                <a:cubicBezTo>
                  <a:pt x="344" y="181"/>
                  <a:pt x="346" y="162"/>
                  <a:pt x="346" y="157"/>
                </a:cubicBezTo>
                <a:cubicBezTo>
                  <a:pt x="348" y="154"/>
                  <a:pt x="348" y="154"/>
                  <a:pt x="348" y="154"/>
                </a:cubicBezTo>
                <a:cubicBezTo>
                  <a:pt x="349" y="142"/>
                  <a:pt x="349" y="142"/>
                  <a:pt x="349" y="142"/>
                </a:cubicBezTo>
                <a:cubicBezTo>
                  <a:pt x="346" y="141"/>
                  <a:pt x="346" y="141"/>
                  <a:pt x="346" y="141"/>
                </a:cubicBezTo>
                <a:cubicBezTo>
                  <a:pt x="344" y="141"/>
                  <a:pt x="342" y="141"/>
                  <a:pt x="340" y="141"/>
                </a:cubicBezTo>
                <a:cubicBezTo>
                  <a:pt x="336" y="141"/>
                  <a:pt x="331" y="141"/>
                  <a:pt x="325" y="142"/>
                </a:cubicBezTo>
                <a:cubicBezTo>
                  <a:pt x="324" y="138"/>
                  <a:pt x="323" y="134"/>
                  <a:pt x="322" y="130"/>
                </a:cubicBezTo>
                <a:cubicBezTo>
                  <a:pt x="322" y="125"/>
                  <a:pt x="323" y="123"/>
                  <a:pt x="325" y="120"/>
                </a:cubicBezTo>
                <a:cubicBezTo>
                  <a:pt x="327" y="117"/>
                  <a:pt x="328" y="110"/>
                  <a:pt x="325" y="106"/>
                </a:cubicBezTo>
                <a:cubicBezTo>
                  <a:pt x="322" y="103"/>
                  <a:pt x="320" y="100"/>
                  <a:pt x="320" y="97"/>
                </a:cubicBezTo>
                <a:cubicBezTo>
                  <a:pt x="321" y="95"/>
                  <a:pt x="322" y="93"/>
                  <a:pt x="323" y="89"/>
                </a:cubicBezTo>
                <a:cubicBezTo>
                  <a:pt x="324" y="85"/>
                  <a:pt x="322" y="83"/>
                  <a:pt x="322" y="81"/>
                </a:cubicBezTo>
                <a:cubicBezTo>
                  <a:pt x="321" y="79"/>
                  <a:pt x="311" y="76"/>
                  <a:pt x="316" y="74"/>
                </a:cubicBezTo>
                <a:cubicBezTo>
                  <a:pt x="321" y="72"/>
                  <a:pt x="321" y="59"/>
                  <a:pt x="318" y="57"/>
                </a:cubicBezTo>
                <a:cubicBezTo>
                  <a:pt x="312" y="54"/>
                  <a:pt x="313" y="54"/>
                  <a:pt x="313" y="54"/>
                </a:cubicBezTo>
                <a:cubicBezTo>
                  <a:pt x="313" y="54"/>
                  <a:pt x="315" y="44"/>
                  <a:pt x="311" y="44"/>
                </a:cubicBezTo>
                <a:cubicBezTo>
                  <a:pt x="314" y="40"/>
                  <a:pt x="309" y="32"/>
                  <a:pt x="305" y="30"/>
                </a:cubicBezTo>
                <a:cubicBezTo>
                  <a:pt x="303" y="22"/>
                  <a:pt x="294" y="17"/>
                  <a:pt x="286" y="17"/>
                </a:cubicBezTo>
                <a:cubicBezTo>
                  <a:pt x="276" y="8"/>
                  <a:pt x="262" y="3"/>
                  <a:pt x="251" y="11"/>
                </a:cubicBezTo>
                <a:cubicBezTo>
                  <a:pt x="239" y="7"/>
                  <a:pt x="231" y="0"/>
                  <a:pt x="214" y="12"/>
                </a:cubicBezTo>
                <a:cubicBezTo>
                  <a:pt x="207" y="15"/>
                  <a:pt x="204" y="12"/>
                  <a:pt x="199" y="15"/>
                </a:cubicBezTo>
                <a:cubicBezTo>
                  <a:pt x="194" y="18"/>
                  <a:pt x="192" y="18"/>
                  <a:pt x="192" y="18"/>
                </a:cubicBezTo>
                <a:cubicBezTo>
                  <a:pt x="192" y="18"/>
                  <a:pt x="183" y="20"/>
                  <a:pt x="180" y="24"/>
                </a:cubicBezTo>
                <a:cubicBezTo>
                  <a:pt x="177" y="29"/>
                  <a:pt x="172" y="34"/>
                  <a:pt x="158" y="47"/>
                </a:cubicBezTo>
                <a:cubicBezTo>
                  <a:pt x="144" y="59"/>
                  <a:pt x="137" y="72"/>
                  <a:pt x="132" y="94"/>
                </a:cubicBezTo>
                <a:cubicBezTo>
                  <a:pt x="127" y="115"/>
                  <a:pt x="122" y="125"/>
                  <a:pt x="129" y="139"/>
                </a:cubicBezTo>
                <a:cubicBezTo>
                  <a:pt x="128" y="155"/>
                  <a:pt x="131" y="166"/>
                  <a:pt x="134" y="171"/>
                </a:cubicBezTo>
                <a:cubicBezTo>
                  <a:pt x="134" y="180"/>
                  <a:pt x="138" y="190"/>
                  <a:pt x="142" y="197"/>
                </a:cubicBezTo>
                <a:cubicBezTo>
                  <a:pt x="143" y="199"/>
                  <a:pt x="143" y="199"/>
                  <a:pt x="143" y="199"/>
                </a:cubicBezTo>
                <a:cubicBezTo>
                  <a:pt x="145" y="203"/>
                  <a:pt x="148" y="206"/>
                  <a:pt x="151" y="208"/>
                </a:cubicBezTo>
                <a:cubicBezTo>
                  <a:pt x="152" y="214"/>
                  <a:pt x="153" y="229"/>
                  <a:pt x="159" y="236"/>
                </a:cubicBezTo>
                <a:cubicBezTo>
                  <a:pt x="163" y="243"/>
                  <a:pt x="169" y="245"/>
                  <a:pt x="172" y="246"/>
                </a:cubicBezTo>
                <a:cubicBezTo>
                  <a:pt x="172" y="250"/>
                  <a:pt x="173" y="253"/>
                  <a:pt x="173" y="255"/>
                </a:cubicBezTo>
                <a:cubicBezTo>
                  <a:pt x="173" y="256"/>
                  <a:pt x="173" y="256"/>
                  <a:pt x="173" y="256"/>
                </a:cubicBezTo>
                <a:cubicBezTo>
                  <a:pt x="174" y="264"/>
                  <a:pt x="176" y="275"/>
                  <a:pt x="174" y="287"/>
                </a:cubicBezTo>
                <a:cubicBezTo>
                  <a:pt x="165" y="292"/>
                  <a:pt x="153" y="304"/>
                  <a:pt x="148" y="312"/>
                </a:cubicBezTo>
                <a:cubicBezTo>
                  <a:pt x="125" y="323"/>
                  <a:pt x="97" y="330"/>
                  <a:pt x="82" y="339"/>
                </a:cubicBezTo>
                <a:cubicBezTo>
                  <a:pt x="68" y="347"/>
                  <a:pt x="24" y="368"/>
                  <a:pt x="16" y="379"/>
                </a:cubicBezTo>
                <a:cubicBezTo>
                  <a:pt x="9" y="389"/>
                  <a:pt x="0" y="424"/>
                  <a:pt x="2" y="440"/>
                </a:cubicBezTo>
                <a:cubicBezTo>
                  <a:pt x="508" y="440"/>
                  <a:pt x="508" y="440"/>
                  <a:pt x="508" y="440"/>
                </a:cubicBezTo>
                <a:cubicBezTo>
                  <a:pt x="508" y="440"/>
                  <a:pt x="494" y="390"/>
                  <a:pt x="485" y="370"/>
                </a:cubicBezTo>
                <a:close/>
                <a:moveTo>
                  <a:pt x="340" y="147"/>
                </a:moveTo>
                <a:cubicBezTo>
                  <a:pt x="340" y="147"/>
                  <a:pt x="341" y="147"/>
                  <a:pt x="342" y="148"/>
                </a:cubicBezTo>
                <a:cubicBezTo>
                  <a:pt x="341" y="152"/>
                  <a:pt x="341" y="152"/>
                  <a:pt x="341" y="152"/>
                </a:cubicBezTo>
                <a:cubicBezTo>
                  <a:pt x="339" y="155"/>
                  <a:pt x="339" y="155"/>
                  <a:pt x="339" y="155"/>
                </a:cubicBezTo>
                <a:cubicBezTo>
                  <a:pt x="339" y="156"/>
                  <a:pt x="339" y="156"/>
                  <a:pt x="339" y="156"/>
                </a:cubicBezTo>
                <a:cubicBezTo>
                  <a:pt x="339" y="162"/>
                  <a:pt x="337" y="180"/>
                  <a:pt x="334" y="186"/>
                </a:cubicBezTo>
                <a:cubicBezTo>
                  <a:pt x="333" y="190"/>
                  <a:pt x="330" y="192"/>
                  <a:pt x="326" y="194"/>
                </a:cubicBezTo>
                <a:cubicBezTo>
                  <a:pt x="327" y="185"/>
                  <a:pt x="328" y="177"/>
                  <a:pt x="328" y="169"/>
                </a:cubicBezTo>
                <a:cubicBezTo>
                  <a:pt x="329" y="164"/>
                  <a:pt x="328" y="156"/>
                  <a:pt x="326" y="149"/>
                </a:cubicBezTo>
                <a:cubicBezTo>
                  <a:pt x="331" y="148"/>
                  <a:pt x="336" y="147"/>
                  <a:pt x="340" y="147"/>
                </a:cubicBezTo>
                <a:close/>
                <a:moveTo>
                  <a:pt x="299" y="161"/>
                </a:moveTo>
                <a:cubicBezTo>
                  <a:pt x="301" y="156"/>
                  <a:pt x="312" y="151"/>
                  <a:pt x="323" y="149"/>
                </a:cubicBezTo>
                <a:cubicBezTo>
                  <a:pt x="324" y="157"/>
                  <a:pt x="325" y="164"/>
                  <a:pt x="325" y="169"/>
                </a:cubicBezTo>
                <a:cubicBezTo>
                  <a:pt x="325" y="177"/>
                  <a:pt x="324" y="186"/>
                  <a:pt x="323" y="195"/>
                </a:cubicBezTo>
                <a:cubicBezTo>
                  <a:pt x="321" y="195"/>
                  <a:pt x="319" y="196"/>
                  <a:pt x="316" y="196"/>
                </a:cubicBezTo>
                <a:cubicBezTo>
                  <a:pt x="315" y="196"/>
                  <a:pt x="314" y="196"/>
                  <a:pt x="313" y="196"/>
                </a:cubicBezTo>
                <a:cubicBezTo>
                  <a:pt x="309" y="196"/>
                  <a:pt x="308" y="195"/>
                  <a:pt x="306" y="193"/>
                </a:cubicBezTo>
                <a:cubicBezTo>
                  <a:pt x="306" y="193"/>
                  <a:pt x="306" y="192"/>
                  <a:pt x="306" y="192"/>
                </a:cubicBezTo>
                <a:cubicBezTo>
                  <a:pt x="301" y="186"/>
                  <a:pt x="296" y="171"/>
                  <a:pt x="299" y="161"/>
                </a:cubicBezTo>
                <a:close/>
                <a:moveTo>
                  <a:pt x="200" y="140"/>
                </a:moveTo>
                <a:cubicBezTo>
                  <a:pt x="206" y="136"/>
                  <a:pt x="199" y="124"/>
                  <a:pt x="196" y="119"/>
                </a:cubicBezTo>
                <a:cubicBezTo>
                  <a:pt x="193" y="115"/>
                  <a:pt x="190" y="105"/>
                  <a:pt x="201" y="98"/>
                </a:cubicBezTo>
                <a:cubicBezTo>
                  <a:pt x="207" y="97"/>
                  <a:pt x="219" y="96"/>
                  <a:pt x="225" y="91"/>
                </a:cubicBezTo>
                <a:cubicBezTo>
                  <a:pt x="233" y="92"/>
                  <a:pt x="268" y="95"/>
                  <a:pt x="271" y="93"/>
                </a:cubicBezTo>
                <a:cubicBezTo>
                  <a:pt x="281" y="94"/>
                  <a:pt x="289" y="88"/>
                  <a:pt x="293" y="85"/>
                </a:cubicBezTo>
                <a:cubicBezTo>
                  <a:pt x="299" y="86"/>
                  <a:pt x="299" y="85"/>
                  <a:pt x="303" y="83"/>
                </a:cubicBezTo>
                <a:cubicBezTo>
                  <a:pt x="304" y="85"/>
                  <a:pt x="307" y="88"/>
                  <a:pt x="308" y="90"/>
                </a:cubicBezTo>
                <a:cubicBezTo>
                  <a:pt x="307" y="90"/>
                  <a:pt x="307" y="90"/>
                  <a:pt x="307" y="90"/>
                </a:cubicBezTo>
                <a:cubicBezTo>
                  <a:pt x="309" y="97"/>
                  <a:pt x="317" y="121"/>
                  <a:pt x="322" y="142"/>
                </a:cubicBezTo>
                <a:cubicBezTo>
                  <a:pt x="310" y="145"/>
                  <a:pt x="298" y="149"/>
                  <a:pt x="294" y="156"/>
                </a:cubicBezTo>
                <a:cubicBezTo>
                  <a:pt x="289" y="157"/>
                  <a:pt x="283" y="158"/>
                  <a:pt x="279" y="158"/>
                </a:cubicBezTo>
                <a:cubicBezTo>
                  <a:pt x="276" y="155"/>
                  <a:pt x="270" y="153"/>
                  <a:pt x="260" y="153"/>
                </a:cubicBezTo>
                <a:cubicBezTo>
                  <a:pt x="241" y="153"/>
                  <a:pt x="213" y="159"/>
                  <a:pt x="202" y="163"/>
                </a:cubicBezTo>
                <a:cubicBezTo>
                  <a:pt x="200" y="164"/>
                  <a:pt x="200" y="164"/>
                  <a:pt x="200" y="164"/>
                </a:cubicBezTo>
                <a:cubicBezTo>
                  <a:pt x="200" y="164"/>
                  <a:pt x="200" y="164"/>
                  <a:pt x="200" y="164"/>
                </a:cubicBezTo>
                <a:cubicBezTo>
                  <a:pt x="194" y="162"/>
                  <a:pt x="185" y="159"/>
                  <a:pt x="180" y="157"/>
                </a:cubicBezTo>
                <a:cubicBezTo>
                  <a:pt x="182" y="150"/>
                  <a:pt x="194" y="144"/>
                  <a:pt x="200" y="140"/>
                </a:cubicBezTo>
                <a:close/>
                <a:moveTo>
                  <a:pt x="207" y="173"/>
                </a:moveTo>
                <a:cubicBezTo>
                  <a:pt x="207" y="169"/>
                  <a:pt x="207" y="169"/>
                  <a:pt x="207" y="169"/>
                </a:cubicBezTo>
                <a:cubicBezTo>
                  <a:pt x="218" y="165"/>
                  <a:pt x="243" y="160"/>
                  <a:pt x="260" y="160"/>
                </a:cubicBezTo>
                <a:cubicBezTo>
                  <a:pt x="271" y="160"/>
                  <a:pt x="274" y="162"/>
                  <a:pt x="274" y="163"/>
                </a:cubicBezTo>
                <a:cubicBezTo>
                  <a:pt x="277" y="172"/>
                  <a:pt x="267" y="189"/>
                  <a:pt x="259" y="197"/>
                </a:cubicBezTo>
                <a:cubicBezTo>
                  <a:pt x="258" y="197"/>
                  <a:pt x="258" y="197"/>
                  <a:pt x="258" y="198"/>
                </a:cubicBezTo>
                <a:cubicBezTo>
                  <a:pt x="254" y="201"/>
                  <a:pt x="251" y="204"/>
                  <a:pt x="238" y="206"/>
                </a:cubicBezTo>
                <a:cubicBezTo>
                  <a:pt x="232" y="208"/>
                  <a:pt x="227" y="208"/>
                  <a:pt x="223" y="208"/>
                </a:cubicBezTo>
                <a:cubicBezTo>
                  <a:pt x="215" y="208"/>
                  <a:pt x="213" y="206"/>
                  <a:pt x="212" y="204"/>
                </a:cubicBezTo>
                <a:cubicBezTo>
                  <a:pt x="210" y="200"/>
                  <a:pt x="209" y="185"/>
                  <a:pt x="209" y="177"/>
                </a:cubicBezTo>
                <a:cubicBezTo>
                  <a:pt x="209" y="175"/>
                  <a:pt x="209" y="175"/>
                  <a:pt x="209" y="175"/>
                </a:cubicBezTo>
                <a:lnTo>
                  <a:pt x="207" y="173"/>
                </a:lnTo>
                <a:close/>
                <a:moveTo>
                  <a:pt x="146" y="198"/>
                </a:moveTo>
                <a:cubicBezTo>
                  <a:pt x="145" y="195"/>
                  <a:pt x="145" y="195"/>
                  <a:pt x="145" y="195"/>
                </a:cubicBezTo>
                <a:cubicBezTo>
                  <a:pt x="140" y="186"/>
                  <a:pt x="133" y="171"/>
                  <a:pt x="141" y="161"/>
                </a:cubicBezTo>
                <a:cubicBezTo>
                  <a:pt x="145" y="157"/>
                  <a:pt x="149" y="155"/>
                  <a:pt x="153" y="155"/>
                </a:cubicBezTo>
                <a:cubicBezTo>
                  <a:pt x="159" y="155"/>
                  <a:pt x="165" y="159"/>
                  <a:pt x="170" y="166"/>
                </a:cubicBezTo>
                <a:cubicBezTo>
                  <a:pt x="171" y="165"/>
                  <a:pt x="171" y="165"/>
                  <a:pt x="171" y="165"/>
                </a:cubicBezTo>
                <a:cubicBezTo>
                  <a:pt x="175" y="173"/>
                  <a:pt x="175" y="186"/>
                  <a:pt x="175" y="186"/>
                </a:cubicBezTo>
                <a:cubicBezTo>
                  <a:pt x="183" y="191"/>
                  <a:pt x="183" y="191"/>
                  <a:pt x="183" y="191"/>
                </a:cubicBezTo>
                <a:cubicBezTo>
                  <a:pt x="183" y="191"/>
                  <a:pt x="182" y="175"/>
                  <a:pt x="181" y="165"/>
                </a:cubicBezTo>
                <a:cubicBezTo>
                  <a:pt x="200" y="173"/>
                  <a:pt x="200" y="173"/>
                  <a:pt x="200" y="173"/>
                </a:cubicBezTo>
                <a:cubicBezTo>
                  <a:pt x="200" y="176"/>
                  <a:pt x="200" y="176"/>
                  <a:pt x="200" y="176"/>
                </a:cubicBezTo>
                <a:cubicBezTo>
                  <a:pt x="203" y="178"/>
                  <a:pt x="203" y="178"/>
                  <a:pt x="203" y="178"/>
                </a:cubicBezTo>
                <a:cubicBezTo>
                  <a:pt x="203" y="184"/>
                  <a:pt x="203" y="201"/>
                  <a:pt x="206" y="208"/>
                </a:cubicBezTo>
                <a:cubicBezTo>
                  <a:pt x="209" y="213"/>
                  <a:pt x="215" y="215"/>
                  <a:pt x="223" y="215"/>
                </a:cubicBezTo>
                <a:cubicBezTo>
                  <a:pt x="227" y="215"/>
                  <a:pt x="232" y="214"/>
                  <a:pt x="240" y="213"/>
                </a:cubicBezTo>
                <a:cubicBezTo>
                  <a:pt x="254" y="211"/>
                  <a:pt x="259" y="206"/>
                  <a:pt x="262" y="203"/>
                </a:cubicBezTo>
                <a:cubicBezTo>
                  <a:pt x="263" y="202"/>
                  <a:pt x="263" y="202"/>
                  <a:pt x="264" y="202"/>
                </a:cubicBezTo>
                <a:cubicBezTo>
                  <a:pt x="271" y="194"/>
                  <a:pt x="280" y="180"/>
                  <a:pt x="281" y="168"/>
                </a:cubicBezTo>
                <a:cubicBezTo>
                  <a:pt x="284" y="167"/>
                  <a:pt x="288" y="166"/>
                  <a:pt x="291" y="166"/>
                </a:cubicBezTo>
                <a:cubicBezTo>
                  <a:pt x="291" y="178"/>
                  <a:pt x="296" y="191"/>
                  <a:pt x="300" y="196"/>
                </a:cubicBezTo>
                <a:cubicBezTo>
                  <a:pt x="301" y="197"/>
                  <a:pt x="301" y="197"/>
                  <a:pt x="301" y="197"/>
                </a:cubicBezTo>
                <a:cubicBezTo>
                  <a:pt x="303" y="200"/>
                  <a:pt x="306" y="203"/>
                  <a:pt x="313" y="203"/>
                </a:cubicBezTo>
                <a:cubicBezTo>
                  <a:pt x="314" y="203"/>
                  <a:pt x="316" y="203"/>
                  <a:pt x="317" y="203"/>
                </a:cubicBezTo>
                <a:cubicBezTo>
                  <a:pt x="319" y="203"/>
                  <a:pt x="320" y="202"/>
                  <a:pt x="322" y="202"/>
                </a:cubicBezTo>
                <a:cubicBezTo>
                  <a:pt x="319" y="216"/>
                  <a:pt x="317" y="229"/>
                  <a:pt x="316" y="234"/>
                </a:cubicBezTo>
                <a:cubicBezTo>
                  <a:pt x="313" y="245"/>
                  <a:pt x="310" y="255"/>
                  <a:pt x="308" y="263"/>
                </a:cubicBezTo>
                <a:cubicBezTo>
                  <a:pt x="306" y="273"/>
                  <a:pt x="304" y="281"/>
                  <a:pt x="302" y="290"/>
                </a:cubicBezTo>
                <a:cubicBezTo>
                  <a:pt x="300" y="294"/>
                  <a:pt x="278" y="300"/>
                  <a:pt x="268" y="297"/>
                </a:cubicBezTo>
                <a:cubicBezTo>
                  <a:pt x="258" y="294"/>
                  <a:pt x="248" y="290"/>
                  <a:pt x="241" y="285"/>
                </a:cubicBezTo>
                <a:cubicBezTo>
                  <a:pt x="233" y="280"/>
                  <a:pt x="226" y="277"/>
                  <a:pt x="221" y="274"/>
                </a:cubicBezTo>
                <a:cubicBezTo>
                  <a:pt x="199" y="262"/>
                  <a:pt x="190" y="257"/>
                  <a:pt x="180" y="203"/>
                </a:cubicBezTo>
                <a:cubicBezTo>
                  <a:pt x="176" y="204"/>
                  <a:pt x="176" y="204"/>
                  <a:pt x="176" y="204"/>
                </a:cubicBezTo>
                <a:cubicBezTo>
                  <a:pt x="176" y="205"/>
                  <a:pt x="177" y="206"/>
                  <a:pt x="177" y="207"/>
                </a:cubicBezTo>
                <a:cubicBezTo>
                  <a:pt x="175" y="208"/>
                  <a:pt x="170" y="213"/>
                  <a:pt x="166" y="211"/>
                </a:cubicBezTo>
                <a:cubicBezTo>
                  <a:pt x="165" y="211"/>
                  <a:pt x="165" y="211"/>
                  <a:pt x="165" y="211"/>
                </a:cubicBezTo>
                <a:cubicBezTo>
                  <a:pt x="158" y="209"/>
                  <a:pt x="150" y="206"/>
                  <a:pt x="146" y="198"/>
                </a:cubicBezTo>
                <a:close/>
                <a:moveTo>
                  <a:pt x="238" y="424"/>
                </a:moveTo>
                <a:cubicBezTo>
                  <a:pt x="178" y="379"/>
                  <a:pt x="166" y="362"/>
                  <a:pt x="164" y="349"/>
                </a:cubicBezTo>
                <a:cubicBezTo>
                  <a:pt x="163" y="338"/>
                  <a:pt x="168" y="317"/>
                  <a:pt x="172" y="305"/>
                </a:cubicBezTo>
                <a:cubicBezTo>
                  <a:pt x="174" y="306"/>
                  <a:pt x="174" y="306"/>
                  <a:pt x="174" y="306"/>
                </a:cubicBezTo>
                <a:cubicBezTo>
                  <a:pt x="181" y="287"/>
                  <a:pt x="178" y="268"/>
                  <a:pt x="177" y="256"/>
                </a:cubicBezTo>
                <a:cubicBezTo>
                  <a:pt x="177" y="255"/>
                  <a:pt x="177" y="255"/>
                  <a:pt x="177" y="255"/>
                </a:cubicBezTo>
                <a:cubicBezTo>
                  <a:pt x="175" y="244"/>
                  <a:pt x="172" y="220"/>
                  <a:pt x="171" y="214"/>
                </a:cubicBezTo>
                <a:cubicBezTo>
                  <a:pt x="174" y="214"/>
                  <a:pt x="176" y="212"/>
                  <a:pt x="178" y="211"/>
                </a:cubicBezTo>
                <a:cubicBezTo>
                  <a:pt x="188" y="260"/>
                  <a:pt x="198" y="265"/>
                  <a:pt x="219" y="277"/>
                </a:cubicBezTo>
                <a:cubicBezTo>
                  <a:pt x="225" y="280"/>
                  <a:pt x="231" y="283"/>
                  <a:pt x="239" y="288"/>
                </a:cubicBezTo>
                <a:cubicBezTo>
                  <a:pt x="247" y="293"/>
                  <a:pt x="256" y="297"/>
                  <a:pt x="267" y="301"/>
                </a:cubicBezTo>
                <a:cubicBezTo>
                  <a:pt x="269" y="301"/>
                  <a:pt x="272" y="302"/>
                  <a:pt x="275" y="302"/>
                </a:cubicBezTo>
                <a:cubicBezTo>
                  <a:pt x="286" y="302"/>
                  <a:pt x="303" y="297"/>
                  <a:pt x="305" y="291"/>
                </a:cubicBezTo>
                <a:cubicBezTo>
                  <a:pt x="305" y="290"/>
                  <a:pt x="305" y="290"/>
                  <a:pt x="306" y="289"/>
                </a:cubicBezTo>
                <a:cubicBezTo>
                  <a:pt x="306" y="302"/>
                  <a:pt x="305" y="323"/>
                  <a:pt x="307" y="340"/>
                </a:cubicBezTo>
                <a:cubicBezTo>
                  <a:pt x="311" y="360"/>
                  <a:pt x="273" y="412"/>
                  <a:pt x="238" y="424"/>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7" name="组合 26"/>
          <p:cNvGrpSpPr/>
          <p:nvPr/>
        </p:nvGrpSpPr>
        <p:grpSpPr>
          <a:xfrm>
            <a:off x="3090766" y="3561648"/>
            <a:ext cx="2318088" cy="1853314"/>
            <a:chOff x="3199253" y="3561648"/>
            <a:chExt cx="2318088" cy="1853314"/>
          </a:xfrm>
        </p:grpSpPr>
        <p:sp>
          <p:nvSpPr>
            <p:cNvPr id="28" name="任意多边形 27"/>
            <p:cNvSpPr>
              <a:spLocks noChangeArrowheads="1"/>
            </p:cNvSpPr>
            <p:nvPr/>
          </p:nvSpPr>
          <p:spPr bwMode="auto">
            <a:xfrm>
              <a:off x="3228704" y="3561648"/>
              <a:ext cx="2085327" cy="1853314"/>
            </a:xfrm>
            <a:custGeom>
              <a:avLst/>
              <a:gdLst>
                <a:gd name="connsiteX0" fmla="*/ 909680 w 2085327"/>
                <a:gd name="connsiteY0" fmla="*/ 0 h 1853314"/>
                <a:gd name="connsiteX1" fmla="*/ 1814664 w 2085327"/>
                <a:gd name="connsiteY1" fmla="*/ 831912 h 1853314"/>
                <a:gd name="connsiteX2" fmla="*/ 1818480 w 2085327"/>
                <a:gd name="connsiteY2" fmla="*/ 908909 h 1853314"/>
                <a:gd name="connsiteX3" fmla="*/ 2085327 w 2085327"/>
                <a:gd name="connsiteY3" fmla="*/ 965087 h 1853314"/>
                <a:gd name="connsiteX4" fmla="*/ 1809213 w 2085327"/>
                <a:gd name="connsiteY4" fmla="*/ 1057782 h 1853314"/>
                <a:gd name="connsiteX5" fmla="*/ 1800879 w 2085327"/>
                <a:gd name="connsiteY5" fmla="*/ 1113411 h 1853314"/>
                <a:gd name="connsiteX6" fmla="*/ 909680 w 2085327"/>
                <a:gd name="connsiteY6" fmla="*/ 1853314 h 1853314"/>
                <a:gd name="connsiteX7" fmla="*/ 0 w 2085327"/>
                <a:gd name="connsiteY7" fmla="*/ 926657 h 1853314"/>
                <a:gd name="connsiteX8" fmla="*/ 909680 w 2085327"/>
                <a:gd name="connsiteY8" fmla="*/ 0 h 185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5327" h="1853314">
                  <a:moveTo>
                    <a:pt x="909680" y="0"/>
                  </a:moveTo>
                  <a:cubicBezTo>
                    <a:pt x="1380682" y="0"/>
                    <a:pt x="1768079" y="364639"/>
                    <a:pt x="1814664" y="831912"/>
                  </a:cubicBezTo>
                  <a:lnTo>
                    <a:pt x="1818480" y="908909"/>
                  </a:lnTo>
                  <a:lnTo>
                    <a:pt x="2085327" y="965087"/>
                  </a:lnTo>
                  <a:lnTo>
                    <a:pt x="1809213" y="1057782"/>
                  </a:lnTo>
                  <a:lnTo>
                    <a:pt x="1800879" y="1113411"/>
                  </a:lnTo>
                  <a:cubicBezTo>
                    <a:pt x="1716054" y="1535673"/>
                    <a:pt x="1349282" y="1853314"/>
                    <a:pt x="909680" y="1853314"/>
                  </a:cubicBezTo>
                  <a:cubicBezTo>
                    <a:pt x="407278" y="1853314"/>
                    <a:pt x="0" y="1438436"/>
                    <a:pt x="0" y="926657"/>
                  </a:cubicBezTo>
                  <a:cubicBezTo>
                    <a:pt x="0" y="414878"/>
                    <a:pt x="407278" y="0"/>
                    <a:pt x="909680"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9" name="矩形 28"/>
            <p:cNvSpPr/>
            <p:nvPr/>
          </p:nvSpPr>
          <p:spPr>
            <a:xfrm>
              <a:off x="3199253" y="4195917"/>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知识目标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874482" y="2056363"/>
            <a:ext cx="2530025" cy="1788235"/>
            <a:chOff x="4982969" y="2056363"/>
            <a:chExt cx="2530025" cy="1788235"/>
          </a:xfrm>
        </p:grpSpPr>
        <p:sp>
          <p:nvSpPr>
            <p:cNvPr id="31" name="Freeform 11"/>
            <p:cNvSpPr>
              <a:spLocks/>
            </p:cNvSpPr>
            <p:nvPr/>
          </p:nvSpPr>
          <p:spPr bwMode="auto">
            <a:xfrm>
              <a:off x="5964800" y="3522037"/>
              <a:ext cx="240506" cy="322561"/>
            </a:xfrm>
            <a:custGeom>
              <a:avLst/>
              <a:gdLst>
                <a:gd name="T0" fmla="*/ 85 w 85"/>
                <a:gd name="T1" fmla="*/ 0 h 114"/>
                <a:gd name="T2" fmla="*/ 21 w 85"/>
                <a:gd name="T3" fmla="*/ 114 h 114"/>
                <a:gd name="T4" fmla="*/ 0 w 85"/>
                <a:gd name="T5" fmla="*/ 14 h 114"/>
                <a:gd name="T6" fmla="*/ 85 w 85"/>
                <a:gd name="T7" fmla="*/ 0 h 114"/>
              </a:gdLst>
              <a:ahLst/>
              <a:cxnLst>
                <a:cxn ang="0">
                  <a:pos x="T0" y="T1"/>
                </a:cxn>
                <a:cxn ang="0">
                  <a:pos x="T2" y="T3"/>
                </a:cxn>
                <a:cxn ang="0">
                  <a:pos x="T4" y="T5"/>
                </a:cxn>
                <a:cxn ang="0">
                  <a:pos x="T6" y="T7"/>
                </a:cxn>
              </a:cxnLst>
              <a:rect l="0" t="0" r="r" b="b"/>
              <a:pathLst>
                <a:path w="85" h="114">
                  <a:moveTo>
                    <a:pt x="85" y="0"/>
                  </a:moveTo>
                  <a:lnTo>
                    <a:pt x="21" y="114"/>
                  </a:lnTo>
                  <a:lnTo>
                    <a:pt x="0" y="14"/>
                  </a:lnTo>
                  <a:lnTo>
                    <a:pt x="85" y="0"/>
                  </a:ln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12"/>
            <p:cNvSpPr>
              <a:spLocks/>
            </p:cNvSpPr>
            <p:nvPr/>
          </p:nvSpPr>
          <p:spPr bwMode="auto">
            <a:xfrm>
              <a:off x="5964800" y="3522037"/>
              <a:ext cx="240506" cy="322561"/>
            </a:xfrm>
            <a:custGeom>
              <a:avLst/>
              <a:gdLst>
                <a:gd name="T0" fmla="*/ 85 w 85"/>
                <a:gd name="T1" fmla="*/ 0 h 114"/>
                <a:gd name="T2" fmla="*/ 21 w 85"/>
                <a:gd name="T3" fmla="*/ 114 h 114"/>
                <a:gd name="T4" fmla="*/ 0 w 85"/>
                <a:gd name="T5" fmla="*/ 14 h 114"/>
              </a:gdLst>
              <a:ahLst/>
              <a:cxnLst>
                <a:cxn ang="0">
                  <a:pos x="T0" y="T1"/>
                </a:cxn>
                <a:cxn ang="0">
                  <a:pos x="T2" y="T3"/>
                </a:cxn>
                <a:cxn ang="0">
                  <a:pos x="T4" y="T5"/>
                </a:cxn>
              </a:cxnLst>
              <a:rect l="0" t="0" r="r" b="b"/>
              <a:pathLst>
                <a:path w="85" h="114">
                  <a:moveTo>
                    <a:pt x="85" y="0"/>
                  </a:moveTo>
                  <a:lnTo>
                    <a:pt x="21" y="114"/>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3" name="组合 32"/>
            <p:cNvGrpSpPr/>
            <p:nvPr/>
          </p:nvGrpSpPr>
          <p:grpSpPr>
            <a:xfrm>
              <a:off x="4982969" y="2056363"/>
              <a:ext cx="2530025" cy="1564705"/>
              <a:chOff x="4982969" y="2056363"/>
              <a:chExt cx="2530025" cy="1564705"/>
            </a:xfrm>
          </p:grpSpPr>
          <p:sp>
            <p:nvSpPr>
              <p:cNvPr id="34" name="Oval 10"/>
              <p:cNvSpPr>
                <a:spLocks noChangeArrowheads="1"/>
              </p:cNvSpPr>
              <p:nvPr/>
            </p:nvSpPr>
            <p:spPr bwMode="auto">
              <a:xfrm>
                <a:off x="4982969" y="2056363"/>
                <a:ext cx="2215487" cy="1564705"/>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5194906" y="2484544"/>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技能目标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6712202" y="3561649"/>
            <a:ext cx="2642732" cy="1853313"/>
            <a:chOff x="6820689" y="3561649"/>
            <a:chExt cx="2642732" cy="1853313"/>
          </a:xfrm>
        </p:grpSpPr>
        <p:sp>
          <p:nvSpPr>
            <p:cNvPr id="37" name="Freeform 14"/>
            <p:cNvSpPr>
              <a:spLocks/>
            </p:cNvSpPr>
            <p:nvPr/>
          </p:nvSpPr>
          <p:spPr bwMode="auto">
            <a:xfrm>
              <a:off x="6820689" y="4379371"/>
              <a:ext cx="396128" cy="200893"/>
            </a:xfrm>
            <a:custGeom>
              <a:avLst/>
              <a:gdLst>
                <a:gd name="T0" fmla="*/ 140 w 140"/>
                <a:gd name="T1" fmla="*/ 71 h 71"/>
                <a:gd name="T2" fmla="*/ 0 w 140"/>
                <a:gd name="T3" fmla="*/ 24 h 71"/>
                <a:gd name="T4" fmla="*/ 114 w 140"/>
                <a:gd name="T5" fmla="*/ 0 h 71"/>
                <a:gd name="T6" fmla="*/ 140 w 140"/>
                <a:gd name="T7" fmla="*/ 71 h 71"/>
              </a:gdLst>
              <a:ahLst/>
              <a:cxnLst>
                <a:cxn ang="0">
                  <a:pos x="T0" y="T1"/>
                </a:cxn>
                <a:cxn ang="0">
                  <a:pos x="T2" y="T3"/>
                </a:cxn>
                <a:cxn ang="0">
                  <a:pos x="T4" y="T5"/>
                </a:cxn>
                <a:cxn ang="0">
                  <a:pos x="T6" y="T7"/>
                </a:cxn>
              </a:cxnLst>
              <a:rect l="0" t="0" r="r" b="b"/>
              <a:pathLst>
                <a:path w="140" h="71">
                  <a:moveTo>
                    <a:pt x="140" y="71"/>
                  </a:moveTo>
                  <a:lnTo>
                    <a:pt x="0" y="24"/>
                  </a:lnTo>
                  <a:lnTo>
                    <a:pt x="114" y="0"/>
                  </a:lnTo>
                  <a:lnTo>
                    <a:pt x="140" y="71"/>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Freeform 15"/>
            <p:cNvSpPr>
              <a:spLocks/>
            </p:cNvSpPr>
            <p:nvPr/>
          </p:nvSpPr>
          <p:spPr bwMode="auto">
            <a:xfrm>
              <a:off x="6820689" y="4379371"/>
              <a:ext cx="396128" cy="200893"/>
            </a:xfrm>
            <a:custGeom>
              <a:avLst/>
              <a:gdLst>
                <a:gd name="T0" fmla="*/ 140 w 140"/>
                <a:gd name="T1" fmla="*/ 71 h 71"/>
                <a:gd name="T2" fmla="*/ 0 w 140"/>
                <a:gd name="T3" fmla="*/ 24 h 71"/>
                <a:gd name="T4" fmla="*/ 114 w 140"/>
                <a:gd name="T5" fmla="*/ 0 h 71"/>
              </a:gdLst>
              <a:ahLst/>
              <a:cxnLst>
                <a:cxn ang="0">
                  <a:pos x="T0" y="T1"/>
                </a:cxn>
                <a:cxn ang="0">
                  <a:pos x="T2" y="T3"/>
                </a:cxn>
                <a:cxn ang="0">
                  <a:pos x="T4" y="T5"/>
                </a:cxn>
              </a:cxnLst>
              <a:rect l="0" t="0" r="r" b="b"/>
              <a:pathLst>
                <a:path w="140" h="71">
                  <a:moveTo>
                    <a:pt x="140" y="71"/>
                  </a:moveTo>
                  <a:lnTo>
                    <a:pt x="0" y="24"/>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9" name="组合 38"/>
            <p:cNvGrpSpPr/>
            <p:nvPr/>
          </p:nvGrpSpPr>
          <p:grpSpPr>
            <a:xfrm>
              <a:off x="7109297" y="3561649"/>
              <a:ext cx="2354124" cy="1853313"/>
              <a:chOff x="7109297" y="3561649"/>
              <a:chExt cx="2354124" cy="1853313"/>
            </a:xfrm>
          </p:grpSpPr>
          <p:sp>
            <p:nvSpPr>
              <p:cNvPr id="40" name="Oval 13"/>
              <p:cNvSpPr>
                <a:spLocks noChangeArrowheads="1"/>
              </p:cNvSpPr>
              <p:nvPr/>
            </p:nvSpPr>
            <p:spPr bwMode="auto">
              <a:xfrm>
                <a:off x="7109297" y="3561649"/>
                <a:ext cx="1822188" cy="1853313"/>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p:cNvSpPr/>
              <p:nvPr/>
            </p:nvSpPr>
            <p:spPr>
              <a:xfrm>
                <a:off x="7145333" y="4187429"/>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素质目标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sp>
        <p:nvSpPr>
          <p:cNvPr id="42" name="文本框 41"/>
          <p:cNvSpPr txBox="1"/>
          <p:nvPr/>
        </p:nvSpPr>
        <p:spPr>
          <a:xfrm>
            <a:off x="9206620" y="424202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86251"/>
                </a:solidFill>
                <a:latin typeface="微软雅黑" panose="020B0503020204020204" pitchFamily="34" charset="-122"/>
                <a:ea typeface="微软雅黑" panose="020B0503020204020204" pitchFamily="34" charset="-122"/>
              </a:rPr>
              <a:t>单击</a:t>
            </a:r>
            <a:r>
              <a:rPr lang="zh-CN" altLang="en-US" sz="2000" dirty="0">
                <a:solidFill>
                  <a:srgbClr val="F86251"/>
                </a:solidFill>
                <a:latin typeface="微软雅黑" panose="020B0503020204020204" pitchFamily="34" charset="-122"/>
                <a:ea typeface="微软雅黑" panose="020B0503020204020204" pitchFamily="34" charset="-122"/>
              </a:rPr>
              <a:t>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424333" y="418240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79A4C7"/>
                </a:solidFill>
                <a:latin typeface="微软雅黑" panose="020B0503020204020204" pitchFamily="34" charset="-122"/>
                <a:ea typeface="微软雅黑" panose="020B0503020204020204" pitchFamily="34" charset="-122"/>
              </a:rPr>
              <a:t>单击</a:t>
            </a:r>
            <a:r>
              <a:rPr lang="zh-CN" altLang="en-US" sz="2000" dirty="0">
                <a:solidFill>
                  <a:srgbClr val="79A4C7"/>
                </a:solidFill>
                <a:latin typeface="微软雅黑" panose="020B0503020204020204" pitchFamily="34" charset="-122"/>
                <a:ea typeface="微软雅黑" panose="020B0503020204020204" pitchFamily="34" charset="-122"/>
              </a:rPr>
              <a:t>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7301906" y="222871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5CA40"/>
                </a:solidFill>
                <a:latin typeface="微软雅黑" panose="020B0503020204020204" pitchFamily="34" charset="-122"/>
                <a:ea typeface="微软雅黑" panose="020B0503020204020204" pitchFamily="34" charset="-122"/>
              </a:rPr>
              <a:t>单击</a:t>
            </a:r>
            <a:r>
              <a:rPr lang="zh-CN" altLang="en-US" sz="2000" dirty="0">
                <a:solidFill>
                  <a:srgbClr val="F5CA40"/>
                </a:solidFill>
                <a:latin typeface="微软雅黑" panose="020B0503020204020204" pitchFamily="34" charset="-122"/>
                <a:ea typeface="微软雅黑" panose="020B0503020204020204" pitchFamily="34" charset="-122"/>
              </a:rPr>
              <a:t>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056879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750"/>
                                        <p:tgtEl>
                                          <p:spTgt spid="26"/>
                                        </p:tgtEl>
                                      </p:cBhvr>
                                    </p:animEffect>
                                  </p:childTnLst>
                                </p:cTn>
                              </p:par>
                            </p:childTnLst>
                          </p:cTn>
                        </p:par>
                        <p:par>
                          <p:cTn id="8" fill="hold">
                            <p:stCondLst>
                              <p:cond delay="750"/>
                            </p:stCondLst>
                            <p:childTnLst>
                              <p:par>
                                <p:cTn id="9" presetID="2" presetClass="entr" presetSubtype="8" decel="25333"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0-#ppt_w/2"/>
                                          </p:val>
                                        </p:tav>
                                        <p:tav tm="100000">
                                          <p:val>
                                            <p:strVal val="#ppt_x"/>
                                          </p:val>
                                        </p:tav>
                                      </p:tavLst>
                                    </p:anim>
                                    <p:anim calcmode="lin" valueType="num">
                                      <p:cBhvr additive="base">
                                        <p:cTn id="12" dur="75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1" decel="25333"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750" fill="hold"/>
                                        <p:tgtEl>
                                          <p:spTgt spid="30"/>
                                        </p:tgtEl>
                                        <p:attrNameLst>
                                          <p:attrName>ppt_x</p:attrName>
                                        </p:attrNameLst>
                                      </p:cBhvr>
                                      <p:tavLst>
                                        <p:tav tm="0">
                                          <p:val>
                                            <p:strVal val="#ppt_x"/>
                                          </p:val>
                                        </p:tav>
                                        <p:tav tm="100000">
                                          <p:val>
                                            <p:strVal val="#ppt_x"/>
                                          </p:val>
                                        </p:tav>
                                      </p:tavLst>
                                    </p:anim>
                                    <p:anim calcmode="lin" valueType="num">
                                      <p:cBhvr additive="base">
                                        <p:cTn id="16" dur="75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2" decel="25333"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750" fill="hold"/>
                                        <p:tgtEl>
                                          <p:spTgt spid="36"/>
                                        </p:tgtEl>
                                        <p:attrNameLst>
                                          <p:attrName>ppt_x</p:attrName>
                                        </p:attrNameLst>
                                      </p:cBhvr>
                                      <p:tavLst>
                                        <p:tav tm="0">
                                          <p:val>
                                            <p:strVal val="1+#ppt_w/2"/>
                                          </p:val>
                                        </p:tav>
                                        <p:tav tm="100000">
                                          <p:val>
                                            <p:strVal val="#ppt_x"/>
                                          </p:val>
                                        </p:tav>
                                      </p:tavLst>
                                    </p:anim>
                                    <p:anim calcmode="lin" valueType="num">
                                      <p:cBhvr additive="base">
                                        <p:cTn id="20" dur="750" fill="hold"/>
                                        <p:tgtEl>
                                          <p:spTgt spid="3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327846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重难点分析</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flipH="1">
            <a:off x="1070572" y="2581956"/>
            <a:ext cx="4049161" cy="1575847"/>
          </a:xfrm>
          <a:prstGeom prst="rect">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7085872" y="2552371"/>
            <a:ext cx="4049161" cy="1575847"/>
          </a:xfrm>
          <a:prstGeom prst="rect">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337355" y="1931259"/>
            <a:ext cx="1988355" cy="1988355"/>
          </a:xfrm>
          <a:prstGeom prst="ellipse">
            <a:avLst/>
          </a:prstGeom>
          <a:blipFill>
            <a:blip r:embed="rId10"/>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2654" y="1931259"/>
            <a:ext cx="1988355" cy="1988355"/>
          </a:xfrm>
          <a:prstGeom prst="ellipse">
            <a:avLst/>
          </a:prstGeom>
          <a:blipFill>
            <a:blip r:embed="rId11"/>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1"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4F4F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2" name="TextBox 12"/>
          <p:cNvSpPr txBox="1"/>
          <p:nvPr/>
        </p:nvSpPr>
        <p:spPr>
          <a:xfrm>
            <a:off x="1113341" y="4291078"/>
            <a:ext cx="3963621" cy="2539157"/>
          </a:xfrm>
          <a:prstGeom prst="rect">
            <a:avLst/>
          </a:prstGeom>
          <a:noFill/>
        </p:spPr>
        <p:txBody>
          <a:bodyPr wrap="square" rtlCol="0">
            <a:spAutoFit/>
          </a:bodyPr>
          <a:lstStyle/>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b="1" dirty="0" smtClean="0">
                <a:solidFill>
                  <a:srgbClr val="79A4C7"/>
                </a:solidFill>
                <a:latin typeface="微软雅黑" panose="020B0503020204020204" pitchFamily="34" charset="-122"/>
                <a:ea typeface="微软雅黑" panose="020B0503020204020204" pitchFamily="34" charset="-122"/>
              </a:rPr>
              <a:t>重点知识解析</a:t>
            </a:r>
            <a:endParaRPr lang="en-US" altLang="zh-CN" sz="3600" b="1" dirty="0" smtClean="0">
              <a:solidFill>
                <a:srgbClr val="79A4C7"/>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rgbClr val="79A4C7"/>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79A4C7"/>
                </a:solidFill>
                <a:latin typeface="微软雅黑" panose="020B0503020204020204" pitchFamily="34" charset="-122"/>
                <a:ea typeface="微软雅黑" panose="020B0503020204020204" pitchFamily="34" charset="-122"/>
              </a:rPr>
              <a:t>输入</a:t>
            </a:r>
            <a:r>
              <a:rPr lang="zh-CN" altLang="en-US" sz="1400" dirty="0" smtClean="0">
                <a:solidFill>
                  <a:srgbClr val="79A4C7"/>
                </a:solidFill>
                <a:latin typeface="微软雅黑" panose="020B0503020204020204" pitchFamily="34" charset="-122"/>
                <a:ea typeface="微软雅黑" panose="020B0503020204020204" pitchFamily="34" charset="-122"/>
              </a:rPr>
              <a:t>简单文字概述这</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TextBox 12"/>
          <p:cNvSpPr txBox="1"/>
          <p:nvPr/>
        </p:nvSpPr>
        <p:spPr>
          <a:xfrm>
            <a:off x="7085872" y="4314161"/>
            <a:ext cx="4179855" cy="2585323"/>
          </a:xfrm>
          <a:prstGeom prst="rect">
            <a:avLst/>
          </a:prstGeom>
          <a:noFill/>
        </p:spPr>
        <p:txBody>
          <a:bodyPr wrap="square" rtlCol="0">
            <a:spAutoFit/>
          </a:bodyPr>
          <a:lstStyle/>
          <a:p>
            <a:pPr>
              <a:lnSpc>
                <a:spcPct val="150000"/>
              </a:lnSpc>
            </a:pPr>
            <a:r>
              <a:rPr lang="zh-CN" altLang="en-US" sz="3200" b="1" dirty="0" smtClean="0">
                <a:solidFill>
                  <a:srgbClr val="26AC39"/>
                </a:solidFill>
                <a:latin typeface="微软雅黑" panose="020B0503020204020204" pitchFamily="34" charset="-122"/>
                <a:ea typeface="微软雅黑" panose="020B0503020204020204" pitchFamily="34" charset="-122"/>
              </a:rPr>
              <a:t>      </a:t>
            </a:r>
            <a:r>
              <a:rPr lang="zh-CN" altLang="en-US" sz="3200" b="1" dirty="0" smtClean="0">
                <a:solidFill>
                  <a:srgbClr val="F5CA40"/>
                </a:solidFill>
                <a:latin typeface="微软雅黑" panose="020B0503020204020204" pitchFamily="34" charset="-122"/>
                <a:ea typeface="微软雅黑" panose="020B0503020204020204" pitchFamily="34" charset="-122"/>
              </a:rPr>
              <a:t>难点</a:t>
            </a:r>
            <a:r>
              <a:rPr lang="zh-CN" altLang="en-US" sz="3200" b="1" dirty="0">
                <a:solidFill>
                  <a:srgbClr val="F5CA40"/>
                </a:solidFill>
                <a:latin typeface="微软雅黑" panose="020B0503020204020204" pitchFamily="34" charset="-122"/>
                <a:ea typeface="微软雅黑" panose="020B0503020204020204" pitchFamily="34" charset="-122"/>
              </a:rPr>
              <a:t>知识解析</a:t>
            </a:r>
            <a:endParaRPr lang="en-US" altLang="zh-CN" sz="3200" b="1" dirty="0">
              <a:solidFill>
                <a:srgbClr val="F5CA4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738484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barn(outVertical)">
                                      <p:cBhvr>
                                        <p:cTn id="21" dur="500"/>
                                        <p:tgtEl>
                                          <p:spTgt spid="32"/>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outVertical)">
                                      <p:cBhvr>
                                        <p:cTn id="25" dur="500"/>
                                        <p:tgtEl>
                                          <p:spTgt spid="27"/>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arn(outVertical)">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教学方法</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33797" y="2887893"/>
            <a:ext cx="863618" cy="3502696"/>
            <a:chOff x="5633797" y="2887893"/>
            <a:chExt cx="863618" cy="3502696"/>
          </a:xfrm>
        </p:grpSpPr>
        <p:cxnSp>
          <p:nvCxnSpPr>
            <p:cNvPr id="27" name="直接连接符 26"/>
            <p:cNvCxnSpPr/>
            <p:nvPr/>
          </p:nvCxnSpPr>
          <p:spPr>
            <a:xfrm>
              <a:off x="6061687" y="2887893"/>
              <a:ext cx="0" cy="2567863"/>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260251" y="3329208"/>
              <a:ext cx="0" cy="2296350"/>
            </a:xfrm>
            <a:prstGeom prst="line">
              <a:avLst/>
            </a:prstGeom>
            <a:ln w="38100">
              <a:solidFill>
                <a:srgbClr val="F5CA4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497415" y="4094239"/>
              <a:ext cx="0" cy="2296350"/>
            </a:xfrm>
            <a:prstGeom prst="line">
              <a:avLst/>
            </a:prstGeom>
            <a:ln w="38100">
              <a:solidFill>
                <a:srgbClr val="F8625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54735" y="3329208"/>
              <a:ext cx="0" cy="2296350"/>
            </a:xfrm>
            <a:prstGeom prst="line">
              <a:avLst/>
            </a:prstGeom>
            <a:ln w="38100">
              <a:solidFill>
                <a:srgbClr val="92E2D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633797" y="4094239"/>
              <a:ext cx="0" cy="2296350"/>
            </a:xfrm>
            <a:prstGeom prst="line">
              <a:avLst/>
            </a:prstGeom>
            <a:ln w="38100">
              <a:solidFill>
                <a:srgbClr val="79A4C7"/>
              </a:solidFill>
            </a:ln>
          </p:spPr>
          <p:style>
            <a:lnRef idx="1">
              <a:schemeClr val="accent1"/>
            </a:lnRef>
            <a:fillRef idx="0">
              <a:schemeClr val="accent1"/>
            </a:fillRef>
            <a:effectRef idx="0">
              <a:schemeClr val="accent1"/>
            </a:effectRef>
            <a:fontRef idx="minor">
              <a:schemeClr val="tx1"/>
            </a:fontRef>
          </p:style>
        </p:cxnSp>
      </p:grpSp>
      <p:sp>
        <p:nvSpPr>
          <p:cNvPr id="32" name="任意多边形 31"/>
          <p:cNvSpPr>
            <a:spLocks/>
          </p:cNvSpPr>
          <p:nvPr/>
        </p:nvSpPr>
        <p:spPr bwMode="auto">
          <a:xfrm>
            <a:off x="5140188" y="5242415"/>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chemeClr val="bg1">
              <a:lumMod val="75000"/>
            </a:schemeClr>
          </a:solidFill>
          <a:ln w="25400">
            <a:noFill/>
          </a:ln>
          <a:effectLst>
            <a:softEdge rad="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33" name="组合 32"/>
          <p:cNvGrpSpPr/>
          <p:nvPr/>
        </p:nvGrpSpPr>
        <p:grpSpPr>
          <a:xfrm>
            <a:off x="3164637" y="4035013"/>
            <a:ext cx="2469161" cy="615362"/>
            <a:chOff x="3164637" y="4035013"/>
            <a:chExt cx="2469161" cy="615362"/>
          </a:xfrm>
        </p:grpSpPr>
        <p:sp>
          <p:nvSpPr>
            <p:cNvPr id="34" name="五边形 33"/>
            <p:cNvSpPr/>
            <p:nvPr/>
          </p:nvSpPr>
          <p:spPr>
            <a:xfrm flipH="1">
              <a:off x="3164637" y="4092144"/>
              <a:ext cx="2469161" cy="558231"/>
            </a:xfrm>
            <a:prstGeom prst="homePlat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664696" y="4035013"/>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网络平台</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36" name="组合 35"/>
          <p:cNvGrpSpPr/>
          <p:nvPr/>
        </p:nvGrpSpPr>
        <p:grpSpPr>
          <a:xfrm>
            <a:off x="2654466" y="3207716"/>
            <a:ext cx="3220561" cy="602578"/>
            <a:chOff x="2654466" y="3207716"/>
            <a:chExt cx="3220561" cy="602578"/>
          </a:xfrm>
        </p:grpSpPr>
        <p:sp>
          <p:nvSpPr>
            <p:cNvPr id="37" name="五边形 36"/>
            <p:cNvSpPr/>
            <p:nvPr/>
          </p:nvSpPr>
          <p:spPr>
            <a:xfrm flipH="1">
              <a:off x="2654466" y="3252063"/>
              <a:ext cx="3220561" cy="558231"/>
            </a:xfrm>
            <a:prstGeom prst="homePlat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492684" y="3207716"/>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自主学习</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39" name="组合 38"/>
          <p:cNvGrpSpPr/>
          <p:nvPr/>
        </p:nvGrpSpPr>
        <p:grpSpPr>
          <a:xfrm>
            <a:off x="4558847" y="2314767"/>
            <a:ext cx="3039238" cy="620949"/>
            <a:chOff x="4558847" y="2314767"/>
            <a:chExt cx="3039238" cy="620949"/>
          </a:xfrm>
        </p:grpSpPr>
        <p:sp>
          <p:nvSpPr>
            <p:cNvPr id="40" name="任意多边形 39"/>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5218123" y="2314767"/>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直观演示</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42" name="组合 41"/>
          <p:cNvGrpSpPr/>
          <p:nvPr/>
        </p:nvGrpSpPr>
        <p:grpSpPr>
          <a:xfrm>
            <a:off x="6244578" y="3192977"/>
            <a:ext cx="3220561" cy="586464"/>
            <a:chOff x="6259818" y="3192977"/>
            <a:chExt cx="3220561" cy="586464"/>
          </a:xfrm>
        </p:grpSpPr>
        <p:sp>
          <p:nvSpPr>
            <p:cNvPr id="43" name="五边形 42"/>
            <p:cNvSpPr/>
            <p:nvPr/>
          </p:nvSpPr>
          <p:spPr>
            <a:xfrm>
              <a:off x="6259818" y="3221210"/>
              <a:ext cx="3220561" cy="558231"/>
            </a:xfrm>
            <a:prstGeom prst="homePlat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7023141" y="3192977"/>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任务驱动</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45" name="组合 44"/>
          <p:cNvGrpSpPr/>
          <p:nvPr/>
        </p:nvGrpSpPr>
        <p:grpSpPr>
          <a:xfrm>
            <a:off x="6499653" y="4035013"/>
            <a:ext cx="2469161" cy="615362"/>
            <a:chOff x="6499653" y="4035013"/>
            <a:chExt cx="2469161" cy="615362"/>
          </a:xfrm>
        </p:grpSpPr>
        <p:sp>
          <p:nvSpPr>
            <p:cNvPr id="46" name="五边形 45"/>
            <p:cNvSpPr/>
            <p:nvPr/>
          </p:nvSpPr>
          <p:spPr>
            <a:xfrm>
              <a:off x="6499653" y="4092144"/>
              <a:ext cx="2469161" cy="558231"/>
            </a:xfrm>
            <a:prstGeom prst="homePlat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6902931" y="4035013"/>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兴趣驱动</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48" name="矩形 47"/>
          <p:cNvSpPr>
            <a:spLocks noChangeArrowheads="1"/>
          </p:cNvSpPr>
          <p:nvPr/>
        </p:nvSpPr>
        <p:spPr bwMode="auto">
          <a:xfrm>
            <a:off x="187550"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49" name="矩形 47"/>
          <p:cNvSpPr>
            <a:spLocks noChangeArrowheads="1"/>
          </p:cNvSpPr>
          <p:nvPr/>
        </p:nvSpPr>
        <p:spPr bwMode="auto">
          <a:xfrm>
            <a:off x="4659003" y="142491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50" name="矩形 47"/>
          <p:cNvSpPr>
            <a:spLocks noChangeArrowheads="1"/>
          </p:cNvSpPr>
          <p:nvPr/>
        </p:nvSpPr>
        <p:spPr bwMode="auto">
          <a:xfrm>
            <a:off x="9208215"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51" name="矩形 47"/>
          <p:cNvSpPr>
            <a:spLocks noChangeArrowheads="1"/>
          </p:cNvSpPr>
          <p:nvPr/>
        </p:nvSpPr>
        <p:spPr bwMode="auto">
          <a:xfrm>
            <a:off x="9612808" y="2996003"/>
            <a:ext cx="255067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52" name="矩形 47"/>
          <p:cNvSpPr>
            <a:spLocks noChangeArrowheads="1"/>
          </p:cNvSpPr>
          <p:nvPr/>
        </p:nvSpPr>
        <p:spPr bwMode="auto">
          <a:xfrm>
            <a:off x="169640" y="2996002"/>
            <a:ext cx="2561566"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Tree>
    <p:extLst>
      <p:ext uri="{BB962C8B-B14F-4D97-AF65-F5344CB8AC3E}">
        <p14:creationId xmlns:p14="http://schemas.microsoft.com/office/powerpoint/2010/main" val="163711883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right)">
                                      <p:cBhvr>
                                        <p:cTn id="17" dur="500"/>
                                        <p:tgtEl>
                                          <p:spTgt spid="33"/>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right)">
                                      <p:cBhvr>
                                        <p:cTn id="21" dur="500"/>
                                        <p:tgtEl>
                                          <p:spTgt spid="36"/>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barn(outVertical)">
                                      <p:cBhvr>
                                        <p:cTn id="25" dur="500"/>
                                        <p:tgtEl>
                                          <p:spTgt spid="3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left)">
                                      <p:cBhvr>
                                        <p:cTn id="29" dur="500"/>
                                        <p:tgtEl>
                                          <p:spTgt spid="4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ipe(left)">
                                      <p:cBhvr>
                                        <p:cTn id="33" dur="500"/>
                                        <p:tgtEl>
                                          <p:spTgt spid="45"/>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8" grpId="0"/>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3897221"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教学资源配置</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428624" y="2286053"/>
            <a:ext cx="9334752" cy="3716345"/>
            <a:chOff x="1428624" y="2286053"/>
            <a:chExt cx="9334752" cy="3716345"/>
          </a:xfrm>
          <a:solidFill>
            <a:schemeClr val="bg1">
              <a:lumMod val="85000"/>
            </a:schemeClr>
          </a:solidFill>
        </p:grpSpPr>
        <p:sp>
          <p:nvSpPr>
            <p:cNvPr id="27" name="圆角矩形 26"/>
            <p:cNvSpPr/>
            <p:nvPr/>
          </p:nvSpPr>
          <p:spPr>
            <a:xfrm>
              <a:off x="4546368" y="3357204"/>
              <a:ext cx="3120384" cy="1530492"/>
            </a:xfrm>
            <a:prstGeom prst="roundRect">
              <a:avLst>
                <a:gd name="adj" fmla="val 10131"/>
              </a:avLst>
            </a:prstGeom>
            <a:grpFill/>
            <a:ln w="25400" cap="flat" cmpd="sng" algn="ctr">
              <a:noFill/>
              <a:prstDash val="solid"/>
            </a:ln>
            <a:effectLst/>
          </p:spPr>
          <p:txBody>
            <a:bodyPr anchor="ctr"/>
            <a:lstStyle/>
            <a:p>
              <a:pPr algn="ctr">
                <a:defRPr/>
              </a:pPr>
              <a:endParaRPr lang="en-US" sz="2133" kern="0">
                <a:solidFill>
                  <a:srgbClr val="D00022"/>
                </a:solidFill>
                <a:latin typeface="Calibri"/>
              </a:endParaRPr>
            </a:p>
          </p:txBody>
        </p:sp>
        <p:sp>
          <p:nvSpPr>
            <p:cNvPr id="28" name="圆角矩形 27"/>
            <p:cNvSpPr/>
            <p:nvPr/>
          </p:nvSpPr>
          <p:spPr>
            <a:xfrm>
              <a:off x="1428624" y="2286053"/>
              <a:ext cx="3978357" cy="1530493"/>
            </a:xfrm>
            <a:prstGeom prst="roundRect">
              <a:avLst>
                <a:gd name="adj" fmla="val 10131"/>
              </a:avLst>
            </a:prstGeom>
            <a:grp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29" name="圆角矩形 28"/>
            <p:cNvSpPr/>
            <p:nvPr/>
          </p:nvSpPr>
          <p:spPr>
            <a:xfrm>
              <a:off x="6785020" y="2286053"/>
              <a:ext cx="3978356" cy="1530493"/>
            </a:xfrm>
            <a:prstGeom prst="roundRect">
              <a:avLst>
                <a:gd name="adj" fmla="val 10131"/>
              </a:avLst>
            </a:prstGeom>
            <a:grp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30" name="圆角矩形 29"/>
            <p:cNvSpPr/>
            <p:nvPr/>
          </p:nvSpPr>
          <p:spPr>
            <a:xfrm>
              <a:off x="1428624" y="4471905"/>
              <a:ext cx="3978357" cy="1530493"/>
            </a:xfrm>
            <a:prstGeom prst="roundRect">
              <a:avLst>
                <a:gd name="adj" fmla="val 10131"/>
              </a:avLst>
            </a:prstGeom>
            <a:grp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31" name="圆角矩形 30"/>
            <p:cNvSpPr/>
            <p:nvPr/>
          </p:nvSpPr>
          <p:spPr>
            <a:xfrm>
              <a:off x="6737502" y="4471904"/>
              <a:ext cx="3978356" cy="1530493"/>
            </a:xfrm>
            <a:prstGeom prst="roundRect">
              <a:avLst>
                <a:gd name="adj" fmla="val 10131"/>
              </a:avLst>
            </a:prstGeom>
            <a:grp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grpSp>
      <p:cxnSp>
        <p:nvCxnSpPr>
          <p:cNvPr id="32" name="直接连接符 31"/>
          <p:cNvCxnSpPr/>
          <p:nvPr/>
        </p:nvCxnSpPr>
        <p:spPr>
          <a:xfrm>
            <a:off x="1518382" y="4122448"/>
            <a:ext cx="9147317"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25451" y="2147458"/>
            <a:ext cx="0" cy="3854941"/>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34" name="圆角矩形 33"/>
          <p:cNvSpPr/>
          <p:nvPr/>
        </p:nvSpPr>
        <p:spPr>
          <a:xfrm>
            <a:off x="5016275" y="3614595"/>
            <a:ext cx="2138334" cy="1049368"/>
          </a:xfrm>
          <a:prstGeom prst="roundRect">
            <a:avLst>
              <a:gd name="adj" fmla="val 10131"/>
            </a:avLst>
          </a:prstGeom>
          <a:solidFill>
            <a:schemeClr val="bg1">
              <a:lumMod val="65000"/>
            </a:schemeClr>
          </a:solidFill>
          <a:ln w="25400" cap="flat" cmpd="sng" algn="ctr">
            <a:solidFill>
              <a:sysClr val="window" lastClr="FFFFFF"/>
            </a:solidFill>
            <a:prstDash val="solid"/>
          </a:ln>
          <a:effectLst/>
        </p:spPr>
        <p:txBody>
          <a:bodyPr anchor="ctr"/>
          <a:lstStyle/>
          <a:p>
            <a:pPr algn="ctr">
              <a:lnSpc>
                <a:spcPct val="130000"/>
              </a:lnSpc>
              <a:defRPr/>
            </a:pPr>
            <a:r>
              <a:rPr lang="zh-CN" altLang="en-US" sz="3200" b="1" kern="0" dirty="0" smtClean="0">
                <a:ln w="18415" cmpd="sng">
                  <a:noFill/>
                  <a:prstDash val="solid"/>
                </a:ln>
                <a:solidFill>
                  <a:srgbClr val="FFFFFF"/>
                </a:solidFill>
                <a:latin typeface="Arial Rounded MT Bold" pitchFamily="34" charset="0"/>
                <a:ea typeface="微软雅黑" pitchFamily="34" charset="-122"/>
                <a:cs typeface="Times New Roman" pitchFamily="18" charset="0"/>
              </a:rPr>
              <a:t>资源配置</a:t>
            </a:r>
            <a:endParaRPr lang="en-US" sz="3200" b="1" kern="0" dirty="0">
              <a:ln w="18415" cmpd="sng">
                <a:noFill/>
                <a:prstDash val="solid"/>
              </a:ln>
              <a:solidFill>
                <a:srgbClr val="FFFFFF"/>
              </a:solidFill>
              <a:latin typeface="Arial Rounded MT Bold" pitchFamily="34" charset="0"/>
              <a:ea typeface="微软雅黑" pitchFamily="34" charset="-122"/>
              <a:cs typeface="Times New Roman" pitchFamily="18" charset="0"/>
            </a:endParaRPr>
          </a:p>
        </p:txBody>
      </p:sp>
      <p:grpSp>
        <p:nvGrpSpPr>
          <p:cNvPr id="35" name="组合 34"/>
          <p:cNvGrpSpPr/>
          <p:nvPr/>
        </p:nvGrpSpPr>
        <p:grpSpPr>
          <a:xfrm>
            <a:off x="1526305" y="2133600"/>
            <a:ext cx="3627245" cy="1780955"/>
            <a:chOff x="1526305" y="2133600"/>
            <a:chExt cx="3627245" cy="1780955"/>
          </a:xfrm>
        </p:grpSpPr>
        <p:sp>
          <p:nvSpPr>
            <p:cNvPr id="36" name="圆角矩形 35"/>
            <p:cNvSpPr/>
            <p:nvPr/>
          </p:nvSpPr>
          <p:spPr>
            <a:xfrm>
              <a:off x="1684697" y="2133600"/>
              <a:ext cx="3468853" cy="1453275"/>
            </a:xfrm>
            <a:prstGeom prst="roundRect">
              <a:avLst>
                <a:gd name="adj" fmla="val 10131"/>
              </a:avLst>
            </a:prstGeom>
            <a:solidFill>
              <a:srgbClr val="79A4C7"/>
            </a:solidFill>
            <a:ln w="25400" cap="flat" cmpd="sng" algn="ctr">
              <a:solidFill>
                <a:sysClr val="window" lastClr="FFFFFF"/>
              </a:solidFill>
              <a:prstDash val="solid"/>
            </a:ln>
            <a:effectLst/>
          </p:spPr>
          <p:txBody>
            <a:bodyPr lIns="96000" tIns="336000" rIns="96000" bIns="0" anchor="ctr"/>
            <a:lstStyle/>
            <a:p>
              <a:pPr algn="just"/>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7"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DFDFD"/>
                  </a:solidFill>
                  <a:latin typeface="Arial Rounded MT Bold" pitchFamily="34" charset="0"/>
                  <a:ea typeface="微软雅黑" pitchFamily="34" charset="-122"/>
                  <a:cs typeface="Times New Roman" pitchFamily="18" charset="0"/>
                </a:rPr>
                <a:t>01</a:t>
              </a:r>
              <a:endParaRPr lang="zh-CN" altLang="en-US" sz="3600" b="1" dirty="0">
                <a:solidFill>
                  <a:srgbClr val="FDFDFD"/>
                </a:solidFill>
                <a:latin typeface="Arial Rounded MT Bold" pitchFamily="34" charset="0"/>
                <a:ea typeface="微软雅黑" pitchFamily="34" charset="-122"/>
                <a:cs typeface="Times New Roman" pitchFamily="18" charset="0"/>
              </a:endParaRPr>
            </a:p>
          </p:txBody>
        </p:sp>
        <p:sp>
          <p:nvSpPr>
            <p:cNvPr id="38" name="TextBox 110"/>
            <p:cNvSpPr txBox="1"/>
            <p:nvPr/>
          </p:nvSpPr>
          <p:spPr>
            <a:xfrm>
              <a:off x="2422913" y="2314117"/>
              <a:ext cx="2646218" cy="1600438"/>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数字资源</a:t>
              </a:r>
            </a:p>
            <a:p>
              <a:r>
                <a:rPr lang="zh-CN" altLang="en-US" sz="1400" dirty="0" smtClean="0">
                  <a:solidFill>
                    <a:srgbClr val="FDFDFD"/>
                  </a:solidFill>
                  <a:latin typeface="微软雅黑" panose="020B0503020204020204" pitchFamily="34" charset="-122"/>
                  <a:ea typeface="微软雅黑" panose="020B0503020204020204" pitchFamily="34" charset="-122"/>
                </a:rPr>
                <a:t>请</a:t>
              </a:r>
              <a:r>
                <a:rPr lang="zh-CN" altLang="en-US" sz="1400" dirty="0">
                  <a:solidFill>
                    <a:srgbClr val="FDFDFD"/>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038453" y="2133600"/>
            <a:ext cx="3610743" cy="1855443"/>
            <a:chOff x="7038453" y="2133600"/>
            <a:chExt cx="3610743" cy="1855443"/>
          </a:xfrm>
        </p:grpSpPr>
        <p:sp>
          <p:nvSpPr>
            <p:cNvPr id="40" name="圆角矩形 39"/>
            <p:cNvSpPr/>
            <p:nvPr/>
          </p:nvSpPr>
          <p:spPr>
            <a:xfrm>
              <a:off x="7038453" y="2133600"/>
              <a:ext cx="3468854" cy="1453275"/>
            </a:xfrm>
            <a:prstGeom prst="roundRect">
              <a:avLst>
                <a:gd name="adj" fmla="val 10131"/>
              </a:avLst>
            </a:prstGeom>
            <a:solidFill>
              <a:srgbClr val="92E2D9"/>
            </a:solidFill>
            <a:ln w="25400" cap="flat" cmpd="sng" algn="ctr">
              <a:solidFill>
                <a:sysClr val="window" lastClr="FFFFFF"/>
              </a:solidFill>
              <a:prstDash val="solid"/>
            </a:ln>
            <a:effectLst/>
          </p:spPr>
          <p:txBody>
            <a:bodyPr lIns="96000" tIns="336000" rIns="96000" bIns="0" anchor="ctr"/>
            <a:lstStyle/>
            <a:p>
              <a:pPr algn="ctr">
                <a:lnSpc>
                  <a:spcPct val="130000"/>
                </a:lnSpc>
                <a:defRPr/>
              </a:pPr>
              <a:endParaRPr lang="zh-CN" altLang="en-US" sz="2667" b="1" kern="0" dirty="0">
                <a:solidFill>
                  <a:schemeClr val="tx1">
                    <a:lumMod val="65000"/>
                    <a:lumOff val="35000"/>
                  </a:schemeClr>
                </a:solidFill>
                <a:latin typeface="微软雅黑" pitchFamily="34" charset="-122"/>
                <a:ea typeface="微软雅黑" pitchFamily="34" charset="-122"/>
              </a:endParaRPr>
            </a:p>
          </p:txBody>
        </p:sp>
        <p:sp>
          <p:nvSpPr>
            <p:cNvPr id="41"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smtClean="0">
                  <a:solidFill>
                    <a:srgbClr val="FDFDFD"/>
                  </a:solidFill>
                  <a:latin typeface="Arial Rounded MT Bold" pitchFamily="34" charset="0"/>
                  <a:ea typeface="微软雅黑" pitchFamily="34" charset="-122"/>
                  <a:cs typeface="Times New Roman" pitchFamily="18" charset="0"/>
                </a:rPr>
                <a:t>03</a:t>
              </a:r>
              <a:endParaRPr lang="zh-CN" altLang="en-US" sz="3600" b="1" dirty="0">
                <a:solidFill>
                  <a:srgbClr val="FDFDFD"/>
                </a:solidFill>
                <a:latin typeface="Arial Rounded MT Bold" pitchFamily="34" charset="0"/>
                <a:ea typeface="微软雅黑" pitchFamily="34" charset="-122"/>
                <a:cs typeface="Times New Roman" pitchFamily="18" charset="0"/>
              </a:endParaRPr>
            </a:p>
          </p:txBody>
        </p:sp>
        <p:sp>
          <p:nvSpPr>
            <p:cNvPr id="42" name="TextBox 110"/>
            <p:cNvSpPr txBox="1"/>
            <p:nvPr/>
          </p:nvSpPr>
          <p:spPr>
            <a:xfrm>
              <a:off x="7315544" y="2327050"/>
              <a:ext cx="2646218" cy="1661993"/>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网络平台</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518382" y="4725340"/>
            <a:ext cx="3635168" cy="1763754"/>
            <a:chOff x="1518382" y="4725340"/>
            <a:chExt cx="3635168" cy="1763754"/>
          </a:xfrm>
        </p:grpSpPr>
        <p:sp>
          <p:nvSpPr>
            <p:cNvPr id="44" name="圆角矩形 43"/>
            <p:cNvSpPr/>
            <p:nvPr/>
          </p:nvSpPr>
          <p:spPr>
            <a:xfrm>
              <a:off x="1684697" y="4725340"/>
              <a:ext cx="3468853" cy="1453275"/>
            </a:xfrm>
            <a:prstGeom prst="roundRect">
              <a:avLst>
                <a:gd name="adj" fmla="val 10131"/>
              </a:avLst>
            </a:prstGeom>
            <a:solidFill>
              <a:srgbClr val="F5CA40"/>
            </a:solid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zh-CN" altLang="en-US" sz="2667" b="1" kern="0" dirty="0">
                <a:solidFill>
                  <a:schemeClr val="tx1">
                    <a:lumMod val="65000"/>
                    <a:lumOff val="35000"/>
                  </a:schemeClr>
                </a:solidFill>
                <a:latin typeface="微软雅黑" pitchFamily="34" charset="-122"/>
                <a:ea typeface="微软雅黑" pitchFamily="34" charset="-122"/>
              </a:endParaRPr>
            </a:p>
          </p:txBody>
        </p:sp>
        <p:sp>
          <p:nvSpPr>
            <p:cNvPr id="45"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smtClean="0">
                  <a:solidFill>
                    <a:srgbClr val="FDFDFD"/>
                  </a:solidFill>
                  <a:latin typeface="Arial Rounded MT Bold" pitchFamily="34" charset="0"/>
                  <a:ea typeface="微软雅黑" pitchFamily="34" charset="-122"/>
                  <a:cs typeface="Times New Roman" pitchFamily="18" charset="0"/>
                </a:rPr>
                <a:t>02</a:t>
              </a:r>
              <a:endParaRPr lang="zh-CN" altLang="en-US" sz="3600" b="1" dirty="0">
                <a:solidFill>
                  <a:srgbClr val="FDFDFD"/>
                </a:solidFill>
                <a:latin typeface="Arial Rounded MT Bold" pitchFamily="34" charset="0"/>
                <a:ea typeface="微软雅黑" pitchFamily="34" charset="-122"/>
                <a:cs typeface="Times New Roman" pitchFamily="18" charset="0"/>
              </a:endParaRPr>
            </a:p>
          </p:txBody>
        </p:sp>
        <p:sp>
          <p:nvSpPr>
            <p:cNvPr id="46" name="TextBox 110"/>
            <p:cNvSpPr txBox="1"/>
            <p:nvPr/>
          </p:nvSpPr>
          <p:spPr>
            <a:xfrm>
              <a:off x="2422913" y="4827101"/>
              <a:ext cx="2646218" cy="1661993"/>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讨论组</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993572" y="4725339"/>
            <a:ext cx="3641768" cy="1886866"/>
            <a:chOff x="6993572" y="4725339"/>
            <a:chExt cx="3641768" cy="1886866"/>
          </a:xfrm>
        </p:grpSpPr>
        <p:sp>
          <p:nvSpPr>
            <p:cNvPr id="48" name="圆角矩形 47"/>
            <p:cNvSpPr/>
            <p:nvPr/>
          </p:nvSpPr>
          <p:spPr>
            <a:xfrm>
              <a:off x="6993572" y="4725339"/>
              <a:ext cx="3468854" cy="1453275"/>
            </a:xfrm>
            <a:prstGeom prst="roundRect">
              <a:avLst>
                <a:gd name="adj" fmla="val 10131"/>
              </a:avLst>
            </a:prstGeom>
            <a:solidFill>
              <a:srgbClr val="F86251"/>
            </a:solid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en-US" altLang="zh-CN" sz="2667"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49"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DFDFD"/>
                  </a:solidFill>
                  <a:latin typeface="Arial Rounded MT Bold" pitchFamily="34" charset="0"/>
                  <a:ea typeface="微软雅黑" pitchFamily="34" charset="-122"/>
                  <a:cs typeface="Times New Roman" pitchFamily="18" charset="0"/>
                </a:rPr>
                <a:t>04</a:t>
              </a:r>
              <a:endParaRPr lang="zh-CN" altLang="en-US" sz="3600" b="1" dirty="0">
                <a:solidFill>
                  <a:srgbClr val="FDFDFD"/>
                </a:solidFill>
                <a:latin typeface="Arial Rounded MT Bold" pitchFamily="34" charset="0"/>
                <a:ea typeface="微软雅黑" pitchFamily="34" charset="-122"/>
                <a:cs typeface="Times New Roman" pitchFamily="18" charset="0"/>
              </a:endParaRPr>
            </a:p>
          </p:txBody>
        </p:sp>
        <p:sp>
          <p:nvSpPr>
            <p:cNvPr id="50" name="TextBox 110"/>
            <p:cNvSpPr txBox="1"/>
            <p:nvPr/>
          </p:nvSpPr>
          <p:spPr>
            <a:xfrm>
              <a:off x="7315544" y="4827101"/>
              <a:ext cx="2646218" cy="1785104"/>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学习终端</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4800" dirty="0">
                <a:solidFill>
                  <a:srgbClr val="FDFDF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2221234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outHorizontal)">
                                      <p:cBhvr>
                                        <p:cTn id="11" dur="500"/>
                                        <p:tgtEl>
                                          <p:spTgt spid="33"/>
                                        </p:tgtEl>
                                      </p:cBhvr>
                                    </p:animEffect>
                                  </p:childTnLst>
                                </p:cTn>
                              </p:par>
                              <p:par>
                                <p:cTn id="12" presetID="16" presetClass="entr" presetSubtype="37"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barn(outVertical)">
                                      <p:cBhvr>
                                        <p:cTn id="14" dur="500"/>
                                        <p:tgtEl>
                                          <p:spTgt spid="32"/>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750" fill="hold"/>
                                        <p:tgtEl>
                                          <p:spTgt spid="34"/>
                                        </p:tgtEl>
                                        <p:attrNameLst>
                                          <p:attrName>ppt_w</p:attrName>
                                        </p:attrNameLst>
                                      </p:cBhvr>
                                      <p:tavLst>
                                        <p:tav tm="0">
                                          <p:val>
                                            <p:strVal val="4*#ppt_w"/>
                                          </p:val>
                                        </p:tav>
                                        <p:tav tm="100000">
                                          <p:val>
                                            <p:strVal val="#ppt_w"/>
                                          </p:val>
                                        </p:tav>
                                      </p:tavLst>
                                    </p:anim>
                                    <p:anim calcmode="lin" valueType="num">
                                      <p:cBhvr>
                                        <p:cTn id="19" dur="750" fill="hold"/>
                                        <p:tgtEl>
                                          <p:spTgt spid="34"/>
                                        </p:tgtEl>
                                        <p:attrNameLst>
                                          <p:attrName>ppt_h</p:attrName>
                                        </p:attrNameLst>
                                      </p:cBhvr>
                                      <p:tavLst>
                                        <p:tav tm="0">
                                          <p:val>
                                            <p:strVal val="4*#ppt_h"/>
                                          </p:val>
                                        </p:tav>
                                        <p:tav tm="100000">
                                          <p:val>
                                            <p:strVal val="#ppt_h"/>
                                          </p:val>
                                        </p:tav>
                                      </p:tavLst>
                                    </p:anim>
                                  </p:childTnLst>
                                </p:cTn>
                              </p:par>
                            </p:childTnLst>
                          </p:cTn>
                        </p:par>
                        <p:par>
                          <p:cTn id="20" fill="hold">
                            <p:stCondLst>
                              <p:cond delay="1750"/>
                            </p:stCondLst>
                            <p:childTnLst>
                              <p:par>
                                <p:cTn id="21" presetID="26" presetClass="emph" presetSubtype="0" fill="hold" grpId="1" nodeType="afterEffect">
                                  <p:stCondLst>
                                    <p:cond delay="0"/>
                                  </p:stCondLst>
                                  <p:childTnLst>
                                    <p:animEffect transition="out" filter="fade">
                                      <p:cBhvr>
                                        <p:cTn id="22" dur="500" tmFilter="0, 0; .2, .5; .8, .5; 1, 0"/>
                                        <p:tgtEl>
                                          <p:spTgt spid="34"/>
                                        </p:tgtEl>
                                      </p:cBhvr>
                                    </p:animEffect>
                                    <p:animScale>
                                      <p:cBhvr>
                                        <p:cTn id="23" dur="250" autoRev="1" fill="hold"/>
                                        <p:tgtEl>
                                          <p:spTgt spid="34"/>
                                        </p:tgtEl>
                                      </p:cBhvr>
                                      <p:by x="105000" y="105000"/>
                                    </p:animScale>
                                  </p:childTnLst>
                                </p:cTn>
                              </p:par>
                            </p:childTnLst>
                          </p:cTn>
                        </p:par>
                        <p:par>
                          <p:cTn id="24" fill="hold">
                            <p:stCondLst>
                              <p:cond delay="2250"/>
                            </p:stCondLst>
                            <p:childTnLst>
                              <p:par>
                                <p:cTn id="25" presetID="2" presetClass="entr" presetSubtype="8" decel="3800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000" fill="hold"/>
                                        <p:tgtEl>
                                          <p:spTgt spid="35"/>
                                        </p:tgtEl>
                                        <p:attrNameLst>
                                          <p:attrName>ppt_x</p:attrName>
                                        </p:attrNameLst>
                                      </p:cBhvr>
                                      <p:tavLst>
                                        <p:tav tm="0">
                                          <p:val>
                                            <p:strVal val="0-#ppt_w/2"/>
                                          </p:val>
                                        </p:tav>
                                        <p:tav tm="100000">
                                          <p:val>
                                            <p:strVal val="#ppt_x"/>
                                          </p:val>
                                        </p:tav>
                                      </p:tavLst>
                                    </p:anim>
                                    <p:anim calcmode="lin" valueType="num">
                                      <p:cBhvr additive="base">
                                        <p:cTn id="28" dur="100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8" decel="38000" fill="hold" nodeType="withEffect">
                                  <p:stCondLst>
                                    <p:cond delay="25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1000" fill="hold"/>
                                        <p:tgtEl>
                                          <p:spTgt spid="43"/>
                                        </p:tgtEl>
                                        <p:attrNameLst>
                                          <p:attrName>ppt_x</p:attrName>
                                        </p:attrNameLst>
                                      </p:cBhvr>
                                      <p:tavLst>
                                        <p:tav tm="0">
                                          <p:val>
                                            <p:strVal val="0-#ppt_w/2"/>
                                          </p:val>
                                        </p:tav>
                                        <p:tav tm="100000">
                                          <p:val>
                                            <p:strVal val="#ppt_x"/>
                                          </p:val>
                                        </p:tav>
                                      </p:tavLst>
                                    </p:anim>
                                    <p:anim calcmode="lin" valueType="num">
                                      <p:cBhvr additive="base">
                                        <p:cTn id="32" dur="10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3800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1000" fill="hold"/>
                                        <p:tgtEl>
                                          <p:spTgt spid="39"/>
                                        </p:tgtEl>
                                        <p:attrNameLst>
                                          <p:attrName>ppt_x</p:attrName>
                                        </p:attrNameLst>
                                      </p:cBhvr>
                                      <p:tavLst>
                                        <p:tav tm="0">
                                          <p:val>
                                            <p:strVal val="1+#ppt_w/2"/>
                                          </p:val>
                                        </p:tav>
                                        <p:tav tm="100000">
                                          <p:val>
                                            <p:strVal val="#ppt_x"/>
                                          </p:val>
                                        </p:tav>
                                      </p:tavLst>
                                    </p:anim>
                                    <p:anim calcmode="lin" valueType="num">
                                      <p:cBhvr additive="base">
                                        <p:cTn id="37" dur="1000" fill="hold"/>
                                        <p:tgtEl>
                                          <p:spTgt spid="39"/>
                                        </p:tgtEl>
                                        <p:attrNameLst>
                                          <p:attrName>ppt_y</p:attrName>
                                        </p:attrNameLst>
                                      </p:cBhvr>
                                      <p:tavLst>
                                        <p:tav tm="0">
                                          <p:val>
                                            <p:strVal val="#ppt_y"/>
                                          </p:val>
                                        </p:tav>
                                        <p:tav tm="100000">
                                          <p:val>
                                            <p:strVal val="#ppt_y"/>
                                          </p:val>
                                        </p:tav>
                                      </p:tavLst>
                                    </p:anim>
                                  </p:childTnLst>
                                </p:cTn>
                              </p:par>
                              <p:par>
                                <p:cTn id="38" presetID="2" presetClass="entr" presetSubtype="2" decel="38000" fill="hold" nodeType="withEffect">
                                  <p:stCondLst>
                                    <p:cond delay="25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1000" fill="hold"/>
                                        <p:tgtEl>
                                          <p:spTgt spid="47"/>
                                        </p:tgtEl>
                                        <p:attrNameLst>
                                          <p:attrName>ppt_x</p:attrName>
                                        </p:attrNameLst>
                                      </p:cBhvr>
                                      <p:tavLst>
                                        <p:tav tm="0">
                                          <p:val>
                                            <p:strVal val="1+#ppt_w/2"/>
                                          </p:val>
                                        </p:tav>
                                        <p:tav tm="100000">
                                          <p:val>
                                            <p:strVal val="#ppt_x"/>
                                          </p:val>
                                        </p:tav>
                                      </p:tavLst>
                                    </p:anim>
                                    <p:anim calcmode="lin" valueType="num">
                                      <p:cBhvr additive="base">
                                        <p:cTn id="41"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232026" y="2261430"/>
            <a:ext cx="2342025" cy="1807078"/>
            <a:chOff x="4232026" y="2261430"/>
            <a:chExt cx="2342025" cy="1807078"/>
          </a:xfrm>
        </p:grpSpPr>
        <p:sp>
          <p:nvSpPr>
            <p:cNvPr id="27" name="Freeform 7"/>
            <p:cNvSpPr>
              <a:spLocks/>
            </p:cNvSpPr>
            <p:nvPr/>
          </p:nvSpPr>
          <p:spPr bwMode="auto">
            <a:xfrm>
              <a:off x="4232026" y="2261430"/>
              <a:ext cx="2342025" cy="1807078"/>
            </a:xfrm>
            <a:custGeom>
              <a:avLst/>
              <a:gdLst>
                <a:gd name="T0" fmla="*/ 429 w 455"/>
                <a:gd name="T1" fmla="*/ 60 h 351"/>
                <a:gd name="T2" fmla="*/ 401 w 455"/>
                <a:gd name="T3" fmla="*/ 70 h 351"/>
                <a:gd name="T4" fmla="*/ 372 w 455"/>
                <a:gd name="T5" fmla="*/ 72 h 351"/>
                <a:gd name="T6" fmla="*/ 368 w 455"/>
                <a:gd name="T7" fmla="*/ 70 h 351"/>
                <a:gd name="T8" fmla="*/ 361 w 455"/>
                <a:gd name="T9" fmla="*/ 65 h 351"/>
                <a:gd name="T10" fmla="*/ 351 w 455"/>
                <a:gd name="T11" fmla="*/ 43 h 351"/>
                <a:gd name="T12" fmla="*/ 351 w 455"/>
                <a:gd name="T13" fmla="*/ 42 h 351"/>
                <a:gd name="T14" fmla="*/ 351 w 455"/>
                <a:gd name="T15" fmla="*/ 38 h 351"/>
                <a:gd name="T16" fmla="*/ 351 w 455"/>
                <a:gd name="T17" fmla="*/ 37 h 351"/>
                <a:gd name="T18" fmla="*/ 351 w 455"/>
                <a:gd name="T19" fmla="*/ 35 h 351"/>
                <a:gd name="T20" fmla="*/ 351 w 455"/>
                <a:gd name="T21" fmla="*/ 0 h 351"/>
                <a:gd name="T22" fmla="*/ 0 w 455"/>
                <a:gd name="T23" fmla="*/ 351 h 351"/>
                <a:gd name="T24" fmla="*/ 35 w 455"/>
                <a:gd name="T25" fmla="*/ 351 h 351"/>
                <a:gd name="T26" fmla="*/ 46 w 455"/>
                <a:gd name="T27" fmla="*/ 345 h 351"/>
                <a:gd name="T28" fmla="*/ 46 w 455"/>
                <a:gd name="T29" fmla="*/ 332 h 351"/>
                <a:gd name="T30" fmla="*/ 33 w 455"/>
                <a:gd name="T31" fmla="*/ 294 h 351"/>
                <a:gd name="T32" fmla="*/ 86 w 455"/>
                <a:gd name="T33" fmla="*/ 248 h 351"/>
                <a:gd name="T34" fmla="*/ 138 w 455"/>
                <a:gd name="T35" fmla="*/ 294 h 351"/>
                <a:gd name="T36" fmla="*/ 126 w 455"/>
                <a:gd name="T37" fmla="*/ 332 h 351"/>
                <a:gd name="T38" fmla="*/ 125 w 455"/>
                <a:gd name="T39" fmla="*/ 345 h 351"/>
                <a:gd name="T40" fmla="*/ 137 w 455"/>
                <a:gd name="T41" fmla="*/ 351 h 351"/>
                <a:gd name="T42" fmla="*/ 174 w 455"/>
                <a:gd name="T43" fmla="*/ 351 h 351"/>
                <a:gd name="T44" fmla="*/ 351 w 455"/>
                <a:gd name="T45" fmla="*/ 174 h 351"/>
                <a:gd name="T46" fmla="*/ 351 w 455"/>
                <a:gd name="T47" fmla="*/ 141 h 351"/>
                <a:gd name="T48" fmla="*/ 361 w 455"/>
                <a:gd name="T49" fmla="*/ 118 h 351"/>
                <a:gd name="T50" fmla="*/ 368 w 455"/>
                <a:gd name="T51" fmla="*/ 113 h 351"/>
                <a:gd name="T52" fmla="*/ 372 w 455"/>
                <a:gd name="T53" fmla="*/ 111 h 351"/>
                <a:gd name="T54" fmla="*/ 401 w 455"/>
                <a:gd name="T55" fmla="*/ 113 h 351"/>
                <a:gd name="T56" fmla="*/ 429 w 455"/>
                <a:gd name="T57" fmla="*/ 123 h 351"/>
                <a:gd name="T58" fmla="*/ 455 w 455"/>
                <a:gd name="T59" fmla="*/ 92 h 351"/>
                <a:gd name="T60" fmla="*/ 429 w 455"/>
                <a:gd name="T61" fmla="*/ 6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29" y="60"/>
                  </a:moveTo>
                  <a:cubicBezTo>
                    <a:pt x="424" y="60"/>
                    <a:pt x="410" y="65"/>
                    <a:pt x="401" y="70"/>
                  </a:cubicBezTo>
                  <a:cubicBezTo>
                    <a:pt x="391" y="75"/>
                    <a:pt x="381" y="76"/>
                    <a:pt x="372" y="72"/>
                  </a:cubicBezTo>
                  <a:cubicBezTo>
                    <a:pt x="370" y="72"/>
                    <a:pt x="369" y="71"/>
                    <a:pt x="368" y="70"/>
                  </a:cubicBezTo>
                  <a:cubicBezTo>
                    <a:pt x="365" y="69"/>
                    <a:pt x="363" y="67"/>
                    <a:pt x="361" y="65"/>
                  </a:cubicBezTo>
                  <a:cubicBezTo>
                    <a:pt x="356" y="60"/>
                    <a:pt x="353" y="52"/>
                    <a:pt x="351" y="43"/>
                  </a:cubicBezTo>
                  <a:cubicBezTo>
                    <a:pt x="351" y="42"/>
                    <a:pt x="351" y="42"/>
                    <a:pt x="351" y="42"/>
                  </a:cubicBezTo>
                  <a:cubicBezTo>
                    <a:pt x="351" y="38"/>
                    <a:pt x="351" y="38"/>
                    <a:pt x="351" y="38"/>
                  </a:cubicBezTo>
                  <a:cubicBezTo>
                    <a:pt x="351" y="37"/>
                    <a:pt x="351" y="37"/>
                    <a:pt x="351" y="37"/>
                  </a:cubicBezTo>
                  <a:cubicBezTo>
                    <a:pt x="351" y="35"/>
                    <a:pt x="351" y="35"/>
                    <a:pt x="351" y="35"/>
                  </a:cubicBezTo>
                  <a:cubicBezTo>
                    <a:pt x="351" y="0"/>
                    <a:pt x="351" y="0"/>
                    <a:pt x="351" y="0"/>
                  </a:cubicBezTo>
                  <a:cubicBezTo>
                    <a:pt x="160" y="6"/>
                    <a:pt x="5" y="160"/>
                    <a:pt x="0" y="351"/>
                  </a:cubicBezTo>
                  <a:cubicBezTo>
                    <a:pt x="35" y="351"/>
                    <a:pt x="35" y="351"/>
                    <a:pt x="35" y="351"/>
                  </a:cubicBezTo>
                  <a:cubicBezTo>
                    <a:pt x="39" y="350"/>
                    <a:pt x="44" y="349"/>
                    <a:pt x="46" y="345"/>
                  </a:cubicBezTo>
                  <a:cubicBezTo>
                    <a:pt x="49" y="340"/>
                    <a:pt x="48" y="335"/>
                    <a:pt x="46" y="332"/>
                  </a:cubicBezTo>
                  <a:cubicBezTo>
                    <a:pt x="44" y="329"/>
                    <a:pt x="33" y="306"/>
                    <a:pt x="33" y="294"/>
                  </a:cubicBezTo>
                  <a:cubicBezTo>
                    <a:pt x="33" y="268"/>
                    <a:pt x="57" y="248"/>
                    <a:pt x="86" y="248"/>
                  </a:cubicBezTo>
                  <a:cubicBezTo>
                    <a:pt x="115" y="248"/>
                    <a:pt x="138" y="268"/>
                    <a:pt x="138" y="294"/>
                  </a:cubicBezTo>
                  <a:cubicBezTo>
                    <a:pt x="138" y="306"/>
                    <a:pt x="127" y="329"/>
                    <a:pt x="126" y="332"/>
                  </a:cubicBezTo>
                  <a:cubicBezTo>
                    <a:pt x="124" y="335"/>
                    <a:pt x="122" y="340"/>
                    <a:pt x="125" y="345"/>
                  </a:cubicBezTo>
                  <a:cubicBezTo>
                    <a:pt x="128" y="349"/>
                    <a:pt x="133" y="351"/>
                    <a:pt x="137" y="351"/>
                  </a:cubicBezTo>
                  <a:cubicBezTo>
                    <a:pt x="174" y="351"/>
                    <a:pt x="174" y="351"/>
                    <a:pt x="174" y="351"/>
                  </a:cubicBezTo>
                  <a:cubicBezTo>
                    <a:pt x="179" y="256"/>
                    <a:pt x="256" y="180"/>
                    <a:pt x="351" y="174"/>
                  </a:cubicBezTo>
                  <a:cubicBezTo>
                    <a:pt x="351" y="141"/>
                    <a:pt x="351" y="141"/>
                    <a:pt x="351" y="141"/>
                  </a:cubicBezTo>
                  <a:cubicBezTo>
                    <a:pt x="352" y="132"/>
                    <a:pt x="356" y="124"/>
                    <a:pt x="361" y="118"/>
                  </a:cubicBezTo>
                  <a:cubicBezTo>
                    <a:pt x="363" y="116"/>
                    <a:pt x="365" y="114"/>
                    <a:pt x="368" y="113"/>
                  </a:cubicBezTo>
                  <a:cubicBezTo>
                    <a:pt x="369" y="112"/>
                    <a:pt x="370" y="112"/>
                    <a:pt x="372" y="111"/>
                  </a:cubicBezTo>
                  <a:cubicBezTo>
                    <a:pt x="381" y="107"/>
                    <a:pt x="391" y="108"/>
                    <a:pt x="401" y="113"/>
                  </a:cubicBezTo>
                  <a:cubicBezTo>
                    <a:pt x="410" y="118"/>
                    <a:pt x="424" y="123"/>
                    <a:pt x="429" y="123"/>
                  </a:cubicBezTo>
                  <a:cubicBezTo>
                    <a:pt x="443" y="123"/>
                    <a:pt x="455" y="109"/>
                    <a:pt x="455" y="92"/>
                  </a:cubicBezTo>
                  <a:cubicBezTo>
                    <a:pt x="455" y="74"/>
                    <a:pt x="443" y="60"/>
                    <a:pt x="429" y="60"/>
                  </a:cubicBez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8" name="矩形 27"/>
            <p:cNvSpPr/>
            <p:nvPr/>
          </p:nvSpPr>
          <p:spPr>
            <a:xfrm>
              <a:off x="4879241" y="2826541"/>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01</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29" name="组合 28"/>
          <p:cNvGrpSpPr/>
          <p:nvPr/>
        </p:nvGrpSpPr>
        <p:grpSpPr>
          <a:xfrm>
            <a:off x="6146093" y="2261430"/>
            <a:ext cx="1807078" cy="2315930"/>
            <a:chOff x="6146093" y="2261430"/>
            <a:chExt cx="1807078" cy="2315930"/>
          </a:xfrm>
        </p:grpSpPr>
        <p:sp>
          <p:nvSpPr>
            <p:cNvPr id="30" name="Freeform 6"/>
            <p:cNvSpPr>
              <a:spLocks/>
            </p:cNvSpPr>
            <p:nvPr/>
          </p:nvSpPr>
          <p:spPr bwMode="auto">
            <a:xfrm>
              <a:off x="6146093" y="2261430"/>
              <a:ext cx="1807078" cy="2315930"/>
            </a:xfrm>
            <a:custGeom>
              <a:avLst/>
              <a:gdLst>
                <a:gd name="T0" fmla="*/ 0 w 351"/>
                <a:gd name="T1" fmla="*/ 0 h 450"/>
                <a:gd name="T2" fmla="*/ 0 w 351"/>
                <a:gd name="T3" fmla="*/ 41 h 450"/>
                <a:gd name="T4" fmla="*/ 6 w 351"/>
                <a:gd name="T5" fmla="*/ 52 h 450"/>
                <a:gd name="T6" fmla="*/ 19 w 351"/>
                <a:gd name="T7" fmla="*/ 52 h 450"/>
                <a:gd name="T8" fmla="*/ 57 w 351"/>
                <a:gd name="T9" fmla="*/ 39 h 450"/>
                <a:gd name="T10" fmla="*/ 103 w 351"/>
                <a:gd name="T11" fmla="*/ 92 h 450"/>
                <a:gd name="T12" fmla="*/ 57 w 351"/>
                <a:gd name="T13" fmla="*/ 144 h 450"/>
                <a:gd name="T14" fmla="*/ 19 w 351"/>
                <a:gd name="T15" fmla="*/ 132 h 450"/>
                <a:gd name="T16" fmla="*/ 6 w 351"/>
                <a:gd name="T17" fmla="*/ 131 h 450"/>
                <a:gd name="T18" fmla="*/ 0 w 351"/>
                <a:gd name="T19" fmla="*/ 143 h 450"/>
                <a:gd name="T20" fmla="*/ 0 w 351"/>
                <a:gd name="T21" fmla="*/ 174 h 450"/>
                <a:gd name="T22" fmla="*/ 177 w 351"/>
                <a:gd name="T23" fmla="*/ 351 h 450"/>
                <a:gd name="T24" fmla="*/ 215 w 351"/>
                <a:gd name="T25" fmla="*/ 351 h 450"/>
                <a:gd name="T26" fmla="*/ 237 w 351"/>
                <a:gd name="T27" fmla="*/ 362 h 450"/>
                <a:gd name="T28" fmla="*/ 242 w 351"/>
                <a:gd name="T29" fmla="*/ 367 h 450"/>
                <a:gd name="T30" fmla="*/ 243 w 351"/>
                <a:gd name="T31" fmla="*/ 369 h 450"/>
                <a:gd name="T32" fmla="*/ 243 w 351"/>
                <a:gd name="T33" fmla="*/ 370 h 450"/>
                <a:gd name="T34" fmla="*/ 244 w 351"/>
                <a:gd name="T35" fmla="*/ 372 h 450"/>
                <a:gd name="T36" fmla="*/ 244 w 351"/>
                <a:gd name="T37" fmla="*/ 372 h 450"/>
                <a:gd name="T38" fmla="*/ 244 w 351"/>
                <a:gd name="T39" fmla="*/ 372 h 450"/>
                <a:gd name="T40" fmla="*/ 246 w 351"/>
                <a:gd name="T41" fmla="*/ 382 h 450"/>
                <a:gd name="T42" fmla="*/ 246 w 351"/>
                <a:gd name="T43" fmla="*/ 382 h 450"/>
                <a:gd name="T44" fmla="*/ 246 w 351"/>
                <a:gd name="T45" fmla="*/ 385 h 450"/>
                <a:gd name="T46" fmla="*/ 246 w 351"/>
                <a:gd name="T47" fmla="*/ 385 h 450"/>
                <a:gd name="T48" fmla="*/ 245 w 351"/>
                <a:gd name="T49" fmla="*/ 392 h 450"/>
                <a:gd name="T50" fmla="*/ 245 w 351"/>
                <a:gd name="T51" fmla="*/ 392 h 450"/>
                <a:gd name="T52" fmla="*/ 244 w 351"/>
                <a:gd name="T53" fmla="*/ 395 h 450"/>
                <a:gd name="T54" fmla="*/ 243 w 351"/>
                <a:gd name="T55" fmla="*/ 396 h 450"/>
                <a:gd name="T56" fmla="*/ 242 w 351"/>
                <a:gd name="T57" fmla="*/ 399 h 450"/>
                <a:gd name="T58" fmla="*/ 232 w 351"/>
                <a:gd name="T59" fmla="*/ 426 h 450"/>
                <a:gd name="T60" fmla="*/ 262 w 351"/>
                <a:gd name="T61" fmla="*/ 450 h 450"/>
                <a:gd name="T62" fmla="*/ 292 w 351"/>
                <a:gd name="T63" fmla="*/ 426 h 450"/>
                <a:gd name="T64" fmla="*/ 282 w 351"/>
                <a:gd name="T65" fmla="*/ 399 h 450"/>
                <a:gd name="T66" fmla="*/ 280 w 351"/>
                <a:gd name="T67" fmla="*/ 396 h 450"/>
                <a:gd name="T68" fmla="*/ 280 w 351"/>
                <a:gd name="T69" fmla="*/ 395 h 450"/>
                <a:gd name="T70" fmla="*/ 279 w 351"/>
                <a:gd name="T71" fmla="*/ 392 h 450"/>
                <a:gd name="T72" fmla="*/ 279 w 351"/>
                <a:gd name="T73" fmla="*/ 392 h 450"/>
                <a:gd name="T74" fmla="*/ 278 w 351"/>
                <a:gd name="T75" fmla="*/ 385 h 450"/>
                <a:gd name="T76" fmla="*/ 278 w 351"/>
                <a:gd name="T77" fmla="*/ 385 h 450"/>
                <a:gd name="T78" fmla="*/ 278 w 351"/>
                <a:gd name="T79" fmla="*/ 382 h 450"/>
                <a:gd name="T80" fmla="*/ 278 w 351"/>
                <a:gd name="T81" fmla="*/ 382 h 450"/>
                <a:gd name="T82" fmla="*/ 280 w 351"/>
                <a:gd name="T83" fmla="*/ 372 h 450"/>
                <a:gd name="T84" fmla="*/ 281 w 351"/>
                <a:gd name="T85" fmla="*/ 370 h 450"/>
                <a:gd name="T86" fmla="*/ 281 w 351"/>
                <a:gd name="T87" fmla="*/ 369 h 450"/>
                <a:gd name="T88" fmla="*/ 282 w 351"/>
                <a:gd name="T89" fmla="*/ 367 h 450"/>
                <a:gd name="T90" fmla="*/ 286 w 351"/>
                <a:gd name="T91" fmla="*/ 362 h 450"/>
                <a:gd name="T92" fmla="*/ 308 w 351"/>
                <a:gd name="T93" fmla="*/ 351 h 450"/>
                <a:gd name="T94" fmla="*/ 308 w 351"/>
                <a:gd name="T95" fmla="*/ 351 h 450"/>
                <a:gd name="T96" fmla="*/ 312 w 351"/>
                <a:gd name="T97" fmla="*/ 351 h 450"/>
                <a:gd name="T98" fmla="*/ 313 w 351"/>
                <a:gd name="T99" fmla="*/ 351 h 450"/>
                <a:gd name="T100" fmla="*/ 316 w 351"/>
                <a:gd name="T101" fmla="*/ 351 h 450"/>
                <a:gd name="T102" fmla="*/ 351 w 351"/>
                <a:gd name="T103" fmla="*/ 351 h 450"/>
                <a:gd name="T104" fmla="*/ 0 w 351"/>
                <a:gd name="T105"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 h="450">
                  <a:moveTo>
                    <a:pt x="0" y="0"/>
                  </a:moveTo>
                  <a:cubicBezTo>
                    <a:pt x="0" y="41"/>
                    <a:pt x="0" y="41"/>
                    <a:pt x="0" y="41"/>
                  </a:cubicBezTo>
                  <a:cubicBezTo>
                    <a:pt x="1" y="45"/>
                    <a:pt x="2" y="50"/>
                    <a:pt x="6" y="52"/>
                  </a:cubicBezTo>
                  <a:cubicBezTo>
                    <a:pt x="10" y="54"/>
                    <a:pt x="14" y="54"/>
                    <a:pt x="19" y="52"/>
                  </a:cubicBezTo>
                  <a:cubicBezTo>
                    <a:pt x="22" y="50"/>
                    <a:pt x="45" y="39"/>
                    <a:pt x="57" y="39"/>
                  </a:cubicBezTo>
                  <a:cubicBezTo>
                    <a:pt x="83" y="39"/>
                    <a:pt x="103" y="63"/>
                    <a:pt x="103" y="92"/>
                  </a:cubicBezTo>
                  <a:cubicBezTo>
                    <a:pt x="103" y="121"/>
                    <a:pt x="83" y="144"/>
                    <a:pt x="57" y="144"/>
                  </a:cubicBezTo>
                  <a:cubicBezTo>
                    <a:pt x="45" y="144"/>
                    <a:pt x="22" y="133"/>
                    <a:pt x="19" y="132"/>
                  </a:cubicBezTo>
                  <a:cubicBezTo>
                    <a:pt x="14" y="129"/>
                    <a:pt x="10" y="129"/>
                    <a:pt x="6" y="131"/>
                  </a:cubicBezTo>
                  <a:cubicBezTo>
                    <a:pt x="2" y="134"/>
                    <a:pt x="0" y="139"/>
                    <a:pt x="0" y="143"/>
                  </a:cubicBezTo>
                  <a:cubicBezTo>
                    <a:pt x="0" y="174"/>
                    <a:pt x="0" y="174"/>
                    <a:pt x="0" y="174"/>
                  </a:cubicBezTo>
                  <a:cubicBezTo>
                    <a:pt x="95" y="180"/>
                    <a:pt x="171" y="256"/>
                    <a:pt x="177" y="351"/>
                  </a:cubicBezTo>
                  <a:cubicBezTo>
                    <a:pt x="215" y="351"/>
                    <a:pt x="215" y="351"/>
                    <a:pt x="215" y="351"/>
                  </a:cubicBezTo>
                  <a:cubicBezTo>
                    <a:pt x="224" y="352"/>
                    <a:pt x="232" y="356"/>
                    <a:pt x="237" y="362"/>
                  </a:cubicBezTo>
                  <a:cubicBezTo>
                    <a:pt x="239" y="363"/>
                    <a:pt x="241" y="365"/>
                    <a:pt x="242" y="367"/>
                  </a:cubicBezTo>
                  <a:cubicBezTo>
                    <a:pt x="242" y="368"/>
                    <a:pt x="243" y="369"/>
                    <a:pt x="243" y="369"/>
                  </a:cubicBezTo>
                  <a:cubicBezTo>
                    <a:pt x="243" y="370"/>
                    <a:pt x="243" y="370"/>
                    <a:pt x="243" y="370"/>
                  </a:cubicBezTo>
                  <a:cubicBezTo>
                    <a:pt x="244" y="370"/>
                    <a:pt x="244" y="371"/>
                    <a:pt x="244" y="372"/>
                  </a:cubicBezTo>
                  <a:cubicBezTo>
                    <a:pt x="244" y="372"/>
                    <a:pt x="244" y="372"/>
                    <a:pt x="244" y="372"/>
                  </a:cubicBezTo>
                  <a:cubicBezTo>
                    <a:pt x="244" y="372"/>
                    <a:pt x="244" y="372"/>
                    <a:pt x="244" y="372"/>
                  </a:cubicBezTo>
                  <a:cubicBezTo>
                    <a:pt x="245" y="375"/>
                    <a:pt x="246" y="378"/>
                    <a:pt x="246" y="382"/>
                  </a:cubicBezTo>
                  <a:cubicBezTo>
                    <a:pt x="246" y="382"/>
                    <a:pt x="246" y="382"/>
                    <a:pt x="246" y="382"/>
                  </a:cubicBezTo>
                  <a:cubicBezTo>
                    <a:pt x="246" y="383"/>
                    <a:pt x="246" y="384"/>
                    <a:pt x="246" y="385"/>
                  </a:cubicBezTo>
                  <a:cubicBezTo>
                    <a:pt x="246" y="385"/>
                    <a:pt x="246" y="385"/>
                    <a:pt x="246" y="385"/>
                  </a:cubicBezTo>
                  <a:cubicBezTo>
                    <a:pt x="246" y="387"/>
                    <a:pt x="245" y="390"/>
                    <a:pt x="245" y="392"/>
                  </a:cubicBezTo>
                  <a:cubicBezTo>
                    <a:pt x="245" y="392"/>
                    <a:pt x="245" y="392"/>
                    <a:pt x="245" y="392"/>
                  </a:cubicBezTo>
                  <a:cubicBezTo>
                    <a:pt x="244" y="393"/>
                    <a:pt x="244" y="394"/>
                    <a:pt x="244" y="395"/>
                  </a:cubicBezTo>
                  <a:cubicBezTo>
                    <a:pt x="244" y="396"/>
                    <a:pt x="243" y="396"/>
                    <a:pt x="243" y="396"/>
                  </a:cubicBezTo>
                  <a:cubicBezTo>
                    <a:pt x="243" y="397"/>
                    <a:pt x="242" y="398"/>
                    <a:pt x="242" y="399"/>
                  </a:cubicBezTo>
                  <a:cubicBezTo>
                    <a:pt x="237" y="408"/>
                    <a:pt x="232" y="421"/>
                    <a:pt x="232" y="426"/>
                  </a:cubicBezTo>
                  <a:cubicBezTo>
                    <a:pt x="232" y="439"/>
                    <a:pt x="246" y="450"/>
                    <a:pt x="262" y="450"/>
                  </a:cubicBezTo>
                  <a:cubicBezTo>
                    <a:pt x="278" y="450"/>
                    <a:pt x="292" y="439"/>
                    <a:pt x="292" y="426"/>
                  </a:cubicBezTo>
                  <a:cubicBezTo>
                    <a:pt x="292" y="421"/>
                    <a:pt x="286" y="408"/>
                    <a:pt x="282" y="399"/>
                  </a:cubicBezTo>
                  <a:cubicBezTo>
                    <a:pt x="281" y="398"/>
                    <a:pt x="281" y="397"/>
                    <a:pt x="280" y="396"/>
                  </a:cubicBezTo>
                  <a:cubicBezTo>
                    <a:pt x="280" y="396"/>
                    <a:pt x="280" y="396"/>
                    <a:pt x="280" y="395"/>
                  </a:cubicBezTo>
                  <a:cubicBezTo>
                    <a:pt x="280" y="394"/>
                    <a:pt x="279" y="393"/>
                    <a:pt x="279" y="392"/>
                  </a:cubicBezTo>
                  <a:cubicBezTo>
                    <a:pt x="279" y="392"/>
                    <a:pt x="279" y="392"/>
                    <a:pt x="279" y="392"/>
                  </a:cubicBezTo>
                  <a:cubicBezTo>
                    <a:pt x="278" y="390"/>
                    <a:pt x="278" y="387"/>
                    <a:pt x="278" y="385"/>
                  </a:cubicBezTo>
                  <a:cubicBezTo>
                    <a:pt x="278" y="385"/>
                    <a:pt x="278" y="385"/>
                    <a:pt x="278" y="385"/>
                  </a:cubicBezTo>
                  <a:cubicBezTo>
                    <a:pt x="278" y="384"/>
                    <a:pt x="278" y="383"/>
                    <a:pt x="278" y="382"/>
                  </a:cubicBezTo>
                  <a:cubicBezTo>
                    <a:pt x="278" y="382"/>
                    <a:pt x="278" y="382"/>
                    <a:pt x="278" y="382"/>
                  </a:cubicBezTo>
                  <a:cubicBezTo>
                    <a:pt x="278" y="378"/>
                    <a:pt x="278" y="375"/>
                    <a:pt x="280" y="372"/>
                  </a:cubicBezTo>
                  <a:cubicBezTo>
                    <a:pt x="280" y="371"/>
                    <a:pt x="280" y="370"/>
                    <a:pt x="281" y="370"/>
                  </a:cubicBezTo>
                  <a:cubicBezTo>
                    <a:pt x="281" y="370"/>
                    <a:pt x="281" y="370"/>
                    <a:pt x="281" y="369"/>
                  </a:cubicBezTo>
                  <a:cubicBezTo>
                    <a:pt x="281" y="369"/>
                    <a:pt x="281" y="368"/>
                    <a:pt x="282" y="367"/>
                  </a:cubicBezTo>
                  <a:cubicBezTo>
                    <a:pt x="283" y="365"/>
                    <a:pt x="285" y="363"/>
                    <a:pt x="286" y="362"/>
                  </a:cubicBezTo>
                  <a:cubicBezTo>
                    <a:pt x="292" y="356"/>
                    <a:pt x="299" y="353"/>
                    <a:pt x="308" y="351"/>
                  </a:cubicBezTo>
                  <a:cubicBezTo>
                    <a:pt x="308" y="351"/>
                    <a:pt x="308" y="351"/>
                    <a:pt x="308" y="351"/>
                  </a:cubicBezTo>
                  <a:cubicBezTo>
                    <a:pt x="312" y="351"/>
                    <a:pt x="312" y="351"/>
                    <a:pt x="312" y="351"/>
                  </a:cubicBezTo>
                  <a:cubicBezTo>
                    <a:pt x="313" y="351"/>
                    <a:pt x="313" y="351"/>
                    <a:pt x="313" y="351"/>
                  </a:cubicBezTo>
                  <a:cubicBezTo>
                    <a:pt x="316" y="351"/>
                    <a:pt x="316" y="351"/>
                    <a:pt x="316" y="351"/>
                  </a:cubicBezTo>
                  <a:cubicBezTo>
                    <a:pt x="351" y="351"/>
                    <a:pt x="351" y="351"/>
                    <a:pt x="351" y="351"/>
                  </a:cubicBezTo>
                  <a:cubicBezTo>
                    <a:pt x="345" y="160"/>
                    <a:pt x="191" y="6"/>
                    <a:pt x="0" y="0"/>
                  </a:cubicBezTo>
                  <a:close/>
                </a:path>
              </a:pathLst>
            </a:cu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1" name="矩形 30"/>
            <p:cNvSpPr/>
            <p:nvPr/>
          </p:nvSpPr>
          <p:spPr>
            <a:xfrm>
              <a:off x="6836109" y="3030744"/>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02</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32" name="组合 31"/>
          <p:cNvGrpSpPr/>
          <p:nvPr/>
        </p:nvGrpSpPr>
        <p:grpSpPr>
          <a:xfrm>
            <a:off x="5611146" y="4176802"/>
            <a:ext cx="2342025" cy="1805773"/>
            <a:chOff x="5611146" y="4176802"/>
            <a:chExt cx="2342025" cy="1805773"/>
          </a:xfrm>
        </p:grpSpPr>
        <p:sp>
          <p:nvSpPr>
            <p:cNvPr id="33" name="Freeform 5"/>
            <p:cNvSpPr>
              <a:spLocks/>
            </p:cNvSpPr>
            <p:nvPr/>
          </p:nvSpPr>
          <p:spPr bwMode="auto">
            <a:xfrm>
              <a:off x="5611146" y="4176802"/>
              <a:ext cx="2342025" cy="1805773"/>
            </a:xfrm>
            <a:custGeom>
              <a:avLst/>
              <a:gdLst>
                <a:gd name="T0" fmla="*/ 414 w 455"/>
                <a:gd name="T1" fmla="*/ 0 h 351"/>
                <a:gd name="T2" fmla="*/ 404 w 455"/>
                <a:gd name="T3" fmla="*/ 6 h 351"/>
                <a:gd name="T4" fmla="*/ 404 w 455"/>
                <a:gd name="T5" fmla="*/ 18 h 351"/>
                <a:gd name="T6" fmla="*/ 416 w 455"/>
                <a:gd name="T7" fmla="*/ 54 h 351"/>
                <a:gd name="T8" fmla="*/ 366 w 455"/>
                <a:gd name="T9" fmla="*/ 98 h 351"/>
                <a:gd name="T10" fmla="*/ 315 w 455"/>
                <a:gd name="T11" fmla="*/ 54 h 351"/>
                <a:gd name="T12" fmla="*/ 327 w 455"/>
                <a:gd name="T13" fmla="*/ 18 h 351"/>
                <a:gd name="T14" fmla="*/ 328 w 455"/>
                <a:gd name="T15" fmla="*/ 6 h 351"/>
                <a:gd name="T16" fmla="*/ 317 w 455"/>
                <a:gd name="T17" fmla="*/ 0 h 351"/>
                <a:gd name="T18" fmla="*/ 281 w 455"/>
                <a:gd name="T19" fmla="*/ 0 h 351"/>
                <a:gd name="T20" fmla="*/ 104 w 455"/>
                <a:gd name="T21" fmla="*/ 177 h 351"/>
                <a:gd name="T22" fmla="*/ 104 w 455"/>
                <a:gd name="T23" fmla="*/ 215 h 351"/>
                <a:gd name="T24" fmla="*/ 93 w 455"/>
                <a:gd name="T25" fmla="*/ 238 h 351"/>
                <a:gd name="T26" fmla="*/ 87 w 455"/>
                <a:gd name="T27" fmla="*/ 243 h 351"/>
                <a:gd name="T28" fmla="*/ 83 w 455"/>
                <a:gd name="T29" fmla="*/ 245 h 351"/>
                <a:gd name="T30" fmla="*/ 54 w 455"/>
                <a:gd name="T31" fmla="*/ 243 h 351"/>
                <a:gd name="T32" fmla="*/ 26 w 455"/>
                <a:gd name="T33" fmla="*/ 232 h 351"/>
                <a:gd name="T34" fmla="*/ 0 w 455"/>
                <a:gd name="T35" fmla="*/ 264 h 351"/>
                <a:gd name="T36" fmla="*/ 26 w 455"/>
                <a:gd name="T37" fmla="*/ 296 h 351"/>
                <a:gd name="T38" fmla="*/ 54 w 455"/>
                <a:gd name="T39" fmla="*/ 286 h 351"/>
                <a:gd name="T40" fmla="*/ 83 w 455"/>
                <a:gd name="T41" fmla="*/ 284 h 351"/>
                <a:gd name="T42" fmla="*/ 87 w 455"/>
                <a:gd name="T43" fmla="*/ 286 h 351"/>
                <a:gd name="T44" fmla="*/ 93 w 455"/>
                <a:gd name="T45" fmla="*/ 291 h 351"/>
                <a:gd name="T46" fmla="*/ 104 w 455"/>
                <a:gd name="T47" fmla="*/ 312 h 351"/>
                <a:gd name="T48" fmla="*/ 104 w 455"/>
                <a:gd name="T49" fmla="*/ 313 h 351"/>
                <a:gd name="T50" fmla="*/ 104 w 455"/>
                <a:gd name="T51" fmla="*/ 317 h 351"/>
                <a:gd name="T52" fmla="*/ 104 w 455"/>
                <a:gd name="T53" fmla="*/ 318 h 351"/>
                <a:gd name="T54" fmla="*/ 104 w 455"/>
                <a:gd name="T55" fmla="*/ 321 h 351"/>
                <a:gd name="T56" fmla="*/ 104 w 455"/>
                <a:gd name="T57" fmla="*/ 351 h 351"/>
                <a:gd name="T58" fmla="*/ 455 w 455"/>
                <a:gd name="T59" fmla="*/ 0 h 351"/>
                <a:gd name="T60" fmla="*/ 414 w 455"/>
                <a:gd name="T61"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14" y="0"/>
                  </a:moveTo>
                  <a:cubicBezTo>
                    <a:pt x="410" y="1"/>
                    <a:pt x="406" y="2"/>
                    <a:pt x="404" y="6"/>
                  </a:cubicBezTo>
                  <a:cubicBezTo>
                    <a:pt x="401" y="10"/>
                    <a:pt x="403" y="15"/>
                    <a:pt x="404" y="18"/>
                  </a:cubicBezTo>
                  <a:cubicBezTo>
                    <a:pt x="406" y="20"/>
                    <a:pt x="416" y="42"/>
                    <a:pt x="416" y="54"/>
                  </a:cubicBezTo>
                  <a:cubicBezTo>
                    <a:pt x="416" y="78"/>
                    <a:pt x="394" y="98"/>
                    <a:pt x="366" y="98"/>
                  </a:cubicBezTo>
                  <a:cubicBezTo>
                    <a:pt x="338" y="98"/>
                    <a:pt x="315" y="78"/>
                    <a:pt x="315" y="54"/>
                  </a:cubicBezTo>
                  <a:cubicBezTo>
                    <a:pt x="315" y="42"/>
                    <a:pt x="326" y="20"/>
                    <a:pt x="327" y="18"/>
                  </a:cubicBezTo>
                  <a:cubicBezTo>
                    <a:pt x="329" y="15"/>
                    <a:pt x="331" y="10"/>
                    <a:pt x="328" y="6"/>
                  </a:cubicBezTo>
                  <a:cubicBezTo>
                    <a:pt x="326" y="2"/>
                    <a:pt x="320" y="0"/>
                    <a:pt x="317" y="0"/>
                  </a:cubicBezTo>
                  <a:cubicBezTo>
                    <a:pt x="281" y="0"/>
                    <a:pt x="281" y="0"/>
                    <a:pt x="281" y="0"/>
                  </a:cubicBezTo>
                  <a:cubicBezTo>
                    <a:pt x="275" y="95"/>
                    <a:pt x="199" y="172"/>
                    <a:pt x="104" y="177"/>
                  </a:cubicBezTo>
                  <a:cubicBezTo>
                    <a:pt x="104" y="215"/>
                    <a:pt x="104" y="215"/>
                    <a:pt x="104" y="215"/>
                  </a:cubicBezTo>
                  <a:cubicBezTo>
                    <a:pt x="103" y="224"/>
                    <a:pt x="99" y="232"/>
                    <a:pt x="93" y="238"/>
                  </a:cubicBezTo>
                  <a:cubicBezTo>
                    <a:pt x="92" y="240"/>
                    <a:pt x="89" y="241"/>
                    <a:pt x="87" y="243"/>
                  </a:cubicBezTo>
                  <a:cubicBezTo>
                    <a:pt x="86" y="243"/>
                    <a:pt x="84" y="244"/>
                    <a:pt x="83" y="245"/>
                  </a:cubicBezTo>
                  <a:cubicBezTo>
                    <a:pt x="74" y="248"/>
                    <a:pt x="64" y="248"/>
                    <a:pt x="54" y="243"/>
                  </a:cubicBezTo>
                  <a:cubicBezTo>
                    <a:pt x="45" y="238"/>
                    <a:pt x="30" y="232"/>
                    <a:pt x="26" y="232"/>
                  </a:cubicBezTo>
                  <a:cubicBezTo>
                    <a:pt x="12" y="232"/>
                    <a:pt x="0" y="247"/>
                    <a:pt x="0" y="264"/>
                  </a:cubicBezTo>
                  <a:cubicBezTo>
                    <a:pt x="0" y="282"/>
                    <a:pt x="12" y="296"/>
                    <a:pt x="26" y="296"/>
                  </a:cubicBezTo>
                  <a:cubicBezTo>
                    <a:pt x="30" y="296"/>
                    <a:pt x="45" y="291"/>
                    <a:pt x="54" y="286"/>
                  </a:cubicBezTo>
                  <a:cubicBezTo>
                    <a:pt x="64" y="281"/>
                    <a:pt x="74" y="280"/>
                    <a:pt x="83" y="284"/>
                  </a:cubicBezTo>
                  <a:cubicBezTo>
                    <a:pt x="84" y="284"/>
                    <a:pt x="86" y="285"/>
                    <a:pt x="87" y="286"/>
                  </a:cubicBezTo>
                  <a:cubicBezTo>
                    <a:pt x="89" y="287"/>
                    <a:pt x="92" y="289"/>
                    <a:pt x="93" y="291"/>
                  </a:cubicBezTo>
                  <a:cubicBezTo>
                    <a:pt x="99" y="296"/>
                    <a:pt x="102" y="304"/>
                    <a:pt x="104" y="312"/>
                  </a:cubicBezTo>
                  <a:cubicBezTo>
                    <a:pt x="104" y="313"/>
                    <a:pt x="104" y="313"/>
                    <a:pt x="104" y="313"/>
                  </a:cubicBezTo>
                  <a:cubicBezTo>
                    <a:pt x="104" y="317"/>
                    <a:pt x="104" y="317"/>
                    <a:pt x="104" y="317"/>
                  </a:cubicBezTo>
                  <a:cubicBezTo>
                    <a:pt x="104" y="318"/>
                    <a:pt x="104" y="318"/>
                    <a:pt x="104" y="318"/>
                  </a:cubicBezTo>
                  <a:cubicBezTo>
                    <a:pt x="104" y="321"/>
                    <a:pt x="104" y="321"/>
                    <a:pt x="104" y="321"/>
                  </a:cubicBezTo>
                  <a:cubicBezTo>
                    <a:pt x="104" y="351"/>
                    <a:pt x="104" y="351"/>
                    <a:pt x="104" y="351"/>
                  </a:cubicBezTo>
                  <a:cubicBezTo>
                    <a:pt x="295" y="346"/>
                    <a:pt x="449" y="191"/>
                    <a:pt x="455" y="0"/>
                  </a:cubicBezTo>
                  <a:lnTo>
                    <a:pt x="414" y="0"/>
                  </a:ln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4" name="矩形 33"/>
            <p:cNvSpPr/>
            <p:nvPr/>
          </p:nvSpPr>
          <p:spPr>
            <a:xfrm>
              <a:off x="6636256" y="4950447"/>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03</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35" name="组合 34"/>
          <p:cNvGrpSpPr/>
          <p:nvPr/>
        </p:nvGrpSpPr>
        <p:grpSpPr>
          <a:xfrm>
            <a:off x="4232026" y="3640550"/>
            <a:ext cx="1807078" cy="2342025"/>
            <a:chOff x="4232026" y="3640550"/>
            <a:chExt cx="1807078" cy="2342025"/>
          </a:xfrm>
        </p:grpSpPr>
        <p:sp>
          <p:nvSpPr>
            <p:cNvPr id="36" name="Freeform 8"/>
            <p:cNvSpPr>
              <a:spLocks/>
            </p:cNvSpPr>
            <p:nvPr/>
          </p:nvSpPr>
          <p:spPr bwMode="auto">
            <a:xfrm>
              <a:off x="4232026" y="3640550"/>
              <a:ext cx="1807078" cy="2342025"/>
            </a:xfrm>
            <a:custGeom>
              <a:avLst/>
              <a:gdLst>
                <a:gd name="T0" fmla="*/ 294 w 351"/>
                <a:gd name="T1" fmla="*/ 316 h 455"/>
                <a:gd name="T2" fmla="*/ 332 w 351"/>
                <a:gd name="T3" fmla="*/ 328 h 455"/>
                <a:gd name="T4" fmla="*/ 344 w 351"/>
                <a:gd name="T5" fmla="*/ 329 h 455"/>
                <a:gd name="T6" fmla="*/ 351 w 351"/>
                <a:gd name="T7" fmla="*/ 317 h 455"/>
                <a:gd name="T8" fmla="*/ 351 w 351"/>
                <a:gd name="T9" fmla="*/ 281 h 455"/>
                <a:gd name="T10" fmla="*/ 174 w 351"/>
                <a:gd name="T11" fmla="*/ 104 h 455"/>
                <a:gd name="T12" fmla="*/ 135 w 351"/>
                <a:gd name="T13" fmla="*/ 104 h 455"/>
                <a:gd name="T14" fmla="*/ 107 w 351"/>
                <a:gd name="T15" fmla="*/ 87 h 455"/>
                <a:gd name="T16" fmla="*/ 105 w 351"/>
                <a:gd name="T17" fmla="*/ 83 h 455"/>
                <a:gd name="T18" fmla="*/ 107 w 351"/>
                <a:gd name="T19" fmla="*/ 54 h 455"/>
                <a:gd name="T20" fmla="*/ 118 w 351"/>
                <a:gd name="T21" fmla="*/ 26 h 455"/>
                <a:gd name="T22" fmla="*/ 86 w 351"/>
                <a:gd name="T23" fmla="*/ 0 h 455"/>
                <a:gd name="T24" fmla="*/ 54 w 351"/>
                <a:gd name="T25" fmla="*/ 26 h 455"/>
                <a:gd name="T26" fmla="*/ 64 w 351"/>
                <a:gd name="T27" fmla="*/ 54 h 455"/>
                <a:gd name="T28" fmla="*/ 66 w 351"/>
                <a:gd name="T29" fmla="*/ 83 h 455"/>
                <a:gd name="T30" fmla="*/ 64 w 351"/>
                <a:gd name="T31" fmla="*/ 87 h 455"/>
                <a:gd name="T32" fmla="*/ 37 w 351"/>
                <a:gd name="T33" fmla="*/ 104 h 455"/>
                <a:gd name="T34" fmla="*/ 37 w 351"/>
                <a:gd name="T35" fmla="*/ 104 h 455"/>
                <a:gd name="T36" fmla="*/ 32 w 351"/>
                <a:gd name="T37" fmla="*/ 104 h 455"/>
                <a:gd name="T38" fmla="*/ 31 w 351"/>
                <a:gd name="T39" fmla="*/ 104 h 455"/>
                <a:gd name="T40" fmla="*/ 29 w 351"/>
                <a:gd name="T41" fmla="*/ 104 h 455"/>
                <a:gd name="T42" fmla="*/ 0 w 351"/>
                <a:gd name="T43" fmla="*/ 104 h 455"/>
                <a:gd name="T44" fmla="*/ 351 w 351"/>
                <a:gd name="T45" fmla="*/ 455 h 455"/>
                <a:gd name="T46" fmla="*/ 351 w 351"/>
                <a:gd name="T47" fmla="*/ 419 h 455"/>
                <a:gd name="T48" fmla="*/ 344 w 351"/>
                <a:gd name="T49" fmla="*/ 407 h 455"/>
                <a:gd name="T50" fmla="*/ 332 w 351"/>
                <a:gd name="T51" fmla="*/ 408 h 455"/>
                <a:gd name="T52" fmla="*/ 294 w 351"/>
                <a:gd name="T53" fmla="*/ 421 h 455"/>
                <a:gd name="T54" fmla="*/ 247 w 351"/>
                <a:gd name="T55" fmla="*/ 368 h 455"/>
                <a:gd name="T56" fmla="*/ 294 w 351"/>
                <a:gd name="T57" fmla="*/ 31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455">
                  <a:moveTo>
                    <a:pt x="294" y="316"/>
                  </a:moveTo>
                  <a:cubicBezTo>
                    <a:pt x="306" y="316"/>
                    <a:pt x="329" y="327"/>
                    <a:pt x="332" y="328"/>
                  </a:cubicBezTo>
                  <a:cubicBezTo>
                    <a:pt x="336" y="331"/>
                    <a:pt x="341" y="331"/>
                    <a:pt x="344" y="329"/>
                  </a:cubicBezTo>
                  <a:cubicBezTo>
                    <a:pt x="349" y="326"/>
                    <a:pt x="351" y="320"/>
                    <a:pt x="351" y="317"/>
                  </a:cubicBezTo>
                  <a:cubicBezTo>
                    <a:pt x="351" y="281"/>
                    <a:pt x="351" y="281"/>
                    <a:pt x="351" y="281"/>
                  </a:cubicBezTo>
                  <a:cubicBezTo>
                    <a:pt x="256" y="276"/>
                    <a:pt x="179" y="199"/>
                    <a:pt x="174" y="104"/>
                  </a:cubicBezTo>
                  <a:cubicBezTo>
                    <a:pt x="135" y="104"/>
                    <a:pt x="135" y="104"/>
                    <a:pt x="135" y="104"/>
                  </a:cubicBezTo>
                  <a:cubicBezTo>
                    <a:pt x="123" y="102"/>
                    <a:pt x="113" y="96"/>
                    <a:pt x="107" y="87"/>
                  </a:cubicBezTo>
                  <a:cubicBezTo>
                    <a:pt x="106" y="86"/>
                    <a:pt x="106" y="85"/>
                    <a:pt x="105" y="83"/>
                  </a:cubicBezTo>
                  <a:cubicBezTo>
                    <a:pt x="102" y="74"/>
                    <a:pt x="102" y="64"/>
                    <a:pt x="107" y="54"/>
                  </a:cubicBezTo>
                  <a:cubicBezTo>
                    <a:pt x="112" y="45"/>
                    <a:pt x="118" y="31"/>
                    <a:pt x="118" y="26"/>
                  </a:cubicBezTo>
                  <a:cubicBezTo>
                    <a:pt x="118" y="12"/>
                    <a:pt x="103" y="0"/>
                    <a:pt x="86" y="0"/>
                  </a:cubicBezTo>
                  <a:cubicBezTo>
                    <a:pt x="68" y="0"/>
                    <a:pt x="54" y="12"/>
                    <a:pt x="54" y="26"/>
                  </a:cubicBezTo>
                  <a:cubicBezTo>
                    <a:pt x="54" y="31"/>
                    <a:pt x="59" y="45"/>
                    <a:pt x="64" y="54"/>
                  </a:cubicBezTo>
                  <a:cubicBezTo>
                    <a:pt x="69" y="64"/>
                    <a:pt x="70" y="74"/>
                    <a:pt x="66" y="83"/>
                  </a:cubicBezTo>
                  <a:cubicBezTo>
                    <a:pt x="66" y="85"/>
                    <a:pt x="65" y="86"/>
                    <a:pt x="64" y="87"/>
                  </a:cubicBezTo>
                  <a:cubicBezTo>
                    <a:pt x="59" y="96"/>
                    <a:pt x="49" y="102"/>
                    <a:pt x="37" y="104"/>
                  </a:cubicBezTo>
                  <a:cubicBezTo>
                    <a:pt x="37" y="104"/>
                    <a:pt x="37" y="104"/>
                    <a:pt x="37" y="104"/>
                  </a:cubicBezTo>
                  <a:cubicBezTo>
                    <a:pt x="32" y="104"/>
                    <a:pt x="32" y="104"/>
                    <a:pt x="32" y="104"/>
                  </a:cubicBezTo>
                  <a:cubicBezTo>
                    <a:pt x="31" y="104"/>
                    <a:pt x="31" y="104"/>
                    <a:pt x="31" y="104"/>
                  </a:cubicBezTo>
                  <a:cubicBezTo>
                    <a:pt x="29" y="104"/>
                    <a:pt x="29" y="104"/>
                    <a:pt x="29" y="104"/>
                  </a:cubicBezTo>
                  <a:cubicBezTo>
                    <a:pt x="0" y="104"/>
                    <a:pt x="0" y="104"/>
                    <a:pt x="0" y="104"/>
                  </a:cubicBezTo>
                  <a:cubicBezTo>
                    <a:pt x="5" y="295"/>
                    <a:pt x="160" y="450"/>
                    <a:pt x="351" y="455"/>
                  </a:cubicBezTo>
                  <a:cubicBezTo>
                    <a:pt x="351" y="419"/>
                    <a:pt x="351" y="419"/>
                    <a:pt x="351" y="419"/>
                  </a:cubicBezTo>
                  <a:cubicBezTo>
                    <a:pt x="350" y="415"/>
                    <a:pt x="349" y="410"/>
                    <a:pt x="344" y="407"/>
                  </a:cubicBezTo>
                  <a:cubicBezTo>
                    <a:pt x="341" y="405"/>
                    <a:pt x="336" y="406"/>
                    <a:pt x="332" y="408"/>
                  </a:cubicBezTo>
                  <a:cubicBezTo>
                    <a:pt x="329" y="409"/>
                    <a:pt x="306" y="421"/>
                    <a:pt x="294" y="421"/>
                  </a:cubicBezTo>
                  <a:cubicBezTo>
                    <a:pt x="268" y="421"/>
                    <a:pt x="247" y="397"/>
                    <a:pt x="247" y="368"/>
                  </a:cubicBezTo>
                  <a:cubicBezTo>
                    <a:pt x="247" y="339"/>
                    <a:pt x="268" y="316"/>
                    <a:pt x="294" y="316"/>
                  </a:cubicBez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a:off x="4576033" y="4686282"/>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04</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sp>
        <p:nvSpPr>
          <p:cNvPr id="38" name="Freeform 26"/>
          <p:cNvSpPr>
            <a:spLocks noEditPoints="1"/>
          </p:cNvSpPr>
          <p:nvPr/>
        </p:nvSpPr>
        <p:spPr bwMode="auto">
          <a:xfrm>
            <a:off x="5804118" y="3851824"/>
            <a:ext cx="538194" cy="5654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BFBFB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9" name="文本框 38"/>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92E2D9"/>
                </a:solidFill>
                <a:latin typeface="微软雅黑" panose="020B0503020204020204" pitchFamily="34" charset="-122"/>
                <a:ea typeface="微软雅黑" panose="020B0503020204020204" pitchFamily="34" charset="-122"/>
              </a:rPr>
              <a:t>单击此处输入标题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79A4C7"/>
                </a:solidFill>
                <a:latin typeface="微软雅黑" panose="020B0503020204020204" pitchFamily="34" charset="-122"/>
                <a:ea typeface="微软雅黑" panose="020B0503020204020204" pitchFamily="34" charset="-122"/>
              </a:rPr>
              <a:t>单击此处输入标题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F5CA40"/>
                </a:solidFill>
                <a:latin typeface="微软雅黑" panose="020B0503020204020204" pitchFamily="34" charset="-122"/>
                <a:ea typeface="微软雅黑" panose="020B0503020204020204" pitchFamily="34" charset="-122"/>
              </a:rPr>
              <a:t>单击此处输入标题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F86251"/>
                </a:solidFill>
                <a:latin typeface="微软雅黑" panose="020B0503020204020204" pitchFamily="34" charset="-122"/>
                <a:ea typeface="微软雅黑" panose="020B0503020204020204" pitchFamily="34" charset="-122"/>
              </a:rPr>
              <a:t>单击此处输入标题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073966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25333"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0-#ppt_w/2"/>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3" decel="25333"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12" decel="25333"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0-#ppt_w/2"/>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6" decel="25333"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750" fill="hold"/>
                                        <p:tgtEl>
                                          <p:spTgt spid="32"/>
                                        </p:tgtEl>
                                        <p:attrNameLst>
                                          <p:attrName>ppt_x</p:attrName>
                                        </p:attrNameLst>
                                      </p:cBhvr>
                                      <p:tavLst>
                                        <p:tav tm="0">
                                          <p:val>
                                            <p:strVal val="1+#ppt_w/2"/>
                                          </p:val>
                                        </p:tav>
                                        <p:tav tm="100000">
                                          <p:val>
                                            <p:strVal val="#ppt_x"/>
                                          </p:val>
                                        </p:tav>
                                      </p:tavLst>
                                    </p:anim>
                                    <p:anim calcmode="lin" valueType="num">
                                      <p:cBhvr additive="base">
                                        <p:cTn id="20" dur="750" fill="hold"/>
                                        <p:tgtEl>
                                          <p:spTgt spid="32"/>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1250"/>
                            </p:stCondLst>
                            <p:childTnLst>
                              <p:par>
                                <p:cTn id="26" presetID="22" presetClass="entr" presetSubtype="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215088" y="4434613"/>
            <a:ext cx="1926374" cy="1935163"/>
            <a:chOff x="5215088" y="4434613"/>
            <a:chExt cx="1926374" cy="1935163"/>
          </a:xfrm>
        </p:grpSpPr>
        <p:sp>
          <p:nvSpPr>
            <p:cNvPr id="27" name="Freeform 5"/>
            <p:cNvSpPr>
              <a:spLocks/>
            </p:cNvSpPr>
            <p:nvPr/>
          </p:nvSpPr>
          <p:spPr bwMode="auto">
            <a:xfrm>
              <a:off x="6285063" y="5201376"/>
              <a:ext cx="819150" cy="661988"/>
            </a:xfrm>
            <a:custGeom>
              <a:avLst/>
              <a:gdLst>
                <a:gd name="T0" fmla="*/ 304 w 324"/>
                <a:gd name="T1" fmla="*/ 224 h 262"/>
                <a:gd name="T2" fmla="*/ 216 w 324"/>
                <a:gd name="T3" fmla="*/ 243 h 262"/>
                <a:gd name="T4" fmla="*/ 38 w 324"/>
                <a:gd name="T5" fmla="*/ 127 h 262"/>
                <a:gd name="T6" fmla="*/ 19 w 324"/>
                <a:gd name="T7" fmla="*/ 38 h 262"/>
                <a:gd name="T8" fmla="*/ 19 w 324"/>
                <a:gd name="T9" fmla="*/ 38 h 262"/>
                <a:gd name="T10" fmla="*/ 108 w 324"/>
                <a:gd name="T11" fmla="*/ 19 h 262"/>
                <a:gd name="T12" fmla="*/ 286 w 324"/>
                <a:gd name="T13" fmla="*/ 135 h 262"/>
                <a:gd name="T14" fmla="*/ 304 w 324"/>
                <a:gd name="T15" fmla="*/ 224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262">
                  <a:moveTo>
                    <a:pt x="304" y="224"/>
                  </a:moveTo>
                  <a:cubicBezTo>
                    <a:pt x="285" y="254"/>
                    <a:pt x="245" y="262"/>
                    <a:pt x="216" y="243"/>
                  </a:cubicBezTo>
                  <a:cubicBezTo>
                    <a:pt x="38" y="127"/>
                    <a:pt x="38" y="127"/>
                    <a:pt x="38" y="127"/>
                  </a:cubicBezTo>
                  <a:cubicBezTo>
                    <a:pt x="8" y="108"/>
                    <a:pt x="0" y="68"/>
                    <a:pt x="19" y="38"/>
                  </a:cubicBezTo>
                  <a:cubicBezTo>
                    <a:pt x="19" y="38"/>
                    <a:pt x="19" y="38"/>
                    <a:pt x="19" y="38"/>
                  </a:cubicBezTo>
                  <a:cubicBezTo>
                    <a:pt x="39" y="8"/>
                    <a:pt x="78" y="0"/>
                    <a:pt x="108" y="19"/>
                  </a:cubicBezTo>
                  <a:cubicBezTo>
                    <a:pt x="286" y="135"/>
                    <a:pt x="286" y="135"/>
                    <a:pt x="286" y="135"/>
                  </a:cubicBezTo>
                  <a:cubicBezTo>
                    <a:pt x="315" y="155"/>
                    <a:pt x="324" y="194"/>
                    <a:pt x="304" y="22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6"/>
            <p:cNvSpPr>
              <a:spLocks/>
            </p:cNvSpPr>
            <p:nvPr/>
          </p:nvSpPr>
          <p:spPr bwMode="auto">
            <a:xfrm>
              <a:off x="5215088" y="5201376"/>
              <a:ext cx="819150" cy="661988"/>
            </a:xfrm>
            <a:custGeom>
              <a:avLst/>
              <a:gdLst>
                <a:gd name="T0" fmla="*/ 19 w 324"/>
                <a:gd name="T1" fmla="*/ 224 h 262"/>
                <a:gd name="T2" fmla="*/ 108 w 324"/>
                <a:gd name="T3" fmla="*/ 243 h 262"/>
                <a:gd name="T4" fmla="*/ 286 w 324"/>
                <a:gd name="T5" fmla="*/ 127 h 262"/>
                <a:gd name="T6" fmla="*/ 305 w 324"/>
                <a:gd name="T7" fmla="*/ 38 h 262"/>
                <a:gd name="T8" fmla="*/ 305 w 324"/>
                <a:gd name="T9" fmla="*/ 38 h 262"/>
                <a:gd name="T10" fmla="*/ 216 w 324"/>
                <a:gd name="T11" fmla="*/ 19 h 262"/>
                <a:gd name="T12" fmla="*/ 38 w 324"/>
                <a:gd name="T13" fmla="*/ 135 h 262"/>
                <a:gd name="T14" fmla="*/ 19 w 324"/>
                <a:gd name="T15" fmla="*/ 224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262">
                  <a:moveTo>
                    <a:pt x="19" y="224"/>
                  </a:moveTo>
                  <a:cubicBezTo>
                    <a:pt x="39" y="254"/>
                    <a:pt x="78" y="262"/>
                    <a:pt x="108" y="243"/>
                  </a:cubicBezTo>
                  <a:cubicBezTo>
                    <a:pt x="286" y="127"/>
                    <a:pt x="286" y="127"/>
                    <a:pt x="286" y="127"/>
                  </a:cubicBezTo>
                  <a:cubicBezTo>
                    <a:pt x="315" y="108"/>
                    <a:pt x="324" y="68"/>
                    <a:pt x="305" y="38"/>
                  </a:cubicBezTo>
                  <a:cubicBezTo>
                    <a:pt x="305" y="38"/>
                    <a:pt x="305" y="38"/>
                    <a:pt x="305" y="38"/>
                  </a:cubicBezTo>
                  <a:cubicBezTo>
                    <a:pt x="285" y="8"/>
                    <a:pt x="245" y="0"/>
                    <a:pt x="216" y="19"/>
                  </a:cubicBezTo>
                  <a:cubicBezTo>
                    <a:pt x="38" y="135"/>
                    <a:pt x="38" y="135"/>
                    <a:pt x="38" y="135"/>
                  </a:cubicBezTo>
                  <a:cubicBezTo>
                    <a:pt x="8" y="155"/>
                    <a:pt x="0" y="194"/>
                    <a:pt x="19" y="22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7"/>
            <p:cNvSpPr>
              <a:spLocks/>
            </p:cNvSpPr>
            <p:nvPr/>
          </p:nvSpPr>
          <p:spPr bwMode="auto">
            <a:xfrm>
              <a:off x="5740551" y="5142638"/>
              <a:ext cx="906462" cy="1179513"/>
            </a:xfrm>
            <a:custGeom>
              <a:avLst/>
              <a:gdLst>
                <a:gd name="T0" fmla="*/ 358 w 358"/>
                <a:gd name="T1" fmla="*/ 354 h 466"/>
                <a:gd name="T2" fmla="*/ 174 w 358"/>
                <a:gd name="T3" fmla="*/ 466 h 466"/>
                <a:gd name="T4" fmla="*/ 174 w 358"/>
                <a:gd name="T5" fmla="*/ 466 h 466"/>
                <a:gd name="T6" fmla="*/ 0 w 358"/>
                <a:gd name="T7" fmla="*/ 354 h 466"/>
                <a:gd name="T8" fmla="*/ 0 w 358"/>
                <a:gd name="T9" fmla="*/ 179 h 466"/>
                <a:gd name="T10" fmla="*/ 179 w 358"/>
                <a:gd name="T11" fmla="*/ 0 h 466"/>
                <a:gd name="T12" fmla="*/ 179 w 358"/>
                <a:gd name="T13" fmla="*/ 0 h 466"/>
                <a:gd name="T14" fmla="*/ 358 w 358"/>
                <a:gd name="T15" fmla="*/ 179 h 466"/>
                <a:gd name="T16" fmla="*/ 358 w 358"/>
                <a:gd name="T17" fmla="*/ 354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466">
                  <a:moveTo>
                    <a:pt x="358" y="354"/>
                  </a:moveTo>
                  <a:cubicBezTo>
                    <a:pt x="358" y="453"/>
                    <a:pt x="273" y="466"/>
                    <a:pt x="174" y="466"/>
                  </a:cubicBezTo>
                  <a:cubicBezTo>
                    <a:pt x="174" y="466"/>
                    <a:pt x="174" y="466"/>
                    <a:pt x="174" y="466"/>
                  </a:cubicBezTo>
                  <a:cubicBezTo>
                    <a:pt x="75" y="466"/>
                    <a:pt x="0" y="453"/>
                    <a:pt x="0" y="354"/>
                  </a:cubicBezTo>
                  <a:cubicBezTo>
                    <a:pt x="0" y="179"/>
                    <a:pt x="0" y="179"/>
                    <a:pt x="0" y="179"/>
                  </a:cubicBezTo>
                  <a:cubicBezTo>
                    <a:pt x="0" y="80"/>
                    <a:pt x="80" y="0"/>
                    <a:pt x="179" y="0"/>
                  </a:cubicBezTo>
                  <a:cubicBezTo>
                    <a:pt x="179" y="0"/>
                    <a:pt x="179" y="0"/>
                    <a:pt x="179" y="0"/>
                  </a:cubicBezTo>
                  <a:cubicBezTo>
                    <a:pt x="278" y="0"/>
                    <a:pt x="358" y="80"/>
                    <a:pt x="358" y="179"/>
                  </a:cubicBezTo>
                  <a:lnTo>
                    <a:pt x="358" y="35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8"/>
            <p:cNvSpPr>
              <a:spLocks/>
            </p:cNvSpPr>
            <p:nvPr/>
          </p:nvSpPr>
          <p:spPr bwMode="auto">
            <a:xfrm>
              <a:off x="5624663" y="4434613"/>
              <a:ext cx="1109662" cy="904875"/>
            </a:xfrm>
            <a:custGeom>
              <a:avLst/>
              <a:gdLst>
                <a:gd name="T0" fmla="*/ 399 w 439"/>
                <a:gd name="T1" fmla="*/ 138 h 358"/>
                <a:gd name="T2" fmla="*/ 394 w 439"/>
                <a:gd name="T3" fmla="*/ 138 h 358"/>
                <a:gd name="T4" fmla="*/ 220 w 439"/>
                <a:gd name="T5" fmla="*/ 0 h 358"/>
                <a:gd name="T6" fmla="*/ 45 w 439"/>
                <a:gd name="T7" fmla="*/ 138 h 358"/>
                <a:gd name="T8" fmla="*/ 41 w 439"/>
                <a:gd name="T9" fmla="*/ 138 h 358"/>
                <a:gd name="T10" fmla="*/ 0 w 439"/>
                <a:gd name="T11" fmla="*/ 179 h 358"/>
                <a:gd name="T12" fmla="*/ 41 w 439"/>
                <a:gd name="T13" fmla="*/ 219 h 358"/>
                <a:gd name="T14" fmla="*/ 45 w 439"/>
                <a:gd name="T15" fmla="*/ 219 h 358"/>
                <a:gd name="T16" fmla="*/ 220 w 439"/>
                <a:gd name="T17" fmla="*/ 358 h 358"/>
                <a:gd name="T18" fmla="*/ 394 w 439"/>
                <a:gd name="T19" fmla="*/ 219 h 358"/>
                <a:gd name="T20" fmla="*/ 399 w 439"/>
                <a:gd name="T21" fmla="*/ 219 h 358"/>
                <a:gd name="T22" fmla="*/ 439 w 439"/>
                <a:gd name="T23" fmla="*/ 179 h 358"/>
                <a:gd name="T24" fmla="*/ 399 w 439"/>
                <a:gd name="T25" fmla="*/ 13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358">
                  <a:moveTo>
                    <a:pt x="399" y="138"/>
                  </a:moveTo>
                  <a:cubicBezTo>
                    <a:pt x="397" y="138"/>
                    <a:pt x="395" y="138"/>
                    <a:pt x="394" y="138"/>
                  </a:cubicBezTo>
                  <a:cubicBezTo>
                    <a:pt x="376" y="59"/>
                    <a:pt x="305" y="0"/>
                    <a:pt x="220" y="0"/>
                  </a:cubicBezTo>
                  <a:cubicBezTo>
                    <a:pt x="135" y="0"/>
                    <a:pt x="64" y="59"/>
                    <a:pt x="45" y="138"/>
                  </a:cubicBezTo>
                  <a:cubicBezTo>
                    <a:pt x="44" y="138"/>
                    <a:pt x="42" y="138"/>
                    <a:pt x="41" y="138"/>
                  </a:cubicBezTo>
                  <a:cubicBezTo>
                    <a:pt x="18" y="138"/>
                    <a:pt x="0" y="156"/>
                    <a:pt x="0" y="179"/>
                  </a:cubicBezTo>
                  <a:cubicBezTo>
                    <a:pt x="0" y="201"/>
                    <a:pt x="18" y="219"/>
                    <a:pt x="41" y="219"/>
                  </a:cubicBezTo>
                  <a:cubicBezTo>
                    <a:pt x="42" y="219"/>
                    <a:pt x="44" y="219"/>
                    <a:pt x="45" y="219"/>
                  </a:cubicBezTo>
                  <a:cubicBezTo>
                    <a:pt x="64" y="298"/>
                    <a:pt x="135" y="358"/>
                    <a:pt x="220" y="358"/>
                  </a:cubicBezTo>
                  <a:cubicBezTo>
                    <a:pt x="305" y="358"/>
                    <a:pt x="376" y="298"/>
                    <a:pt x="394" y="219"/>
                  </a:cubicBezTo>
                  <a:cubicBezTo>
                    <a:pt x="395" y="219"/>
                    <a:pt x="397" y="219"/>
                    <a:pt x="399" y="219"/>
                  </a:cubicBezTo>
                  <a:cubicBezTo>
                    <a:pt x="421" y="219"/>
                    <a:pt x="439" y="201"/>
                    <a:pt x="439" y="179"/>
                  </a:cubicBezTo>
                  <a:cubicBezTo>
                    <a:pt x="439" y="156"/>
                    <a:pt x="421" y="138"/>
                    <a:pt x="399" y="13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Rectangle 9"/>
            <p:cNvSpPr>
              <a:spLocks noChangeArrowheads="1"/>
            </p:cNvSpPr>
            <p:nvPr/>
          </p:nvSpPr>
          <p:spPr bwMode="auto">
            <a:xfrm>
              <a:off x="6051701" y="5360126"/>
              <a:ext cx="255587" cy="776288"/>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0"/>
            <p:cNvSpPr>
              <a:spLocks/>
            </p:cNvSpPr>
            <p:nvPr/>
          </p:nvSpPr>
          <p:spPr bwMode="auto">
            <a:xfrm>
              <a:off x="6293001" y="5264876"/>
              <a:ext cx="484187" cy="871538"/>
            </a:xfrm>
            <a:custGeom>
              <a:avLst/>
              <a:gdLst>
                <a:gd name="T0" fmla="*/ 305 w 305"/>
                <a:gd name="T1" fmla="*/ 490 h 549"/>
                <a:gd name="T2" fmla="*/ 9 w 305"/>
                <a:gd name="T3" fmla="*/ 549 h 549"/>
                <a:gd name="T4" fmla="*/ 0 w 305"/>
                <a:gd name="T5" fmla="*/ 60 h 549"/>
                <a:gd name="T6" fmla="*/ 305 w 305"/>
                <a:gd name="T7" fmla="*/ 0 h 549"/>
                <a:gd name="T8" fmla="*/ 305 w 305"/>
                <a:gd name="T9" fmla="*/ 490 h 549"/>
              </a:gdLst>
              <a:ahLst/>
              <a:cxnLst>
                <a:cxn ang="0">
                  <a:pos x="T0" y="T1"/>
                </a:cxn>
                <a:cxn ang="0">
                  <a:pos x="T2" y="T3"/>
                </a:cxn>
                <a:cxn ang="0">
                  <a:pos x="T4" y="T5"/>
                </a:cxn>
                <a:cxn ang="0">
                  <a:pos x="T6" y="T7"/>
                </a:cxn>
                <a:cxn ang="0">
                  <a:pos x="T8" y="T9"/>
                </a:cxn>
              </a:cxnLst>
              <a:rect l="0" t="0" r="r" b="b"/>
              <a:pathLst>
                <a:path w="305" h="549">
                  <a:moveTo>
                    <a:pt x="305" y="490"/>
                  </a:moveTo>
                  <a:lnTo>
                    <a:pt x="9" y="549"/>
                  </a:lnTo>
                  <a:lnTo>
                    <a:pt x="0" y="60"/>
                  </a:lnTo>
                  <a:lnTo>
                    <a:pt x="305" y="0"/>
                  </a:lnTo>
                  <a:lnTo>
                    <a:pt x="305" y="49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1"/>
            <p:cNvSpPr>
              <a:spLocks/>
            </p:cNvSpPr>
            <p:nvPr/>
          </p:nvSpPr>
          <p:spPr bwMode="auto">
            <a:xfrm>
              <a:off x="5581801" y="5264876"/>
              <a:ext cx="482600" cy="871538"/>
            </a:xfrm>
            <a:custGeom>
              <a:avLst/>
              <a:gdLst>
                <a:gd name="T0" fmla="*/ 0 w 304"/>
                <a:gd name="T1" fmla="*/ 490 h 549"/>
                <a:gd name="T2" fmla="*/ 296 w 304"/>
                <a:gd name="T3" fmla="*/ 549 h 549"/>
                <a:gd name="T4" fmla="*/ 304 w 304"/>
                <a:gd name="T5" fmla="*/ 60 h 549"/>
                <a:gd name="T6" fmla="*/ 0 w 304"/>
                <a:gd name="T7" fmla="*/ 0 h 549"/>
                <a:gd name="T8" fmla="*/ 0 w 304"/>
                <a:gd name="T9" fmla="*/ 490 h 549"/>
              </a:gdLst>
              <a:ahLst/>
              <a:cxnLst>
                <a:cxn ang="0">
                  <a:pos x="T0" y="T1"/>
                </a:cxn>
                <a:cxn ang="0">
                  <a:pos x="T2" y="T3"/>
                </a:cxn>
                <a:cxn ang="0">
                  <a:pos x="T4" y="T5"/>
                </a:cxn>
                <a:cxn ang="0">
                  <a:pos x="T6" y="T7"/>
                </a:cxn>
                <a:cxn ang="0">
                  <a:pos x="T8" y="T9"/>
                </a:cxn>
              </a:cxnLst>
              <a:rect l="0" t="0" r="r" b="b"/>
              <a:pathLst>
                <a:path w="304" h="549">
                  <a:moveTo>
                    <a:pt x="0" y="490"/>
                  </a:moveTo>
                  <a:lnTo>
                    <a:pt x="296" y="549"/>
                  </a:lnTo>
                  <a:lnTo>
                    <a:pt x="304" y="60"/>
                  </a:lnTo>
                  <a:lnTo>
                    <a:pt x="0" y="0"/>
                  </a:lnTo>
                  <a:lnTo>
                    <a:pt x="0" y="49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Rectangle 12"/>
            <p:cNvSpPr>
              <a:spLocks noChangeArrowheads="1"/>
            </p:cNvSpPr>
            <p:nvPr/>
          </p:nvSpPr>
          <p:spPr bwMode="auto">
            <a:xfrm>
              <a:off x="6051701" y="5398226"/>
              <a:ext cx="255587" cy="971550"/>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3"/>
            <p:cNvSpPr>
              <a:spLocks/>
            </p:cNvSpPr>
            <p:nvPr/>
          </p:nvSpPr>
          <p:spPr bwMode="auto">
            <a:xfrm>
              <a:off x="6307288" y="5288688"/>
              <a:ext cx="515937" cy="1081088"/>
            </a:xfrm>
            <a:custGeom>
              <a:avLst/>
              <a:gdLst>
                <a:gd name="T0" fmla="*/ 325 w 325"/>
                <a:gd name="T1" fmla="*/ 612 h 681"/>
                <a:gd name="T2" fmla="*/ 0 w 325"/>
                <a:gd name="T3" fmla="*/ 681 h 681"/>
                <a:gd name="T4" fmla="*/ 0 w 325"/>
                <a:gd name="T5" fmla="*/ 69 h 681"/>
                <a:gd name="T6" fmla="*/ 325 w 325"/>
                <a:gd name="T7" fmla="*/ 0 h 681"/>
                <a:gd name="T8" fmla="*/ 325 w 325"/>
                <a:gd name="T9" fmla="*/ 612 h 681"/>
              </a:gdLst>
              <a:ahLst/>
              <a:cxnLst>
                <a:cxn ang="0">
                  <a:pos x="T0" y="T1"/>
                </a:cxn>
                <a:cxn ang="0">
                  <a:pos x="T2" y="T3"/>
                </a:cxn>
                <a:cxn ang="0">
                  <a:pos x="T4" y="T5"/>
                </a:cxn>
                <a:cxn ang="0">
                  <a:pos x="T6" y="T7"/>
                </a:cxn>
                <a:cxn ang="0">
                  <a:pos x="T8" y="T9"/>
                </a:cxn>
              </a:cxnLst>
              <a:rect l="0" t="0" r="r" b="b"/>
              <a:pathLst>
                <a:path w="325" h="681">
                  <a:moveTo>
                    <a:pt x="325" y="612"/>
                  </a:moveTo>
                  <a:lnTo>
                    <a:pt x="0" y="681"/>
                  </a:lnTo>
                  <a:lnTo>
                    <a:pt x="0" y="69"/>
                  </a:lnTo>
                  <a:lnTo>
                    <a:pt x="325" y="0"/>
                  </a:lnTo>
                  <a:lnTo>
                    <a:pt x="325" y="6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4"/>
            <p:cNvSpPr>
              <a:spLocks/>
            </p:cNvSpPr>
            <p:nvPr/>
          </p:nvSpPr>
          <p:spPr bwMode="auto">
            <a:xfrm>
              <a:off x="5538938" y="5288688"/>
              <a:ext cx="512762" cy="1081088"/>
            </a:xfrm>
            <a:custGeom>
              <a:avLst/>
              <a:gdLst>
                <a:gd name="T0" fmla="*/ 0 w 323"/>
                <a:gd name="T1" fmla="*/ 612 h 681"/>
                <a:gd name="T2" fmla="*/ 323 w 323"/>
                <a:gd name="T3" fmla="*/ 681 h 681"/>
                <a:gd name="T4" fmla="*/ 323 w 323"/>
                <a:gd name="T5" fmla="*/ 69 h 681"/>
                <a:gd name="T6" fmla="*/ 0 w 323"/>
                <a:gd name="T7" fmla="*/ 0 h 681"/>
                <a:gd name="T8" fmla="*/ 0 w 323"/>
                <a:gd name="T9" fmla="*/ 612 h 681"/>
              </a:gdLst>
              <a:ahLst/>
              <a:cxnLst>
                <a:cxn ang="0">
                  <a:pos x="T0" y="T1"/>
                </a:cxn>
                <a:cxn ang="0">
                  <a:pos x="T2" y="T3"/>
                </a:cxn>
                <a:cxn ang="0">
                  <a:pos x="T4" y="T5"/>
                </a:cxn>
                <a:cxn ang="0">
                  <a:pos x="T6" y="T7"/>
                </a:cxn>
                <a:cxn ang="0">
                  <a:pos x="T8" y="T9"/>
                </a:cxn>
              </a:cxnLst>
              <a:rect l="0" t="0" r="r" b="b"/>
              <a:pathLst>
                <a:path w="323" h="681">
                  <a:moveTo>
                    <a:pt x="0" y="612"/>
                  </a:moveTo>
                  <a:lnTo>
                    <a:pt x="323" y="681"/>
                  </a:lnTo>
                  <a:lnTo>
                    <a:pt x="323" y="69"/>
                  </a:lnTo>
                  <a:lnTo>
                    <a:pt x="0" y="0"/>
                  </a:lnTo>
                  <a:lnTo>
                    <a:pt x="0" y="612"/>
                  </a:lnTo>
                  <a:close/>
                </a:path>
              </a:pathLst>
            </a:custGeom>
            <a:solidFill>
              <a:srgbClr val="D9D9D9"/>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5"/>
            <p:cNvSpPr>
              <a:spLocks/>
            </p:cNvSpPr>
            <p:nvPr/>
          </p:nvSpPr>
          <p:spPr bwMode="auto">
            <a:xfrm>
              <a:off x="5218263" y="5512526"/>
              <a:ext cx="598487" cy="447675"/>
            </a:xfrm>
            <a:custGeom>
              <a:avLst/>
              <a:gdLst>
                <a:gd name="T0" fmla="*/ 11 w 237"/>
                <a:gd name="T1" fmla="*/ 51 h 177"/>
                <a:gd name="T2" fmla="*/ 51 w 237"/>
                <a:gd name="T3" fmla="*/ 133 h 177"/>
                <a:gd name="T4" fmla="*/ 144 w 237"/>
                <a:gd name="T5" fmla="*/ 166 h 177"/>
                <a:gd name="T6" fmla="*/ 226 w 237"/>
                <a:gd name="T7" fmla="*/ 126 h 177"/>
                <a:gd name="T8" fmla="*/ 226 w 237"/>
                <a:gd name="T9" fmla="*/ 126 h 177"/>
                <a:gd name="T10" fmla="*/ 186 w 237"/>
                <a:gd name="T11" fmla="*/ 44 h 177"/>
                <a:gd name="T12" fmla="*/ 93 w 237"/>
                <a:gd name="T13" fmla="*/ 12 h 177"/>
                <a:gd name="T14" fmla="*/ 11 w 237"/>
                <a:gd name="T15" fmla="*/ 51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7">
                  <a:moveTo>
                    <a:pt x="11" y="51"/>
                  </a:moveTo>
                  <a:cubicBezTo>
                    <a:pt x="0" y="85"/>
                    <a:pt x="18" y="121"/>
                    <a:pt x="51" y="133"/>
                  </a:cubicBezTo>
                  <a:cubicBezTo>
                    <a:pt x="144" y="166"/>
                    <a:pt x="144" y="166"/>
                    <a:pt x="144" y="166"/>
                  </a:cubicBezTo>
                  <a:cubicBezTo>
                    <a:pt x="178" y="177"/>
                    <a:pt x="214" y="159"/>
                    <a:pt x="226" y="126"/>
                  </a:cubicBezTo>
                  <a:cubicBezTo>
                    <a:pt x="226" y="126"/>
                    <a:pt x="226" y="126"/>
                    <a:pt x="226" y="126"/>
                  </a:cubicBezTo>
                  <a:cubicBezTo>
                    <a:pt x="237" y="92"/>
                    <a:pt x="219" y="56"/>
                    <a:pt x="186" y="44"/>
                  </a:cubicBezTo>
                  <a:cubicBezTo>
                    <a:pt x="93" y="12"/>
                    <a:pt x="93" y="12"/>
                    <a:pt x="93" y="12"/>
                  </a:cubicBezTo>
                  <a:cubicBezTo>
                    <a:pt x="59" y="0"/>
                    <a:pt x="23" y="18"/>
                    <a:pt x="11" y="5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16"/>
            <p:cNvSpPr>
              <a:spLocks/>
            </p:cNvSpPr>
            <p:nvPr/>
          </p:nvSpPr>
          <p:spPr bwMode="auto">
            <a:xfrm>
              <a:off x="6499376" y="5512526"/>
              <a:ext cx="600075" cy="447675"/>
            </a:xfrm>
            <a:custGeom>
              <a:avLst/>
              <a:gdLst>
                <a:gd name="T0" fmla="*/ 226 w 237"/>
                <a:gd name="T1" fmla="*/ 51 h 177"/>
                <a:gd name="T2" fmla="*/ 186 w 237"/>
                <a:gd name="T3" fmla="*/ 133 h 177"/>
                <a:gd name="T4" fmla="*/ 93 w 237"/>
                <a:gd name="T5" fmla="*/ 166 h 177"/>
                <a:gd name="T6" fmla="*/ 12 w 237"/>
                <a:gd name="T7" fmla="*/ 126 h 177"/>
                <a:gd name="T8" fmla="*/ 12 w 237"/>
                <a:gd name="T9" fmla="*/ 126 h 177"/>
                <a:gd name="T10" fmla="*/ 51 w 237"/>
                <a:gd name="T11" fmla="*/ 44 h 177"/>
                <a:gd name="T12" fmla="*/ 144 w 237"/>
                <a:gd name="T13" fmla="*/ 12 h 177"/>
                <a:gd name="T14" fmla="*/ 226 w 237"/>
                <a:gd name="T15" fmla="*/ 51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7">
                  <a:moveTo>
                    <a:pt x="226" y="51"/>
                  </a:moveTo>
                  <a:cubicBezTo>
                    <a:pt x="237" y="85"/>
                    <a:pt x="220" y="121"/>
                    <a:pt x="186" y="133"/>
                  </a:cubicBezTo>
                  <a:cubicBezTo>
                    <a:pt x="93" y="166"/>
                    <a:pt x="93" y="166"/>
                    <a:pt x="93" y="166"/>
                  </a:cubicBezTo>
                  <a:cubicBezTo>
                    <a:pt x="60" y="177"/>
                    <a:pt x="23" y="159"/>
                    <a:pt x="12" y="126"/>
                  </a:cubicBezTo>
                  <a:cubicBezTo>
                    <a:pt x="12" y="126"/>
                    <a:pt x="12" y="126"/>
                    <a:pt x="12" y="126"/>
                  </a:cubicBezTo>
                  <a:cubicBezTo>
                    <a:pt x="0" y="92"/>
                    <a:pt x="18" y="56"/>
                    <a:pt x="51" y="44"/>
                  </a:cubicBezTo>
                  <a:cubicBezTo>
                    <a:pt x="144" y="12"/>
                    <a:pt x="144" y="12"/>
                    <a:pt x="144" y="12"/>
                  </a:cubicBezTo>
                  <a:cubicBezTo>
                    <a:pt x="178" y="0"/>
                    <a:pt x="214" y="18"/>
                    <a:pt x="226" y="5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18"/>
            <p:cNvSpPr>
              <a:spLocks/>
            </p:cNvSpPr>
            <p:nvPr/>
          </p:nvSpPr>
          <p:spPr bwMode="auto">
            <a:xfrm>
              <a:off x="7141462" y="60195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20"/>
            <p:cNvSpPr>
              <a:spLocks/>
            </p:cNvSpPr>
            <p:nvPr/>
          </p:nvSpPr>
          <p:spPr bwMode="auto">
            <a:xfrm>
              <a:off x="7141462" y="4952289"/>
              <a:ext cx="0" cy="361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2"/>
            <p:cNvSpPr>
              <a:spLocks/>
            </p:cNvSpPr>
            <p:nvPr/>
          </p:nvSpPr>
          <p:spPr bwMode="auto">
            <a:xfrm>
              <a:off x="7141462" y="6209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2" name="Freeform 20"/>
          <p:cNvSpPr>
            <a:spLocks/>
          </p:cNvSpPr>
          <p:nvPr/>
        </p:nvSpPr>
        <p:spPr bwMode="auto">
          <a:xfrm>
            <a:off x="6232312" y="3361911"/>
            <a:ext cx="0" cy="298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solidFill>
            <a:srgbClr val="79A4C7"/>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24"/>
          <p:cNvSpPr>
            <a:spLocks/>
          </p:cNvSpPr>
          <p:nvPr/>
        </p:nvSpPr>
        <p:spPr bwMode="auto">
          <a:xfrm>
            <a:off x="6232312" y="3518387"/>
            <a:ext cx="0" cy="298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solidFill>
            <a:srgbClr val="79A4C7"/>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Freeform 18"/>
          <p:cNvSpPr>
            <a:spLocks/>
          </p:cNvSpPr>
          <p:nvPr/>
        </p:nvSpPr>
        <p:spPr bwMode="auto">
          <a:xfrm>
            <a:off x="6232312" y="42426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86251"/>
          </a:solidFill>
          <a:ln>
            <a:noFill/>
          </a:ln>
          <a:effectLst>
            <a:outerShdw blurRad="101600" dist="25400" dir="5400000" algn="t"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22"/>
          <p:cNvSpPr>
            <a:spLocks/>
          </p:cNvSpPr>
          <p:nvPr/>
        </p:nvSpPr>
        <p:spPr bwMode="auto">
          <a:xfrm>
            <a:off x="6232312" y="43991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86251"/>
          </a:solidFill>
          <a:ln>
            <a:noFill/>
          </a:ln>
          <a:effectLst>
            <a:outerShdw blurRad="101600" dist="25400" dir="5400000" algn="t"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6" name="组合 45"/>
          <p:cNvGrpSpPr/>
          <p:nvPr/>
        </p:nvGrpSpPr>
        <p:grpSpPr>
          <a:xfrm>
            <a:off x="4201554" y="3046947"/>
            <a:ext cx="2034448" cy="1320364"/>
            <a:chOff x="4201554" y="3046947"/>
            <a:chExt cx="2034448" cy="1320364"/>
          </a:xfrm>
        </p:grpSpPr>
        <p:sp>
          <p:nvSpPr>
            <p:cNvPr id="47" name="Freeform 21"/>
            <p:cNvSpPr>
              <a:spLocks/>
            </p:cNvSpPr>
            <p:nvPr/>
          </p:nvSpPr>
          <p:spPr bwMode="auto">
            <a:xfrm>
              <a:off x="4201554" y="3046947"/>
              <a:ext cx="2034448" cy="1320364"/>
            </a:xfrm>
            <a:custGeom>
              <a:avLst/>
              <a:gdLst>
                <a:gd name="T0" fmla="*/ 174 w 1101"/>
                <a:gd name="T1" fmla="*/ 0 h 556"/>
                <a:gd name="T2" fmla="*/ 927 w 1101"/>
                <a:gd name="T3" fmla="*/ 0 h 556"/>
                <a:gd name="T4" fmla="*/ 1101 w 1101"/>
                <a:gd name="T5" fmla="*/ 174 h 556"/>
                <a:gd name="T6" fmla="*/ 1101 w 1101"/>
                <a:gd name="T7" fmla="*/ 556 h 556"/>
                <a:gd name="T8" fmla="*/ 776 w 1101"/>
                <a:gd name="T9" fmla="*/ 347 h 556"/>
                <a:gd name="T10" fmla="*/ 174 w 1101"/>
                <a:gd name="T11" fmla="*/ 347 h 556"/>
                <a:gd name="T12" fmla="*/ 0 w 1101"/>
                <a:gd name="T13" fmla="*/ 174 h 556"/>
                <a:gd name="T14" fmla="*/ 174 w 1101"/>
                <a:gd name="T15" fmla="*/ 0 h 5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1" h="556">
                  <a:moveTo>
                    <a:pt x="174" y="0"/>
                  </a:moveTo>
                  <a:cubicBezTo>
                    <a:pt x="927" y="0"/>
                    <a:pt x="927" y="0"/>
                    <a:pt x="927" y="0"/>
                  </a:cubicBezTo>
                  <a:cubicBezTo>
                    <a:pt x="1023" y="0"/>
                    <a:pt x="1101" y="78"/>
                    <a:pt x="1101" y="174"/>
                  </a:cubicBezTo>
                  <a:cubicBezTo>
                    <a:pt x="1101" y="556"/>
                    <a:pt x="1101" y="556"/>
                    <a:pt x="1101" y="556"/>
                  </a:cubicBezTo>
                  <a:cubicBezTo>
                    <a:pt x="1101" y="548"/>
                    <a:pt x="1097" y="347"/>
                    <a:pt x="776" y="347"/>
                  </a:cubicBezTo>
                  <a:cubicBezTo>
                    <a:pt x="174" y="347"/>
                    <a:pt x="174" y="347"/>
                    <a:pt x="174" y="347"/>
                  </a:cubicBezTo>
                  <a:cubicBezTo>
                    <a:pt x="78" y="347"/>
                    <a:pt x="0" y="269"/>
                    <a:pt x="0" y="174"/>
                  </a:cubicBezTo>
                  <a:cubicBezTo>
                    <a:pt x="0" y="78"/>
                    <a:pt x="78" y="0"/>
                    <a:pt x="174" y="0"/>
                  </a:cubicBezTo>
                  <a:close/>
                </a:path>
              </a:pathLst>
            </a:cu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文本框 47"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037251" y="3200589"/>
              <a:ext cx="906017" cy="523220"/>
            </a:xfrm>
            <a:prstGeom prst="rect">
              <a:avLst/>
            </a:prstGeom>
            <a:no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标题</a:t>
              </a:r>
              <a:endParaRPr lang="en-US" altLang="zh-CN" sz="28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sp>
          <p:nvSpPr>
            <p:cNvPr id="49" name="Freeform 223"/>
            <p:cNvSpPr>
              <a:spLocks noChangeAspect="1"/>
            </p:cNvSpPr>
            <p:nvPr/>
          </p:nvSpPr>
          <p:spPr bwMode="auto">
            <a:xfrm>
              <a:off x="4461630" y="3349557"/>
              <a:ext cx="405368" cy="32876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FFF"/>
            </a:solidFill>
            <a:ln>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0" name="组合 49"/>
          <p:cNvGrpSpPr/>
          <p:nvPr/>
        </p:nvGrpSpPr>
        <p:grpSpPr>
          <a:xfrm>
            <a:off x="4197864" y="2201003"/>
            <a:ext cx="2034448" cy="1317384"/>
            <a:chOff x="4197864" y="2201003"/>
            <a:chExt cx="2034448" cy="1317384"/>
          </a:xfrm>
        </p:grpSpPr>
        <p:sp>
          <p:nvSpPr>
            <p:cNvPr id="51" name="Freeform 23"/>
            <p:cNvSpPr>
              <a:spLocks/>
            </p:cNvSpPr>
            <p:nvPr/>
          </p:nvSpPr>
          <p:spPr bwMode="auto">
            <a:xfrm>
              <a:off x="4197864" y="2201003"/>
              <a:ext cx="2034448" cy="1317384"/>
            </a:xfrm>
            <a:custGeom>
              <a:avLst/>
              <a:gdLst>
                <a:gd name="T0" fmla="*/ 174 w 1101"/>
                <a:gd name="T1" fmla="*/ 0 h 555"/>
                <a:gd name="T2" fmla="*/ 927 w 1101"/>
                <a:gd name="T3" fmla="*/ 0 h 555"/>
                <a:gd name="T4" fmla="*/ 1101 w 1101"/>
                <a:gd name="T5" fmla="*/ 173 h 555"/>
                <a:gd name="T6" fmla="*/ 1101 w 1101"/>
                <a:gd name="T7" fmla="*/ 555 h 555"/>
                <a:gd name="T8" fmla="*/ 776 w 1101"/>
                <a:gd name="T9" fmla="*/ 347 h 555"/>
                <a:gd name="T10" fmla="*/ 174 w 1101"/>
                <a:gd name="T11" fmla="*/ 347 h 555"/>
                <a:gd name="T12" fmla="*/ 0 w 1101"/>
                <a:gd name="T13" fmla="*/ 173 h 555"/>
                <a:gd name="T14" fmla="*/ 174 w 1101"/>
                <a:gd name="T15" fmla="*/ 0 h 5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1" h="555">
                  <a:moveTo>
                    <a:pt x="174" y="0"/>
                  </a:moveTo>
                  <a:cubicBezTo>
                    <a:pt x="927" y="0"/>
                    <a:pt x="927" y="0"/>
                    <a:pt x="927" y="0"/>
                  </a:cubicBezTo>
                  <a:cubicBezTo>
                    <a:pt x="1023" y="0"/>
                    <a:pt x="1101" y="78"/>
                    <a:pt x="1101" y="173"/>
                  </a:cubicBezTo>
                  <a:cubicBezTo>
                    <a:pt x="1101" y="555"/>
                    <a:pt x="1101" y="555"/>
                    <a:pt x="1101" y="555"/>
                  </a:cubicBezTo>
                  <a:cubicBezTo>
                    <a:pt x="1101" y="548"/>
                    <a:pt x="1097" y="347"/>
                    <a:pt x="776" y="347"/>
                  </a:cubicBezTo>
                  <a:cubicBezTo>
                    <a:pt x="174" y="347"/>
                    <a:pt x="174" y="347"/>
                    <a:pt x="174" y="347"/>
                  </a:cubicBezTo>
                  <a:cubicBezTo>
                    <a:pt x="78" y="347"/>
                    <a:pt x="0" y="269"/>
                    <a:pt x="0" y="173"/>
                  </a:cubicBezTo>
                  <a:cubicBezTo>
                    <a:pt x="0" y="78"/>
                    <a:pt x="78" y="0"/>
                    <a:pt x="174" y="0"/>
                  </a:cubicBez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文本框 5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037251" y="2321367"/>
              <a:ext cx="906017" cy="523220"/>
            </a:xfrm>
            <a:prstGeom prst="rect">
              <a:avLst/>
            </a:prstGeom>
            <a:no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标题</a:t>
              </a:r>
              <a:endParaRPr lang="en-US" altLang="zh-CN" sz="28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sp>
          <p:nvSpPr>
            <p:cNvPr id="53" name="Freeform 22"/>
            <p:cNvSpPr>
              <a:spLocks noEditPoints="1"/>
            </p:cNvSpPr>
            <p:nvPr/>
          </p:nvSpPr>
          <p:spPr bwMode="auto">
            <a:xfrm>
              <a:off x="4468327" y="2450963"/>
              <a:ext cx="315695" cy="370734"/>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8F8F8"/>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6236002" y="2012712"/>
            <a:ext cx="2033287" cy="1317384"/>
            <a:chOff x="6236002" y="2012712"/>
            <a:chExt cx="2033287" cy="1317384"/>
          </a:xfrm>
        </p:grpSpPr>
        <p:sp>
          <p:nvSpPr>
            <p:cNvPr id="55" name="Freeform 19"/>
            <p:cNvSpPr>
              <a:spLocks/>
            </p:cNvSpPr>
            <p:nvPr/>
          </p:nvSpPr>
          <p:spPr bwMode="auto">
            <a:xfrm>
              <a:off x="6236002" y="2012712"/>
              <a:ext cx="2033287" cy="1317384"/>
            </a:xfrm>
            <a:custGeom>
              <a:avLst/>
              <a:gdLst>
                <a:gd name="T0" fmla="*/ 927 w 1100"/>
                <a:gd name="T1" fmla="*/ 0 h 555"/>
                <a:gd name="T2" fmla="*/ 173 w 1100"/>
                <a:gd name="T3" fmla="*/ 0 h 555"/>
                <a:gd name="T4" fmla="*/ 0 w 1100"/>
                <a:gd name="T5" fmla="*/ 173 h 555"/>
                <a:gd name="T6" fmla="*/ 0 w 1100"/>
                <a:gd name="T7" fmla="*/ 555 h 555"/>
                <a:gd name="T8" fmla="*/ 324 w 1100"/>
                <a:gd name="T9" fmla="*/ 347 h 555"/>
                <a:gd name="T10" fmla="*/ 927 w 1100"/>
                <a:gd name="T11" fmla="*/ 347 h 555"/>
                <a:gd name="T12" fmla="*/ 1100 w 1100"/>
                <a:gd name="T13" fmla="*/ 173 h 555"/>
                <a:gd name="T14" fmla="*/ 927 w 1100"/>
                <a:gd name="T15" fmla="*/ 0 h 5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555">
                  <a:moveTo>
                    <a:pt x="927" y="0"/>
                  </a:moveTo>
                  <a:cubicBezTo>
                    <a:pt x="173" y="0"/>
                    <a:pt x="173" y="0"/>
                    <a:pt x="173" y="0"/>
                  </a:cubicBezTo>
                  <a:cubicBezTo>
                    <a:pt x="77" y="0"/>
                    <a:pt x="0" y="78"/>
                    <a:pt x="0" y="173"/>
                  </a:cubicBezTo>
                  <a:cubicBezTo>
                    <a:pt x="0" y="555"/>
                    <a:pt x="0" y="555"/>
                    <a:pt x="0" y="555"/>
                  </a:cubicBezTo>
                  <a:cubicBezTo>
                    <a:pt x="0" y="548"/>
                    <a:pt x="3" y="347"/>
                    <a:pt x="324" y="347"/>
                  </a:cubicBezTo>
                  <a:cubicBezTo>
                    <a:pt x="927" y="347"/>
                    <a:pt x="927" y="347"/>
                    <a:pt x="927" y="347"/>
                  </a:cubicBezTo>
                  <a:cubicBezTo>
                    <a:pt x="1022" y="347"/>
                    <a:pt x="1100" y="269"/>
                    <a:pt x="1100" y="173"/>
                  </a:cubicBezTo>
                  <a:cubicBezTo>
                    <a:pt x="1100" y="78"/>
                    <a:pt x="1022" y="0"/>
                    <a:pt x="927" y="0"/>
                  </a:cubicBez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文本框 5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6579168" y="2113110"/>
              <a:ext cx="906017" cy="523220"/>
            </a:xfrm>
            <a:prstGeom prst="rect">
              <a:avLst/>
            </a:prstGeom>
            <a:no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标题</a:t>
              </a:r>
              <a:endParaRPr lang="en-US" altLang="zh-CN" sz="28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sp>
          <p:nvSpPr>
            <p:cNvPr id="57" name="Freeform 45"/>
            <p:cNvSpPr>
              <a:spLocks noEditPoints="1"/>
            </p:cNvSpPr>
            <p:nvPr/>
          </p:nvSpPr>
          <p:spPr bwMode="auto">
            <a:xfrm>
              <a:off x="7687673" y="2185586"/>
              <a:ext cx="293558" cy="378267"/>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F8F8F8"/>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8" name="组合 57"/>
          <p:cNvGrpSpPr/>
          <p:nvPr/>
        </p:nvGrpSpPr>
        <p:grpSpPr>
          <a:xfrm>
            <a:off x="6236002" y="2890471"/>
            <a:ext cx="2033287" cy="1320365"/>
            <a:chOff x="6236002" y="2890471"/>
            <a:chExt cx="2033287" cy="1320365"/>
          </a:xfrm>
        </p:grpSpPr>
        <p:sp>
          <p:nvSpPr>
            <p:cNvPr id="59" name="Freeform 17"/>
            <p:cNvSpPr>
              <a:spLocks/>
            </p:cNvSpPr>
            <p:nvPr/>
          </p:nvSpPr>
          <p:spPr bwMode="auto">
            <a:xfrm>
              <a:off x="6236002" y="2890471"/>
              <a:ext cx="2033287" cy="1320365"/>
            </a:xfrm>
            <a:custGeom>
              <a:avLst/>
              <a:gdLst>
                <a:gd name="T0" fmla="*/ 927 w 1100"/>
                <a:gd name="T1" fmla="*/ 0 h 556"/>
                <a:gd name="T2" fmla="*/ 173 w 1100"/>
                <a:gd name="T3" fmla="*/ 0 h 556"/>
                <a:gd name="T4" fmla="*/ 0 w 1100"/>
                <a:gd name="T5" fmla="*/ 174 h 556"/>
                <a:gd name="T6" fmla="*/ 0 w 1100"/>
                <a:gd name="T7" fmla="*/ 556 h 556"/>
                <a:gd name="T8" fmla="*/ 324 w 1100"/>
                <a:gd name="T9" fmla="*/ 347 h 556"/>
                <a:gd name="T10" fmla="*/ 927 w 1100"/>
                <a:gd name="T11" fmla="*/ 347 h 556"/>
                <a:gd name="T12" fmla="*/ 1100 w 1100"/>
                <a:gd name="T13" fmla="*/ 174 h 556"/>
                <a:gd name="T14" fmla="*/ 927 w 1100"/>
                <a:gd name="T15" fmla="*/ 0 h 5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556">
                  <a:moveTo>
                    <a:pt x="927" y="0"/>
                  </a:moveTo>
                  <a:cubicBezTo>
                    <a:pt x="173" y="0"/>
                    <a:pt x="173" y="0"/>
                    <a:pt x="173" y="0"/>
                  </a:cubicBezTo>
                  <a:cubicBezTo>
                    <a:pt x="77" y="0"/>
                    <a:pt x="0" y="78"/>
                    <a:pt x="0" y="174"/>
                  </a:cubicBezTo>
                  <a:cubicBezTo>
                    <a:pt x="0" y="556"/>
                    <a:pt x="0" y="556"/>
                    <a:pt x="0" y="556"/>
                  </a:cubicBezTo>
                  <a:cubicBezTo>
                    <a:pt x="0" y="548"/>
                    <a:pt x="3" y="347"/>
                    <a:pt x="324" y="347"/>
                  </a:cubicBezTo>
                  <a:cubicBezTo>
                    <a:pt x="927" y="347"/>
                    <a:pt x="927" y="347"/>
                    <a:pt x="927" y="347"/>
                  </a:cubicBezTo>
                  <a:cubicBezTo>
                    <a:pt x="1022" y="347"/>
                    <a:pt x="1100" y="269"/>
                    <a:pt x="1100" y="174"/>
                  </a:cubicBezTo>
                  <a:cubicBezTo>
                    <a:pt x="1100" y="78"/>
                    <a:pt x="1022" y="0"/>
                    <a:pt x="927" y="0"/>
                  </a:cubicBez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文本框 5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6627424" y="3030653"/>
              <a:ext cx="906017" cy="523220"/>
            </a:xfrm>
            <a:prstGeom prst="rect">
              <a:avLst/>
            </a:prstGeom>
            <a:no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标题</a:t>
              </a:r>
              <a:endParaRPr lang="en-US" altLang="zh-CN" sz="28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sp>
          <p:nvSpPr>
            <p:cNvPr id="61" name="Freeform 36"/>
            <p:cNvSpPr>
              <a:spLocks noEditPoints="1"/>
            </p:cNvSpPr>
            <p:nvPr/>
          </p:nvSpPr>
          <p:spPr bwMode="auto">
            <a:xfrm>
              <a:off x="7723861" y="3145633"/>
              <a:ext cx="339483" cy="335426"/>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FFFFF"/>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62" name="文本框 61"/>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92E2D9"/>
                </a:solidFill>
                <a:latin typeface="微软雅黑" panose="020B0503020204020204" pitchFamily="34" charset="-122"/>
                <a:ea typeface="微软雅黑" panose="020B0503020204020204" pitchFamily="34" charset="-122"/>
              </a:rPr>
              <a:t>单击此处输入标题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79A4C7"/>
                </a:solidFill>
                <a:latin typeface="微软雅黑" panose="020B0503020204020204" pitchFamily="34" charset="-122"/>
                <a:ea typeface="微软雅黑" panose="020B0503020204020204" pitchFamily="34" charset="-122"/>
              </a:rPr>
              <a:t>单击此处输入标题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F5CA40"/>
                </a:solidFill>
                <a:latin typeface="微软雅黑" panose="020B0503020204020204" pitchFamily="34" charset="-122"/>
                <a:ea typeface="微软雅黑" panose="020B0503020204020204" pitchFamily="34" charset="-122"/>
              </a:rPr>
              <a:t>单击此处输入标题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F86251"/>
                </a:solidFill>
                <a:latin typeface="微软雅黑" panose="020B0503020204020204" pitchFamily="34" charset="-122"/>
                <a:ea typeface="微软雅黑" panose="020B0503020204020204" pitchFamily="34" charset="-122"/>
              </a:rPr>
              <a:t>单击此处输入标题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04000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1000"/>
                                        <p:tgtEl>
                                          <p:spTgt spid="54"/>
                                        </p:tgtEl>
                                      </p:cBhvr>
                                    </p:animEffect>
                                    <p:anim calcmode="lin" valueType="num">
                                      <p:cBhvr>
                                        <p:cTn id="17" dur="1000" fill="hold"/>
                                        <p:tgtEl>
                                          <p:spTgt spid="54"/>
                                        </p:tgtEl>
                                        <p:attrNameLst>
                                          <p:attrName>ppt_x</p:attrName>
                                        </p:attrNameLst>
                                      </p:cBhvr>
                                      <p:tavLst>
                                        <p:tav tm="0">
                                          <p:val>
                                            <p:strVal val="#ppt_x"/>
                                          </p:val>
                                        </p:tav>
                                        <p:tav tm="100000">
                                          <p:val>
                                            <p:strVal val="#ppt_x"/>
                                          </p:val>
                                        </p:tav>
                                      </p:tavLst>
                                    </p:anim>
                                    <p:anim calcmode="lin" valueType="num">
                                      <p:cBhvr>
                                        <p:cTn id="18" dur="1000" fill="hold"/>
                                        <p:tgtEl>
                                          <p:spTgt spid="5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1000"/>
                                        <p:tgtEl>
                                          <p:spTgt spid="58"/>
                                        </p:tgtEl>
                                      </p:cBhvr>
                                    </p:animEffect>
                                    <p:anim calcmode="lin" valueType="num">
                                      <p:cBhvr>
                                        <p:cTn id="27" dur="1000" fill="hold"/>
                                        <p:tgtEl>
                                          <p:spTgt spid="58"/>
                                        </p:tgtEl>
                                        <p:attrNameLst>
                                          <p:attrName>ppt_x</p:attrName>
                                        </p:attrNameLst>
                                      </p:cBhvr>
                                      <p:tavLst>
                                        <p:tav tm="0">
                                          <p:val>
                                            <p:strVal val="#ppt_x"/>
                                          </p:val>
                                        </p:tav>
                                        <p:tav tm="100000">
                                          <p:val>
                                            <p:strVal val="#ppt_x"/>
                                          </p:val>
                                        </p:tav>
                                      </p:tavLst>
                                    </p:anim>
                                    <p:anim calcmode="lin" valueType="num">
                                      <p:cBhvr>
                                        <p:cTn id="28" dur="10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 presetClass="entr" presetSubtype="8" decel="25333" fill="hold" grpId="0" nodeType="after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additive="base">
                                        <p:cTn id="32" dur="750" fill="hold"/>
                                        <p:tgtEl>
                                          <p:spTgt spid="62"/>
                                        </p:tgtEl>
                                        <p:attrNameLst>
                                          <p:attrName>ppt_x</p:attrName>
                                        </p:attrNameLst>
                                      </p:cBhvr>
                                      <p:tavLst>
                                        <p:tav tm="0">
                                          <p:val>
                                            <p:strVal val="0-#ppt_w/2"/>
                                          </p:val>
                                        </p:tav>
                                        <p:tav tm="100000">
                                          <p:val>
                                            <p:strVal val="#ppt_x"/>
                                          </p:val>
                                        </p:tav>
                                      </p:tavLst>
                                    </p:anim>
                                    <p:anim calcmode="lin" valueType="num">
                                      <p:cBhvr additive="base">
                                        <p:cTn id="33" dur="750" fill="hold"/>
                                        <p:tgtEl>
                                          <p:spTgt spid="62"/>
                                        </p:tgtEl>
                                        <p:attrNameLst>
                                          <p:attrName>ppt_y</p:attrName>
                                        </p:attrNameLst>
                                      </p:cBhvr>
                                      <p:tavLst>
                                        <p:tav tm="0">
                                          <p:val>
                                            <p:strVal val="#ppt_y"/>
                                          </p:val>
                                        </p:tav>
                                        <p:tav tm="100000">
                                          <p:val>
                                            <p:strVal val="#ppt_y"/>
                                          </p:val>
                                        </p:tav>
                                      </p:tavLst>
                                    </p:anim>
                                  </p:childTnLst>
                                </p:cTn>
                              </p:par>
                              <p:par>
                                <p:cTn id="34" presetID="2" presetClass="entr" presetSubtype="8" decel="25333" fill="hold" grpId="0" nodeType="withEffect">
                                  <p:stCondLst>
                                    <p:cond delay="250"/>
                                  </p:stCondLst>
                                  <p:childTnLst>
                                    <p:set>
                                      <p:cBhvr>
                                        <p:cTn id="35" dur="1" fill="hold">
                                          <p:stCondLst>
                                            <p:cond delay="0"/>
                                          </p:stCondLst>
                                        </p:cTn>
                                        <p:tgtEl>
                                          <p:spTgt spid="63"/>
                                        </p:tgtEl>
                                        <p:attrNameLst>
                                          <p:attrName>style.visibility</p:attrName>
                                        </p:attrNameLst>
                                      </p:cBhvr>
                                      <p:to>
                                        <p:strVal val="visible"/>
                                      </p:to>
                                    </p:set>
                                    <p:anim calcmode="lin" valueType="num">
                                      <p:cBhvr additive="base">
                                        <p:cTn id="36" dur="750" fill="hold"/>
                                        <p:tgtEl>
                                          <p:spTgt spid="63"/>
                                        </p:tgtEl>
                                        <p:attrNameLst>
                                          <p:attrName>ppt_x</p:attrName>
                                        </p:attrNameLst>
                                      </p:cBhvr>
                                      <p:tavLst>
                                        <p:tav tm="0">
                                          <p:val>
                                            <p:strVal val="0-#ppt_w/2"/>
                                          </p:val>
                                        </p:tav>
                                        <p:tav tm="100000">
                                          <p:val>
                                            <p:strVal val="#ppt_x"/>
                                          </p:val>
                                        </p:tav>
                                      </p:tavLst>
                                    </p:anim>
                                    <p:anim calcmode="lin" valueType="num">
                                      <p:cBhvr additive="base">
                                        <p:cTn id="37" dur="750" fill="hold"/>
                                        <p:tgtEl>
                                          <p:spTgt spid="63"/>
                                        </p:tgtEl>
                                        <p:attrNameLst>
                                          <p:attrName>ppt_y</p:attrName>
                                        </p:attrNameLst>
                                      </p:cBhvr>
                                      <p:tavLst>
                                        <p:tav tm="0">
                                          <p:val>
                                            <p:strVal val="#ppt_y"/>
                                          </p:val>
                                        </p:tav>
                                        <p:tav tm="100000">
                                          <p:val>
                                            <p:strVal val="#ppt_y"/>
                                          </p:val>
                                        </p:tav>
                                      </p:tavLst>
                                    </p:anim>
                                  </p:childTnLst>
                                </p:cTn>
                              </p:par>
                              <p:par>
                                <p:cTn id="38" presetID="2" presetClass="entr" presetSubtype="2" decel="25333" fill="hold" grpId="0" nodeType="withEffect">
                                  <p:stCondLst>
                                    <p:cond delay="50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750" fill="hold"/>
                                        <p:tgtEl>
                                          <p:spTgt spid="64"/>
                                        </p:tgtEl>
                                        <p:attrNameLst>
                                          <p:attrName>ppt_x</p:attrName>
                                        </p:attrNameLst>
                                      </p:cBhvr>
                                      <p:tavLst>
                                        <p:tav tm="0">
                                          <p:val>
                                            <p:strVal val="1+#ppt_w/2"/>
                                          </p:val>
                                        </p:tav>
                                        <p:tav tm="100000">
                                          <p:val>
                                            <p:strVal val="#ppt_x"/>
                                          </p:val>
                                        </p:tav>
                                      </p:tavLst>
                                    </p:anim>
                                    <p:anim calcmode="lin" valueType="num">
                                      <p:cBhvr additive="base">
                                        <p:cTn id="41" dur="750" fill="hold"/>
                                        <p:tgtEl>
                                          <p:spTgt spid="64"/>
                                        </p:tgtEl>
                                        <p:attrNameLst>
                                          <p:attrName>ppt_y</p:attrName>
                                        </p:attrNameLst>
                                      </p:cBhvr>
                                      <p:tavLst>
                                        <p:tav tm="0">
                                          <p:val>
                                            <p:strVal val="#ppt_y"/>
                                          </p:val>
                                        </p:tav>
                                        <p:tav tm="100000">
                                          <p:val>
                                            <p:strVal val="#ppt_y"/>
                                          </p:val>
                                        </p:tav>
                                      </p:tavLst>
                                    </p:anim>
                                  </p:childTnLst>
                                </p:cTn>
                              </p:par>
                              <p:par>
                                <p:cTn id="42" presetID="2" presetClass="entr" presetSubtype="2" decel="25333" fill="hold" grpId="0" nodeType="withEffect">
                                  <p:stCondLst>
                                    <p:cond delay="75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750" fill="hold"/>
                                        <p:tgtEl>
                                          <p:spTgt spid="65"/>
                                        </p:tgtEl>
                                        <p:attrNameLst>
                                          <p:attrName>ppt_x</p:attrName>
                                        </p:attrNameLst>
                                      </p:cBhvr>
                                      <p:tavLst>
                                        <p:tav tm="0">
                                          <p:val>
                                            <p:strVal val="1+#ppt_w/2"/>
                                          </p:val>
                                        </p:tav>
                                        <p:tav tm="100000">
                                          <p:val>
                                            <p:strVal val="#ppt_x"/>
                                          </p:val>
                                        </p:tav>
                                      </p:tavLst>
                                    </p:anim>
                                    <p:anim calcmode="lin" valueType="num">
                                      <p:cBhvr additive="base">
                                        <p:cTn id="45" dur="75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0"/>
            <a:ext cx="12212664" cy="6858000"/>
            <a:chOff x="0" y="0"/>
            <a:chExt cx="12212664" cy="6858000"/>
          </a:xfrm>
        </p:grpSpPr>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49" name="图片 48"/>
            <p:cNvPicPr>
              <a:picLocks noChangeAspect="1"/>
            </p:cNvPicPr>
            <p:nvPr/>
          </p:nvPicPr>
          <p:blipFill rotWithShape="1">
            <a:blip r:embed="rId3">
              <a:extLst>
                <a:ext uri="{28A0092B-C50C-407E-A947-70E740481C1C}">
                  <a14:useLocalDpi xmlns:a14="http://schemas.microsoft.com/office/drawing/2010/main" val="0"/>
                </a:ext>
              </a:extLst>
            </a:blip>
            <a:srcRect r="17402"/>
            <a:stretch/>
          </p:blipFill>
          <p:spPr>
            <a:xfrm>
              <a:off x="6548035" y="0"/>
              <a:ext cx="5664629" cy="6858000"/>
            </a:xfrm>
            <a:prstGeom prst="rect">
              <a:avLst/>
            </a:prstGeom>
          </p:spPr>
        </p:pic>
      </p:grpSp>
      <p:sp>
        <p:nvSpPr>
          <p:cNvPr id="57" name="矩形 56"/>
          <p:cNvSpPr/>
          <p:nvPr/>
        </p:nvSpPr>
        <p:spPr>
          <a:xfrm rot="18899340">
            <a:off x="5635461" y="2120600"/>
            <a:ext cx="4143699" cy="4479288"/>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8216" y="5021449"/>
            <a:ext cx="5750802" cy="1139664"/>
            <a:chOff x="4398882" y="2540430"/>
            <a:chExt cx="3243263" cy="644526"/>
          </a:xfrm>
        </p:grpSpPr>
        <p:sp>
          <p:nvSpPr>
            <p:cNvPr id="52" name="Freeform 5"/>
            <p:cNvSpPr>
              <a:spLocks/>
            </p:cNvSpPr>
            <p:nvPr/>
          </p:nvSpPr>
          <p:spPr bwMode="auto">
            <a:xfrm>
              <a:off x="4398882" y="2643618"/>
              <a:ext cx="433388" cy="541338"/>
            </a:xfrm>
            <a:custGeom>
              <a:avLst/>
              <a:gdLst>
                <a:gd name="T0" fmla="*/ 138 w 273"/>
                <a:gd name="T1" fmla="*/ 171 h 341"/>
                <a:gd name="T2" fmla="*/ 0 w 273"/>
                <a:gd name="T3" fmla="*/ 341 h 341"/>
                <a:gd name="T4" fmla="*/ 273 w 273"/>
                <a:gd name="T5" fmla="*/ 341 h 341"/>
                <a:gd name="T6" fmla="*/ 273 w 273"/>
                <a:gd name="T7" fmla="*/ 0 h 341"/>
                <a:gd name="T8" fmla="*/ 0 w 273"/>
                <a:gd name="T9" fmla="*/ 0 h 341"/>
                <a:gd name="T10" fmla="*/ 138 w 273"/>
                <a:gd name="T11" fmla="*/ 171 h 341"/>
              </a:gdLst>
              <a:ahLst/>
              <a:cxnLst>
                <a:cxn ang="0">
                  <a:pos x="T0" y="T1"/>
                </a:cxn>
                <a:cxn ang="0">
                  <a:pos x="T2" y="T3"/>
                </a:cxn>
                <a:cxn ang="0">
                  <a:pos x="T4" y="T5"/>
                </a:cxn>
                <a:cxn ang="0">
                  <a:pos x="T6" y="T7"/>
                </a:cxn>
                <a:cxn ang="0">
                  <a:pos x="T8" y="T9"/>
                </a:cxn>
                <a:cxn ang="0">
                  <a:pos x="T10" y="T11"/>
                </a:cxn>
              </a:cxnLst>
              <a:rect l="0" t="0" r="r" b="b"/>
              <a:pathLst>
                <a:path w="273" h="341">
                  <a:moveTo>
                    <a:pt x="138" y="171"/>
                  </a:moveTo>
                  <a:lnTo>
                    <a:pt x="0" y="341"/>
                  </a:lnTo>
                  <a:lnTo>
                    <a:pt x="273" y="341"/>
                  </a:lnTo>
                  <a:lnTo>
                    <a:pt x="273" y="0"/>
                  </a:lnTo>
                  <a:lnTo>
                    <a:pt x="0" y="0"/>
                  </a:lnTo>
                  <a:lnTo>
                    <a:pt x="138"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7210345" y="2643618"/>
              <a:ext cx="431800" cy="541338"/>
            </a:xfrm>
            <a:custGeom>
              <a:avLst/>
              <a:gdLst>
                <a:gd name="T0" fmla="*/ 137 w 272"/>
                <a:gd name="T1" fmla="*/ 171 h 341"/>
                <a:gd name="T2" fmla="*/ 272 w 272"/>
                <a:gd name="T3" fmla="*/ 341 h 341"/>
                <a:gd name="T4" fmla="*/ 0 w 272"/>
                <a:gd name="T5" fmla="*/ 341 h 341"/>
                <a:gd name="T6" fmla="*/ 0 w 272"/>
                <a:gd name="T7" fmla="*/ 0 h 341"/>
                <a:gd name="T8" fmla="*/ 272 w 272"/>
                <a:gd name="T9" fmla="*/ 0 h 341"/>
                <a:gd name="T10" fmla="*/ 137 w 272"/>
                <a:gd name="T11" fmla="*/ 171 h 341"/>
              </a:gdLst>
              <a:ahLst/>
              <a:cxnLst>
                <a:cxn ang="0">
                  <a:pos x="T0" y="T1"/>
                </a:cxn>
                <a:cxn ang="0">
                  <a:pos x="T2" y="T3"/>
                </a:cxn>
                <a:cxn ang="0">
                  <a:pos x="T4" y="T5"/>
                </a:cxn>
                <a:cxn ang="0">
                  <a:pos x="T6" y="T7"/>
                </a:cxn>
                <a:cxn ang="0">
                  <a:pos x="T8" y="T9"/>
                </a:cxn>
                <a:cxn ang="0">
                  <a:pos x="T10" y="T11"/>
                </a:cxn>
              </a:cxnLst>
              <a:rect l="0" t="0" r="r" b="b"/>
              <a:pathLst>
                <a:path w="272" h="341">
                  <a:moveTo>
                    <a:pt x="137" y="171"/>
                  </a:moveTo>
                  <a:lnTo>
                    <a:pt x="272" y="341"/>
                  </a:lnTo>
                  <a:lnTo>
                    <a:pt x="0" y="341"/>
                  </a:lnTo>
                  <a:lnTo>
                    <a:pt x="0" y="0"/>
                  </a:lnTo>
                  <a:lnTo>
                    <a:pt x="272" y="0"/>
                  </a:lnTo>
                  <a:lnTo>
                    <a:pt x="137"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7"/>
            <p:cNvSpPr>
              <a:spLocks noChangeArrowheads="1"/>
            </p:cNvSpPr>
            <p:nvPr/>
          </p:nvSpPr>
          <p:spPr bwMode="auto">
            <a:xfrm>
              <a:off x="4643357" y="2540430"/>
              <a:ext cx="2754313" cy="546100"/>
            </a:xfrm>
            <a:prstGeom prst="rect">
              <a:avLst/>
            </a:prstGeom>
            <a:solidFill>
              <a:srgbClr val="24A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
            <p:cNvSpPr>
              <a:spLocks/>
            </p:cNvSpPr>
            <p:nvPr/>
          </p:nvSpPr>
          <p:spPr bwMode="auto">
            <a:xfrm>
              <a:off x="4643357" y="3086530"/>
              <a:ext cx="188913" cy="98425"/>
            </a:xfrm>
            <a:custGeom>
              <a:avLst/>
              <a:gdLst>
                <a:gd name="T0" fmla="*/ 119 w 119"/>
                <a:gd name="T1" fmla="*/ 62 h 62"/>
                <a:gd name="T2" fmla="*/ 0 w 119"/>
                <a:gd name="T3" fmla="*/ 0 h 62"/>
                <a:gd name="T4" fmla="*/ 0 w 119"/>
                <a:gd name="T5" fmla="*/ 0 h 62"/>
                <a:gd name="T6" fmla="*/ 119 w 119"/>
                <a:gd name="T7" fmla="*/ 0 h 62"/>
                <a:gd name="T8" fmla="*/ 119 w 119"/>
                <a:gd name="T9" fmla="*/ 62 h 62"/>
              </a:gdLst>
              <a:ahLst/>
              <a:cxnLst>
                <a:cxn ang="0">
                  <a:pos x="T0" y="T1"/>
                </a:cxn>
                <a:cxn ang="0">
                  <a:pos x="T2" y="T3"/>
                </a:cxn>
                <a:cxn ang="0">
                  <a:pos x="T4" y="T5"/>
                </a:cxn>
                <a:cxn ang="0">
                  <a:pos x="T6" y="T7"/>
                </a:cxn>
                <a:cxn ang="0">
                  <a:pos x="T8" y="T9"/>
                </a:cxn>
              </a:cxnLst>
              <a:rect l="0" t="0" r="r" b="b"/>
              <a:pathLst>
                <a:path w="119" h="62">
                  <a:moveTo>
                    <a:pt x="119" y="62"/>
                  </a:moveTo>
                  <a:lnTo>
                    <a:pt x="0" y="0"/>
                  </a:lnTo>
                  <a:lnTo>
                    <a:pt x="0" y="0"/>
                  </a:lnTo>
                  <a:lnTo>
                    <a:pt x="119" y="0"/>
                  </a:lnTo>
                  <a:lnTo>
                    <a:pt x="119"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
            <p:cNvSpPr>
              <a:spLocks/>
            </p:cNvSpPr>
            <p:nvPr/>
          </p:nvSpPr>
          <p:spPr bwMode="auto">
            <a:xfrm>
              <a:off x="7210345" y="3086530"/>
              <a:ext cx="187325" cy="98425"/>
            </a:xfrm>
            <a:custGeom>
              <a:avLst/>
              <a:gdLst>
                <a:gd name="T0" fmla="*/ 0 w 118"/>
                <a:gd name="T1" fmla="*/ 62 h 62"/>
                <a:gd name="T2" fmla="*/ 118 w 118"/>
                <a:gd name="T3" fmla="*/ 0 h 62"/>
                <a:gd name="T4" fmla="*/ 118 w 118"/>
                <a:gd name="T5" fmla="*/ 0 h 62"/>
                <a:gd name="T6" fmla="*/ 0 w 118"/>
                <a:gd name="T7" fmla="*/ 0 h 62"/>
                <a:gd name="T8" fmla="*/ 0 w 118"/>
                <a:gd name="T9" fmla="*/ 62 h 62"/>
              </a:gdLst>
              <a:ahLst/>
              <a:cxnLst>
                <a:cxn ang="0">
                  <a:pos x="T0" y="T1"/>
                </a:cxn>
                <a:cxn ang="0">
                  <a:pos x="T2" y="T3"/>
                </a:cxn>
                <a:cxn ang="0">
                  <a:pos x="T4" y="T5"/>
                </a:cxn>
                <a:cxn ang="0">
                  <a:pos x="T6" y="T7"/>
                </a:cxn>
                <a:cxn ang="0">
                  <a:pos x="T8" y="T9"/>
                </a:cxn>
              </a:cxnLst>
              <a:rect l="0" t="0" r="r" b="b"/>
              <a:pathLst>
                <a:path w="118" h="62">
                  <a:moveTo>
                    <a:pt x="0" y="62"/>
                  </a:moveTo>
                  <a:lnTo>
                    <a:pt x="118" y="0"/>
                  </a:lnTo>
                  <a:lnTo>
                    <a:pt x="118" y="0"/>
                  </a:lnTo>
                  <a:lnTo>
                    <a:pt x="0" y="0"/>
                  </a:lnTo>
                  <a:lnTo>
                    <a:pt x="0"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8" name="图片 57"/>
          <p:cNvPicPr>
            <a:picLocks noChangeAspect="1"/>
          </p:cNvPicPr>
          <p:nvPr/>
        </p:nvPicPr>
        <p:blipFill>
          <a:blip r:embed="rId4"/>
          <a:stretch>
            <a:fillRect/>
          </a:stretch>
        </p:blipFill>
        <p:spPr>
          <a:xfrm>
            <a:off x="3769991" y="743049"/>
            <a:ext cx="1313084" cy="1747488"/>
          </a:xfrm>
          <a:prstGeom prst="rect">
            <a:avLst/>
          </a:prstGeom>
        </p:spPr>
      </p:pic>
      <p:pic>
        <p:nvPicPr>
          <p:cNvPr id="59" name="图片 58"/>
          <p:cNvPicPr>
            <a:picLocks noChangeAspect="1"/>
          </p:cNvPicPr>
          <p:nvPr/>
        </p:nvPicPr>
        <p:blipFill>
          <a:blip r:embed="rId5"/>
          <a:stretch>
            <a:fillRect/>
          </a:stretch>
        </p:blipFill>
        <p:spPr>
          <a:xfrm>
            <a:off x="6131913" y="311537"/>
            <a:ext cx="2215974" cy="2087369"/>
          </a:xfrm>
          <a:prstGeom prst="rect">
            <a:avLst/>
          </a:prstGeom>
        </p:spPr>
      </p:pic>
      <p:pic>
        <p:nvPicPr>
          <p:cNvPr id="60" name="图片 59"/>
          <p:cNvPicPr>
            <a:picLocks noChangeAspect="1"/>
          </p:cNvPicPr>
          <p:nvPr/>
        </p:nvPicPr>
        <p:blipFill>
          <a:blip r:embed="rId6"/>
          <a:stretch>
            <a:fillRect/>
          </a:stretch>
        </p:blipFill>
        <p:spPr>
          <a:xfrm>
            <a:off x="3669138" y="2100686"/>
            <a:ext cx="959728" cy="908405"/>
          </a:xfrm>
          <a:prstGeom prst="rect">
            <a:avLst/>
          </a:prstGeom>
        </p:spPr>
      </p:pic>
      <p:pic>
        <p:nvPicPr>
          <p:cNvPr id="61" name="图片 60"/>
          <p:cNvPicPr>
            <a:picLocks noChangeAspect="1"/>
          </p:cNvPicPr>
          <p:nvPr/>
        </p:nvPicPr>
        <p:blipFill>
          <a:blip r:embed="rId7"/>
          <a:stretch>
            <a:fillRect/>
          </a:stretch>
        </p:blipFill>
        <p:spPr>
          <a:xfrm>
            <a:off x="4089641" y="507382"/>
            <a:ext cx="1911914" cy="1468909"/>
          </a:xfrm>
          <a:prstGeom prst="rect">
            <a:avLst/>
          </a:prstGeom>
        </p:spPr>
      </p:pic>
      <p:pic>
        <p:nvPicPr>
          <p:cNvPr id="62" name="图片 61"/>
          <p:cNvPicPr>
            <a:picLocks noChangeAspect="1"/>
          </p:cNvPicPr>
          <p:nvPr/>
        </p:nvPicPr>
        <p:blipFill>
          <a:blip r:embed="rId8"/>
          <a:stretch>
            <a:fillRect/>
          </a:stretch>
        </p:blipFill>
        <p:spPr>
          <a:xfrm>
            <a:off x="5842512" y="3452883"/>
            <a:ext cx="1982159" cy="1218202"/>
          </a:xfrm>
          <a:prstGeom prst="rect">
            <a:avLst/>
          </a:prstGeom>
        </p:spPr>
      </p:pic>
      <p:pic>
        <p:nvPicPr>
          <p:cNvPr id="63" name="图片 62"/>
          <p:cNvPicPr>
            <a:picLocks noChangeAspect="1"/>
          </p:cNvPicPr>
          <p:nvPr/>
        </p:nvPicPr>
        <p:blipFill>
          <a:blip r:embed="rId9"/>
          <a:stretch>
            <a:fillRect/>
          </a:stretch>
        </p:blipFill>
        <p:spPr>
          <a:xfrm>
            <a:off x="3930421" y="3066582"/>
            <a:ext cx="897358" cy="897358"/>
          </a:xfrm>
          <a:prstGeom prst="rect">
            <a:avLst/>
          </a:prstGeom>
        </p:spPr>
      </p:pic>
      <p:pic>
        <p:nvPicPr>
          <p:cNvPr id="64" name="图片 63"/>
          <p:cNvPicPr>
            <a:picLocks noChangeAspect="1"/>
          </p:cNvPicPr>
          <p:nvPr/>
        </p:nvPicPr>
        <p:blipFill>
          <a:blip r:embed="rId10"/>
          <a:stretch>
            <a:fillRect/>
          </a:stretch>
        </p:blipFill>
        <p:spPr>
          <a:xfrm>
            <a:off x="7287861" y="1301517"/>
            <a:ext cx="1678661" cy="1672467"/>
          </a:xfrm>
          <a:prstGeom prst="rect">
            <a:avLst/>
          </a:prstGeom>
        </p:spPr>
      </p:pic>
      <p:pic>
        <p:nvPicPr>
          <p:cNvPr id="65" name="图片 64"/>
          <p:cNvPicPr>
            <a:picLocks noChangeAspect="1"/>
          </p:cNvPicPr>
          <p:nvPr/>
        </p:nvPicPr>
        <p:blipFill>
          <a:blip r:embed="rId11"/>
          <a:stretch>
            <a:fillRect/>
          </a:stretch>
        </p:blipFill>
        <p:spPr>
          <a:xfrm>
            <a:off x="7407275" y="2782259"/>
            <a:ext cx="1269271" cy="1411131"/>
          </a:xfrm>
          <a:prstGeom prst="rect">
            <a:avLst/>
          </a:prstGeom>
        </p:spPr>
      </p:pic>
      <p:pic>
        <p:nvPicPr>
          <p:cNvPr id="66" name="图片 65"/>
          <p:cNvPicPr>
            <a:picLocks noChangeAspect="1"/>
          </p:cNvPicPr>
          <p:nvPr/>
        </p:nvPicPr>
        <p:blipFill>
          <a:blip r:embed="rId12"/>
          <a:stretch>
            <a:fillRect/>
          </a:stretch>
        </p:blipFill>
        <p:spPr>
          <a:xfrm>
            <a:off x="5794719" y="244847"/>
            <a:ext cx="1442443" cy="1691140"/>
          </a:xfrm>
          <a:prstGeom prst="rect">
            <a:avLst/>
          </a:prstGeom>
        </p:spPr>
      </p:pic>
      <p:pic>
        <p:nvPicPr>
          <p:cNvPr id="28" name="图片 27"/>
          <p:cNvPicPr>
            <a:picLocks noChangeAspect="1"/>
          </p:cNvPicPr>
          <p:nvPr/>
        </p:nvPicPr>
        <p:blipFill>
          <a:blip r:embed="rId13"/>
          <a:stretch>
            <a:fillRect/>
          </a:stretch>
        </p:blipFill>
        <p:spPr>
          <a:xfrm>
            <a:off x="4149002" y="852200"/>
            <a:ext cx="3929230" cy="3492650"/>
          </a:xfrm>
          <a:prstGeom prst="rect">
            <a:avLst/>
          </a:prstGeom>
          <a:effectLst>
            <a:outerShdw blurRad="50800" dist="38100" dir="2700000" algn="tl" rotWithShape="0">
              <a:prstClr val="black">
                <a:alpha val="40000"/>
              </a:prstClr>
            </a:outerShdw>
          </a:effectLst>
        </p:spPr>
      </p:pic>
      <p:sp>
        <p:nvSpPr>
          <p:cNvPr id="45" name="文本框 4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582461" y="1583147"/>
            <a:ext cx="3262432" cy="1508105"/>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000" dirty="0" smtClean="0">
                <a:solidFill>
                  <a:schemeClr val="tx1">
                    <a:lumMod val="85000"/>
                    <a:lumOff val="15000"/>
                  </a:schemeClr>
                </a:solidFill>
                <a:latin typeface="Microsoft YaHei" panose="020B0503020204020204" pitchFamily="34" charset="-122"/>
                <a:ea typeface="Microsoft YaHei" panose="020B0503020204020204" pitchFamily="34" charset="-122"/>
              </a:rPr>
              <a:t>教学过程</a:t>
            </a:r>
            <a:endParaRPr lang="en-US" altLang="zh-CN" sz="60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67" name="文本框 6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721897" y="4673110"/>
            <a:ext cx="4168129" cy="1323439"/>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en-US" altLang="zh-CN" sz="4800" b="1" dirty="0" smtClean="0">
                <a:solidFill>
                  <a:schemeClr val="bg1"/>
                </a:solidFill>
                <a:latin typeface="Kartika" panose="02020503030404060203" pitchFamily="18" charset="0"/>
                <a:ea typeface="幼圆" panose="02010509060101010101" pitchFamily="49" charset="-122"/>
                <a:cs typeface="Kartika" panose="02020503030404060203" pitchFamily="18" charset="0"/>
              </a:rPr>
              <a:t>PART     03</a:t>
            </a:r>
            <a:endParaRPr lang="en-US" altLang="zh-CN" sz="5400" b="1" dirty="0">
              <a:solidFill>
                <a:schemeClr val="bg1"/>
              </a:solidFill>
              <a:latin typeface="Kartika" panose="02020503030404060203" pitchFamily="18" charset="0"/>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703201439"/>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randombar(horizontal)">
                                      <p:cBhvr>
                                        <p:cTn id="7" dur="500"/>
                                        <p:tgtEl>
                                          <p:spTgt spid="63"/>
                                        </p:tgtEl>
                                      </p:cBhvr>
                                    </p:animEffect>
                                  </p:childTnLst>
                                </p:cTn>
                              </p:par>
                              <p:par>
                                <p:cTn id="8" presetID="14" presetClass="entr" presetSubtype="10" fill="hold" nodeType="withEffect">
                                  <p:stCondLst>
                                    <p:cond delay="25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par>
                                <p:cTn id="11" presetID="14" presetClass="entr" presetSubtype="10" fill="hold" nodeType="withEffect">
                                  <p:stCondLst>
                                    <p:cond delay="500"/>
                                  </p:stCondLst>
                                  <p:childTnLst>
                                    <p:set>
                                      <p:cBhvr>
                                        <p:cTn id="12" dur="1" fill="hold">
                                          <p:stCondLst>
                                            <p:cond delay="0"/>
                                          </p:stCondLst>
                                        </p:cTn>
                                        <p:tgtEl>
                                          <p:spTgt spid="58"/>
                                        </p:tgtEl>
                                        <p:attrNameLst>
                                          <p:attrName>style.visibility</p:attrName>
                                        </p:attrNameLst>
                                      </p:cBhvr>
                                      <p:to>
                                        <p:strVal val="visible"/>
                                      </p:to>
                                    </p:set>
                                    <p:animEffect transition="in" filter="randombar(horizontal)">
                                      <p:cBhvr>
                                        <p:cTn id="13" dur="500"/>
                                        <p:tgtEl>
                                          <p:spTgt spid="58"/>
                                        </p:tgtEl>
                                      </p:cBhvr>
                                    </p:animEffect>
                                  </p:childTnLst>
                                </p:cTn>
                              </p:par>
                              <p:par>
                                <p:cTn id="14" presetID="14" presetClass="entr" presetSubtype="10" fill="hold" nodeType="withEffect">
                                  <p:stCondLst>
                                    <p:cond delay="750"/>
                                  </p:stCondLst>
                                  <p:childTnLst>
                                    <p:set>
                                      <p:cBhvr>
                                        <p:cTn id="15" dur="1" fill="hold">
                                          <p:stCondLst>
                                            <p:cond delay="0"/>
                                          </p:stCondLst>
                                        </p:cTn>
                                        <p:tgtEl>
                                          <p:spTgt spid="61"/>
                                        </p:tgtEl>
                                        <p:attrNameLst>
                                          <p:attrName>style.visibility</p:attrName>
                                        </p:attrNameLst>
                                      </p:cBhvr>
                                      <p:to>
                                        <p:strVal val="visible"/>
                                      </p:to>
                                    </p:set>
                                    <p:animEffect transition="in" filter="randombar(horizontal)">
                                      <p:cBhvr>
                                        <p:cTn id="16" dur="500"/>
                                        <p:tgtEl>
                                          <p:spTgt spid="61"/>
                                        </p:tgtEl>
                                      </p:cBhvr>
                                    </p:animEffect>
                                  </p:childTnLst>
                                </p:cTn>
                              </p:par>
                              <p:par>
                                <p:cTn id="17" presetID="14" presetClass="entr" presetSubtype="10" fill="hold" nodeType="withEffect">
                                  <p:stCondLst>
                                    <p:cond delay="1000"/>
                                  </p:stCondLst>
                                  <p:childTnLst>
                                    <p:set>
                                      <p:cBhvr>
                                        <p:cTn id="18" dur="1" fill="hold">
                                          <p:stCondLst>
                                            <p:cond delay="0"/>
                                          </p:stCondLst>
                                        </p:cTn>
                                        <p:tgtEl>
                                          <p:spTgt spid="66"/>
                                        </p:tgtEl>
                                        <p:attrNameLst>
                                          <p:attrName>style.visibility</p:attrName>
                                        </p:attrNameLst>
                                      </p:cBhvr>
                                      <p:to>
                                        <p:strVal val="visible"/>
                                      </p:to>
                                    </p:set>
                                    <p:animEffect transition="in" filter="randombar(horizontal)">
                                      <p:cBhvr>
                                        <p:cTn id="19" dur="500"/>
                                        <p:tgtEl>
                                          <p:spTgt spid="66"/>
                                        </p:tgtEl>
                                      </p:cBhvr>
                                    </p:animEffect>
                                  </p:childTnLst>
                                </p:cTn>
                              </p:par>
                              <p:par>
                                <p:cTn id="20" presetID="14" presetClass="entr" presetSubtype="10" fill="hold" nodeType="withEffect">
                                  <p:stCondLst>
                                    <p:cond delay="1250"/>
                                  </p:stCondLst>
                                  <p:childTnLst>
                                    <p:set>
                                      <p:cBhvr>
                                        <p:cTn id="21" dur="1" fill="hold">
                                          <p:stCondLst>
                                            <p:cond delay="0"/>
                                          </p:stCondLst>
                                        </p:cTn>
                                        <p:tgtEl>
                                          <p:spTgt spid="59"/>
                                        </p:tgtEl>
                                        <p:attrNameLst>
                                          <p:attrName>style.visibility</p:attrName>
                                        </p:attrNameLst>
                                      </p:cBhvr>
                                      <p:to>
                                        <p:strVal val="visible"/>
                                      </p:to>
                                    </p:set>
                                    <p:animEffect transition="in" filter="randombar(horizontal)">
                                      <p:cBhvr>
                                        <p:cTn id="22" dur="500"/>
                                        <p:tgtEl>
                                          <p:spTgt spid="59"/>
                                        </p:tgtEl>
                                      </p:cBhvr>
                                    </p:animEffect>
                                  </p:childTnLst>
                                </p:cTn>
                              </p:par>
                              <p:par>
                                <p:cTn id="23" presetID="14" presetClass="entr" presetSubtype="10" fill="hold" nodeType="withEffect">
                                  <p:stCondLst>
                                    <p:cond delay="1500"/>
                                  </p:stCondLst>
                                  <p:childTnLst>
                                    <p:set>
                                      <p:cBhvr>
                                        <p:cTn id="24" dur="1" fill="hold">
                                          <p:stCondLst>
                                            <p:cond delay="0"/>
                                          </p:stCondLst>
                                        </p:cTn>
                                        <p:tgtEl>
                                          <p:spTgt spid="64"/>
                                        </p:tgtEl>
                                        <p:attrNameLst>
                                          <p:attrName>style.visibility</p:attrName>
                                        </p:attrNameLst>
                                      </p:cBhvr>
                                      <p:to>
                                        <p:strVal val="visible"/>
                                      </p:to>
                                    </p:set>
                                    <p:animEffect transition="in" filter="randombar(horizontal)">
                                      <p:cBhvr>
                                        <p:cTn id="25" dur="500"/>
                                        <p:tgtEl>
                                          <p:spTgt spid="64"/>
                                        </p:tgtEl>
                                      </p:cBhvr>
                                    </p:animEffect>
                                  </p:childTnLst>
                                </p:cTn>
                              </p:par>
                              <p:par>
                                <p:cTn id="26" presetID="14" presetClass="entr" presetSubtype="10" fill="hold" nodeType="withEffect">
                                  <p:stCondLst>
                                    <p:cond delay="1750"/>
                                  </p:stCondLst>
                                  <p:childTnLst>
                                    <p:set>
                                      <p:cBhvr>
                                        <p:cTn id="27" dur="1" fill="hold">
                                          <p:stCondLst>
                                            <p:cond delay="0"/>
                                          </p:stCondLst>
                                        </p:cTn>
                                        <p:tgtEl>
                                          <p:spTgt spid="65"/>
                                        </p:tgtEl>
                                        <p:attrNameLst>
                                          <p:attrName>style.visibility</p:attrName>
                                        </p:attrNameLst>
                                      </p:cBhvr>
                                      <p:to>
                                        <p:strVal val="visible"/>
                                      </p:to>
                                    </p:set>
                                    <p:animEffect transition="in" filter="randombar(horizontal)">
                                      <p:cBhvr>
                                        <p:cTn id="28" dur="500"/>
                                        <p:tgtEl>
                                          <p:spTgt spid="65"/>
                                        </p:tgtEl>
                                      </p:cBhvr>
                                    </p:animEffect>
                                  </p:childTnLst>
                                </p:cTn>
                              </p:par>
                              <p:par>
                                <p:cTn id="29" presetID="14" presetClass="entr" presetSubtype="10" fill="hold" nodeType="withEffect">
                                  <p:stCondLst>
                                    <p:cond delay="2000"/>
                                  </p:stCondLst>
                                  <p:childTnLst>
                                    <p:set>
                                      <p:cBhvr>
                                        <p:cTn id="30" dur="1" fill="hold">
                                          <p:stCondLst>
                                            <p:cond delay="0"/>
                                          </p:stCondLst>
                                        </p:cTn>
                                        <p:tgtEl>
                                          <p:spTgt spid="62"/>
                                        </p:tgtEl>
                                        <p:attrNameLst>
                                          <p:attrName>style.visibility</p:attrName>
                                        </p:attrNameLst>
                                      </p:cBhvr>
                                      <p:to>
                                        <p:strVal val="visible"/>
                                      </p:to>
                                    </p:set>
                                    <p:animEffect transition="in" filter="randombar(horizontal)">
                                      <p:cBhvr>
                                        <p:cTn id="31" dur="500"/>
                                        <p:tgtEl>
                                          <p:spTgt spid="62"/>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par>
                          <p:cTn id="42" fill="hold">
                            <p:stCondLst>
                              <p:cond delay="4000"/>
                            </p:stCondLst>
                            <p:childTnLst>
                              <p:par>
                                <p:cTn id="43" presetID="16" presetClass="entr" presetSubtype="37"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arn(outVertical)">
                                      <p:cBhvr>
                                        <p:cTn id="45" dur="500"/>
                                        <p:tgtEl>
                                          <p:spTgt spid="51"/>
                                        </p:tgtEl>
                                      </p:cBhvr>
                                    </p:animEffect>
                                  </p:childTnLst>
                                </p:cTn>
                              </p:par>
                            </p:childTnLst>
                          </p:cTn>
                        </p:par>
                        <p:par>
                          <p:cTn id="46" fill="hold">
                            <p:stCondLst>
                              <p:cond delay="4500"/>
                            </p:stCondLst>
                            <p:childTnLst>
                              <p:par>
                                <p:cTn id="47" presetID="52" presetClass="entr" presetSubtype="0" fill="hold" grpId="0" nodeType="afterEffect">
                                  <p:stCondLst>
                                    <p:cond delay="0"/>
                                  </p:stCondLst>
                                  <p:iterate type="lt">
                                    <p:tmPct val="0"/>
                                  </p:iterate>
                                  <p:childTnLst>
                                    <p:set>
                                      <p:cBhvr>
                                        <p:cTn id="48" dur="1" fill="hold">
                                          <p:stCondLst>
                                            <p:cond delay="0"/>
                                          </p:stCondLst>
                                        </p:cTn>
                                        <p:tgtEl>
                                          <p:spTgt spid="67"/>
                                        </p:tgtEl>
                                        <p:attrNameLst>
                                          <p:attrName>style.visibility</p:attrName>
                                        </p:attrNameLst>
                                      </p:cBhvr>
                                      <p:to>
                                        <p:strVal val="visible"/>
                                      </p:to>
                                    </p:set>
                                    <p:animScale>
                                      <p:cBhvr>
                                        <p:cTn id="49"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67"/>
                                        </p:tgtEl>
                                        <p:attrNameLst>
                                          <p:attrName>ppt_x</p:attrName>
                                          <p:attrName>ppt_y</p:attrName>
                                        </p:attrNameLst>
                                      </p:cBhvr>
                                    </p:animMotion>
                                    <p:animEffect transition="in" filter="fade">
                                      <p:cBhvr>
                                        <p:cTn id="51" dur="1000"/>
                                        <p:tgtEl>
                                          <p:spTgt spid="67"/>
                                        </p:tgtEl>
                                      </p:cBhvr>
                                    </p:animEffect>
                                  </p:childTnLst>
                                </p:cTn>
                              </p:par>
                            </p:childTnLst>
                          </p:cTn>
                        </p:par>
                        <p:par>
                          <p:cTn id="52" fill="hold">
                            <p:stCondLst>
                              <p:cond delay="5500"/>
                            </p:stCondLst>
                            <p:childTnLst>
                              <p:par>
                                <p:cTn id="53" presetID="38" presetClass="entr" presetSubtype="0" accel="50000" fill="hold" grpId="0" nodeType="afterEffect">
                                  <p:stCondLst>
                                    <p:cond delay="0"/>
                                  </p:stCondLst>
                                  <p:iterate type="lt">
                                    <p:tmPct val="50000"/>
                                  </p:iterate>
                                  <p:childTnLst>
                                    <p:set>
                                      <p:cBhvr>
                                        <p:cTn id="54" dur="1" fill="hold">
                                          <p:stCondLst>
                                            <p:cond delay="0"/>
                                          </p:stCondLst>
                                        </p:cTn>
                                        <p:tgtEl>
                                          <p:spTgt spid="45"/>
                                        </p:tgtEl>
                                        <p:attrNameLst>
                                          <p:attrName>style.visibility</p:attrName>
                                        </p:attrNameLst>
                                      </p:cBhvr>
                                      <p:to>
                                        <p:strVal val="visible"/>
                                      </p:to>
                                    </p:set>
                                    <p:set>
                                      <p:cBhvr>
                                        <p:cTn id="55" dur="455" fill="hold">
                                          <p:stCondLst>
                                            <p:cond delay="0"/>
                                          </p:stCondLst>
                                        </p:cTn>
                                        <p:tgtEl>
                                          <p:spTgt spid="45"/>
                                        </p:tgtEl>
                                        <p:attrNameLst>
                                          <p:attrName>style.rotation</p:attrName>
                                        </p:attrNameLst>
                                      </p:cBhvr>
                                      <p:to>
                                        <p:strVal val="-45.0"/>
                                      </p:to>
                                    </p:set>
                                    <p:anim calcmode="lin" valueType="num">
                                      <p:cBhvr>
                                        <p:cTn id="56" dur="455" fill="hold">
                                          <p:stCondLst>
                                            <p:cond delay="455"/>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57" dur="455"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58" dur="156" decel="50000" autoRev="1" fill="hold">
                                          <p:stCondLst>
                                            <p:cond delay="455"/>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59" dur="136" fill="hold">
                                          <p:stCondLst>
                                            <p:cond delay="864"/>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5" grpId="0"/>
      <p:bldP spid="6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课前学习</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890971" y="1672201"/>
            <a:ext cx="3928418" cy="4897921"/>
            <a:chOff x="890971" y="1672201"/>
            <a:chExt cx="3485660" cy="4897921"/>
          </a:xfrm>
        </p:grpSpPr>
        <p:sp>
          <p:nvSpPr>
            <p:cNvPr id="27"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矩形 27"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5574806" y="4137344"/>
            <a:ext cx="1373963" cy="1373933"/>
            <a:chOff x="5574806" y="4137344"/>
            <a:chExt cx="1373963" cy="1373933"/>
          </a:xfrm>
        </p:grpSpPr>
        <p:grpSp>
          <p:nvGrpSpPr>
            <p:cNvPr id="30" name="组合 2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32" name="Picture 7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700000">
                <a:off x="4815148" y="3450527"/>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33" name="矩形 32"/>
              <p:cNvSpPr/>
              <p:nvPr/>
            </p:nvSpPr>
            <p:spPr>
              <a:xfrm rot="20723693">
                <a:off x="4816832" y="3465869"/>
                <a:ext cx="1372279" cy="1342028"/>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759070" y="4297710"/>
              <a:ext cx="1005403" cy="1077218"/>
            </a:xfrm>
            <a:prstGeom prst="rect">
              <a:avLst/>
            </a:prstGeom>
            <a:noFill/>
            <a:effectLst/>
          </p:spPr>
          <p:txBody>
            <a:bodyPr wrap="none" rtlCol="0">
              <a:spAutoFit/>
            </a:bodyPr>
            <a:lstStyle/>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内容</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熟悉</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626713" y="4115670"/>
            <a:ext cx="1373933" cy="1373933"/>
            <a:chOff x="7626713" y="4115670"/>
            <a:chExt cx="1373933" cy="1373933"/>
          </a:xfrm>
        </p:grpSpPr>
        <p:grpSp>
          <p:nvGrpSpPr>
            <p:cNvPr id="35" name="组合 34"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37" name="Picture 7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900000">
                <a:off x="6867055" y="3428853"/>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38" name="矩形 37"/>
              <p:cNvSpPr/>
              <p:nvPr/>
            </p:nvSpPr>
            <p:spPr>
              <a:xfrm rot="20723693">
                <a:off x="6867882" y="3444804"/>
                <a:ext cx="1372279" cy="1342028"/>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682737" y="4359265"/>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知识点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了解</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9678619" y="4149353"/>
            <a:ext cx="1373933" cy="1373933"/>
            <a:chOff x="9678619" y="4149353"/>
            <a:chExt cx="1373933" cy="1373933"/>
          </a:xfrm>
        </p:grpSpPr>
        <p:grpSp>
          <p:nvGrpSpPr>
            <p:cNvPr id="40" name="组合 3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42" name="Picture 7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700000">
                <a:off x="8918961" y="3462536"/>
                <a:ext cx="1373933" cy="1373933"/>
              </a:xfrm>
              <a:prstGeom prst="rect">
                <a:avLst/>
              </a:prstGeom>
              <a:blipFill>
                <a:blip r:embed="rId12"/>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p:spPr>
          </p:pic>
          <p:sp>
            <p:nvSpPr>
              <p:cNvPr id="43" name="矩形 42"/>
              <p:cNvSpPr/>
              <p:nvPr/>
            </p:nvSpPr>
            <p:spPr>
              <a:xfrm rot="20723693">
                <a:off x="8919787" y="3465868"/>
                <a:ext cx="1372279" cy="1342028"/>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04162" y="4359890"/>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重难点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en-US" altLang="zh-CN" sz="28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明了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44" name="TextBox 19"/>
          <p:cNvSpPr txBox="1"/>
          <p:nvPr/>
        </p:nvSpPr>
        <p:spPr bwMode="auto">
          <a:xfrm>
            <a:off x="5213007" y="2249222"/>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608571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strips(downRight)">
                                      <p:cBhvr>
                                        <p:cTn id="7" dur="500"/>
                                        <p:tgtEl>
                                          <p:spTgt spid="2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up)">
                                      <p:cBhvr>
                                        <p:cTn id="11" dur="500"/>
                                        <p:tgtEl>
                                          <p:spTgt spid="44"/>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900" decel="100000" fill="hold"/>
                                        <p:tgtEl>
                                          <p:spTgt spid="2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900" decel="100000" fill="hold"/>
                                        <p:tgtEl>
                                          <p:spTgt spid="3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900" decel="100000" fill="hold"/>
                                        <p:tgtEl>
                                          <p:spTgt spid="3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212664" cy="6858000"/>
            <a:chOff x="0" y="0"/>
            <a:chExt cx="12212664" cy="685800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17402"/>
            <a:stretch/>
          </p:blipFill>
          <p:spPr>
            <a:xfrm>
              <a:off x="6548035" y="0"/>
              <a:ext cx="5664629" cy="6858000"/>
            </a:xfrm>
            <a:prstGeom prst="rect">
              <a:avLst/>
            </a:prstGeom>
          </p:spPr>
        </p:pic>
      </p:grpSp>
      <p:pic>
        <p:nvPicPr>
          <p:cNvPr id="6" name="图片 5"/>
          <p:cNvPicPr>
            <a:picLocks noChangeAspect="1"/>
          </p:cNvPicPr>
          <p:nvPr/>
        </p:nvPicPr>
        <p:blipFill>
          <a:blip r:embed="rId4"/>
          <a:stretch>
            <a:fillRect/>
          </a:stretch>
        </p:blipFill>
        <p:spPr>
          <a:xfrm>
            <a:off x="1193371" y="726141"/>
            <a:ext cx="4656640" cy="5459507"/>
          </a:xfrm>
          <a:prstGeom prst="rect">
            <a:avLst/>
          </a:prstGeom>
        </p:spPr>
      </p:pic>
      <p:pic>
        <p:nvPicPr>
          <p:cNvPr id="7" name="图片 6"/>
          <p:cNvPicPr>
            <a:picLocks noChangeAspect="1"/>
          </p:cNvPicPr>
          <p:nvPr/>
        </p:nvPicPr>
        <p:blipFill>
          <a:blip r:embed="rId5"/>
          <a:stretch>
            <a:fillRect/>
          </a:stretch>
        </p:blipFill>
        <p:spPr>
          <a:xfrm>
            <a:off x="495347" y="2361549"/>
            <a:ext cx="4376668" cy="3362563"/>
          </a:xfrm>
          <a:prstGeom prst="rect">
            <a:avLst/>
          </a:prstGeom>
        </p:spPr>
      </p:pic>
      <p:sp>
        <p:nvSpPr>
          <p:cNvPr id="8" name="文本框 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489641" y="3127277"/>
            <a:ext cx="2117887" cy="1015663"/>
          </a:xfrm>
          <a:prstGeom prst="rect">
            <a:avLst/>
          </a:prstGeom>
          <a:noFill/>
          <a:effectLst/>
        </p:spPr>
        <p:txBody>
          <a:bodyPr wrap="none" rtlCol="0">
            <a:spAutoFit/>
          </a:bodyPr>
          <a:lstStyle/>
          <a:p>
            <a:r>
              <a:rPr lang="zh-CN" altLang="en-US" sz="6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目 录</a:t>
            </a:r>
            <a:endParaRPr lang="en-US" altLang="zh-CN" sz="6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45" name="组合 44"/>
          <p:cNvGrpSpPr/>
          <p:nvPr/>
        </p:nvGrpSpPr>
        <p:grpSpPr>
          <a:xfrm>
            <a:off x="7501366" y="819897"/>
            <a:ext cx="1845417" cy="1453794"/>
            <a:chOff x="7501366" y="819897"/>
            <a:chExt cx="1845417" cy="1453794"/>
          </a:xfrm>
        </p:grpSpPr>
        <p:grpSp>
          <p:nvGrpSpPr>
            <p:cNvPr id="44" name="组合 43"/>
            <p:cNvGrpSpPr/>
            <p:nvPr/>
          </p:nvGrpSpPr>
          <p:grpSpPr>
            <a:xfrm>
              <a:off x="7501366" y="819897"/>
              <a:ext cx="1845417" cy="1453794"/>
              <a:chOff x="7501366" y="819897"/>
              <a:chExt cx="1845417" cy="1453794"/>
            </a:xfrm>
          </p:grpSpPr>
          <p:sp>
            <p:nvSpPr>
              <p:cNvPr id="19" name="矩形 18"/>
              <p:cNvSpPr/>
              <p:nvPr/>
            </p:nvSpPr>
            <p:spPr>
              <a:xfrm rot="18899340">
                <a:off x="8055105" y="982013"/>
                <a:ext cx="907771" cy="1675585"/>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501366" y="819897"/>
                <a:ext cx="922149" cy="922149"/>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6"/>
            <a:stretch>
              <a:fillRect/>
            </a:stretch>
          </p:blipFill>
          <p:spPr>
            <a:xfrm>
              <a:off x="7581940" y="897337"/>
              <a:ext cx="760997" cy="716832"/>
            </a:xfrm>
            <a:prstGeom prst="rect">
              <a:avLst/>
            </a:prstGeom>
          </p:spPr>
        </p:pic>
      </p:grpSp>
      <p:grpSp>
        <p:nvGrpSpPr>
          <p:cNvPr id="46" name="组合 45"/>
          <p:cNvGrpSpPr/>
          <p:nvPr/>
        </p:nvGrpSpPr>
        <p:grpSpPr>
          <a:xfrm>
            <a:off x="7497168" y="2271207"/>
            <a:ext cx="1845417" cy="1453794"/>
            <a:chOff x="7497168" y="2271207"/>
            <a:chExt cx="1845417" cy="1453794"/>
          </a:xfrm>
        </p:grpSpPr>
        <p:grpSp>
          <p:nvGrpSpPr>
            <p:cNvPr id="30" name="组合 29"/>
            <p:cNvGrpSpPr/>
            <p:nvPr/>
          </p:nvGrpSpPr>
          <p:grpSpPr>
            <a:xfrm>
              <a:off x="7497168" y="2271207"/>
              <a:ext cx="1845417" cy="1453794"/>
              <a:chOff x="7405795" y="972297"/>
              <a:chExt cx="1845417" cy="1453794"/>
            </a:xfrm>
          </p:grpSpPr>
          <p:sp>
            <p:nvSpPr>
              <p:cNvPr id="31" name="矩形 30"/>
              <p:cNvSpPr/>
              <p:nvPr/>
            </p:nvSpPr>
            <p:spPr>
              <a:xfrm rot="18899340">
                <a:off x="7959534" y="1134413"/>
                <a:ext cx="907771" cy="1675585"/>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405795" y="972297"/>
                <a:ext cx="922149" cy="922149"/>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7"/>
            <a:stretch>
              <a:fillRect/>
            </a:stretch>
          </p:blipFill>
          <p:spPr>
            <a:xfrm>
              <a:off x="7702689" y="2401836"/>
              <a:ext cx="511103" cy="680190"/>
            </a:xfrm>
            <a:prstGeom prst="rect">
              <a:avLst/>
            </a:prstGeom>
          </p:spPr>
        </p:pic>
      </p:grpSp>
      <p:grpSp>
        <p:nvGrpSpPr>
          <p:cNvPr id="47" name="组合 46"/>
          <p:cNvGrpSpPr/>
          <p:nvPr/>
        </p:nvGrpSpPr>
        <p:grpSpPr>
          <a:xfrm>
            <a:off x="7497167" y="3722517"/>
            <a:ext cx="1845417" cy="1453794"/>
            <a:chOff x="7497167" y="3722517"/>
            <a:chExt cx="1845417" cy="1453794"/>
          </a:xfrm>
        </p:grpSpPr>
        <p:grpSp>
          <p:nvGrpSpPr>
            <p:cNvPr id="33" name="组合 32"/>
            <p:cNvGrpSpPr/>
            <p:nvPr/>
          </p:nvGrpSpPr>
          <p:grpSpPr>
            <a:xfrm>
              <a:off x="7497167" y="3722517"/>
              <a:ext cx="1845417" cy="1453794"/>
              <a:chOff x="7405795" y="972297"/>
              <a:chExt cx="1845417" cy="1453794"/>
            </a:xfrm>
          </p:grpSpPr>
          <p:sp>
            <p:nvSpPr>
              <p:cNvPr id="34" name="矩形 33"/>
              <p:cNvSpPr/>
              <p:nvPr/>
            </p:nvSpPr>
            <p:spPr>
              <a:xfrm rot="18899340">
                <a:off x="7959534" y="1134413"/>
                <a:ext cx="907771" cy="1675585"/>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7405795" y="972297"/>
                <a:ext cx="922149" cy="922149"/>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8"/>
            <a:stretch>
              <a:fillRect/>
            </a:stretch>
          </p:blipFill>
          <p:spPr>
            <a:xfrm>
              <a:off x="7702689" y="3910847"/>
              <a:ext cx="514795" cy="521524"/>
            </a:xfrm>
            <a:prstGeom prst="rect">
              <a:avLst/>
            </a:prstGeom>
          </p:spPr>
        </p:pic>
      </p:grpSp>
      <p:grpSp>
        <p:nvGrpSpPr>
          <p:cNvPr id="48" name="组合 47"/>
          <p:cNvGrpSpPr/>
          <p:nvPr/>
        </p:nvGrpSpPr>
        <p:grpSpPr>
          <a:xfrm>
            <a:off x="7497167" y="5171109"/>
            <a:ext cx="1845417" cy="1453794"/>
            <a:chOff x="7497167" y="5171109"/>
            <a:chExt cx="1845417" cy="1453794"/>
          </a:xfrm>
        </p:grpSpPr>
        <p:grpSp>
          <p:nvGrpSpPr>
            <p:cNvPr id="36" name="组合 35"/>
            <p:cNvGrpSpPr/>
            <p:nvPr/>
          </p:nvGrpSpPr>
          <p:grpSpPr>
            <a:xfrm>
              <a:off x="7497167" y="5171109"/>
              <a:ext cx="1845417" cy="1453794"/>
              <a:chOff x="7405795" y="972297"/>
              <a:chExt cx="1845417" cy="1453794"/>
            </a:xfrm>
          </p:grpSpPr>
          <p:sp>
            <p:nvSpPr>
              <p:cNvPr id="37" name="矩形 36"/>
              <p:cNvSpPr/>
              <p:nvPr/>
            </p:nvSpPr>
            <p:spPr>
              <a:xfrm rot="18899340">
                <a:off x="7959534" y="1134413"/>
                <a:ext cx="907771" cy="1675585"/>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405795" y="972297"/>
                <a:ext cx="922149" cy="922149"/>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9" name="图片 38"/>
            <p:cNvPicPr>
              <a:picLocks noChangeAspect="1"/>
            </p:cNvPicPr>
            <p:nvPr/>
          </p:nvPicPr>
          <p:blipFill>
            <a:blip r:embed="rId9"/>
            <a:stretch>
              <a:fillRect/>
            </a:stretch>
          </p:blipFill>
          <p:spPr>
            <a:xfrm>
              <a:off x="7649809" y="5345050"/>
              <a:ext cx="616862" cy="584734"/>
            </a:xfrm>
            <a:prstGeom prst="rect">
              <a:avLst/>
            </a:prstGeom>
          </p:spPr>
        </p:pic>
      </p:grpSp>
      <p:sp>
        <p:nvSpPr>
          <p:cNvPr id="40" name="矩形 39"/>
          <p:cNvSpPr/>
          <p:nvPr/>
        </p:nvSpPr>
        <p:spPr>
          <a:xfrm>
            <a:off x="9002166" y="924272"/>
            <a:ext cx="2236510" cy="707886"/>
          </a:xfrm>
          <a:prstGeom prst="rect">
            <a:avLst/>
          </a:prstGeom>
        </p:spPr>
        <p:txBody>
          <a:bodyPr wrap="none">
            <a:spAutoFit/>
          </a:bodyPr>
          <a:lstStyle/>
          <a:p>
            <a:r>
              <a:rPr lang="zh-CN" altLang="en-US" sz="4000" dirty="0" smtClean="0">
                <a:solidFill>
                  <a:schemeClr val="tx1">
                    <a:lumMod val="75000"/>
                    <a:lumOff val="25000"/>
                  </a:schemeClr>
                </a:solidFill>
                <a:latin typeface="Microsoft YaHei" panose="020B0503020204020204" pitchFamily="34" charset="-122"/>
                <a:ea typeface="Microsoft YaHei" panose="020B0503020204020204" pitchFamily="34" charset="-122"/>
              </a:rPr>
              <a:t>教学分析</a:t>
            </a:r>
            <a:endParaRPr lang="en-US" altLang="zh-CN" sz="40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41" name="矩形 40"/>
          <p:cNvSpPr/>
          <p:nvPr/>
        </p:nvSpPr>
        <p:spPr>
          <a:xfrm>
            <a:off x="8997968" y="2419391"/>
            <a:ext cx="2236510" cy="707886"/>
          </a:xfrm>
          <a:prstGeom prst="rect">
            <a:avLst/>
          </a:prstGeom>
        </p:spPr>
        <p:txBody>
          <a:bodyPr wrap="none">
            <a:spAutoFit/>
          </a:bodyPr>
          <a:lstStyle/>
          <a:p>
            <a:r>
              <a:rPr lang="zh-CN" altLang="en-US" sz="4000" dirty="0" smtClean="0">
                <a:solidFill>
                  <a:schemeClr val="tx1">
                    <a:lumMod val="75000"/>
                    <a:lumOff val="25000"/>
                  </a:schemeClr>
                </a:solidFill>
                <a:latin typeface="Microsoft YaHei" panose="020B0503020204020204" pitchFamily="34" charset="-122"/>
                <a:ea typeface="Microsoft YaHei" panose="020B0503020204020204" pitchFamily="34" charset="-122"/>
              </a:rPr>
              <a:t>教学策略</a:t>
            </a:r>
            <a:endParaRPr lang="en-US" altLang="zh-CN" sz="40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42" name="矩形 41"/>
          <p:cNvSpPr/>
          <p:nvPr/>
        </p:nvSpPr>
        <p:spPr>
          <a:xfrm>
            <a:off x="8983719" y="3854963"/>
            <a:ext cx="2236510" cy="707886"/>
          </a:xfrm>
          <a:prstGeom prst="rect">
            <a:avLst/>
          </a:prstGeom>
        </p:spPr>
        <p:txBody>
          <a:bodyPr wrap="none">
            <a:spAutoFit/>
          </a:bodyPr>
          <a:lstStyle/>
          <a:p>
            <a:r>
              <a:rPr lang="zh-CN" altLang="en-US" sz="4000" dirty="0" smtClean="0">
                <a:solidFill>
                  <a:schemeClr val="tx1">
                    <a:lumMod val="75000"/>
                    <a:lumOff val="25000"/>
                  </a:schemeClr>
                </a:solidFill>
                <a:latin typeface="Microsoft YaHei" panose="020B0503020204020204" pitchFamily="34" charset="-122"/>
                <a:ea typeface="Microsoft YaHei" panose="020B0503020204020204" pitchFamily="34" charset="-122"/>
              </a:rPr>
              <a:t>教学过程</a:t>
            </a:r>
            <a:endParaRPr lang="en-US" altLang="zh-CN" sz="40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43" name="矩形 42"/>
          <p:cNvSpPr/>
          <p:nvPr/>
        </p:nvSpPr>
        <p:spPr>
          <a:xfrm>
            <a:off x="8997968" y="5345050"/>
            <a:ext cx="2236510" cy="707886"/>
          </a:xfrm>
          <a:prstGeom prst="rect">
            <a:avLst/>
          </a:prstGeom>
        </p:spPr>
        <p:txBody>
          <a:bodyPr wrap="none">
            <a:spAutoFit/>
          </a:bodyPr>
          <a:lstStyle/>
          <a:p>
            <a:r>
              <a:rPr lang="zh-CN" altLang="en-US" sz="4000" dirty="0" smtClean="0">
                <a:solidFill>
                  <a:schemeClr val="tx1">
                    <a:lumMod val="75000"/>
                    <a:lumOff val="25000"/>
                  </a:schemeClr>
                </a:solidFill>
                <a:latin typeface="Microsoft YaHei" panose="020B0503020204020204" pitchFamily="34" charset="-122"/>
                <a:ea typeface="Microsoft YaHei" panose="020B0503020204020204" pitchFamily="34" charset="-122"/>
              </a:rPr>
              <a:t>教学反思</a:t>
            </a:r>
            <a:endParaRPr lang="en-US" altLang="zh-CN" sz="40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4415188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8" presetClass="entr" presetSubtype="0" accel="50000" fill="hold" grpId="0" nodeType="after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set>
                                      <p:cBhvr>
                                        <p:cTn id="17" dur="455" fill="hold">
                                          <p:stCondLst>
                                            <p:cond delay="0"/>
                                          </p:stCondLst>
                                        </p:cTn>
                                        <p:tgtEl>
                                          <p:spTgt spid="8"/>
                                        </p:tgtEl>
                                        <p:attrNameLst>
                                          <p:attrName>style.rotation</p:attrName>
                                        </p:attrNameLst>
                                      </p:cBhvr>
                                      <p:to>
                                        <p:strVal val="-45.0"/>
                                      </p:to>
                                    </p:set>
                                    <p:anim calcmode="lin" valueType="num">
                                      <p:cBhvr>
                                        <p:cTn id="1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par>
                          <p:cTn id="22" fill="hold">
                            <p:stCondLst>
                              <p:cond delay="3000"/>
                            </p:stCondLst>
                            <p:childTnLst>
                              <p:par>
                                <p:cTn id="23" presetID="9" presetClass="entr" presetSubtype="0"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dissolve">
                                      <p:cBhvr>
                                        <p:cTn id="25" dur="500"/>
                                        <p:tgtEl>
                                          <p:spTgt spid="45"/>
                                        </p:tgtEl>
                                      </p:cBhvr>
                                    </p:animEffect>
                                  </p:childTnLst>
                                </p:cTn>
                              </p:par>
                              <p:par>
                                <p:cTn id="26" presetID="9" presetClass="entr" presetSubtype="0" fill="hold" nodeType="withEffect">
                                  <p:stCondLst>
                                    <p:cond delay="250"/>
                                  </p:stCondLst>
                                  <p:childTnLst>
                                    <p:set>
                                      <p:cBhvr>
                                        <p:cTn id="27" dur="1" fill="hold">
                                          <p:stCondLst>
                                            <p:cond delay="0"/>
                                          </p:stCondLst>
                                        </p:cTn>
                                        <p:tgtEl>
                                          <p:spTgt spid="46"/>
                                        </p:tgtEl>
                                        <p:attrNameLst>
                                          <p:attrName>style.visibility</p:attrName>
                                        </p:attrNameLst>
                                      </p:cBhvr>
                                      <p:to>
                                        <p:strVal val="visible"/>
                                      </p:to>
                                    </p:set>
                                    <p:animEffect transition="in" filter="dissolve">
                                      <p:cBhvr>
                                        <p:cTn id="28" dur="500"/>
                                        <p:tgtEl>
                                          <p:spTgt spid="46"/>
                                        </p:tgtEl>
                                      </p:cBhvr>
                                    </p:animEffect>
                                  </p:childTnLst>
                                </p:cTn>
                              </p:par>
                              <p:par>
                                <p:cTn id="29" presetID="9" presetClass="entr" presetSubtype="0" fill="hold" nodeType="withEffect">
                                  <p:stCondLst>
                                    <p:cond delay="500"/>
                                  </p:stCondLst>
                                  <p:childTnLst>
                                    <p:set>
                                      <p:cBhvr>
                                        <p:cTn id="30" dur="1" fill="hold">
                                          <p:stCondLst>
                                            <p:cond delay="0"/>
                                          </p:stCondLst>
                                        </p:cTn>
                                        <p:tgtEl>
                                          <p:spTgt spid="47"/>
                                        </p:tgtEl>
                                        <p:attrNameLst>
                                          <p:attrName>style.visibility</p:attrName>
                                        </p:attrNameLst>
                                      </p:cBhvr>
                                      <p:to>
                                        <p:strVal val="visible"/>
                                      </p:to>
                                    </p:set>
                                    <p:animEffect transition="in" filter="dissolve">
                                      <p:cBhvr>
                                        <p:cTn id="31" dur="500"/>
                                        <p:tgtEl>
                                          <p:spTgt spid="47"/>
                                        </p:tgtEl>
                                      </p:cBhvr>
                                    </p:animEffect>
                                  </p:childTnLst>
                                </p:cTn>
                              </p:par>
                              <p:par>
                                <p:cTn id="32" presetID="9" presetClass="entr" presetSubtype="0" fill="hold" nodeType="withEffect">
                                  <p:stCondLst>
                                    <p:cond delay="750"/>
                                  </p:stCondLst>
                                  <p:childTnLst>
                                    <p:set>
                                      <p:cBhvr>
                                        <p:cTn id="33" dur="1" fill="hold">
                                          <p:stCondLst>
                                            <p:cond delay="0"/>
                                          </p:stCondLst>
                                        </p:cTn>
                                        <p:tgtEl>
                                          <p:spTgt spid="48"/>
                                        </p:tgtEl>
                                        <p:attrNameLst>
                                          <p:attrName>style.visibility</p:attrName>
                                        </p:attrNameLst>
                                      </p:cBhvr>
                                      <p:to>
                                        <p:strVal val="visible"/>
                                      </p:to>
                                    </p:set>
                                    <p:animEffect transition="in" filter="dissolve">
                                      <p:cBhvr>
                                        <p:cTn id="34" dur="500"/>
                                        <p:tgtEl>
                                          <p:spTgt spid="48"/>
                                        </p:tgtEl>
                                      </p:cBhvr>
                                    </p:animEffect>
                                  </p:childTnLst>
                                </p:cTn>
                              </p:par>
                            </p:childTnLst>
                          </p:cTn>
                        </p:par>
                        <p:par>
                          <p:cTn id="35" fill="hold">
                            <p:stCondLst>
                              <p:cond delay="4250"/>
                            </p:stCondLst>
                            <p:childTnLst>
                              <p:par>
                                <p:cTn id="36" presetID="50" presetClass="entr" presetSubtype="0" decel="1000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1000" fill="hold"/>
                                        <p:tgtEl>
                                          <p:spTgt spid="40"/>
                                        </p:tgtEl>
                                        <p:attrNameLst>
                                          <p:attrName>ppt_w</p:attrName>
                                        </p:attrNameLst>
                                      </p:cBhvr>
                                      <p:tavLst>
                                        <p:tav tm="0">
                                          <p:val>
                                            <p:strVal val="#ppt_w+.3"/>
                                          </p:val>
                                        </p:tav>
                                        <p:tav tm="100000">
                                          <p:val>
                                            <p:strVal val="#ppt_w"/>
                                          </p:val>
                                        </p:tav>
                                      </p:tavLst>
                                    </p:anim>
                                    <p:anim calcmode="lin" valueType="num">
                                      <p:cBhvr>
                                        <p:cTn id="39" dur="1000" fill="hold"/>
                                        <p:tgtEl>
                                          <p:spTgt spid="40"/>
                                        </p:tgtEl>
                                        <p:attrNameLst>
                                          <p:attrName>ppt_h</p:attrName>
                                        </p:attrNameLst>
                                      </p:cBhvr>
                                      <p:tavLst>
                                        <p:tav tm="0">
                                          <p:val>
                                            <p:strVal val="#ppt_h"/>
                                          </p:val>
                                        </p:tav>
                                        <p:tav tm="100000">
                                          <p:val>
                                            <p:strVal val="#ppt_h"/>
                                          </p:val>
                                        </p:tav>
                                      </p:tavLst>
                                    </p:anim>
                                    <p:animEffect transition="in" filter="fade">
                                      <p:cBhvr>
                                        <p:cTn id="40" dur="1000"/>
                                        <p:tgtEl>
                                          <p:spTgt spid="40"/>
                                        </p:tgtEl>
                                      </p:cBhvr>
                                    </p:animEffect>
                                  </p:childTnLst>
                                </p:cTn>
                              </p:par>
                              <p:par>
                                <p:cTn id="41" presetID="50" presetClass="entr" presetSubtype="0" decel="100000" fill="hold" grpId="0" nodeType="withEffect">
                                  <p:stCondLst>
                                    <p:cond delay="250"/>
                                  </p:stCondLst>
                                  <p:childTnLst>
                                    <p:set>
                                      <p:cBhvr>
                                        <p:cTn id="42" dur="1" fill="hold">
                                          <p:stCondLst>
                                            <p:cond delay="0"/>
                                          </p:stCondLst>
                                        </p:cTn>
                                        <p:tgtEl>
                                          <p:spTgt spid="41"/>
                                        </p:tgtEl>
                                        <p:attrNameLst>
                                          <p:attrName>style.visibility</p:attrName>
                                        </p:attrNameLst>
                                      </p:cBhvr>
                                      <p:to>
                                        <p:strVal val="visible"/>
                                      </p:to>
                                    </p:set>
                                    <p:anim calcmode="lin" valueType="num">
                                      <p:cBhvr>
                                        <p:cTn id="43" dur="1000" fill="hold"/>
                                        <p:tgtEl>
                                          <p:spTgt spid="41"/>
                                        </p:tgtEl>
                                        <p:attrNameLst>
                                          <p:attrName>ppt_w</p:attrName>
                                        </p:attrNameLst>
                                      </p:cBhvr>
                                      <p:tavLst>
                                        <p:tav tm="0">
                                          <p:val>
                                            <p:strVal val="#ppt_w+.3"/>
                                          </p:val>
                                        </p:tav>
                                        <p:tav tm="100000">
                                          <p:val>
                                            <p:strVal val="#ppt_w"/>
                                          </p:val>
                                        </p:tav>
                                      </p:tavLst>
                                    </p:anim>
                                    <p:anim calcmode="lin" valueType="num">
                                      <p:cBhvr>
                                        <p:cTn id="44" dur="1000" fill="hold"/>
                                        <p:tgtEl>
                                          <p:spTgt spid="41"/>
                                        </p:tgtEl>
                                        <p:attrNameLst>
                                          <p:attrName>ppt_h</p:attrName>
                                        </p:attrNameLst>
                                      </p:cBhvr>
                                      <p:tavLst>
                                        <p:tav tm="0">
                                          <p:val>
                                            <p:strVal val="#ppt_h"/>
                                          </p:val>
                                        </p:tav>
                                        <p:tav tm="100000">
                                          <p:val>
                                            <p:strVal val="#ppt_h"/>
                                          </p:val>
                                        </p:tav>
                                      </p:tavLst>
                                    </p:anim>
                                    <p:animEffect transition="in" filter="fade">
                                      <p:cBhvr>
                                        <p:cTn id="45" dur="1000"/>
                                        <p:tgtEl>
                                          <p:spTgt spid="41"/>
                                        </p:tgtEl>
                                      </p:cBhvr>
                                    </p:animEffect>
                                  </p:childTnLst>
                                </p:cTn>
                              </p:par>
                              <p:par>
                                <p:cTn id="46" presetID="50" presetClass="entr" presetSubtype="0" decel="100000" fill="hold" grpId="0" nodeType="withEffect">
                                  <p:stCondLst>
                                    <p:cond delay="500"/>
                                  </p:stCondLst>
                                  <p:childTnLst>
                                    <p:set>
                                      <p:cBhvr>
                                        <p:cTn id="47" dur="1" fill="hold">
                                          <p:stCondLst>
                                            <p:cond delay="0"/>
                                          </p:stCondLst>
                                        </p:cTn>
                                        <p:tgtEl>
                                          <p:spTgt spid="42"/>
                                        </p:tgtEl>
                                        <p:attrNameLst>
                                          <p:attrName>style.visibility</p:attrName>
                                        </p:attrNameLst>
                                      </p:cBhvr>
                                      <p:to>
                                        <p:strVal val="visible"/>
                                      </p:to>
                                    </p:set>
                                    <p:anim calcmode="lin" valueType="num">
                                      <p:cBhvr>
                                        <p:cTn id="48" dur="1000" fill="hold"/>
                                        <p:tgtEl>
                                          <p:spTgt spid="42"/>
                                        </p:tgtEl>
                                        <p:attrNameLst>
                                          <p:attrName>ppt_w</p:attrName>
                                        </p:attrNameLst>
                                      </p:cBhvr>
                                      <p:tavLst>
                                        <p:tav tm="0">
                                          <p:val>
                                            <p:strVal val="#ppt_w+.3"/>
                                          </p:val>
                                        </p:tav>
                                        <p:tav tm="100000">
                                          <p:val>
                                            <p:strVal val="#ppt_w"/>
                                          </p:val>
                                        </p:tav>
                                      </p:tavLst>
                                    </p:anim>
                                    <p:anim calcmode="lin" valueType="num">
                                      <p:cBhvr>
                                        <p:cTn id="49" dur="1000" fill="hold"/>
                                        <p:tgtEl>
                                          <p:spTgt spid="42"/>
                                        </p:tgtEl>
                                        <p:attrNameLst>
                                          <p:attrName>ppt_h</p:attrName>
                                        </p:attrNameLst>
                                      </p:cBhvr>
                                      <p:tavLst>
                                        <p:tav tm="0">
                                          <p:val>
                                            <p:strVal val="#ppt_h"/>
                                          </p:val>
                                        </p:tav>
                                        <p:tav tm="100000">
                                          <p:val>
                                            <p:strVal val="#ppt_h"/>
                                          </p:val>
                                        </p:tav>
                                      </p:tavLst>
                                    </p:anim>
                                    <p:animEffect transition="in" filter="fade">
                                      <p:cBhvr>
                                        <p:cTn id="50" dur="1000"/>
                                        <p:tgtEl>
                                          <p:spTgt spid="42"/>
                                        </p:tgtEl>
                                      </p:cBhvr>
                                    </p:animEffect>
                                  </p:childTnLst>
                                </p:cTn>
                              </p:par>
                              <p:par>
                                <p:cTn id="51" presetID="50" presetClass="entr" presetSubtype="0" decel="100000" fill="hold" grpId="0" nodeType="withEffect">
                                  <p:stCondLst>
                                    <p:cond delay="750"/>
                                  </p:stCondLst>
                                  <p:childTnLst>
                                    <p:set>
                                      <p:cBhvr>
                                        <p:cTn id="52" dur="1" fill="hold">
                                          <p:stCondLst>
                                            <p:cond delay="0"/>
                                          </p:stCondLst>
                                        </p:cTn>
                                        <p:tgtEl>
                                          <p:spTgt spid="43"/>
                                        </p:tgtEl>
                                        <p:attrNameLst>
                                          <p:attrName>style.visibility</p:attrName>
                                        </p:attrNameLst>
                                      </p:cBhvr>
                                      <p:to>
                                        <p:strVal val="visible"/>
                                      </p:to>
                                    </p:set>
                                    <p:anim calcmode="lin" valueType="num">
                                      <p:cBhvr>
                                        <p:cTn id="53" dur="1000" fill="hold"/>
                                        <p:tgtEl>
                                          <p:spTgt spid="43"/>
                                        </p:tgtEl>
                                        <p:attrNameLst>
                                          <p:attrName>ppt_w</p:attrName>
                                        </p:attrNameLst>
                                      </p:cBhvr>
                                      <p:tavLst>
                                        <p:tav tm="0">
                                          <p:val>
                                            <p:strVal val="#ppt_w+.3"/>
                                          </p:val>
                                        </p:tav>
                                        <p:tav tm="100000">
                                          <p:val>
                                            <p:strVal val="#ppt_w"/>
                                          </p:val>
                                        </p:tav>
                                      </p:tavLst>
                                    </p:anim>
                                    <p:anim calcmode="lin" valueType="num">
                                      <p:cBhvr>
                                        <p:cTn id="54" dur="1000" fill="hold"/>
                                        <p:tgtEl>
                                          <p:spTgt spid="43"/>
                                        </p:tgtEl>
                                        <p:attrNameLst>
                                          <p:attrName>ppt_h</p:attrName>
                                        </p:attrNameLst>
                                      </p:cBhvr>
                                      <p:tavLst>
                                        <p:tav tm="0">
                                          <p:val>
                                            <p:strVal val="#ppt_h"/>
                                          </p:val>
                                        </p:tav>
                                        <p:tav tm="100000">
                                          <p:val>
                                            <p:strVal val="#ppt_h"/>
                                          </p:val>
                                        </p:tav>
                                      </p:tavLst>
                                    </p:anim>
                                    <p:animEffect transition="in" filter="fade">
                                      <p:cBhvr>
                                        <p:cTn id="5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0" grpId="0"/>
      <p:bldP spid="41" grpId="0"/>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教学流程</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3"/>
          <p:cNvSpPr>
            <a:spLocks/>
          </p:cNvSpPr>
          <p:nvPr/>
        </p:nvSpPr>
        <p:spPr bwMode="auto">
          <a:xfrm>
            <a:off x="762454" y="3993329"/>
            <a:ext cx="10560935" cy="321771"/>
          </a:xfrm>
          <a:custGeom>
            <a:avLst/>
            <a:gdLst>
              <a:gd name="T0" fmla="*/ 6777 w 6794"/>
              <a:gd name="T1" fmla="*/ 112 h 207"/>
              <a:gd name="T2" fmla="*/ 6342 w 6794"/>
              <a:gd name="T3" fmla="*/ 207 h 207"/>
              <a:gd name="T4" fmla="*/ 6326 w 6794"/>
              <a:gd name="T5" fmla="*/ 112 h 207"/>
              <a:gd name="T6" fmla="*/ 5891 w 6794"/>
              <a:gd name="T7" fmla="*/ 207 h 207"/>
              <a:gd name="T8" fmla="*/ 5874 w 6794"/>
              <a:gd name="T9" fmla="*/ 112 h 207"/>
              <a:gd name="T10" fmla="*/ 5439 w 6794"/>
              <a:gd name="T11" fmla="*/ 207 h 207"/>
              <a:gd name="T12" fmla="*/ 5423 w 6794"/>
              <a:gd name="T13" fmla="*/ 112 h 207"/>
              <a:gd name="T14" fmla="*/ 4987 w 6794"/>
              <a:gd name="T15" fmla="*/ 207 h 207"/>
              <a:gd name="T16" fmla="*/ 4971 w 6794"/>
              <a:gd name="T17" fmla="*/ 112 h 207"/>
              <a:gd name="T18" fmla="*/ 4536 w 6794"/>
              <a:gd name="T19" fmla="*/ 207 h 207"/>
              <a:gd name="T20" fmla="*/ 4519 w 6794"/>
              <a:gd name="T21" fmla="*/ 112 h 207"/>
              <a:gd name="T22" fmla="*/ 4084 w 6794"/>
              <a:gd name="T23" fmla="*/ 207 h 207"/>
              <a:gd name="T24" fmla="*/ 4068 w 6794"/>
              <a:gd name="T25" fmla="*/ 112 h 207"/>
              <a:gd name="T26" fmla="*/ 3632 w 6794"/>
              <a:gd name="T27" fmla="*/ 207 h 207"/>
              <a:gd name="T28" fmla="*/ 3614 w 6794"/>
              <a:gd name="T29" fmla="*/ 112 h 207"/>
              <a:gd name="T30" fmla="*/ 3181 w 6794"/>
              <a:gd name="T31" fmla="*/ 207 h 207"/>
              <a:gd name="T32" fmla="*/ 3162 w 6794"/>
              <a:gd name="T33" fmla="*/ 112 h 207"/>
              <a:gd name="T34" fmla="*/ 2727 w 6794"/>
              <a:gd name="T35" fmla="*/ 207 h 207"/>
              <a:gd name="T36" fmla="*/ 2710 w 6794"/>
              <a:gd name="T37" fmla="*/ 112 h 207"/>
              <a:gd name="T38" fmla="*/ 2275 w 6794"/>
              <a:gd name="T39" fmla="*/ 207 h 207"/>
              <a:gd name="T40" fmla="*/ 2259 w 6794"/>
              <a:gd name="T41" fmla="*/ 112 h 207"/>
              <a:gd name="T42" fmla="*/ 1823 w 6794"/>
              <a:gd name="T43" fmla="*/ 207 h 207"/>
              <a:gd name="T44" fmla="*/ 1807 w 6794"/>
              <a:gd name="T45" fmla="*/ 112 h 207"/>
              <a:gd name="T46" fmla="*/ 1372 w 6794"/>
              <a:gd name="T47" fmla="*/ 207 h 207"/>
              <a:gd name="T48" fmla="*/ 1355 w 6794"/>
              <a:gd name="T49" fmla="*/ 112 h 207"/>
              <a:gd name="T50" fmla="*/ 920 w 6794"/>
              <a:gd name="T51" fmla="*/ 207 h 207"/>
              <a:gd name="T52" fmla="*/ 904 w 6794"/>
              <a:gd name="T53" fmla="*/ 112 h 207"/>
              <a:gd name="T54" fmla="*/ 468 w 6794"/>
              <a:gd name="T55" fmla="*/ 207 h 207"/>
              <a:gd name="T56" fmla="*/ 452 w 6794"/>
              <a:gd name="T57" fmla="*/ 112 h 207"/>
              <a:gd name="T58" fmla="*/ 17 w 6794"/>
              <a:gd name="T59" fmla="*/ 207 h 207"/>
              <a:gd name="T60" fmla="*/ 0 w 6794"/>
              <a:gd name="T61" fmla="*/ 0 h 207"/>
              <a:gd name="T62" fmla="*/ 17 w 6794"/>
              <a:gd name="T63" fmla="*/ 98 h 207"/>
              <a:gd name="T64" fmla="*/ 452 w 6794"/>
              <a:gd name="T65" fmla="*/ 0 h 207"/>
              <a:gd name="T66" fmla="*/ 468 w 6794"/>
              <a:gd name="T67" fmla="*/ 98 h 207"/>
              <a:gd name="T68" fmla="*/ 904 w 6794"/>
              <a:gd name="T69" fmla="*/ 0 h 207"/>
              <a:gd name="T70" fmla="*/ 920 w 6794"/>
              <a:gd name="T71" fmla="*/ 98 h 207"/>
              <a:gd name="T72" fmla="*/ 1355 w 6794"/>
              <a:gd name="T73" fmla="*/ 0 h 207"/>
              <a:gd name="T74" fmla="*/ 1372 w 6794"/>
              <a:gd name="T75" fmla="*/ 98 h 207"/>
              <a:gd name="T76" fmla="*/ 1807 w 6794"/>
              <a:gd name="T77" fmla="*/ 0 h 207"/>
              <a:gd name="T78" fmla="*/ 1823 w 6794"/>
              <a:gd name="T79" fmla="*/ 98 h 207"/>
              <a:gd name="T80" fmla="*/ 2259 w 6794"/>
              <a:gd name="T81" fmla="*/ 0 h 207"/>
              <a:gd name="T82" fmla="*/ 2275 w 6794"/>
              <a:gd name="T83" fmla="*/ 98 h 207"/>
              <a:gd name="T84" fmla="*/ 2710 w 6794"/>
              <a:gd name="T85" fmla="*/ 0 h 207"/>
              <a:gd name="T86" fmla="*/ 2727 w 6794"/>
              <a:gd name="T87" fmla="*/ 98 h 207"/>
              <a:gd name="T88" fmla="*/ 3162 w 6794"/>
              <a:gd name="T89" fmla="*/ 0 h 207"/>
              <a:gd name="T90" fmla="*/ 3181 w 6794"/>
              <a:gd name="T91" fmla="*/ 98 h 207"/>
              <a:gd name="T92" fmla="*/ 3614 w 6794"/>
              <a:gd name="T93" fmla="*/ 0 h 207"/>
              <a:gd name="T94" fmla="*/ 3632 w 6794"/>
              <a:gd name="T95" fmla="*/ 98 h 207"/>
              <a:gd name="T96" fmla="*/ 4068 w 6794"/>
              <a:gd name="T97" fmla="*/ 0 h 207"/>
              <a:gd name="T98" fmla="*/ 4084 w 6794"/>
              <a:gd name="T99" fmla="*/ 98 h 207"/>
              <a:gd name="T100" fmla="*/ 4519 w 6794"/>
              <a:gd name="T101" fmla="*/ 0 h 207"/>
              <a:gd name="T102" fmla="*/ 4536 w 6794"/>
              <a:gd name="T103" fmla="*/ 98 h 207"/>
              <a:gd name="T104" fmla="*/ 4971 w 6794"/>
              <a:gd name="T105" fmla="*/ 0 h 207"/>
              <a:gd name="T106" fmla="*/ 4987 w 6794"/>
              <a:gd name="T107" fmla="*/ 98 h 207"/>
              <a:gd name="T108" fmla="*/ 5423 w 6794"/>
              <a:gd name="T109" fmla="*/ 0 h 207"/>
              <a:gd name="T110" fmla="*/ 5439 w 6794"/>
              <a:gd name="T111" fmla="*/ 98 h 207"/>
              <a:gd name="T112" fmla="*/ 5874 w 6794"/>
              <a:gd name="T113" fmla="*/ 0 h 207"/>
              <a:gd name="T114" fmla="*/ 5891 w 6794"/>
              <a:gd name="T115" fmla="*/ 98 h 207"/>
              <a:gd name="T116" fmla="*/ 6326 w 6794"/>
              <a:gd name="T117" fmla="*/ 0 h 207"/>
              <a:gd name="T118" fmla="*/ 6342 w 6794"/>
              <a:gd name="T119" fmla="*/ 98 h 207"/>
              <a:gd name="T120" fmla="*/ 6777 w 6794"/>
              <a:gd name="T121" fmla="*/ 0 h 207"/>
              <a:gd name="T122" fmla="*/ 6794 w 6794"/>
              <a:gd name="T123" fmla="*/ 20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94" h="207">
                <a:moveTo>
                  <a:pt x="6777" y="207"/>
                </a:moveTo>
                <a:lnTo>
                  <a:pt x="6777" y="112"/>
                </a:lnTo>
                <a:lnTo>
                  <a:pt x="6342" y="112"/>
                </a:lnTo>
                <a:lnTo>
                  <a:pt x="6342" y="207"/>
                </a:lnTo>
                <a:lnTo>
                  <a:pt x="6326" y="207"/>
                </a:lnTo>
                <a:lnTo>
                  <a:pt x="6326" y="112"/>
                </a:lnTo>
                <a:lnTo>
                  <a:pt x="5891" y="112"/>
                </a:lnTo>
                <a:lnTo>
                  <a:pt x="5891" y="207"/>
                </a:lnTo>
                <a:lnTo>
                  <a:pt x="5874" y="207"/>
                </a:lnTo>
                <a:lnTo>
                  <a:pt x="5874" y="112"/>
                </a:lnTo>
                <a:lnTo>
                  <a:pt x="5439" y="112"/>
                </a:lnTo>
                <a:lnTo>
                  <a:pt x="5439" y="207"/>
                </a:lnTo>
                <a:lnTo>
                  <a:pt x="5423" y="207"/>
                </a:lnTo>
                <a:lnTo>
                  <a:pt x="5423" y="112"/>
                </a:lnTo>
                <a:lnTo>
                  <a:pt x="4987" y="112"/>
                </a:lnTo>
                <a:lnTo>
                  <a:pt x="4987" y="207"/>
                </a:lnTo>
                <a:lnTo>
                  <a:pt x="4971" y="207"/>
                </a:lnTo>
                <a:lnTo>
                  <a:pt x="4971" y="112"/>
                </a:lnTo>
                <a:lnTo>
                  <a:pt x="4536" y="112"/>
                </a:lnTo>
                <a:lnTo>
                  <a:pt x="4536" y="207"/>
                </a:lnTo>
                <a:lnTo>
                  <a:pt x="4519" y="207"/>
                </a:lnTo>
                <a:lnTo>
                  <a:pt x="4519" y="112"/>
                </a:lnTo>
                <a:lnTo>
                  <a:pt x="4084" y="112"/>
                </a:lnTo>
                <a:lnTo>
                  <a:pt x="4084" y="207"/>
                </a:lnTo>
                <a:lnTo>
                  <a:pt x="4068" y="207"/>
                </a:lnTo>
                <a:lnTo>
                  <a:pt x="4068" y="112"/>
                </a:lnTo>
                <a:lnTo>
                  <a:pt x="3632" y="112"/>
                </a:lnTo>
                <a:lnTo>
                  <a:pt x="3632" y="207"/>
                </a:lnTo>
                <a:lnTo>
                  <a:pt x="3614" y="207"/>
                </a:lnTo>
                <a:lnTo>
                  <a:pt x="3614" y="112"/>
                </a:lnTo>
                <a:lnTo>
                  <a:pt x="3181" y="112"/>
                </a:lnTo>
                <a:lnTo>
                  <a:pt x="3181" y="207"/>
                </a:lnTo>
                <a:lnTo>
                  <a:pt x="3162" y="207"/>
                </a:lnTo>
                <a:lnTo>
                  <a:pt x="3162" y="112"/>
                </a:lnTo>
                <a:lnTo>
                  <a:pt x="2727" y="112"/>
                </a:lnTo>
                <a:lnTo>
                  <a:pt x="2727" y="207"/>
                </a:lnTo>
                <a:lnTo>
                  <a:pt x="2710" y="207"/>
                </a:lnTo>
                <a:lnTo>
                  <a:pt x="2710" y="112"/>
                </a:lnTo>
                <a:lnTo>
                  <a:pt x="2275" y="112"/>
                </a:lnTo>
                <a:lnTo>
                  <a:pt x="2275" y="207"/>
                </a:lnTo>
                <a:lnTo>
                  <a:pt x="2259" y="207"/>
                </a:lnTo>
                <a:lnTo>
                  <a:pt x="2259" y="112"/>
                </a:lnTo>
                <a:lnTo>
                  <a:pt x="1823" y="112"/>
                </a:lnTo>
                <a:lnTo>
                  <a:pt x="1823" y="207"/>
                </a:lnTo>
                <a:lnTo>
                  <a:pt x="1807" y="207"/>
                </a:lnTo>
                <a:lnTo>
                  <a:pt x="1807" y="112"/>
                </a:lnTo>
                <a:lnTo>
                  <a:pt x="1372" y="112"/>
                </a:lnTo>
                <a:lnTo>
                  <a:pt x="1372" y="207"/>
                </a:lnTo>
                <a:lnTo>
                  <a:pt x="1355" y="207"/>
                </a:lnTo>
                <a:lnTo>
                  <a:pt x="1355" y="112"/>
                </a:lnTo>
                <a:lnTo>
                  <a:pt x="920" y="112"/>
                </a:lnTo>
                <a:lnTo>
                  <a:pt x="920" y="207"/>
                </a:lnTo>
                <a:lnTo>
                  <a:pt x="904" y="207"/>
                </a:lnTo>
                <a:lnTo>
                  <a:pt x="904" y="112"/>
                </a:lnTo>
                <a:lnTo>
                  <a:pt x="468" y="112"/>
                </a:lnTo>
                <a:lnTo>
                  <a:pt x="468" y="207"/>
                </a:lnTo>
                <a:lnTo>
                  <a:pt x="452" y="207"/>
                </a:lnTo>
                <a:lnTo>
                  <a:pt x="452" y="112"/>
                </a:lnTo>
                <a:lnTo>
                  <a:pt x="17" y="112"/>
                </a:lnTo>
                <a:lnTo>
                  <a:pt x="17" y="207"/>
                </a:lnTo>
                <a:lnTo>
                  <a:pt x="0" y="207"/>
                </a:lnTo>
                <a:lnTo>
                  <a:pt x="0" y="0"/>
                </a:lnTo>
                <a:lnTo>
                  <a:pt x="17" y="0"/>
                </a:lnTo>
                <a:lnTo>
                  <a:pt x="17" y="98"/>
                </a:lnTo>
                <a:lnTo>
                  <a:pt x="452" y="98"/>
                </a:lnTo>
                <a:lnTo>
                  <a:pt x="452" y="0"/>
                </a:lnTo>
                <a:lnTo>
                  <a:pt x="468" y="0"/>
                </a:lnTo>
                <a:lnTo>
                  <a:pt x="468" y="98"/>
                </a:lnTo>
                <a:lnTo>
                  <a:pt x="904" y="98"/>
                </a:lnTo>
                <a:lnTo>
                  <a:pt x="904" y="0"/>
                </a:lnTo>
                <a:lnTo>
                  <a:pt x="920" y="0"/>
                </a:lnTo>
                <a:lnTo>
                  <a:pt x="920" y="98"/>
                </a:lnTo>
                <a:lnTo>
                  <a:pt x="1355" y="98"/>
                </a:lnTo>
                <a:lnTo>
                  <a:pt x="1355" y="0"/>
                </a:lnTo>
                <a:lnTo>
                  <a:pt x="1372" y="0"/>
                </a:lnTo>
                <a:lnTo>
                  <a:pt x="1372" y="98"/>
                </a:lnTo>
                <a:lnTo>
                  <a:pt x="1807" y="98"/>
                </a:lnTo>
                <a:lnTo>
                  <a:pt x="1807" y="0"/>
                </a:lnTo>
                <a:lnTo>
                  <a:pt x="1823" y="0"/>
                </a:lnTo>
                <a:lnTo>
                  <a:pt x="1823" y="98"/>
                </a:lnTo>
                <a:lnTo>
                  <a:pt x="2259" y="98"/>
                </a:lnTo>
                <a:lnTo>
                  <a:pt x="2259" y="0"/>
                </a:lnTo>
                <a:lnTo>
                  <a:pt x="2275" y="0"/>
                </a:lnTo>
                <a:lnTo>
                  <a:pt x="2275" y="98"/>
                </a:lnTo>
                <a:lnTo>
                  <a:pt x="2710" y="98"/>
                </a:lnTo>
                <a:lnTo>
                  <a:pt x="2710" y="0"/>
                </a:lnTo>
                <a:lnTo>
                  <a:pt x="2727" y="0"/>
                </a:lnTo>
                <a:lnTo>
                  <a:pt x="2727" y="98"/>
                </a:lnTo>
                <a:lnTo>
                  <a:pt x="3162" y="98"/>
                </a:lnTo>
                <a:lnTo>
                  <a:pt x="3162" y="0"/>
                </a:lnTo>
                <a:lnTo>
                  <a:pt x="3181" y="0"/>
                </a:lnTo>
                <a:lnTo>
                  <a:pt x="3181" y="98"/>
                </a:lnTo>
                <a:lnTo>
                  <a:pt x="3614" y="98"/>
                </a:lnTo>
                <a:lnTo>
                  <a:pt x="3614" y="0"/>
                </a:lnTo>
                <a:lnTo>
                  <a:pt x="3632" y="0"/>
                </a:lnTo>
                <a:lnTo>
                  <a:pt x="3632" y="98"/>
                </a:lnTo>
                <a:lnTo>
                  <a:pt x="4068" y="98"/>
                </a:lnTo>
                <a:lnTo>
                  <a:pt x="4068" y="0"/>
                </a:lnTo>
                <a:lnTo>
                  <a:pt x="4084" y="0"/>
                </a:lnTo>
                <a:lnTo>
                  <a:pt x="4084" y="98"/>
                </a:lnTo>
                <a:lnTo>
                  <a:pt x="4519" y="98"/>
                </a:lnTo>
                <a:lnTo>
                  <a:pt x="4519" y="0"/>
                </a:lnTo>
                <a:lnTo>
                  <a:pt x="4536" y="0"/>
                </a:lnTo>
                <a:lnTo>
                  <a:pt x="4536" y="98"/>
                </a:lnTo>
                <a:lnTo>
                  <a:pt x="4971" y="98"/>
                </a:lnTo>
                <a:lnTo>
                  <a:pt x="4971" y="0"/>
                </a:lnTo>
                <a:lnTo>
                  <a:pt x="4987" y="0"/>
                </a:lnTo>
                <a:lnTo>
                  <a:pt x="4987" y="98"/>
                </a:lnTo>
                <a:lnTo>
                  <a:pt x="5423" y="98"/>
                </a:lnTo>
                <a:lnTo>
                  <a:pt x="5423" y="0"/>
                </a:lnTo>
                <a:lnTo>
                  <a:pt x="5439" y="0"/>
                </a:lnTo>
                <a:lnTo>
                  <a:pt x="5439" y="98"/>
                </a:lnTo>
                <a:lnTo>
                  <a:pt x="5874" y="98"/>
                </a:lnTo>
                <a:lnTo>
                  <a:pt x="5874" y="0"/>
                </a:lnTo>
                <a:lnTo>
                  <a:pt x="5891" y="0"/>
                </a:lnTo>
                <a:lnTo>
                  <a:pt x="5891" y="98"/>
                </a:lnTo>
                <a:lnTo>
                  <a:pt x="6326" y="98"/>
                </a:lnTo>
                <a:lnTo>
                  <a:pt x="6326" y="0"/>
                </a:lnTo>
                <a:lnTo>
                  <a:pt x="6342" y="0"/>
                </a:lnTo>
                <a:lnTo>
                  <a:pt x="6342" y="98"/>
                </a:lnTo>
                <a:lnTo>
                  <a:pt x="6777" y="98"/>
                </a:lnTo>
                <a:lnTo>
                  <a:pt x="6777" y="0"/>
                </a:lnTo>
                <a:lnTo>
                  <a:pt x="6794" y="0"/>
                </a:lnTo>
                <a:lnTo>
                  <a:pt x="6794" y="207"/>
                </a:lnTo>
                <a:lnTo>
                  <a:pt x="6777" y="207"/>
                </a:lnTo>
                <a:close/>
              </a:path>
            </a:pathLst>
          </a:custGeom>
          <a:solidFill>
            <a:srgbClr val="97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p:cNvGrpSpPr/>
          <p:nvPr/>
        </p:nvGrpSpPr>
        <p:grpSpPr>
          <a:xfrm>
            <a:off x="2671319" y="3946695"/>
            <a:ext cx="422810" cy="422810"/>
            <a:chOff x="2671319" y="3946695"/>
            <a:chExt cx="422810" cy="422810"/>
          </a:xfrm>
        </p:grpSpPr>
        <p:sp>
          <p:nvSpPr>
            <p:cNvPr id="28" name="Oval 14"/>
            <p:cNvSpPr>
              <a:spLocks noChangeArrowheads="1"/>
            </p:cNvSpPr>
            <p:nvPr/>
          </p:nvSpPr>
          <p:spPr bwMode="auto">
            <a:xfrm>
              <a:off x="2671319" y="3946695"/>
              <a:ext cx="422810" cy="422810"/>
            </a:xfrm>
            <a:prstGeom prst="ellipse">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9" name="Oval 15"/>
            <p:cNvSpPr>
              <a:spLocks noChangeArrowheads="1"/>
            </p:cNvSpPr>
            <p:nvPr/>
          </p:nvSpPr>
          <p:spPr bwMode="auto">
            <a:xfrm>
              <a:off x="2728834" y="4005764"/>
              <a:ext cx="306227"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0" name="组合 29"/>
          <p:cNvGrpSpPr/>
          <p:nvPr/>
        </p:nvGrpSpPr>
        <p:grpSpPr>
          <a:xfrm>
            <a:off x="4780708" y="3946695"/>
            <a:ext cx="422810" cy="422810"/>
            <a:chOff x="4780708" y="3946695"/>
            <a:chExt cx="422810" cy="422810"/>
          </a:xfrm>
        </p:grpSpPr>
        <p:sp>
          <p:nvSpPr>
            <p:cNvPr id="31" name="Oval 16"/>
            <p:cNvSpPr>
              <a:spLocks noChangeArrowheads="1"/>
            </p:cNvSpPr>
            <p:nvPr/>
          </p:nvSpPr>
          <p:spPr bwMode="auto">
            <a:xfrm>
              <a:off x="4780708" y="3946695"/>
              <a:ext cx="422810" cy="422810"/>
            </a:xfrm>
            <a:prstGeom prst="ellipse">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2" name="Oval 17"/>
            <p:cNvSpPr>
              <a:spLocks noChangeArrowheads="1"/>
            </p:cNvSpPr>
            <p:nvPr/>
          </p:nvSpPr>
          <p:spPr bwMode="auto">
            <a:xfrm>
              <a:off x="4839777" y="4005764"/>
              <a:ext cx="304672"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3" name="组合 32"/>
          <p:cNvGrpSpPr/>
          <p:nvPr/>
        </p:nvGrpSpPr>
        <p:grpSpPr>
          <a:xfrm>
            <a:off x="6886988" y="3946695"/>
            <a:ext cx="425919" cy="422810"/>
            <a:chOff x="6886988" y="3946695"/>
            <a:chExt cx="425919" cy="422810"/>
          </a:xfrm>
        </p:grpSpPr>
        <p:sp>
          <p:nvSpPr>
            <p:cNvPr id="34" name="Oval 18"/>
            <p:cNvSpPr>
              <a:spLocks noChangeArrowheads="1"/>
            </p:cNvSpPr>
            <p:nvPr/>
          </p:nvSpPr>
          <p:spPr bwMode="auto">
            <a:xfrm>
              <a:off x="6886988" y="3946695"/>
              <a:ext cx="425919" cy="422810"/>
            </a:xfrm>
            <a:prstGeom prst="ellips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5" name="Oval 19"/>
            <p:cNvSpPr>
              <a:spLocks noChangeArrowheads="1"/>
            </p:cNvSpPr>
            <p:nvPr/>
          </p:nvSpPr>
          <p:spPr bwMode="auto">
            <a:xfrm>
              <a:off x="6949166" y="4005764"/>
              <a:ext cx="301563"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6" name="组合 35"/>
          <p:cNvGrpSpPr/>
          <p:nvPr/>
        </p:nvGrpSpPr>
        <p:grpSpPr>
          <a:xfrm>
            <a:off x="8996377" y="3946695"/>
            <a:ext cx="425919" cy="422810"/>
            <a:chOff x="8996377" y="3946695"/>
            <a:chExt cx="425919" cy="422810"/>
          </a:xfrm>
        </p:grpSpPr>
        <p:sp>
          <p:nvSpPr>
            <p:cNvPr id="37" name="Oval 20"/>
            <p:cNvSpPr>
              <a:spLocks noChangeArrowheads="1"/>
            </p:cNvSpPr>
            <p:nvPr/>
          </p:nvSpPr>
          <p:spPr bwMode="auto">
            <a:xfrm>
              <a:off x="8996377" y="3946695"/>
              <a:ext cx="425919" cy="422810"/>
            </a:xfrm>
            <a:prstGeom prst="ellipse">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Oval 21"/>
            <p:cNvSpPr>
              <a:spLocks noChangeArrowheads="1"/>
            </p:cNvSpPr>
            <p:nvPr/>
          </p:nvSpPr>
          <p:spPr bwMode="auto">
            <a:xfrm>
              <a:off x="9058555" y="4005764"/>
              <a:ext cx="301563"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9" name="组合 38"/>
          <p:cNvGrpSpPr/>
          <p:nvPr/>
        </p:nvGrpSpPr>
        <p:grpSpPr>
          <a:xfrm>
            <a:off x="6607187" y="2325404"/>
            <a:ext cx="999512" cy="1514034"/>
            <a:chOff x="6607187" y="2325404"/>
            <a:chExt cx="999512" cy="1514034"/>
          </a:xfrm>
        </p:grpSpPr>
        <p:grpSp>
          <p:nvGrpSpPr>
            <p:cNvPr id="40" name="组合 39"/>
            <p:cNvGrpSpPr/>
            <p:nvPr/>
          </p:nvGrpSpPr>
          <p:grpSpPr>
            <a:xfrm>
              <a:off x="6607187" y="2325404"/>
              <a:ext cx="999512" cy="1514034"/>
              <a:chOff x="6607187" y="2325404"/>
              <a:chExt cx="999512" cy="1514034"/>
            </a:xfrm>
          </p:grpSpPr>
          <p:sp>
            <p:nvSpPr>
              <p:cNvPr id="42" name="Freeform 7"/>
              <p:cNvSpPr>
                <a:spLocks/>
              </p:cNvSpPr>
              <p:nvPr/>
            </p:nvSpPr>
            <p:spPr bwMode="auto">
              <a:xfrm>
                <a:off x="6607187" y="2325404"/>
                <a:ext cx="999512" cy="1514034"/>
              </a:xfrm>
              <a:custGeom>
                <a:avLst/>
                <a:gdLst>
                  <a:gd name="T0" fmla="*/ 272 w 272"/>
                  <a:gd name="T1" fmla="*/ 136 h 411"/>
                  <a:gd name="T2" fmla="*/ 136 w 272"/>
                  <a:gd name="T3" fmla="*/ 411 h 411"/>
                  <a:gd name="T4" fmla="*/ 0 w 272"/>
                  <a:gd name="T5" fmla="*/ 136 h 411"/>
                  <a:gd name="T6" fmla="*/ 136 w 272"/>
                  <a:gd name="T7" fmla="*/ 0 h 411"/>
                  <a:gd name="T8" fmla="*/ 272 w 272"/>
                  <a:gd name="T9" fmla="*/ 136 h 411"/>
                </a:gdLst>
                <a:ahLst/>
                <a:cxnLst>
                  <a:cxn ang="0">
                    <a:pos x="T0" y="T1"/>
                  </a:cxn>
                  <a:cxn ang="0">
                    <a:pos x="T2" y="T3"/>
                  </a:cxn>
                  <a:cxn ang="0">
                    <a:pos x="T4" y="T5"/>
                  </a:cxn>
                  <a:cxn ang="0">
                    <a:pos x="T6" y="T7"/>
                  </a:cxn>
                  <a:cxn ang="0">
                    <a:pos x="T8" y="T9"/>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3" name="Oval 8"/>
              <p:cNvSpPr>
                <a:spLocks noChangeArrowheads="1"/>
              </p:cNvSpPr>
              <p:nvPr/>
            </p:nvSpPr>
            <p:spPr bwMode="auto">
              <a:xfrm>
                <a:off x="6739315" y="2459087"/>
                <a:ext cx="735255" cy="732146"/>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1" name="Freeform 16"/>
            <p:cNvSpPr>
              <a:spLocks noEditPoints="1"/>
            </p:cNvSpPr>
            <p:nvPr/>
          </p:nvSpPr>
          <p:spPr bwMode="auto">
            <a:xfrm>
              <a:off x="6970297" y="2620792"/>
              <a:ext cx="342610" cy="389824"/>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5CA4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4493135" y="4420803"/>
            <a:ext cx="1001066" cy="1514034"/>
            <a:chOff x="4493135" y="4420803"/>
            <a:chExt cx="1001066" cy="1514034"/>
          </a:xfrm>
        </p:grpSpPr>
        <p:grpSp>
          <p:nvGrpSpPr>
            <p:cNvPr id="45" name="组合 44"/>
            <p:cNvGrpSpPr/>
            <p:nvPr/>
          </p:nvGrpSpPr>
          <p:grpSpPr>
            <a:xfrm>
              <a:off x="4493135" y="4420803"/>
              <a:ext cx="1001066" cy="1514034"/>
              <a:chOff x="4493135" y="4420803"/>
              <a:chExt cx="1001066" cy="1514034"/>
            </a:xfrm>
          </p:grpSpPr>
          <p:sp>
            <p:nvSpPr>
              <p:cNvPr id="47" name="Freeform 11"/>
              <p:cNvSpPr>
                <a:spLocks/>
              </p:cNvSpPr>
              <p:nvPr/>
            </p:nvSpPr>
            <p:spPr bwMode="auto">
              <a:xfrm>
                <a:off x="4493135" y="4420803"/>
                <a:ext cx="1001066" cy="1514034"/>
              </a:xfrm>
              <a:custGeom>
                <a:avLst/>
                <a:gdLst>
                  <a:gd name="T0" fmla="*/ 0 w 272"/>
                  <a:gd name="T1" fmla="*/ 275 h 411"/>
                  <a:gd name="T2" fmla="*/ 136 w 272"/>
                  <a:gd name="T3" fmla="*/ 0 h 411"/>
                  <a:gd name="T4" fmla="*/ 272 w 272"/>
                  <a:gd name="T5" fmla="*/ 275 h 411"/>
                  <a:gd name="T6" fmla="*/ 136 w 272"/>
                  <a:gd name="T7" fmla="*/ 411 h 411"/>
                  <a:gd name="T8" fmla="*/ 0 w 272"/>
                  <a:gd name="T9" fmla="*/ 275 h 411"/>
                </a:gdLst>
                <a:ahLst/>
                <a:cxnLst>
                  <a:cxn ang="0">
                    <a:pos x="T0" y="T1"/>
                  </a:cxn>
                  <a:cxn ang="0">
                    <a:pos x="T2" y="T3"/>
                  </a:cxn>
                  <a:cxn ang="0">
                    <a:pos x="T4" y="T5"/>
                  </a:cxn>
                  <a:cxn ang="0">
                    <a:pos x="T6" y="T7"/>
                  </a:cxn>
                  <a:cxn ang="0">
                    <a:pos x="T8" y="T9"/>
                  </a:cxn>
                </a:cxnLst>
                <a:rect l="0" t="0" r="r" b="b"/>
                <a:pathLst>
                  <a:path w="272" h="411">
                    <a:moveTo>
                      <a:pt x="0" y="275"/>
                    </a:moveTo>
                    <a:cubicBezTo>
                      <a:pt x="0" y="165"/>
                      <a:pt x="136" y="0"/>
                      <a:pt x="136" y="0"/>
                    </a:cubicBezTo>
                    <a:cubicBezTo>
                      <a:pt x="136" y="0"/>
                      <a:pt x="272" y="162"/>
                      <a:pt x="272" y="275"/>
                    </a:cubicBezTo>
                    <a:cubicBezTo>
                      <a:pt x="272" y="350"/>
                      <a:pt x="211" y="411"/>
                      <a:pt x="136" y="411"/>
                    </a:cubicBezTo>
                    <a:cubicBezTo>
                      <a:pt x="61" y="411"/>
                      <a:pt x="0" y="350"/>
                      <a:pt x="0" y="275"/>
                    </a:cubicBezTo>
                    <a:close/>
                  </a:path>
                </a:pathLst>
              </a:cu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8" name="Oval 12"/>
              <p:cNvSpPr>
                <a:spLocks noChangeArrowheads="1"/>
              </p:cNvSpPr>
              <p:nvPr/>
            </p:nvSpPr>
            <p:spPr bwMode="auto">
              <a:xfrm>
                <a:off x="4626817" y="5065899"/>
                <a:ext cx="735255" cy="736809"/>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6" name="Freeform 12"/>
            <p:cNvSpPr>
              <a:spLocks noEditPoints="1"/>
            </p:cNvSpPr>
            <p:nvPr/>
          </p:nvSpPr>
          <p:spPr bwMode="auto">
            <a:xfrm>
              <a:off x="4814667" y="5281884"/>
              <a:ext cx="408980" cy="304837"/>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92E2D9"/>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9" name="组合 48"/>
          <p:cNvGrpSpPr/>
          <p:nvPr/>
        </p:nvGrpSpPr>
        <p:grpSpPr>
          <a:xfrm>
            <a:off x="2365092" y="2325404"/>
            <a:ext cx="999512" cy="1514034"/>
            <a:chOff x="2365092" y="2325404"/>
            <a:chExt cx="999512" cy="1514034"/>
          </a:xfrm>
        </p:grpSpPr>
        <p:grpSp>
          <p:nvGrpSpPr>
            <p:cNvPr id="50" name="组合 49"/>
            <p:cNvGrpSpPr/>
            <p:nvPr/>
          </p:nvGrpSpPr>
          <p:grpSpPr>
            <a:xfrm>
              <a:off x="2365092" y="2325404"/>
              <a:ext cx="999512" cy="1514034"/>
              <a:chOff x="2365092" y="2325404"/>
              <a:chExt cx="999512" cy="1514034"/>
            </a:xfrm>
          </p:grpSpPr>
          <p:sp>
            <p:nvSpPr>
              <p:cNvPr id="52" name="Freeform 5"/>
              <p:cNvSpPr>
                <a:spLocks/>
              </p:cNvSpPr>
              <p:nvPr/>
            </p:nvSpPr>
            <p:spPr bwMode="auto">
              <a:xfrm>
                <a:off x="2365092" y="2325404"/>
                <a:ext cx="999512" cy="1514034"/>
              </a:xfrm>
              <a:custGeom>
                <a:avLst/>
                <a:gdLst>
                  <a:gd name="T0" fmla="*/ 272 w 272"/>
                  <a:gd name="T1" fmla="*/ 136 h 411"/>
                  <a:gd name="T2" fmla="*/ 136 w 272"/>
                  <a:gd name="T3" fmla="*/ 411 h 411"/>
                  <a:gd name="T4" fmla="*/ 0 w 272"/>
                  <a:gd name="T5" fmla="*/ 136 h 411"/>
                  <a:gd name="T6" fmla="*/ 136 w 272"/>
                  <a:gd name="T7" fmla="*/ 0 h 411"/>
                  <a:gd name="T8" fmla="*/ 272 w 272"/>
                  <a:gd name="T9" fmla="*/ 136 h 411"/>
                </a:gdLst>
                <a:ahLst/>
                <a:cxnLst>
                  <a:cxn ang="0">
                    <a:pos x="T0" y="T1"/>
                  </a:cxn>
                  <a:cxn ang="0">
                    <a:pos x="T2" y="T3"/>
                  </a:cxn>
                  <a:cxn ang="0">
                    <a:pos x="T4" y="T5"/>
                  </a:cxn>
                  <a:cxn ang="0">
                    <a:pos x="T6" y="T7"/>
                  </a:cxn>
                  <a:cxn ang="0">
                    <a:pos x="T8" y="T9"/>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3" name="Oval 6"/>
              <p:cNvSpPr>
                <a:spLocks noChangeArrowheads="1"/>
              </p:cNvSpPr>
              <p:nvPr/>
            </p:nvSpPr>
            <p:spPr bwMode="auto">
              <a:xfrm>
                <a:off x="2497220" y="2459087"/>
                <a:ext cx="735255" cy="732146"/>
              </a:xfrm>
              <a:prstGeom prst="ellipse">
                <a:avLst/>
              </a:prstGeom>
              <a:solidFill>
                <a:srgbClr val="FFFF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51" name="Freeform 16"/>
            <p:cNvSpPr>
              <a:spLocks noEditPoints="1"/>
            </p:cNvSpPr>
            <p:nvPr/>
          </p:nvSpPr>
          <p:spPr bwMode="auto">
            <a:xfrm>
              <a:off x="2636292" y="2644758"/>
              <a:ext cx="428721" cy="34189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79A4C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4" name="组合 53"/>
          <p:cNvGrpSpPr/>
          <p:nvPr/>
        </p:nvGrpSpPr>
        <p:grpSpPr>
          <a:xfrm>
            <a:off x="8713467" y="4420803"/>
            <a:ext cx="999512" cy="1514034"/>
            <a:chOff x="8713467" y="4420803"/>
            <a:chExt cx="999512" cy="1514034"/>
          </a:xfrm>
        </p:grpSpPr>
        <p:grpSp>
          <p:nvGrpSpPr>
            <p:cNvPr id="55" name="组合 54"/>
            <p:cNvGrpSpPr/>
            <p:nvPr/>
          </p:nvGrpSpPr>
          <p:grpSpPr>
            <a:xfrm>
              <a:off x="8713467" y="4420803"/>
              <a:ext cx="999512" cy="1514034"/>
              <a:chOff x="8713467" y="4420803"/>
              <a:chExt cx="999512" cy="1514034"/>
            </a:xfrm>
          </p:grpSpPr>
          <p:sp>
            <p:nvSpPr>
              <p:cNvPr id="57" name="Freeform 9"/>
              <p:cNvSpPr>
                <a:spLocks/>
              </p:cNvSpPr>
              <p:nvPr/>
            </p:nvSpPr>
            <p:spPr bwMode="auto">
              <a:xfrm>
                <a:off x="8713467" y="4420803"/>
                <a:ext cx="999512" cy="1514034"/>
              </a:xfrm>
              <a:custGeom>
                <a:avLst/>
                <a:gdLst>
                  <a:gd name="T0" fmla="*/ 0 w 272"/>
                  <a:gd name="T1" fmla="*/ 275 h 411"/>
                  <a:gd name="T2" fmla="*/ 136 w 272"/>
                  <a:gd name="T3" fmla="*/ 0 h 411"/>
                  <a:gd name="T4" fmla="*/ 272 w 272"/>
                  <a:gd name="T5" fmla="*/ 275 h 411"/>
                  <a:gd name="T6" fmla="*/ 136 w 272"/>
                  <a:gd name="T7" fmla="*/ 411 h 411"/>
                  <a:gd name="T8" fmla="*/ 0 w 272"/>
                  <a:gd name="T9" fmla="*/ 275 h 411"/>
                </a:gdLst>
                <a:ahLst/>
                <a:cxnLst>
                  <a:cxn ang="0">
                    <a:pos x="T0" y="T1"/>
                  </a:cxn>
                  <a:cxn ang="0">
                    <a:pos x="T2" y="T3"/>
                  </a:cxn>
                  <a:cxn ang="0">
                    <a:pos x="T4" y="T5"/>
                  </a:cxn>
                  <a:cxn ang="0">
                    <a:pos x="T6" y="T7"/>
                  </a:cxn>
                  <a:cxn ang="0">
                    <a:pos x="T8" y="T9"/>
                  </a:cxn>
                </a:cxnLst>
                <a:rect l="0" t="0" r="r" b="b"/>
                <a:pathLst>
                  <a:path w="272" h="411">
                    <a:moveTo>
                      <a:pt x="0" y="275"/>
                    </a:moveTo>
                    <a:cubicBezTo>
                      <a:pt x="0" y="165"/>
                      <a:pt x="136" y="0"/>
                      <a:pt x="136" y="0"/>
                    </a:cubicBezTo>
                    <a:cubicBezTo>
                      <a:pt x="136" y="0"/>
                      <a:pt x="272" y="162"/>
                      <a:pt x="272" y="275"/>
                    </a:cubicBezTo>
                    <a:cubicBezTo>
                      <a:pt x="272" y="350"/>
                      <a:pt x="211" y="411"/>
                      <a:pt x="136" y="411"/>
                    </a:cubicBezTo>
                    <a:cubicBezTo>
                      <a:pt x="61" y="411"/>
                      <a:pt x="0" y="350"/>
                      <a:pt x="0" y="275"/>
                    </a:cubicBez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Oval 10"/>
              <p:cNvSpPr>
                <a:spLocks noChangeArrowheads="1"/>
              </p:cNvSpPr>
              <p:nvPr/>
            </p:nvSpPr>
            <p:spPr bwMode="auto">
              <a:xfrm>
                <a:off x="8845595" y="5065899"/>
                <a:ext cx="735255" cy="736809"/>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56" name="Freeform 36"/>
            <p:cNvSpPr>
              <a:spLocks noEditPoints="1"/>
            </p:cNvSpPr>
            <p:nvPr/>
          </p:nvSpPr>
          <p:spPr bwMode="auto">
            <a:xfrm>
              <a:off x="9058555" y="5281884"/>
              <a:ext cx="353851" cy="349623"/>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8625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59" name="文本框 58"/>
          <p:cNvSpPr txBox="1"/>
          <p:nvPr/>
        </p:nvSpPr>
        <p:spPr>
          <a:xfrm>
            <a:off x="3856725" y="2720622"/>
            <a:ext cx="2339102" cy="1261884"/>
          </a:xfrm>
          <a:prstGeom prst="rect">
            <a:avLst/>
          </a:prstGeom>
          <a:noFill/>
          <a:effectLst/>
        </p:spPr>
        <p:txBody>
          <a:bodyPr wrap="none" rtlCol="0">
            <a:spAutoFit/>
          </a:bodyPr>
          <a:lstStyle/>
          <a:p>
            <a:r>
              <a:rPr lang="zh-CN" altLang="en-US" sz="2000" dirty="0">
                <a:solidFill>
                  <a:srgbClr val="92E2D9"/>
                </a:solidFill>
                <a:latin typeface="微软雅黑" panose="020B0503020204020204" pitchFamily="34" charset="-122"/>
                <a:ea typeface="微软雅黑" panose="020B0503020204020204" pitchFamily="34" charset="-122"/>
              </a:rPr>
              <a:t>单击此处输入标题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1696061" y="4853064"/>
            <a:ext cx="2339102" cy="1261884"/>
          </a:xfrm>
          <a:prstGeom prst="rect">
            <a:avLst/>
          </a:prstGeom>
          <a:noFill/>
          <a:effectLst/>
        </p:spPr>
        <p:txBody>
          <a:bodyPr wrap="none" rtlCol="0">
            <a:spAutoFit/>
          </a:bodyPr>
          <a:lstStyle/>
          <a:p>
            <a:r>
              <a:rPr lang="zh-CN" altLang="en-US" sz="2000" dirty="0">
                <a:solidFill>
                  <a:srgbClr val="79A4C7"/>
                </a:solidFill>
                <a:latin typeface="微软雅黑" panose="020B0503020204020204" pitchFamily="34" charset="-122"/>
                <a:ea typeface="微软雅黑" panose="020B0503020204020204" pitchFamily="34" charset="-122"/>
              </a:rPr>
              <a:t>单击此处输入标题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987975" y="4846042"/>
            <a:ext cx="2339102" cy="1261884"/>
          </a:xfrm>
          <a:prstGeom prst="rect">
            <a:avLst/>
          </a:prstGeom>
          <a:noFill/>
          <a:effectLst/>
        </p:spPr>
        <p:txBody>
          <a:bodyPr wrap="none" rtlCol="0">
            <a:spAutoFit/>
          </a:bodyPr>
          <a:lstStyle/>
          <a:p>
            <a:r>
              <a:rPr lang="zh-CN" altLang="en-US" sz="2000" dirty="0">
                <a:solidFill>
                  <a:srgbClr val="F5CA40"/>
                </a:solidFill>
                <a:latin typeface="微软雅黑" panose="020B0503020204020204" pitchFamily="34" charset="-122"/>
                <a:ea typeface="微软雅黑" panose="020B0503020204020204" pitchFamily="34" charset="-122"/>
              </a:rPr>
              <a:t>单击此处输入标题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190567" y="2723393"/>
            <a:ext cx="2339102" cy="1261884"/>
          </a:xfrm>
          <a:prstGeom prst="rect">
            <a:avLst/>
          </a:prstGeom>
          <a:noFill/>
          <a:effectLst/>
        </p:spPr>
        <p:txBody>
          <a:bodyPr wrap="none" rtlCol="0">
            <a:spAutoFit/>
          </a:bodyPr>
          <a:lstStyle/>
          <a:p>
            <a:r>
              <a:rPr lang="zh-CN" altLang="en-US" sz="2000" dirty="0">
                <a:solidFill>
                  <a:srgbClr val="F86251"/>
                </a:solidFill>
                <a:latin typeface="微软雅黑" panose="020B0503020204020204" pitchFamily="34" charset="-122"/>
                <a:ea typeface="微软雅黑" panose="020B0503020204020204" pitchFamily="34" charset="-122"/>
              </a:rPr>
              <a:t>单击此处输入标题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976852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750"/>
                                        <p:tgtEl>
                                          <p:spTgt spid="26"/>
                                        </p:tgtEl>
                                      </p:cBhvr>
                                    </p:animEffect>
                                  </p:childTnLst>
                                </p:cTn>
                              </p:par>
                            </p:childTnLst>
                          </p:cTn>
                        </p:par>
                        <p:par>
                          <p:cTn id="8" fill="hold">
                            <p:stCondLst>
                              <p:cond delay="750"/>
                            </p:stCondLst>
                            <p:childTnLst>
                              <p:par>
                                <p:cTn id="9" presetID="2" presetClass="entr" presetSubtype="1" decel="25333"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750" fill="hold"/>
                                        <p:tgtEl>
                                          <p:spTgt spid="49"/>
                                        </p:tgtEl>
                                        <p:attrNameLst>
                                          <p:attrName>ppt_x</p:attrName>
                                        </p:attrNameLst>
                                      </p:cBhvr>
                                      <p:tavLst>
                                        <p:tav tm="0">
                                          <p:val>
                                            <p:strVal val="#ppt_x"/>
                                          </p:val>
                                        </p:tav>
                                        <p:tav tm="100000">
                                          <p:val>
                                            <p:strVal val="#ppt_x"/>
                                          </p:val>
                                        </p:tav>
                                      </p:tavLst>
                                    </p:anim>
                                    <p:anim calcmode="lin" valueType="num">
                                      <p:cBhvr additive="base">
                                        <p:cTn id="12" dur="750" fill="hold"/>
                                        <p:tgtEl>
                                          <p:spTgt spid="4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2000"/>
                            </p:stCondLst>
                            <p:childTnLst>
                              <p:par>
                                <p:cTn id="18" presetID="16" presetClass="entr" presetSubtype="37"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barn(outVertical)">
                                      <p:cBhvr>
                                        <p:cTn id="20" dur="500"/>
                                        <p:tgtEl>
                                          <p:spTgt spid="60"/>
                                        </p:tgtEl>
                                      </p:cBhvr>
                                    </p:animEffect>
                                  </p:childTnLst>
                                </p:cTn>
                              </p:par>
                            </p:childTnLst>
                          </p:cTn>
                        </p:par>
                        <p:par>
                          <p:cTn id="21" fill="hold">
                            <p:stCondLst>
                              <p:cond delay="2500"/>
                            </p:stCondLst>
                            <p:childTnLst>
                              <p:par>
                                <p:cTn id="22" presetID="2" presetClass="entr" presetSubtype="4" decel="25333"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750" fill="hold"/>
                                        <p:tgtEl>
                                          <p:spTgt spid="44"/>
                                        </p:tgtEl>
                                        <p:attrNameLst>
                                          <p:attrName>ppt_x</p:attrName>
                                        </p:attrNameLst>
                                      </p:cBhvr>
                                      <p:tavLst>
                                        <p:tav tm="0">
                                          <p:val>
                                            <p:strVal val="#ppt_x"/>
                                          </p:val>
                                        </p:tav>
                                        <p:tav tm="100000">
                                          <p:val>
                                            <p:strVal val="#ppt_x"/>
                                          </p:val>
                                        </p:tav>
                                      </p:tavLst>
                                    </p:anim>
                                    <p:anim calcmode="lin" valueType="num">
                                      <p:cBhvr additive="base">
                                        <p:cTn id="25" dur="750" fill="hold"/>
                                        <p:tgtEl>
                                          <p:spTgt spid="44"/>
                                        </p:tgtEl>
                                        <p:attrNameLst>
                                          <p:attrName>ppt_y</p:attrName>
                                        </p:attrNameLst>
                                      </p:cBhvr>
                                      <p:tavLst>
                                        <p:tav tm="0">
                                          <p:val>
                                            <p:strVal val="1+#ppt_h/2"/>
                                          </p:val>
                                        </p:tav>
                                        <p:tav tm="100000">
                                          <p:val>
                                            <p:strVal val="#ppt_y"/>
                                          </p:val>
                                        </p:tav>
                                      </p:tavLst>
                                    </p:anim>
                                  </p:childTnLst>
                                </p:cTn>
                              </p:par>
                            </p:childTnLst>
                          </p:cTn>
                        </p:par>
                        <p:par>
                          <p:cTn id="26" fill="hold">
                            <p:stCondLst>
                              <p:cond delay="3250"/>
                            </p:stCondLst>
                            <p:childTnLst>
                              <p:par>
                                <p:cTn id="27" presetID="10"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3750"/>
                            </p:stCondLst>
                            <p:childTnLst>
                              <p:par>
                                <p:cTn id="31" presetID="16" presetClass="entr" presetSubtype="37"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barn(outVertical)">
                                      <p:cBhvr>
                                        <p:cTn id="33" dur="500"/>
                                        <p:tgtEl>
                                          <p:spTgt spid="59"/>
                                        </p:tgtEl>
                                      </p:cBhvr>
                                    </p:animEffect>
                                  </p:childTnLst>
                                </p:cTn>
                              </p:par>
                            </p:childTnLst>
                          </p:cTn>
                        </p:par>
                        <p:par>
                          <p:cTn id="34" fill="hold">
                            <p:stCondLst>
                              <p:cond delay="4250"/>
                            </p:stCondLst>
                            <p:childTnLst>
                              <p:par>
                                <p:cTn id="35" presetID="2" presetClass="entr" presetSubtype="1" decel="25333"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750" fill="hold"/>
                                        <p:tgtEl>
                                          <p:spTgt spid="39"/>
                                        </p:tgtEl>
                                        <p:attrNameLst>
                                          <p:attrName>ppt_x</p:attrName>
                                        </p:attrNameLst>
                                      </p:cBhvr>
                                      <p:tavLst>
                                        <p:tav tm="0">
                                          <p:val>
                                            <p:strVal val="#ppt_x"/>
                                          </p:val>
                                        </p:tav>
                                        <p:tav tm="100000">
                                          <p:val>
                                            <p:strVal val="#ppt_x"/>
                                          </p:val>
                                        </p:tav>
                                      </p:tavLst>
                                    </p:anim>
                                    <p:anim calcmode="lin" valueType="num">
                                      <p:cBhvr additive="base">
                                        <p:cTn id="38" dur="750" fill="hold"/>
                                        <p:tgtEl>
                                          <p:spTgt spid="39"/>
                                        </p:tgtEl>
                                        <p:attrNameLst>
                                          <p:attrName>ppt_y</p:attrName>
                                        </p:attrNameLst>
                                      </p:cBhvr>
                                      <p:tavLst>
                                        <p:tav tm="0">
                                          <p:val>
                                            <p:strVal val="0-#ppt_h/2"/>
                                          </p:val>
                                        </p:tav>
                                        <p:tav tm="100000">
                                          <p:val>
                                            <p:strVal val="#ppt_y"/>
                                          </p:val>
                                        </p:tav>
                                      </p:tavLst>
                                    </p:anim>
                                  </p:childTnLst>
                                </p:cTn>
                              </p:par>
                            </p:childTnLst>
                          </p:cTn>
                        </p:par>
                        <p:par>
                          <p:cTn id="39" fill="hold">
                            <p:stCondLst>
                              <p:cond delay="5000"/>
                            </p:stCondLst>
                            <p:childTnLst>
                              <p:par>
                                <p:cTn id="40" presetID="10" presetClass="entr" presetSubtype="0"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par>
                          <p:cTn id="43" fill="hold">
                            <p:stCondLst>
                              <p:cond delay="5500"/>
                            </p:stCondLst>
                            <p:childTnLst>
                              <p:par>
                                <p:cTn id="44" presetID="16" presetClass="entr" presetSubtype="37"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barn(outVertical)">
                                      <p:cBhvr>
                                        <p:cTn id="46" dur="500"/>
                                        <p:tgtEl>
                                          <p:spTgt spid="61"/>
                                        </p:tgtEl>
                                      </p:cBhvr>
                                    </p:animEffect>
                                  </p:childTnLst>
                                </p:cTn>
                              </p:par>
                            </p:childTnLst>
                          </p:cTn>
                        </p:par>
                        <p:par>
                          <p:cTn id="47" fill="hold">
                            <p:stCondLst>
                              <p:cond delay="6000"/>
                            </p:stCondLst>
                            <p:childTnLst>
                              <p:par>
                                <p:cTn id="48" presetID="2" presetClass="entr" presetSubtype="4" decel="25333"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750" fill="hold"/>
                                        <p:tgtEl>
                                          <p:spTgt spid="54"/>
                                        </p:tgtEl>
                                        <p:attrNameLst>
                                          <p:attrName>ppt_x</p:attrName>
                                        </p:attrNameLst>
                                      </p:cBhvr>
                                      <p:tavLst>
                                        <p:tav tm="0">
                                          <p:val>
                                            <p:strVal val="#ppt_x"/>
                                          </p:val>
                                        </p:tav>
                                        <p:tav tm="100000">
                                          <p:val>
                                            <p:strVal val="#ppt_x"/>
                                          </p:val>
                                        </p:tav>
                                      </p:tavLst>
                                    </p:anim>
                                    <p:anim calcmode="lin" valueType="num">
                                      <p:cBhvr additive="base">
                                        <p:cTn id="51" dur="750" fill="hold"/>
                                        <p:tgtEl>
                                          <p:spTgt spid="54"/>
                                        </p:tgtEl>
                                        <p:attrNameLst>
                                          <p:attrName>ppt_y</p:attrName>
                                        </p:attrNameLst>
                                      </p:cBhvr>
                                      <p:tavLst>
                                        <p:tav tm="0">
                                          <p:val>
                                            <p:strVal val="1+#ppt_h/2"/>
                                          </p:val>
                                        </p:tav>
                                        <p:tav tm="100000">
                                          <p:val>
                                            <p:strVal val="#ppt_y"/>
                                          </p:val>
                                        </p:tav>
                                      </p:tavLst>
                                    </p:anim>
                                  </p:childTnLst>
                                </p:cTn>
                              </p:par>
                            </p:childTnLst>
                          </p:cTn>
                        </p:par>
                        <p:par>
                          <p:cTn id="52" fill="hold">
                            <p:stCondLst>
                              <p:cond delay="6750"/>
                            </p:stCondLst>
                            <p:childTnLst>
                              <p:par>
                                <p:cTn id="53" presetID="10" presetClass="entr" presetSubtype="0"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7250"/>
                            </p:stCondLst>
                            <p:childTnLst>
                              <p:par>
                                <p:cTn id="57" presetID="16" presetClass="entr" presetSubtype="37"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barn(outVertical)">
                                      <p:cBhvr>
                                        <p:cTn id="5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教学流程</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070396" y="1511929"/>
            <a:ext cx="6092982" cy="5350598"/>
          </a:xfrm>
          <a:custGeom>
            <a:avLst/>
            <a:gdLst>
              <a:gd name="connsiteX0" fmla="*/ 0 w 6092982"/>
              <a:gd name="connsiteY0" fmla="*/ 5350598 h 5350598"/>
              <a:gd name="connsiteX1" fmla="*/ 6092982 w 6092982"/>
              <a:gd name="connsiteY1" fmla="*/ 5350598 h 5350598"/>
              <a:gd name="connsiteX2" fmla="*/ 3250194 w 6092982"/>
              <a:gd name="connsiteY2" fmla="*/ 4345663 h 5350598"/>
              <a:gd name="connsiteX3" fmla="*/ 3250194 w 6092982"/>
              <a:gd name="connsiteY3" fmla="*/ 353085 h 5350598"/>
              <a:gd name="connsiteX4" fmla="*/ 3032911 w 6092982"/>
              <a:gd name="connsiteY4" fmla="*/ 0 h 5350598"/>
              <a:gd name="connsiteX5" fmla="*/ 2833735 w 6092982"/>
              <a:gd name="connsiteY5" fmla="*/ 334978 h 5350598"/>
              <a:gd name="connsiteX6" fmla="*/ 2833735 w 6092982"/>
              <a:gd name="connsiteY6" fmla="*/ 4363770 h 5350598"/>
              <a:gd name="connsiteX7" fmla="*/ 0 w 6092982"/>
              <a:gd name="connsiteY7" fmla="*/ 5350598 h 535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2982" h="5350598">
                <a:moveTo>
                  <a:pt x="0" y="5350598"/>
                </a:moveTo>
                <a:lnTo>
                  <a:pt x="6092982" y="5350598"/>
                </a:lnTo>
                <a:lnTo>
                  <a:pt x="3250194" y="4345663"/>
                </a:lnTo>
                <a:lnTo>
                  <a:pt x="3250194" y="353085"/>
                </a:lnTo>
                <a:lnTo>
                  <a:pt x="3032911" y="0"/>
                </a:lnTo>
                <a:lnTo>
                  <a:pt x="2833735" y="334978"/>
                </a:lnTo>
                <a:lnTo>
                  <a:pt x="2833735" y="4363770"/>
                </a:lnTo>
                <a:lnTo>
                  <a:pt x="0" y="535059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7" name="组合 26"/>
          <p:cNvGrpSpPr/>
          <p:nvPr/>
        </p:nvGrpSpPr>
        <p:grpSpPr>
          <a:xfrm>
            <a:off x="3542697" y="2154725"/>
            <a:ext cx="2922749" cy="715226"/>
            <a:chOff x="3622907" y="2154725"/>
            <a:chExt cx="2922749" cy="715226"/>
          </a:xfrm>
        </p:grpSpPr>
        <p:grpSp>
          <p:nvGrpSpPr>
            <p:cNvPr id="28" name="组合 27"/>
            <p:cNvGrpSpPr/>
            <p:nvPr/>
          </p:nvGrpSpPr>
          <p:grpSpPr>
            <a:xfrm>
              <a:off x="3622907" y="2154725"/>
              <a:ext cx="2922749" cy="715226"/>
              <a:chOff x="3622907" y="2154725"/>
              <a:chExt cx="2922749" cy="715226"/>
            </a:xfrm>
          </p:grpSpPr>
          <p:sp>
            <p:nvSpPr>
              <p:cNvPr id="31" name="任意多边形 30"/>
              <p:cNvSpPr/>
              <p:nvPr/>
            </p:nvSpPr>
            <p:spPr>
              <a:xfrm rot="5400000">
                <a:off x="4726669" y="1050963"/>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5884751" y="2223319"/>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Freeform 48"/>
            <p:cNvSpPr>
              <a:spLocks noEditPoints="1"/>
            </p:cNvSpPr>
            <p:nvPr/>
          </p:nvSpPr>
          <p:spPr bwMode="auto">
            <a:xfrm>
              <a:off x="5995498" y="2309217"/>
              <a:ext cx="364982" cy="34936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79A4C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文本框 29"/>
            <p:cNvSpPr txBox="1"/>
            <p:nvPr/>
          </p:nvSpPr>
          <p:spPr>
            <a:xfrm>
              <a:off x="3981118" y="2161490"/>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33" name="组合 32"/>
          <p:cNvGrpSpPr/>
          <p:nvPr/>
        </p:nvGrpSpPr>
        <p:grpSpPr>
          <a:xfrm>
            <a:off x="5736106" y="3060076"/>
            <a:ext cx="2922749" cy="715226"/>
            <a:chOff x="5816316" y="3060076"/>
            <a:chExt cx="2922749" cy="715226"/>
          </a:xfrm>
        </p:grpSpPr>
        <p:grpSp>
          <p:nvGrpSpPr>
            <p:cNvPr id="34" name="组合 33"/>
            <p:cNvGrpSpPr/>
            <p:nvPr/>
          </p:nvGrpSpPr>
          <p:grpSpPr>
            <a:xfrm>
              <a:off x="5816316" y="3060076"/>
              <a:ext cx="2922749" cy="715226"/>
              <a:chOff x="5816316" y="3060076"/>
              <a:chExt cx="2922749" cy="715226"/>
            </a:xfrm>
          </p:grpSpPr>
          <p:sp>
            <p:nvSpPr>
              <p:cNvPr id="37" name="任意多边形 36"/>
              <p:cNvSpPr/>
              <p:nvPr/>
            </p:nvSpPr>
            <p:spPr>
              <a:xfrm rot="16200000" flipH="1">
                <a:off x="6920078" y="1956314"/>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5891497" y="3120588"/>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Freeform 22"/>
            <p:cNvSpPr>
              <a:spLocks noEditPoints="1"/>
            </p:cNvSpPr>
            <p:nvPr/>
          </p:nvSpPr>
          <p:spPr bwMode="auto">
            <a:xfrm>
              <a:off x="6039003" y="3237510"/>
              <a:ext cx="294813" cy="34621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92E2D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p:cNvSpPr txBox="1"/>
            <p:nvPr/>
          </p:nvSpPr>
          <p:spPr>
            <a:xfrm>
              <a:off x="6568512" y="3069845"/>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39" name="组合 38"/>
          <p:cNvGrpSpPr/>
          <p:nvPr/>
        </p:nvGrpSpPr>
        <p:grpSpPr>
          <a:xfrm>
            <a:off x="3542696" y="3980602"/>
            <a:ext cx="2922749" cy="715226"/>
            <a:chOff x="3622906" y="3980602"/>
            <a:chExt cx="2922749" cy="715226"/>
          </a:xfrm>
        </p:grpSpPr>
        <p:grpSp>
          <p:nvGrpSpPr>
            <p:cNvPr id="40" name="组合 39"/>
            <p:cNvGrpSpPr/>
            <p:nvPr/>
          </p:nvGrpSpPr>
          <p:grpSpPr>
            <a:xfrm>
              <a:off x="3622906" y="3980602"/>
              <a:ext cx="2922749" cy="715226"/>
              <a:chOff x="3622906" y="3980602"/>
              <a:chExt cx="2922749" cy="715226"/>
            </a:xfrm>
          </p:grpSpPr>
          <p:sp>
            <p:nvSpPr>
              <p:cNvPr id="43" name="任意多边形 42"/>
              <p:cNvSpPr/>
              <p:nvPr/>
            </p:nvSpPr>
            <p:spPr>
              <a:xfrm rot="5400000">
                <a:off x="4726668" y="2876840"/>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p:cNvSpPr/>
              <p:nvPr/>
            </p:nvSpPr>
            <p:spPr>
              <a:xfrm>
                <a:off x="5876331" y="4054873"/>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Freeform 26"/>
            <p:cNvSpPr>
              <a:spLocks noEditPoints="1"/>
            </p:cNvSpPr>
            <p:nvPr/>
          </p:nvSpPr>
          <p:spPr bwMode="auto">
            <a:xfrm>
              <a:off x="6027760" y="4187228"/>
              <a:ext cx="306056" cy="32155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5CA4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2" name="文本框 41"/>
            <p:cNvSpPr txBox="1"/>
            <p:nvPr/>
          </p:nvSpPr>
          <p:spPr>
            <a:xfrm>
              <a:off x="3981118" y="4002023"/>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45" name="组合 44"/>
          <p:cNvGrpSpPr/>
          <p:nvPr/>
        </p:nvGrpSpPr>
        <p:grpSpPr>
          <a:xfrm>
            <a:off x="5736105" y="4885953"/>
            <a:ext cx="2922749" cy="715226"/>
            <a:chOff x="5816315" y="4885953"/>
            <a:chExt cx="2922749" cy="715226"/>
          </a:xfrm>
        </p:grpSpPr>
        <p:grpSp>
          <p:nvGrpSpPr>
            <p:cNvPr id="46" name="组合 45"/>
            <p:cNvGrpSpPr/>
            <p:nvPr/>
          </p:nvGrpSpPr>
          <p:grpSpPr>
            <a:xfrm>
              <a:off x="5816315" y="4885953"/>
              <a:ext cx="2922749" cy="715226"/>
              <a:chOff x="5816315" y="4885953"/>
              <a:chExt cx="2922749" cy="715226"/>
            </a:xfrm>
          </p:grpSpPr>
          <p:sp>
            <p:nvSpPr>
              <p:cNvPr id="49" name="任意多边形 48"/>
              <p:cNvSpPr/>
              <p:nvPr/>
            </p:nvSpPr>
            <p:spPr>
              <a:xfrm rot="16200000" flipH="1">
                <a:off x="6920077" y="3782191"/>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5883076" y="4952143"/>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Freeform 16"/>
            <p:cNvSpPr>
              <a:spLocks noEditPoints="1"/>
            </p:cNvSpPr>
            <p:nvPr/>
          </p:nvSpPr>
          <p:spPr bwMode="auto">
            <a:xfrm>
              <a:off x="5962018" y="5085303"/>
              <a:ext cx="413702" cy="32991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8625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8" name="文本框 47"/>
            <p:cNvSpPr txBox="1"/>
            <p:nvPr/>
          </p:nvSpPr>
          <p:spPr>
            <a:xfrm>
              <a:off x="6568511" y="4915272"/>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sp>
        <p:nvSpPr>
          <p:cNvPr id="51" name="文本框 50"/>
          <p:cNvSpPr txBox="1"/>
          <p:nvPr/>
        </p:nvSpPr>
        <p:spPr>
          <a:xfrm>
            <a:off x="899594" y="401375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5CA40"/>
                </a:solidFill>
                <a:latin typeface="微软雅黑" panose="020B0503020204020204" pitchFamily="34" charset="-122"/>
                <a:ea typeface="微软雅黑" panose="020B0503020204020204" pitchFamily="34" charset="-122"/>
              </a:rPr>
              <a:t>单击</a:t>
            </a:r>
            <a:r>
              <a:rPr lang="zh-CN" altLang="en-US" sz="2000" dirty="0">
                <a:solidFill>
                  <a:srgbClr val="F5CA40"/>
                </a:solidFill>
                <a:latin typeface="微软雅黑" panose="020B0503020204020204" pitchFamily="34" charset="-122"/>
                <a:ea typeface="微软雅黑" panose="020B0503020204020204" pitchFamily="34" charset="-122"/>
              </a:rPr>
              <a:t>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868727" y="211532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79A4C7"/>
                </a:solidFill>
                <a:latin typeface="微软雅黑" panose="020B0503020204020204" pitchFamily="34" charset="-122"/>
                <a:ea typeface="微软雅黑" panose="020B0503020204020204" pitchFamily="34" charset="-122"/>
              </a:rPr>
              <a:t>单击</a:t>
            </a:r>
            <a:r>
              <a:rPr lang="zh-CN" altLang="en-US" sz="2000" dirty="0">
                <a:solidFill>
                  <a:srgbClr val="79A4C7"/>
                </a:solidFill>
                <a:latin typeface="微软雅黑" panose="020B0503020204020204" pitchFamily="34" charset="-122"/>
                <a:ea typeface="微软雅黑" panose="020B0503020204020204" pitchFamily="34" charset="-122"/>
              </a:rPr>
              <a:t>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8860441" y="4838327"/>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86251"/>
                </a:solidFill>
                <a:latin typeface="微软雅黑" panose="020B0503020204020204" pitchFamily="34" charset="-122"/>
                <a:ea typeface="微软雅黑" panose="020B0503020204020204" pitchFamily="34" charset="-122"/>
              </a:rPr>
              <a:t>单击</a:t>
            </a:r>
            <a:r>
              <a:rPr lang="zh-CN" altLang="en-US" sz="2000" dirty="0">
                <a:solidFill>
                  <a:srgbClr val="F86251"/>
                </a:solidFill>
                <a:latin typeface="微软雅黑" panose="020B0503020204020204" pitchFamily="34" charset="-122"/>
                <a:ea typeface="微软雅黑" panose="020B0503020204020204" pitchFamily="34" charset="-122"/>
              </a:rPr>
              <a:t>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8806362" y="302367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92E2D9"/>
                </a:solidFill>
                <a:latin typeface="微软雅黑" panose="020B0503020204020204" pitchFamily="34" charset="-122"/>
                <a:ea typeface="微软雅黑" panose="020B0503020204020204" pitchFamily="34" charset="-122"/>
              </a:rPr>
              <a:t>单击</a:t>
            </a:r>
            <a:r>
              <a:rPr lang="zh-CN" altLang="en-US" sz="2000" dirty="0">
                <a:solidFill>
                  <a:srgbClr val="92E2D9"/>
                </a:solidFill>
                <a:latin typeface="微软雅黑" panose="020B0503020204020204" pitchFamily="34" charset="-122"/>
                <a:ea typeface="微软雅黑" panose="020B0503020204020204" pitchFamily="34" charset="-122"/>
              </a:rPr>
              <a:t>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554936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333"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25333"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750" fill="hold"/>
                                        <p:tgtEl>
                                          <p:spTgt spid="27"/>
                                        </p:tgtEl>
                                        <p:attrNameLst>
                                          <p:attrName>ppt_x</p:attrName>
                                        </p:attrNameLst>
                                      </p:cBhvr>
                                      <p:tavLst>
                                        <p:tav tm="0">
                                          <p:val>
                                            <p:strVal val="0-#ppt_w/2"/>
                                          </p:val>
                                        </p:tav>
                                        <p:tav tm="100000">
                                          <p:val>
                                            <p:strVal val="#ppt_x"/>
                                          </p:val>
                                        </p:tav>
                                      </p:tavLst>
                                    </p:anim>
                                    <p:anim calcmode="lin" valueType="num">
                                      <p:cBhvr additive="base">
                                        <p:cTn id="13" dur="75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2" decel="25333" fill="hold" nodeType="withEffect">
                                  <p:stCondLst>
                                    <p:cond delay="25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750" fill="hold"/>
                                        <p:tgtEl>
                                          <p:spTgt spid="33"/>
                                        </p:tgtEl>
                                        <p:attrNameLst>
                                          <p:attrName>ppt_x</p:attrName>
                                        </p:attrNameLst>
                                      </p:cBhvr>
                                      <p:tavLst>
                                        <p:tav tm="0">
                                          <p:val>
                                            <p:strVal val="1+#ppt_w/2"/>
                                          </p:val>
                                        </p:tav>
                                        <p:tav tm="100000">
                                          <p:val>
                                            <p:strVal val="#ppt_x"/>
                                          </p:val>
                                        </p:tav>
                                      </p:tavLst>
                                    </p:anim>
                                    <p:anim calcmode="lin" valueType="num">
                                      <p:cBhvr additive="base">
                                        <p:cTn id="17" dur="75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decel="25333" fill="hold" nodeType="withEffect">
                                  <p:stCondLst>
                                    <p:cond delay="50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750" fill="hold"/>
                                        <p:tgtEl>
                                          <p:spTgt spid="39"/>
                                        </p:tgtEl>
                                        <p:attrNameLst>
                                          <p:attrName>ppt_x</p:attrName>
                                        </p:attrNameLst>
                                      </p:cBhvr>
                                      <p:tavLst>
                                        <p:tav tm="0">
                                          <p:val>
                                            <p:strVal val="0-#ppt_w/2"/>
                                          </p:val>
                                        </p:tav>
                                        <p:tav tm="100000">
                                          <p:val>
                                            <p:strVal val="#ppt_x"/>
                                          </p:val>
                                        </p:tav>
                                      </p:tavLst>
                                    </p:anim>
                                    <p:anim calcmode="lin" valueType="num">
                                      <p:cBhvr additive="base">
                                        <p:cTn id="21" dur="75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2" decel="25333" fill="hold" nodeType="withEffect">
                                  <p:stCondLst>
                                    <p:cond delay="75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750" fill="hold"/>
                                        <p:tgtEl>
                                          <p:spTgt spid="45"/>
                                        </p:tgtEl>
                                        <p:attrNameLst>
                                          <p:attrName>ppt_x</p:attrName>
                                        </p:attrNameLst>
                                      </p:cBhvr>
                                      <p:tavLst>
                                        <p:tav tm="0">
                                          <p:val>
                                            <p:strVal val="1+#ppt_w/2"/>
                                          </p:val>
                                        </p:tav>
                                        <p:tav tm="100000">
                                          <p:val>
                                            <p:strVal val="#ppt_x"/>
                                          </p:val>
                                        </p:tav>
                                      </p:tavLst>
                                    </p:anim>
                                    <p:anim calcmode="lin" valueType="num">
                                      <p:cBhvr additive="base">
                                        <p:cTn id="25" dur="750" fill="hold"/>
                                        <p:tgtEl>
                                          <p:spTgt spid="45"/>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1" grpId="0"/>
      <p:bldP spid="52" grpId="0"/>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教学流程</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112952" y="3000016"/>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rgbClr val="56505A"/>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4947563" y="4963384"/>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rgbClr val="A08D7E"/>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7790564" y="3617816"/>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rgbClr val="56505A"/>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33697" y="3029988"/>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rgbClr val="A08D7E"/>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434677" y="2028821"/>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rgbClr val="FEFEFE"/>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90291" y="3049339"/>
            <a:ext cx="6833993" cy="3285811"/>
          </a:xfrm>
          <a:custGeom>
            <a:avLst/>
            <a:gdLst>
              <a:gd name="connsiteX0" fmla="*/ 6833993 w 6833993"/>
              <a:gd name="connsiteY0" fmla="*/ 0 h 3285811"/>
              <a:gd name="connsiteX1" fmla="*/ 5859303 w 6833993"/>
              <a:gd name="connsiteY1" fmla="*/ 170822 h 3285811"/>
              <a:gd name="connsiteX2" fmla="*/ 6040173 w 6833993"/>
              <a:gd name="connsiteY2" fmla="*/ 532563 h 3285811"/>
              <a:gd name="connsiteX3" fmla="*/ 4502775 w 6833993"/>
              <a:gd name="connsiteY3" fmla="*/ 803869 h 3285811"/>
              <a:gd name="connsiteX4" fmla="*/ 4723839 w 6833993"/>
              <a:gd name="connsiteY4" fmla="*/ 1155561 h 3285811"/>
              <a:gd name="connsiteX5" fmla="*/ 3106055 w 6833993"/>
              <a:gd name="connsiteY5" fmla="*/ 1446963 h 3285811"/>
              <a:gd name="connsiteX6" fmla="*/ 3296973 w 6833993"/>
              <a:gd name="connsiteY6" fmla="*/ 1778559 h 3285811"/>
              <a:gd name="connsiteX7" fmla="*/ 1588753 w 6833993"/>
              <a:gd name="connsiteY7" fmla="*/ 2160396 h 3285811"/>
              <a:gd name="connsiteX8" fmla="*/ 1809817 w 6833993"/>
              <a:gd name="connsiteY8" fmla="*/ 2491992 h 3285811"/>
              <a:gd name="connsiteX9" fmla="*/ 161887 w 6833993"/>
              <a:gd name="connsiteY9" fmla="*/ 2793442 h 3285811"/>
              <a:gd name="connsiteX10" fmla="*/ 151839 w 6833993"/>
              <a:gd name="connsiteY10" fmla="*/ 3285811 h 328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33993" h="3285811">
                <a:moveTo>
                  <a:pt x="6833993" y="0"/>
                </a:moveTo>
                <a:cubicBezTo>
                  <a:pt x="6412799" y="41031"/>
                  <a:pt x="5991606" y="82062"/>
                  <a:pt x="5859303" y="170822"/>
                </a:cubicBezTo>
                <a:cubicBezTo>
                  <a:pt x="5727000" y="259582"/>
                  <a:pt x="6266261" y="427055"/>
                  <a:pt x="6040173" y="532563"/>
                </a:cubicBezTo>
                <a:cubicBezTo>
                  <a:pt x="5814085" y="638071"/>
                  <a:pt x="4722164" y="700036"/>
                  <a:pt x="4502775" y="803869"/>
                </a:cubicBezTo>
                <a:cubicBezTo>
                  <a:pt x="4283386" y="907702"/>
                  <a:pt x="4956626" y="1048379"/>
                  <a:pt x="4723839" y="1155561"/>
                </a:cubicBezTo>
                <a:cubicBezTo>
                  <a:pt x="4491052" y="1262743"/>
                  <a:pt x="3343866" y="1343130"/>
                  <a:pt x="3106055" y="1446963"/>
                </a:cubicBezTo>
                <a:cubicBezTo>
                  <a:pt x="2868244" y="1550796"/>
                  <a:pt x="3549857" y="1659654"/>
                  <a:pt x="3296973" y="1778559"/>
                </a:cubicBezTo>
                <a:cubicBezTo>
                  <a:pt x="3044089" y="1897464"/>
                  <a:pt x="1836612" y="2041491"/>
                  <a:pt x="1588753" y="2160396"/>
                </a:cubicBezTo>
                <a:cubicBezTo>
                  <a:pt x="1340894" y="2279301"/>
                  <a:pt x="2047628" y="2386484"/>
                  <a:pt x="1809817" y="2491992"/>
                </a:cubicBezTo>
                <a:cubicBezTo>
                  <a:pt x="1572006" y="2597500"/>
                  <a:pt x="438217" y="2661139"/>
                  <a:pt x="161887" y="2793442"/>
                </a:cubicBezTo>
                <a:cubicBezTo>
                  <a:pt x="-114443" y="2925745"/>
                  <a:pt x="18698" y="3105778"/>
                  <a:pt x="151839" y="3285811"/>
                </a:cubicBezTo>
              </a:path>
            </a:pathLst>
          </a:custGeom>
          <a:noFill/>
          <a:ln w="12700">
            <a:solidFill>
              <a:srgbClr val="56505A"/>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531586" y="2198088"/>
            <a:ext cx="931120" cy="770518"/>
            <a:chOff x="8531586" y="2198088"/>
            <a:chExt cx="931120" cy="770518"/>
          </a:xfrm>
        </p:grpSpPr>
        <p:sp>
          <p:nvSpPr>
            <p:cNvPr id="33" name="泪滴形 32"/>
            <p:cNvSpPr/>
            <p:nvPr/>
          </p:nvSpPr>
          <p:spPr>
            <a:xfrm rot="8100000">
              <a:off x="8531586" y="2198088"/>
              <a:ext cx="770518" cy="770518"/>
            </a:xfrm>
            <a:prstGeom prst="teardrop">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8572190" y="2229404"/>
              <a:ext cx="890516" cy="707886"/>
            </a:xfrm>
            <a:prstGeom prst="rect">
              <a:avLst/>
            </a:prstGeom>
          </p:spPr>
          <p:txBody>
            <a:bodyPr wrap="square">
              <a:spAutoFit/>
            </a:bodyPr>
            <a:lstStyle/>
            <a:p>
              <a:r>
                <a:rPr lang="zh-CN" altLang="en-US" sz="2000" b="1" dirty="0">
                  <a:solidFill>
                    <a:srgbClr val="FDFDFD"/>
                  </a:solidFill>
                  <a:latin typeface="幼圆" panose="02010509060101010101" pitchFamily="49" charset="-122"/>
                  <a:ea typeface="幼圆" panose="02010509060101010101" pitchFamily="49" charset="-122"/>
                </a:rPr>
                <a:t>成果</a:t>
              </a:r>
              <a:endParaRPr lang="en-US" altLang="zh-CN" sz="2000" b="1" dirty="0">
                <a:solidFill>
                  <a:srgbClr val="FDFDFD"/>
                </a:solidFill>
                <a:latin typeface="幼圆" panose="02010509060101010101" pitchFamily="49" charset="-122"/>
                <a:ea typeface="幼圆" panose="02010509060101010101" pitchFamily="49" charset="-122"/>
              </a:endParaRPr>
            </a:p>
            <a:p>
              <a:r>
                <a:rPr lang="zh-CN" altLang="en-US" sz="2000" b="1" dirty="0">
                  <a:solidFill>
                    <a:srgbClr val="FDFDFD"/>
                  </a:solidFill>
                  <a:latin typeface="幼圆" panose="02010509060101010101" pitchFamily="49" charset="-122"/>
                  <a:ea typeface="幼圆" panose="02010509060101010101" pitchFamily="49" charset="-122"/>
                </a:rPr>
                <a:t>展示</a:t>
              </a:r>
            </a:p>
          </p:txBody>
        </p:sp>
      </p:grpSp>
      <p:grpSp>
        <p:nvGrpSpPr>
          <p:cNvPr id="35" name="组合 34"/>
          <p:cNvGrpSpPr/>
          <p:nvPr/>
        </p:nvGrpSpPr>
        <p:grpSpPr>
          <a:xfrm>
            <a:off x="7332620" y="2640074"/>
            <a:ext cx="979771" cy="919197"/>
            <a:chOff x="7332620" y="2640074"/>
            <a:chExt cx="979771" cy="919197"/>
          </a:xfrm>
        </p:grpSpPr>
        <p:sp>
          <p:nvSpPr>
            <p:cNvPr id="36" name="泪滴形 35"/>
            <p:cNvSpPr/>
            <p:nvPr/>
          </p:nvSpPr>
          <p:spPr>
            <a:xfrm rot="8100000">
              <a:off x="7332620" y="2640074"/>
              <a:ext cx="919197" cy="919197"/>
            </a:xfrm>
            <a:prstGeom prst="teardrop">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矩形 36"/>
            <p:cNvSpPr/>
            <p:nvPr/>
          </p:nvSpPr>
          <p:spPr>
            <a:xfrm>
              <a:off x="7421875" y="2754545"/>
              <a:ext cx="890516" cy="707886"/>
            </a:xfrm>
            <a:prstGeom prst="rect">
              <a:avLst/>
            </a:prstGeom>
          </p:spPr>
          <p:txBody>
            <a:bodyPr wrap="square">
              <a:spAutoFit/>
            </a:bodyPr>
            <a:lstStyle/>
            <a:p>
              <a:r>
                <a:rPr lang="zh-CN" altLang="en-US" sz="2000" b="1" dirty="0">
                  <a:solidFill>
                    <a:srgbClr val="FDFDFD"/>
                  </a:solidFill>
                  <a:latin typeface="幼圆" panose="02010509060101010101" pitchFamily="49" charset="-122"/>
                  <a:ea typeface="幼圆" panose="02010509060101010101" pitchFamily="49" charset="-122"/>
                </a:rPr>
                <a:t>作业</a:t>
              </a:r>
              <a:endParaRPr lang="en-US" altLang="zh-CN" sz="2000" b="1" dirty="0">
                <a:solidFill>
                  <a:srgbClr val="FDFDFD"/>
                </a:solidFill>
                <a:latin typeface="幼圆" panose="02010509060101010101" pitchFamily="49" charset="-122"/>
                <a:ea typeface="幼圆" panose="02010509060101010101" pitchFamily="49" charset="-122"/>
              </a:endParaRPr>
            </a:p>
            <a:p>
              <a:r>
                <a:rPr lang="zh-CN" altLang="en-US" sz="2000" b="1" dirty="0">
                  <a:solidFill>
                    <a:srgbClr val="FDFDFD"/>
                  </a:solidFill>
                  <a:latin typeface="幼圆" panose="02010509060101010101" pitchFamily="49" charset="-122"/>
                  <a:ea typeface="幼圆" panose="02010509060101010101" pitchFamily="49" charset="-122"/>
                </a:rPr>
                <a:t>布置</a:t>
              </a:r>
            </a:p>
          </p:txBody>
        </p:sp>
      </p:grpSp>
      <p:grpSp>
        <p:nvGrpSpPr>
          <p:cNvPr id="38" name="组合 37"/>
          <p:cNvGrpSpPr/>
          <p:nvPr/>
        </p:nvGrpSpPr>
        <p:grpSpPr>
          <a:xfrm>
            <a:off x="5896663" y="3092306"/>
            <a:ext cx="1087277" cy="1087277"/>
            <a:chOff x="5896663" y="3092306"/>
            <a:chExt cx="1087277" cy="1087277"/>
          </a:xfrm>
        </p:grpSpPr>
        <p:sp>
          <p:nvSpPr>
            <p:cNvPr id="39" name="泪滴形 38"/>
            <p:cNvSpPr/>
            <p:nvPr/>
          </p:nvSpPr>
          <p:spPr>
            <a:xfrm rot="8100000">
              <a:off x="5896663" y="3092306"/>
              <a:ext cx="1087277" cy="1087277"/>
            </a:xfrm>
            <a:prstGeom prst="teardrop">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6045366" y="3223658"/>
              <a:ext cx="890516" cy="830997"/>
            </a:xfrm>
            <a:prstGeom prst="rect">
              <a:avLst/>
            </a:prstGeom>
          </p:spPr>
          <p:txBody>
            <a:bodyPr wrap="square">
              <a:spAutoFit/>
            </a:bodyPr>
            <a:lstStyle/>
            <a:p>
              <a:r>
                <a:rPr lang="zh-CN" altLang="en-US" sz="2400" b="1" dirty="0">
                  <a:solidFill>
                    <a:srgbClr val="FDFDFD"/>
                  </a:solidFill>
                  <a:latin typeface="幼圆" panose="02010509060101010101" pitchFamily="49" charset="-122"/>
                  <a:ea typeface="幼圆" panose="02010509060101010101" pitchFamily="49" charset="-122"/>
                </a:rPr>
                <a:t>技能</a:t>
              </a:r>
              <a:endParaRPr lang="en-US" altLang="zh-CN" sz="2400" b="1" dirty="0">
                <a:solidFill>
                  <a:srgbClr val="FDFDFD"/>
                </a:solidFill>
                <a:latin typeface="幼圆" panose="02010509060101010101" pitchFamily="49" charset="-122"/>
                <a:ea typeface="幼圆" panose="02010509060101010101" pitchFamily="49" charset="-122"/>
              </a:endParaRPr>
            </a:p>
            <a:p>
              <a:r>
                <a:rPr lang="zh-CN" altLang="en-US" sz="2400" b="1" dirty="0">
                  <a:solidFill>
                    <a:srgbClr val="FDFDFD"/>
                  </a:solidFill>
                  <a:latin typeface="幼圆" panose="02010509060101010101" pitchFamily="49" charset="-122"/>
                  <a:ea typeface="幼圆" panose="02010509060101010101" pitchFamily="49" charset="-122"/>
                </a:rPr>
                <a:t>培训</a:t>
              </a:r>
            </a:p>
          </p:txBody>
        </p:sp>
      </p:grpSp>
      <p:grpSp>
        <p:nvGrpSpPr>
          <p:cNvPr id="41" name="组合 40"/>
          <p:cNvGrpSpPr/>
          <p:nvPr/>
        </p:nvGrpSpPr>
        <p:grpSpPr>
          <a:xfrm>
            <a:off x="4305643" y="3550361"/>
            <a:ext cx="1250281" cy="1250281"/>
            <a:chOff x="4305643" y="3550361"/>
            <a:chExt cx="1250281" cy="1250281"/>
          </a:xfrm>
        </p:grpSpPr>
        <p:sp>
          <p:nvSpPr>
            <p:cNvPr id="42" name="泪滴形 41"/>
            <p:cNvSpPr/>
            <p:nvPr/>
          </p:nvSpPr>
          <p:spPr>
            <a:xfrm rot="8100000">
              <a:off x="4305643" y="3550361"/>
              <a:ext cx="1250281" cy="1250281"/>
            </a:xfrm>
            <a:prstGeom prst="teardrop">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4458437" y="3687858"/>
              <a:ext cx="1032992" cy="954107"/>
            </a:xfrm>
            <a:prstGeom prst="rect">
              <a:avLst/>
            </a:prstGeom>
          </p:spPr>
          <p:txBody>
            <a:bodyPr wrap="square">
              <a:spAutoFit/>
            </a:bodyPr>
            <a:lstStyle/>
            <a:p>
              <a:r>
                <a:rPr lang="zh-CN" altLang="en-US" sz="2800" b="1" dirty="0">
                  <a:solidFill>
                    <a:srgbClr val="FDFDFD"/>
                  </a:solidFill>
                  <a:latin typeface="幼圆" panose="02010509060101010101" pitchFamily="49" charset="-122"/>
                  <a:ea typeface="幼圆" panose="02010509060101010101" pitchFamily="49" charset="-122"/>
                </a:rPr>
                <a:t>尝试</a:t>
              </a:r>
              <a:endParaRPr lang="en-US" altLang="zh-CN" sz="2800" b="1" dirty="0">
                <a:solidFill>
                  <a:srgbClr val="FDFDFD"/>
                </a:solidFill>
                <a:latin typeface="幼圆" panose="02010509060101010101" pitchFamily="49" charset="-122"/>
                <a:ea typeface="幼圆" panose="02010509060101010101" pitchFamily="49" charset="-122"/>
              </a:endParaRPr>
            </a:p>
            <a:p>
              <a:r>
                <a:rPr lang="zh-CN" altLang="en-US" sz="2800" b="1" dirty="0">
                  <a:solidFill>
                    <a:srgbClr val="FDFDFD"/>
                  </a:solidFill>
                  <a:latin typeface="幼圆" panose="02010509060101010101" pitchFamily="49" charset="-122"/>
                  <a:ea typeface="幼圆" panose="02010509060101010101" pitchFamily="49" charset="-122"/>
                </a:rPr>
                <a:t>探究</a:t>
              </a:r>
            </a:p>
          </p:txBody>
        </p:sp>
      </p:grpSp>
      <p:grpSp>
        <p:nvGrpSpPr>
          <p:cNvPr id="44" name="组合 43"/>
          <p:cNvGrpSpPr/>
          <p:nvPr/>
        </p:nvGrpSpPr>
        <p:grpSpPr>
          <a:xfrm>
            <a:off x="2526251" y="4055294"/>
            <a:ext cx="1416071" cy="1416071"/>
            <a:chOff x="2526251" y="4055294"/>
            <a:chExt cx="1416071" cy="1416071"/>
          </a:xfrm>
        </p:grpSpPr>
        <p:sp>
          <p:nvSpPr>
            <p:cNvPr id="45" name="泪滴形 44"/>
            <p:cNvSpPr/>
            <p:nvPr/>
          </p:nvSpPr>
          <p:spPr>
            <a:xfrm rot="8100000">
              <a:off x="2526251" y="4055294"/>
              <a:ext cx="1416071" cy="1416071"/>
            </a:xfrm>
            <a:prstGeom prst="teardrop">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721611" y="4251391"/>
              <a:ext cx="1154525" cy="1077218"/>
            </a:xfrm>
            <a:prstGeom prst="rect">
              <a:avLst/>
            </a:prstGeom>
          </p:spPr>
          <p:txBody>
            <a:bodyPr wrap="square">
              <a:spAutoFit/>
            </a:bodyPr>
            <a:lstStyle/>
            <a:p>
              <a:r>
                <a:rPr lang="zh-CN" altLang="en-US" sz="3200" b="1" dirty="0">
                  <a:solidFill>
                    <a:srgbClr val="FDFDFD"/>
                  </a:solidFill>
                  <a:latin typeface="幼圆" panose="02010509060101010101" pitchFamily="49" charset="-122"/>
                  <a:ea typeface="幼圆" panose="02010509060101010101" pitchFamily="49" charset="-122"/>
                </a:rPr>
                <a:t>任务</a:t>
              </a:r>
              <a:endParaRPr lang="en-US" altLang="zh-CN" sz="3200" b="1" dirty="0">
                <a:solidFill>
                  <a:srgbClr val="FDFDFD"/>
                </a:solidFill>
                <a:latin typeface="幼圆" panose="02010509060101010101" pitchFamily="49" charset="-122"/>
                <a:ea typeface="幼圆" panose="02010509060101010101" pitchFamily="49" charset="-122"/>
              </a:endParaRPr>
            </a:p>
            <a:p>
              <a:r>
                <a:rPr lang="zh-CN" altLang="en-US" sz="3200" b="1" dirty="0">
                  <a:solidFill>
                    <a:srgbClr val="FDFDFD"/>
                  </a:solidFill>
                  <a:latin typeface="幼圆" panose="02010509060101010101" pitchFamily="49" charset="-122"/>
                  <a:ea typeface="幼圆" panose="02010509060101010101" pitchFamily="49" charset="-122"/>
                </a:rPr>
                <a:t>导入</a:t>
              </a:r>
            </a:p>
          </p:txBody>
        </p:sp>
      </p:grpSp>
      <p:sp>
        <p:nvSpPr>
          <p:cNvPr id="47" name="文本框 46"/>
          <p:cNvSpPr txBox="1"/>
          <p:nvPr/>
        </p:nvSpPr>
        <p:spPr>
          <a:xfrm>
            <a:off x="3956246" y="1991048"/>
            <a:ext cx="2339102" cy="1261884"/>
          </a:xfrm>
          <a:prstGeom prst="rect">
            <a:avLst/>
          </a:prstGeom>
          <a:noFill/>
          <a:effectLst/>
        </p:spPr>
        <p:txBody>
          <a:bodyPr wrap="none" rtlCol="0">
            <a:spAutoFit/>
          </a:bodyPr>
          <a:lstStyle/>
          <a:p>
            <a:r>
              <a:rPr lang="zh-CN" altLang="en-US" sz="2000" dirty="0">
                <a:solidFill>
                  <a:srgbClr val="F5CA40"/>
                </a:solidFill>
                <a:latin typeface="微软雅黑" panose="020B0503020204020204" pitchFamily="34" charset="-122"/>
                <a:ea typeface="微软雅黑" panose="020B0503020204020204" pitchFamily="34" charset="-122"/>
              </a:rPr>
              <a:t>单击此处输入标题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9204447" y="3773824"/>
            <a:ext cx="2339102" cy="1261884"/>
          </a:xfrm>
          <a:prstGeom prst="rect">
            <a:avLst/>
          </a:prstGeom>
          <a:noFill/>
          <a:effectLst/>
        </p:spPr>
        <p:txBody>
          <a:bodyPr wrap="none" rtlCol="0">
            <a:spAutoFit/>
          </a:bodyPr>
          <a:lstStyle/>
          <a:p>
            <a:r>
              <a:rPr lang="zh-CN" altLang="en-US" sz="2000" dirty="0">
                <a:solidFill>
                  <a:srgbClr val="BFBFBF"/>
                </a:solidFill>
                <a:latin typeface="微软雅黑" panose="020B0503020204020204" pitchFamily="34" charset="-122"/>
                <a:ea typeface="微软雅黑" panose="020B0503020204020204" pitchFamily="34" charset="-122"/>
              </a:rPr>
              <a:t>单击此处输入标题</a:t>
            </a:r>
            <a:endParaRPr lang="en-US" altLang="zh-CN" sz="2000" dirty="0">
              <a:solidFill>
                <a:srgbClr val="BFBFB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632381" y="5011035"/>
            <a:ext cx="2339102" cy="1261884"/>
          </a:xfrm>
          <a:prstGeom prst="rect">
            <a:avLst/>
          </a:prstGeom>
          <a:noFill/>
          <a:effectLst/>
        </p:spPr>
        <p:txBody>
          <a:bodyPr wrap="none" rtlCol="0">
            <a:spAutoFit/>
          </a:bodyPr>
          <a:lstStyle/>
          <a:p>
            <a:r>
              <a:rPr lang="zh-CN" altLang="en-US" sz="2000" dirty="0">
                <a:solidFill>
                  <a:srgbClr val="F86251"/>
                </a:solidFill>
                <a:latin typeface="微软雅黑" panose="020B0503020204020204" pitchFamily="34" charset="-122"/>
                <a:ea typeface="微软雅黑" panose="020B0503020204020204" pitchFamily="34" charset="-122"/>
              </a:rPr>
              <a:t>单击此处输入标题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5120421" y="5827245"/>
            <a:ext cx="2339102" cy="1261884"/>
          </a:xfrm>
          <a:prstGeom prst="rect">
            <a:avLst/>
          </a:prstGeom>
          <a:noFill/>
          <a:effectLst/>
        </p:spPr>
        <p:txBody>
          <a:bodyPr wrap="none" rtlCol="0">
            <a:spAutoFit/>
          </a:bodyPr>
          <a:lstStyle/>
          <a:p>
            <a:r>
              <a:rPr lang="zh-CN" altLang="en-US" sz="2000" dirty="0">
                <a:solidFill>
                  <a:srgbClr val="92E2D9"/>
                </a:solidFill>
                <a:latin typeface="微软雅黑" panose="020B0503020204020204" pitchFamily="34" charset="-122"/>
                <a:ea typeface="微软雅黑" panose="020B0503020204020204" pitchFamily="34" charset="-122"/>
              </a:rPr>
              <a:t>单击此处输入标题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577270" y="3039966"/>
            <a:ext cx="2339102" cy="1261884"/>
          </a:xfrm>
          <a:prstGeom prst="rect">
            <a:avLst/>
          </a:prstGeom>
          <a:noFill/>
          <a:effectLst/>
        </p:spPr>
        <p:txBody>
          <a:bodyPr wrap="none" rtlCol="0">
            <a:spAutoFit/>
          </a:bodyPr>
          <a:lstStyle/>
          <a:p>
            <a:r>
              <a:rPr lang="zh-CN" altLang="en-US" sz="2000" dirty="0">
                <a:solidFill>
                  <a:srgbClr val="79A4C7"/>
                </a:solidFill>
                <a:latin typeface="微软雅黑" panose="020B0503020204020204" pitchFamily="34" charset="-122"/>
                <a:ea typeface="微软雅黑" panose="020B0503020204020204" pitchFamily="34" charset="-122"/>
              </a:rPr>
              <a:t>单击此处输入标题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643478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 presetClass="entr" presetSubtype="1" decel="28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2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750" fill="hold"/>
                                        <p:tgtEl>
                                          <p:spTgt spid="38"/>
                                        </p:tgtEl>
                                        <p:attrNameLst>
                                          <p:attrName>ppt_x</p:attrName>
                                        </p:attrNameLst>
                                      </p:cBhvr>
                                      <p:tavLst>
                                        <p:tav tm="0">
                                          <p:val>
                                            <p:strVal val="#ppt_x"/>
                                          </p:val>
                                        </p:tav>
                                        <p:tav tm="100000">
                                          <p:val>
                                            <p:strVal val="#ppt_x"/>
                                          </p:val>
                                        </p:tav>
                                      </p:tavLst>
                                    </p:anim>
                                    <p:anim calcmode="lin" valueType="num">
                                      <p:cBhvr additive="base">
                                        <p:cTn id="20" dur="750" fill="hold"/>
                                        <p:tgtEl>
                                          <p:spTgt spid="38"/>
                                        </p:tgtEl>
                                        <p:attrNameLst>
                                          <p:attrName>ppt_y</p:attrName>
                                        </p:attrNameLst>
                                      </p:cBhvr>
                                      <p:tavLst>
                                        <p:tav tm="0">
                                          <p:val>
                                            <p:strVal val="0-#ppt_h/2"/>
                                          </p:val>
                                        </p:tav>
                                        <p:tav tm="100000">
                                          <p:val>
                                            <p:strVal val="#ppt_y"/>
                                          </p:val>
                                        </p:tav>
                                      </p:tavLst>
                                    </p:anim>
                                  </p:childTnLst>
                                </p:cTn>
                              </p:par>
                              <p:par>
                                <p:cTn id="21" presetID="2" presetClass="entr" presetSubtype="1" decel="28000" fill="hold" nodeType="withEffect">
                                  <p:stCondLst>
                                    <p:cond delay="75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750" fill="hold"/>
                                        <p:tgtEl>
                                          <p:spTgt spid="41"/>
                                        </p:tgtEl>
                                        <p:attrNameLst>
                                          <p:attrName>ppt_x</p:attrName>
                                        </p:attrNameLst>
                                      </p:cBhvr>
                                      <p:tavLst>
                                        <p:tav tm="0">
                                          <p:val>
                                            <p:strVal val="#ppt_x"/>
                                          </p:val>
                                        </p:tav>
                                        <p:tav tm="100000">
                                          <p:val>
                                            <p:strVal val="#ppt_x"/>
                                          </p:val>
                                        </p:tav>
                                      </p:tavLst>
                                    </p:anim>
                                    <p:anim calcmode="lin" valueType="num">
                                      <p:cBhvr additive="base">
                                        <p:cTn id="24" dur="75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1" decel="28000" fill="hold" nodeType="withEffect">
                                  <p:stCondLst>
                                    <p:cond delay="100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750" fill="hold"/>
                                        <p:tgtEl>
                                          <p:spTgt spid="44"/>
                                        </p:tgtEl>
                                        <p:attrNameLst>
                                          <p:attrName>ppt_x</p:attrName>
                                        </p:attrNameLst>
                                      </p:cBhvr>
                                      <p:tavLst>
                                        <p:tav tm="0">
                                          <p:val>
                                            <p:strVal val="#ppt_x"/>
                                          </p:val>
                                        </p:tav>
                                        <p:tav tm="100000">
                                          <p:val>
                                            <p:strVal val="#ppt_x"/>
                                          </p:val>
                                        </p:tav>
                                      </p:tavLst>
                                    </p:anim>
                                    <p:anim calcmode="lin" valueType="num">
                                      <p:cBhvr additive="base">
                                        <p:cTn id="28" dur="750" fill="hold"/>
                                        <p:tgtEl>
                                          <p:spTgt spid="44"/>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down)">
                                      <p:cBhvr>
                                        <p:cTn id="35" dur="500"/>
                                        <p:tgtEl>
                                          <p:spTgt spid="30"/>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500"/>
                                        <p:tgtEl>
                                          <p:spTgt spid="27"/>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up)">
                                      <p:cBhvr>
                                        <p:cTn id="44" dur="500"/>
                                        <p:tgtEl>
                                          <p:spTgt spid="29"/>
                                        </p:tgtEl>
                                      </p:cBhvr>
                                    </p:animEffect>
                                  </p:childTnLst>
                                </p:cTn>
                              </p:par>
                            </p:childTnLst>
                          </p:cTn>
                        </p:par>
                        <p:par>
                          <p:cTn id="45" fill="hold">
                            <p:stCondLst>
                              <p:cond delay="2750"/>
                            </p:stCondLst>
                            <p:childTnLst>
                              <p:par>
                                <p:cTn id="46" presetID="2" presetClass="entr" presetSubtype="8" decel="28000"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750" fill="hold"/>
                                        <p:tgtEl>
                                          <p:spTgt spid="47"/>
                                        </p:tgtEl>
                                        <p:attrNameLst>
                                          <p:attrName>ppt_x</p:attrName>
                                        </p:attrNameLst>
                                      </p:cBhvr>
                                      <p:tavLst>
                                        <p:tav tm="0">
                                          <p:val>
                                            <p:strVal val="0-#ppt_w/2"/>
                                          </p:val>
                                        </p:tav>
                                        <p:tav tm="100000">
                                          <p:val>
                                            <p:strVal val="#ppt_x"/>
                                          </p:val>
                                        </p:tav>
                                      </p:tavLst>
                                    </p:anim>
                                    <p:anim calcmode="lin" valueType="num">
                                      <p:cBhvr additive="base">
                                        <p:cTn id="49" dur="75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8" decel="28000" fill="hold" grpId="0" nodeType="withEffect">
                                  <p:stCondLst>
                                    <p:cond delay="250"/>
                                  </p:stCondLst>
                                  <p:childTnLst>
                                    <p:set>
                                      <p:cBhvr>
                                        <p:cTn id="51" dur="1" fill="hold">
                                          <p:stCondLst>
                                            <p:cond delay="0"/>
                                          </p:stCondLst>
                                        </p:cTn>
                                        <p:tgtEl>
                                          <p:spTgt spid="51"/>
                                        </p:tgtEl>
                                        <p:attrNameLst>
                                          <p:attrName>style.visibility</p:attrName>
                                        </p:attrNameLst>
                                      </p:cBhvr>
                                      <p:to>
                                        <p:strVal val="visible"/>
                                      </p:to>
                                    </p:set>
                                    <p:anim calcmode="lin" valueType="num">
                                      <p:cBhvr additive="base">
                                        <p:cTn id="52" dur="750" fill="hold"/>
                                        <p:tgtEl>
                                          <p:spTgt spid="51"/>
                                        </p:tgtEl>
                                        <p:attrNameLst>
                                          <p:attrName>ppt_x</p:attrName>
                                        </p:attrNameLst>
                                      </p:cBhvr>
                                      <p:tavLst>
                                        <p:tav tm="0">
                                          <p:val>
                                            <p:strVal val="0-#ppt_w/2"/>
                                          </p:val>
                                        </p:tav>
                                        <p:tav tm="100000">
                                          <p:val>
                                            <p:strVal val="#ppt_x"/>
                                          </p:val>
                                        </p:tav>
                                      </p:tavLst>
                                    </p:anim>
                                    <p:anim calcmode="lin" valueType="num">
                                      <p:cBhvr additive="base">
                                        <p:cTn id="53" dur="750" fill="hold"/>
                                        <p:tgtEl>
                                          <p:spTgt spid="51"/>
                                        </p:tgtEl>
                                        <p:attrNameLst>
                                          <p:attrName>ppt_y</p:attrName>
                                        </p:attrNameLst>
                                      </p:cBhvr>
                                      <p:tavLst>
                                        <p:tav tm="0">
                                          <p:val>
                                            <p:strVal val="#ppt_y"/>
                                          </p:val>
                                        </p:tav>
                                        <p:tav tm="100000">
                                          <p:val>
                                            <p:strVal val="#ppt_y"/>
                                          </p:val>
                                        </p:tav>
                                      </p:tavLst>
                                    </p:anim>
                                  </p:childTnLst>
                                </p:cTn>
                              </p:par>
                              <p:par>
                                <p:cTn id="54" presetID="2" presetClass="entr" presetSubtype="2" decel="28000" fill="hold" grpId="0" nodeType="withEffect">
                                  <p:stCondLst>
                                    <p:cond delay="50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750" fill="hold"/>
                                        <p:tgtEl>
                                          <p:spTgt spid="48"/>
                                        </p:tgtEl>
                                        <p:attrNameLst>
                                          <p:attrName>ppt_x</p:attrName>
                                        </p:attrNameLst>
                                      </p:cBhvr>
                                      <p:tavLst>
                                        <p:tav tm="0">
                                          <p:val>
                                            <p:strVal val="1+#ppt_w/2"/>
                                          </p:val>
                                        </p:tav>
                                        <p:tav tm="100000">
                                          <p:val>
                                            <p:strVal val="#ppt_x"/>
                                          </p:val>
                                        </p:tav>
                                      </p:tavLst>
                                    </p:anim>
                                    <p:anim calcmode="lin" valueType="num">
                                      <p:cBhvr additive="base">
                                        <p:cTn id="57" dur="750" fill="hold"/>
                                        <p:tgtEl>
                                          <p:spTgt spid="48"/>
                                        </p:tgtEl>
                                        <p:attrNameLst>
                                          <p:attrName>ppt_y</p:attrName>
                                        </p:attrNameLst>
                                      </p:cBhvr>
                                      <p:tavLst>
                                        <p:tav tm="0">
                                          <p:val>
                                            <p:strVal val="#ppt_y"/>
                                          </p:val>
                                        </p:tav>
                                        <p:tav tm="100000">
                                          <p:val>
                                            <p:strVal val="#ppt_y"/>
                                          </p:val>
                                        </p:tav>
                                      </p:tavLst>
                                    </p:anim>
                                  </p:childTnLst>
                                </p:cTn>
                              </p:par>
                              <p:par>
                                <p:cTn id="58" presetID="2" presetClass="entr" presetSubtype="2" decel="28000" fill="hold" grpId="0" nodeType="withEffect">
                                  <p:stCondLst>
                                    <p:cond delay="75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750" fill="hold"/>
                                        <p:tgtEl>
                                          <p:spTgt spid="49"/>
                                        </p:tgtEl>
                                        <p:attrNameLst>
                                          <p:attrName>ppt_x</p:attrName>
                                        </p:attrNameLst>
                                      </p:cBhvr>
                                      <p:tavLst>
                                        <p:tav tm="0">
                                          <p:val>
                                            <p:strVal val="1+#ppt_w/2"/>
                                          </p:val>
                                        </p:tav>
                                        <p:tav tm="100000">
                                          <p:val>
                                            <p:strVal val="#ppt_x"/>
                                          </p:val>
                                        </p:tav>
                                      </p:tavLst>
                                    </p:anim>
                                    <p:anim calcmode="lin" valueType="num">
                                      <p:cBhvr additive="base">
                                        <p:cTn id="61" dur="750" fill="hold"/>
                                        <p:tgtEl>
                                          <p:spTgt spid="49"/>
                                        </p:tgtEl>
                                        <p:attrNameLst>
                                          <p:attrName>ppt_y</p:attrName>
                                        </p:attrNameLst>
                                      </p:cBhvr>
                                      <p:tavLst>
                                        <p:tav tm="0">
                                          <p:val>
                                            <p:strVal val="#ppt_y"/>
                                          </p:val>
                                        </p:tav>
                                        <p:tav tm="100000">
                                          <p:val>
                                            <p:strVal val="#ppt_y"/>
                                          </p:val>
                                        </p:tav>
                                      </p:tavLst>
                                    </p:anim>
                                  </p:childTnLst>
                                </p:cTn>
                              </p:par>
                              <p:par>
                                <p:cTn id="62" presetID="2" presetClass="entr" presetSubtype="2" decel="28000" fill="hold" grpId="0" nodeType="withEffect">
                                  <p:stCondLst>
                                    <p:cond delay="100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750" fill="hold"/>
                                        <p:tgtEl>
                                          <p:spTgt spid="50"/>
                                        </p:tgtEl>
                                        <p:attrNameLst>
                                          <p:attrName>ppt_x</p:attrName>
                                        </p:attrNameLst>
                                      </p:cBhvr>
                                      <p:tavLst>
                                        <p:tav tm="0">
                                          <p:val>
                                            <p:strVal val="1+#ppt_w/2"/>
                                          </p:val>
                                        </p:tav>
                                        <p:tav tm="100000">
                                          <p:val>
                                            <p:strVal val="#ppt_x"/>
                                          </p:val>
                                        </p:tav>
                                      </p:tavLst>
                                    </p:anim>
                                    <p:anim calcmode="lin" valueType="num">
                                      <p:cBhvr additive="base">
                                        <p:cTn id="65" dur="75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47"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课前自学</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978418"/>
            <a:ext cx="3422899" cy="1008000"/>
            <a:chOff x="1482107" y="1790281"/>
            <a:chExt cx="3422899" cy="1008000"/>
          </a:xfrm>
        </p:grpSpPr>
        <p:sp>
          <p:nvSpPr>
            <p:cNvPr id="53" name="椭圆 5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54" name="椭圆 5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55" name="任意多边形 5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56" name="文本框 5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700378" y="2011355"/>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查阅相关学习资料</a:t>
              </a:r>
              <a:endParaRPr lang="en-US" altLang="zh-CN" sz="2800" b="1" dirty="0" smtClean="0">
                <a:solidFill>
                  <a:srgbClr val="FDFDFD"/>
                </a:solidFill>
                <a:latin typeface="幼圆" panose="02010509060101010101" pitchFamily="49" charset="-122"/>
                <a:ea typeface="幼圆" panose="02010509060101010101" pitchFamily="49" charset="-122"/>
              </a:endParaRPr>
            </a:p>
          </p:txBody>
        </p:sp>
      </p:grpSp>
      <p:grpSp>
        <p:nvGrpSpPr>
          <p:cNvPr id="57" name="组合 56"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669997"/>
            <a:ext cx="3468679" cy="1008000"/>
            <a:chOff x="1482107" y="3481860"/>
            <a:chExt cx="3468679" cy="1008000"/>
          </a:xfrm>
        </p:grpSpPr>
        <p:sp>
          <p:nvSpPr>
            <p:cNvPr id="58" name="椭圆 5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59" name="椭圆 5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0" name="任意多边形 5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1" name="文本框 6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20039" y="3724250"/>
              <a:ext cx="3430747"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做好相关的自学笔记</a:t>
              </a:r>
              <a:endParaRPr lang="en-US" altLang="zh-CN" sz="2800" b="1" dirty="0">
                <a:solidFill>
                  <a:srgbClr val="FDFDFD"/>
                </a:solidFill>
                <a:latin typeface="幼圆" panose="02010509060101010101" pitchFamily="49" charset="-122"/>
                <a:ea typeface="幼圆" panose="02010509060101010101" pitchFamily="49" charset="-122"/>
              </a:endParaRPr>
            </a:p>
          </p:txBody>
        </p:sp>
      </p:grpSp>
      <p:grpSp>
        <p:nvGrpSpPr>
          <p:cNvPr id="62" name="组合 61"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380206"/>
            <a:ext cx="3422899" cy="1008000"/>
            <a:chOff x="1482107" y="5192069"/>
            <a:chExt cx="3422899" cy="1008000"/>
          </a:xfrm>
        </p:grpSpPr>
        <p:sp>
          <p:nvSpPr>
            <p:cNvPr id="63" name="椭圆 6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4" name="椭圆 6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5" name="任意多边形 6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6" name="文本框 6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612807" y="5415829"/>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记录自学不懂之处</a:t>
              </a:r>
              <a:endParaRPr lang="en-US" altLang="zh-CN" sz="2800" b="1" dirty="0">
                <a:solidFill>
                  <a:srgbClr val="FDFDFD"/>
                </a:solidFill>
                <a:latin typeface="幼圆" panose="02010509060101010101" pitchFamily="49" charset="-122"/>
                <a:ea typeface="幼圆" panose="02010509060101010101" pitchFamily="49" charset="-122"/>
              </a:endParaRPr>
            </a:p>
          </p:txBody>
        </p:sp>
      </p:grpSp>
      <p:sp>
        <p:nvSpPr>
          <p:cNvPr id="67" name="文本框 6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2150699"/>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8" name="文本框 6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802011"/>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文本框 6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526432"/>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675516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0-#ppt_w/2"/>
                                          </p:val>
                                        </p:tav>
                                        <p:tav tm="100000">
                                          <p:val>
                                            <p:strVal val="#ppt_x"/>
                                          </p:val>
                                        </p:tav>
                                      </p:tavLst>
                                    </p:anim>
                                    <p:anim calcmode="lin" valueType="num">
                                      <p:cBhvr additive="base">
                                        <p:cTn id="8" dur="10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1000" fill="hold"/>
                                        <p:tgtEl>
                                          <p:spTgt spid="67"/>
                                        </p:tgtEl>
                                        <p:attrNameLst>
                                          <p:attrName>ppt_x</p:attrName>
                                        </p:attrNameLst>
                                      </p:cBhvr>
                                      <p:tavLst>
                                        <p:tav tm="0">
                                          <p:val>
                                            <p:strVal val="1+#ppt_w/2"/>
                                          </p:val>
                                        </p:tav>
                                        <p:tav tm="100000">
                                          <p:val>
                                            <p:strVal val="#ppt_x"/>
                                          </p:val>
                                        </p:tav>
                                      </p:tavLst>
                                    </p:anim>
                                    <p:anim calcmode="lin" valueType="num">
                                      <p:cBhvr additive="base">
                                        <p:cTn id="12" dur="10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1000" fill="hold"/>
                                        <p:tgtEl>
                                          <p:spTgt spid="57"/>
                                        </p:tgtEl>
                                        <p:attrNameLst>
                                          <p:attrName>ppt_x</p:attrName>
                                        </p:attrNameLst>
                                      </p:cBhvr>
                                      <p:tavLst>
                                        <p:tav tm="0">
                                          <p:val>
                                            <p:strVal val="0-#ppt_w/2"/>
                                          </p:val>
                                        </p:tav>
                                        <p:tav tm="100000">
                                          <p:val>
                                            <p:strVal val="#ppt_x"/>
                                          </p:val>
                                        </p:tav>
                                      </p:tavLst>
                                    </p:anim>
                                    <p:anim calcmode="lin" valueType="num">
                                      <p:cBhvr additive="base">
                                        <p:cTn id="17" dur="1000" fill="hold"/>
                                        <p:tgtEl>
                                          <p:spTgt spid="57"/>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1000" fill="hold"/>
                                        <p:tgtEl>
                                          <p:spTgt spid="68"/>
                                        </p:tgtEl>
                                        <p:attrNameLst>
                                          <p:attrName>ppt_x</p:attrName>
                                        </p:attrNameLst>
                                      </p:cBhvr>
                                      <p:tavLst>
                                        <p:tav tm="0">
                                          <p:val>
                                            <p:strVal val="1+#ppt_w/2"/>
                                          </p:val>
                                        </p:tav>
                                        <p:tav tm="100000">
                                          <p:val>
                                            <p:strVal val="#ppt_x"/>
                                          </p:val>
                                        </p:tav>
                                      </p:tavLst>
                                    </p:anim>
                                    <p:anim calcmode="lin" valueType="num">
                                      <p:cBhvr additive="base">
                                        <p:cTn id="21" dur="1000" fill="hold"/>
                                        <p:tgtEl>
                                          <p:spTgt spid="6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1000" fill="hold"/>
                                        <p:tgtEl>
                                          <p:spTgt spid="62"/>
                                        </p:tgtEl>
                                        <p:attrNameLst>
                                          <p:attrName>ppt_x</p:attrName>
                                        </p:attrNameLst>
                                      </p:cBhvr>
                                      <p:tavLst>
                                        <p:tav tm="0">
                                          <p:val>
                                            <p:strVal val="0-#ppt_w/2"/>
                                          </p:val>
                                        </p:tav>
                                        <p:tav tm="100000">
                                          <p:val>
                                            <p:strVal val="#ppt_x"/>
                                          </p:val>
                                        </p:tav>
                                      </p:tavLst>
                                    </p:anim>
                                    <p:anim calcmode="lin" valueType="num">
                                      <p:cBhvr additive="base">
                                        <p:cTn id="26" dur="1000" fill="hold"/>
                                        <p:tgtEl>
                                          <p:spTgt spid="62"/>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1000" fill="hold"/>
                                        <p:tgtEl>
                                          <p:spTgt spid="69"/>
                                        </p:tgtEl>
                                        <p:attrNameLst>
                                          <p:attrName>ppt_x</p:attrName>
                                        </p:attrNameLst>
                                      </p:cBhvr>
                                      <p:tavLst>
                                        <p:tav tm="0">
                                          <p:val>
                                            <p:strVal val="1+#ppt_w/2"/>
                                          </p:val>
                                        </p:tav>
                                        <p:tav tm="100000">
                                          <p:val>
                                            <p:strVal val="#ppt_x"/>
                                          </p:val>
                                        </p:tav>
                                      </p:tavLst>
                                    </p:anim>
                                    <p:anim calcmode="lin" valueType="num">
                                      <p:cBhvr additive="base">
                                        <p:cTn id="30" dur="10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教学实施</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05511" y="1987200"/>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6376878" y="4077543"/>
            <a:ext cx="2072027" cy="1947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4155091" y="1987201"/>
            <a:ext cx="2072026"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9" name="组合 28"/>
          <p:cNvGrpSpPr/>
          <p:nvPr/>
        </p:nvGrpSpPr>
        <p:grpSpPr>
          <a:xfrm>
            <a:off x="1290718" y="1987200"/>
            <a:ext cx="2635065" cy="4058230"/>
            <a:chOff x="1648360" y="1368599"/>
            <a:chExt cx="2635065" cy="4058230"/>
          </a:xfrm>
          <a:solidFill>
            <a:srgbClr val="79A4C7"/>
          </a:solidFill>
        </p:grpSpPr>
        <p:sp>
          <p:nvSpPr>
            <p:cNvPr id="30" name="矩形 29"/>
            <p:cNvSpPr/>
            <p:nvPr/>
          </p:nvSpPr>
          <p:spPr>
            <a:xfrm flipH="1">
              <a:off x="1648360" y="1368599"/>
              <a:ext cx="2635065" cy="405823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sp>
          <p:nvSpPr>
            <p:cNvPr id="31" name="TextBox 47"/>
            <p:cNvSpPr txBox="1"/>
            <p:nvPr/>
          </p:nvSpPr>
          <p:spPr>
            <a:xfrm>
              <a:off x="1648360" y="3521750"/>
              <a:ext cx="2635065" cy="646331"/>
            </a:xfrm>
            <a:prstGeom prst="rect">
              <a:avLst/>
            </a:prstGeom>
            <a:grp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3600" b="1" dirty="0" smtClean="0">
                  <a:solidFill>
                    <a:schemeClr val="bg1"/>
                  </a:solidFill>
                  <a:latin typeface="微软雅黑" pitchFamily="34" charset="-122"/>
                  <a:ea typeface="微软雅黑" pitchFamily="34" charset="-122"/>
                  <a:cs typeface="宋体" pitchFamily="2" charset="-122"/>
                </a:rPr>
                <a:t>能力实训</a:t>
              </a:r>
              <a:endParaRPr lang="zh-CN" altLang="en-US" sz="3600" b="1" dirty="0">
                <a:solidFill>
                  <a:schemeClr val="bg1"/>
                </a:solidFill>
                <a:latin typeface="微软雅黑" pitchFamily="34" charset="-122"/>
                <a:ea typeface="微软雅黑" pitchFamily="34" charset="-122"/>
                <a:cs typeface="宋体" pitchFamily="2" charset="-122"/>
              </a:endParaRPr>
            </a:p>
          </p:txBody>
        </p:sp>
      </p:grpSp>
      <p:grpSp>
        <p:nvGrpSpPr>
          <p:cNvPr id="32" name="组合 31"/>
          <p:cNvGrpSpPr/>
          <p:nvPr/>
        </p:nvGrpSpPr>
        <p:grpSpPr>
          <a:xfrm>
            <a:off x="4155090" y="4077542"/>
            <a:ext cx="2072027" cy="1947955"/>
            <a:chOff x="2481508" y="2554055"/>
            <a:chExt cx="1839814" cy="1728197"/>
          </a:xfrm>
          <a:solidFill>
            <a:srgbClr val="92E2D9"/>
          </a:solidFill>
          <a:effectLst/>
        </p:grpSpPr>
        <p:sp>
          <p:nvSpPr>
            <p:cNvPr id="33" name="矩形 32"/>
            <p:cNvSpPr/>
            <p:nvPr/>
          </p:nvSpPr>
          <p:spPr>
            <a:xfrm flipV="1">
              <a:off x="2481508" y="2554055"/>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TextBox 51"/>
            <p:cNvSpPr txBox="1"/>
            <p:nvPr/>
          </p:nvSpPr>
          <p:spPr>
            <a:xfrm>
              <a:off x="2650644"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itchFamily="34" charset="-122"/>
                  <a:ea typeface="微软雅黑" pitchFamily="34" charset="-122"/>
                </a:rPr>
                <a:t>项目分析项目分析</a:t>
              </a:r>
              <a:endParaRPr lang="en-US" altLang="zh-CN" sz="1400" dirty="0">
                <a:solidFill>
                  <a:srgbClr val="FDFDFD"/>
                </a:solidFill>
                <a:latin typeface="微软雅黑" pitchFamily="34" charset="-122"/>
                <a:ea typeface="微软雅黑" pitchFamily="34" charset="-122"/>
              </a:endParaRPr>
            </a:p>
            <a:p>
              <a:pPr algn="ctr"/>
              <a:r>
                <a:rPr lang="zh-CN" altLang="en-US" sz="1400" dirty="0">
                  <a:solidFill>
                    <a:srgbClr val="FDFDFD"/>
                  </a:solidFill>
                  <a:latin typeface="微软雅黑" pitchFamily="34" charset="-122"/>
                  <a:ea typeface="微软雅黑" pitchFamily="34" charset="-122"/>
                </a:rPr>
                <a:t>项目分析项目分析</a:t>
              </a:r>
            </a:p>
            <a:p>
              <a:pPr algn="ctr"/>
              <a:r>
                <a:rPr lang="zh-CN" altLang="en-US" sz="1400" dirty="0">
                  <a:solidFill>
                    <a:srgbClr val="FDFDFD"/>
                  </a:solidFill>
                  <a:latin typeface="微软雅黑" pitchFamily="34" charset="-122"/>
                  <a:ea typeface="微软雅黑" pitchFamily="34" charset="-122"/>
                </a:rPr>
                <a:t>项目分析项目分析</a:t>
              </a:r>
            </a:p>
            <a:p>
              <a:pPr algn="ctr"/>
              <a:r>
                <a:rPr lang="zh-CN" altLang="en-US" sz="1400" dirty="0">
                  <a:solidFill>
                    <a:srgbClr val="FDFDFD"/>
                  </a:solidFill>
                  <a:latin typeface="微软雅黑" pitchFamily="34" charset="-122"/>
                  <a:ea typeface="微软雅黑" pitchFamily="34" charset="-122"/>
                </a:rPr>
                <a:t>项目分析项目分析</a:t>
              </a:r>
            </a:p>
          </p:txBody>
        </p:sp>
        <p:sp>
          <p:nvSpPr>
            <p:cNvPr id="35" name="TextBox 52"/>
            <p:cNvSpPr txBox="1"/>
            <p:nvPr/>
          </p:nvSpPr>
          <p:spPr>
            <a:xfrm>
              <a:off x="2725515" y="2793644"/>
              <a:ext cx="1351800" cy="409582"/>
            </a:xfrm>
            <a:prstGeom prst="rect">
              <a:avLst/>
            </a:prstGeom>
            <a:grpFill/>
          </p:spPr>
          <p:txBody>
            <a:bodyPr wrap="square" rtlCol="0">
              <a:spAutoFit/>
            </a:bodyPr>
            <a:lstStyle/>
            <a:p>
              <a:pPr algn="ctr"/>
              <a:r>
                <a:rPr lang="zh-CN" altLang="en-US" sz="2400" b="1" dirty="0" smtClean="0">
                  <a:solidFill>
                    <a:srgbClr val="FDFDFD"/>
                  </a:solidFill>
                  <a:latin typeface="微软雅黑" pitchFamily="34" charset="-122"/>
                  <a:ea typeface="微软雅黑" pitchFamily="34" charset="-122"/>
                </a:rPr>
                <a:t>教学分析</a:t>
              </a:r>
              <a:endParaRPr lang="en-US" altLang="zh-CN" sz="2400" b="1" dirty="0">
                <a:solidFill>
                  <a:srgbClr val="FDFDFD"/>
                </a:solidFill>
                <a:latin typeface="微软雅黑" pitchFamily="34" charset="-122"/>
                <a:ea typeface="微软雅黑" pitchFamily="34" charset="-122"/>
              </a:endParaRPr>
            </a:p>
          </p:txBody>
        </p:sp>
      </p:grpSp>
      <p:grpSp>
        <p:nvGrpSpPr>
          <p:cNvPr id="36" name="组合 35"/>
          <p:cNvGrpSpPr/>
          <p:nvPr/>
        </p:nvGrpSpPr>
        <p:grpSpPr>
          <a:xfrm>
            <a:off x="6376878" y="1987201"/>
            <a:ext cx="2072027" cy="1947955"/>
            <a:chOff x="4454299" y="699537"/>
            <a:chExt cx="1839814" cy="1728197"/>
          </a:xfrm>
          <a:solidFill>
            <a:srgbClr val="F5CA40"/>
          </a:solidFill>
          <a:effectLst/>
        </p:grpSpPr>
        <p:sp>
          <p:nvSpPr>
            <p:cNvPr id="37" name="矩形 36"/>
            <p:cNvSpPr/>
            <p:nvPr/>
          </p:nvSpPr>
          <p:spPr>
            <a:xfrm flipV="1">
              <a:off x="4454299" y="699537"/>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TextBox 55"/>
            <p:cNvSpPr txBox="1"/>
            <p:nvPr/>
          </p:nvSpPr>
          <p:spPr>
            <a:xfrm>
              <a:off x="4618122" y="1392293"/>
              <a:ext cx="1512168" cy="846470"/>
            </a:xfrm>
            <a:prstGeom prst="rect">
              <a:avLst/>
            </a:prstGeom>
            <a:grpFill/>
          </p:spPr>
          <p:txBody>
            <a:bodyPr wrap="square" rtlCol="0">
              <a:spAutoFit/>
            </a:bodyPr>
            <a:lstStyle/>
            <a:p>
              <a:pPr algn="ctr"/>
              <a:r>
                <a:rPr lang="zh-CN" altLang="en-US" sz="1400" dirty="0">
                  <a:solidFill>
                    <a:srgbClr val="FDFDFD"/>
                  </a:solidFill>
                  <a:latin typeface="微软雅黑" pitchFamily="34" charset="-122"/>
                  <a:ea typeface="微软雅黑" pitchFamily="34" charset="-122"/>
                </a:rPr>
                <a:t>项目实施项目实施</a:t>
              </a:r>
              <a:endParaRPr lang="en-US" altLang="zh-CN" sz="1400" dirty="0">
                <a:solidFill>
                  <a:srgbClr val="FDFDFD"/>
                </a:solidFill>
                <a:latin typeface="微软雅黑" pitchFamily="34" charset="-122"/>
                <a:ea typeface="微软雅黑" pitchFamily="34" charset="-122"/>
              </a:endParaRPr>
            </a:p>
            <a:p>
              <a:pPr algn="ctr"/>
              <a:r>
                <a:rPr lang="zh-CN" altLang="en-US" sz="1400" dirty="0">
                  <a:solidFill>
                    <a:srgbClr val="FDFDFD"/>
                  </a:solidFill>
                  <a:latin typeface="微软雅黑" pitchFamily="34" charset="-122"/>
                  <a:ea typeface="微软雅黑" pitchFamily="34" charset="-122"/>
                </a:rPr>
                <a:t>项目实施项目实施</a:t>
              </a:r>
            </a:p>
            <a:p>
              <a:pPr algn="ctr"/>
              <a:r>
                <a:rPr lang="zh-CN" altLang="en-US" sz="1400" dirty="0">
                  <a:solidFill>
                    <a:srgbClr val="FDFDFD"/>
                  </a:solidFill>
                  <a:latin typeface="微软雅黑" pitchFamily="34" charset="-122"/>
                  <a:ea typeface="微软雅黑" pitchFamily="34" charset="-122"/>
                </a:rPr>
                <a:t>项目实施项目实施</a:t>
              </a:r>
            </a:p>
            <a:p>
              <a:pPr algn="ctr"/>
              <a:r>
                <a:rPr lang="zh-CN" altLang="en-US" sz="1400" dirty="0">
                  <a:solidFill>
                    <a:srgbClr val="FDFDFD"/>
                  </a:solidFill>
                  <a:latin typeface="微软雅黑" pitchFamily="34" charset="-122"/>
                  <a:ea typeface="微软雅黑" pitchFamily="34" charset="-122"/>
                </a:rPr>
                <a:t>项目实施项目实施</a:t>
              </a:r>
            </a:p>
          </p:txBody>
        </p:sp>
        <p:sp>
          <p:nvSpPr>
            <p:cNvPr id="39" name="TextBox 56"/>
            <p:cNvSpPr txBox="1"/>
            <p:nvPr/>
          </p:nvSpPr>
          <p:spPr>
            <a:xfrm>
              <a:off x="4693170" y="958049"/>
              <a:ext cx="1368151" cy="409582"/>
            </a:xfrm>
            <a:prstGeom prst="rect">
              <a:avLst/>
            </a:prstGeom>
            <a:grpFill/>
          </p:spPr>
          <p:txBody>
            <a:bodyPr wrap="square" rtlCol="0">
              <a:spAutoFit/>
            </a:bodyPr>
            <a:lstStyle/>
            <a:p>
              <a:pPr algn="ctr"/>
              <a:r>
                <a:rPr lang="zh-CN" altLang="en-US" sz="2400" b="1" dirty="0" smtClean="0">
                  <a:solidFill>
                    <a:srgbClr val="FDFDFD"/>
                  </a:solidFill>
                  <a:latin typeface="微软雅黑" pitchFamily="34" charset="-122"/>
                  <a:ea typeface="微软雅黑" pitchFamily="34" charset="-122"/>
                </a:rPr>
                <a:t>教学实施</a:t>
              </a:r>
              <a:endParaRPr lang="en-US" altLang="zh-CN" sz="2400" b="1" dirty="0">
                <a:solidFill>
                  <a:srgbClr val="FDFDFD"/>
                </a:solidFill>
                <a:latin typeface="微软雅黑" pitchFamily="34" charset="-122"/>
                <a:ea typeface="微软雅黑" pitchFamily="34" charset="-122"/>
              </a:endParaRPr>
            </a:p>
          </p:txBody>
        </p:sp>
      </p:grpSp>
      <p:grpSp>
        <p:nvGrpSpPr>
          <p:cNvPr id="40" name="组合 39"/>
          <p:cNvGrpSpPr/>
          <p:nvPr/>
        </p:nvGrpSpPr>
        <p:grpSpPr>
          <a:xfrm>
            <a:off x="8605511" y="4077547"/>
            <a:ext cx="2072027" cy="1947955"/>
            <a:chOff x="6433169" y="2554060"/>
            <a:chExt cx="1839814" cy="1728197"/>
          </a:xfrm>
          <a:solidFill>
            <a:srgbClr val="F86251"/>
          </a:solidFill>
          <a:effectLst/>
        </p:grpSpPr>
        <p:sp>
          <p:nvSpPr>
            <p:cNvPr id="41" name="矩形 40"/>
            <p:cNvSpPr/>
            <p:nvPr/>
          </p:nvSpPr>
          <p:spPr>
            <a:xfrm flipV="1">
              <a:off x="6433169" y="2554060"/>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59"/>
            <p:cNvSpPr txBox="1"/>
            <p:nvPr/>
          </p:nvSpPr>
          <p:spPr>
            <a:xfrm>
              <a:off x="6596992"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itchFamily="34" charset="-122"/>
                  <a:ea typeface="微软雅黑" pitchFamily="34" charset="-122"/>
                </a:rPr>
                <a:t>项目验收项目验收</a:t>
              </a:r>
              <a:endParaRPr lang="en-US" altLang="zh-CN" sz="1400" dirty="0">
                <a:solidFill>
                  <a:srgbClr val="FDFDFD"/>
                </a:solidFill>
                <a:latin typeface="微软雅黑" pitchFamily="34" charset="-122"/>
                <a:ea typeface="微软雅黑" pitchFamily="34" charset="-122"/>
              </a:endParaRPr>
            </a:p>
            <a:p>
              <a:pPr algn="ctr"/>
              <a:r>
                <a:rPr lang="zh-CN" altLang="en-US" sz="1400" dirty="0">
                  <a:solidFill>
                    <a:srgbClr val="FDFDFD"/>
                  </a:solidFill>
                  <a:latin typeface="微软雅黑" pitchFamily="34" charset="-122"/>
                  <a:ea typeface="微软雅黑" pitchFamily="34" charset="-122"/>
                </a:rPr>
                <a:t>项目验收项目验收</a:t>
              </a:r>
            </a:p>
            <a:p>
              <a:pPr algn="ctr"/>
              <a:r>
                <a:rPr lang="zh-CN" altLang="en-US" sz="1400" dirty="0">
                  <a:solidFill>
                    <a:srgbClr val="FDFDFD"/>
                  </a:solidFill>
                  <a:latin typeface="微软雅黑" pitchFamily="34" charset="-122"/>
                  <a:ea typeface="微软雅黑" pitchFamily="34" charset="-122"/>
                </a:rPr>
                <a:t>项目验收项目验收</a:t>
              </a:r>
            </a:p>
            <a:p>
              <a:pPr algn="ctr"/>
              <a:r>
                <a:rPr lang="zh-CN" altLang="en-US" sz="1400" dirty="0">
                  <a:solidFill>
                    <a:srgbClr val="FDFDFD"/>
                  </a:solidFill>
                  <a:latin typeface="微软雅黑" pitchFamily="34" charset="-122"/>
                  <a:ea typeface="微软雅黑" pitchFamily="34" charset="-122"/>
                </a:rPr>
                <a:t>项目验收项目验收</a:t>
              </a:r>
            </a:p>
          </p:txBody>
        </p:sp>
        <p:sp>
          <p:nvSpPr>
            <p:cNvPr id="43" name="TextBox 60"/>
            <p:cNvSpPr txBox="1"/>
            <p:nvPr/>
          </p:nvSpPr>
          <p:spPr>
            <a:xfrm>
              <a:off x="6669000" y="2784814"/>
              <a:ext cx="1368152" cy="409582"/>
            </a:xfrm>
            <a:prstGeom prst="rect">
              <a:avLst/>
            </a:prstGeom>
            <a:grpFill/>
          </p:spPr>
          <p:txBody>
            <a:bodyPr wrap="square" rtlCol="0">
              <a:spAutoFit/>
            </a:bodyPr>
            <a:lstStyle/>
            <a:p>
              <a:pPr algn="ctr"/>
              <a:r>
                <a:rPr lang="zh-CN" altLang="en-US" sz="2400" b="1" dirty="0" smtClean="0">
                  <a:solidFill>
                    <a:srgbClr val="FDFDFD"/>
                  </a:solidFill>
                  <a:latin typeface="微软雅黑" pitchFamily="34" charset="-122"/>
                  <a:ea typeface="微软雅黑" pitchFamily="34" charset="-122"/>
                </a:rPr>
                <a:t>教学验收</a:t>
              </a:r>
              <a:endParaRPr lang="en-US" altLang="zh-CN" sz="2400" b="1" dirty="0">
                <a:solidFill>
                  <a:srgbClr val="FDFDFD"/>
                </a:solidFill>
                <a:latin typeface="微软雅黑" pitchFamily="34" charset="-122"/>
                <a:ea typeface="微软雅黑" pitchFamily="34" charset="-122"/>
              </a:endParaRPr>
            </a:p>
          </p:txBody>
        </p:sp>
      </p:grpSp>
      <p:sp>
        <p:nvSpPr>
          <p:cNvPr id="44" name="Freeform 22"/>
          <p:cNvSpPr>
            <a:spLocks noEditPoints="1"/>
          </p:cNvSpPr>
          <p:nvPr/>
        </p:nvSpPr>
        <p:spPr bwMode="auto">
          <a:xfrm>
            <a:off x="2296471" y="2961178"/>
            <a:ext cx="623558" cy="73227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8259533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Horizontal)">
                                      <p:cBhvr>
                                        <p:cTn id="7" dur="750"/>
                                        <p:tgtEl>
                                          <p:spTgt spid="29"/>
                                        </p:tgtEl>
                                      </p:cBhvr>
                                    </p:animEffect>
                                  </p:childTnLst>
                                </p:cTn>
                              </p:par>
                            </p:childTnLst>
                          </p:cTn>
                        </p:par>
                        <p:par>
                          <p:cTn id="8" fill="hold">
                            <p:stCondLst>
                              <p:cond delay="750"/>
                            </p:stCondLst>
                            <p:childTnLst>
                              <p:par>
                                <p:cTn id="9" presetID="2" presetClass="entr" presetSubtype="1" decel="28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ppt_x"/>
                                          </p:val>
                                        </p:tav>
                                        <p:tav tm="100000">
                                          <p:val>
                                            <p:strVal val="#ppt_x"/>
                                          </p:val>
                                        </p:tav>
                                      </p:tavLst>
                                    </p:anim>
                                    <p:anim calcmode="lin" valueType="num">
                                      <p:cBhvr additive="base">
                                        <p:cTn id="16" dur="75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750" fill="hold"/>
                                        <p:tgtEl>
                                          <p:spTgt spid="26"/>
                                        </p:tgtEl>
                                        <p:attrNameLst>
                                          <p:attrName>ppt_x</p:attrName>
                                        </p:attrNameLst>
                                      </p:cBhvr>
                                      <p:tavLst>
                                        <p:tav tm="0">
                                          <p:val>
                                            <p:strVal val="#ppt_x"/>
                                          </p:val>
                                        </p:tav>
                                        <p:tav tm="100000">
                                          <p:val>
                                            <p:strVal val="#ppt_x"/>
                                          </p:val>
                                        </p:tav>
                                      </p:tavLst>
                                    </p:anim>
                                    <p:anim calcmode="lin" valueType="num">
                                      <p:cBhvr additive="base">
                                        <p:cTn id="20" dur="750" fill="hold"/>
                                        <p:tgtEl>
                                          <p:spTgt spid="26"/>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4" decel="2800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750" fill="hold"/>
                                        <p:tgtEl>
                                          <p:spTgt spid="32"/>
                                        </p:tgtEl>
                                        <p:attrNameLst>
                                          <p:attrName>ppt_x</p:attrName>
                                        </p:attrNameLst>
                                      </p:cBhvr>
                                      <p:tavLst>
                                        <p:tav tm="0">
                                          <p:val>
                                            <p:strVal val="#ppt_x"/>
                                          </p:val>
                                        </p:tav>
                                        <p:tav tm="100000">
                                          <p:val>
                                            <p:strVal val="#ppt_x"/>
                                          </p:val>
                                        </p:tav>
                                      </p:tavLst>
                                    </p:anim>
                                    <p:anim calcmode="lin" valueType="num">
                                      <p:cBhvr additive="base">
                                        <p:cTn id="25" dur="750" fill="hold"/>
                                        <p:tgtEl>
                                          <p:spTgt spid="32"/>
                                        </p:tgtEl>
                                        <p:attrNameLst>
                                          <p:attrName>ppt_y</p:attrName>
                                        </p:attrNameLst>
                                      </p:cBhvr>
                                      <p:tavLst>
                                        <p:tav tm="0">
                                          <p:val>
                                            <p:strVal val="1+#ppt_h/2"/>
                                          </p:val>
                                        </p:tav>
                                        <p:tav tm="100000">
                                          <p:val>
                                            <p:strVal val="#ppt_y"/>
                                          </p:val>
                                        </p:tav>
                                      </p:tavLst>
                                    </p:anim>
                                  </p:childTnLst>
                                </p:cTn>
                              </p:par>
                              <p:par>
                                <p:cTn id="26" presetID="2" presetClass="entr" presetSubtype="1" decel="28000" fill="hold" nodeType="withEffect">
                                  <p:stCondLst>
                                    <p:cond delay="25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750" fill="hold"/>
                                        <p:tgtEl>
                                          <p:spTgt spid="36"/>
                                        </p:tgtEl>
                                        <p:attrNameLst>
                                          <p:attrName>ppt_x</p:attrName>
                                        </p:attrNameLst>
                                      </p:cBhvr>
                                      <p:tavLst>
                                        <p:tav tm="0">
                                          <p:val>
                                            <p:strVal val="#ppt_x"/>
                                          </p:val>
                                        </p:tav>
                                        <p:tav tm="100000">
                                          <p:val>
                                            <p:strVal val="#ppt_x"/>
                                          </p:val>
                                        </p:tav>
                                      </p:tavLst>
                                    </p:anim>
                                    <p:anim calcmode="lin" valueType="num">
                                      <p:cBhvr additive="base">
                                        <p:cTn id="29" dur="750" fill="hold"/>
                                        <p:tgtEl>
                                          <p:spTgt spid="36"/>
                                        </p:tgtEl>
                                        <p:attrNameLst>
                                          <p:attrName>ppt_y</p:attrName>
                                        </p:attrNameLst>
                                      </p:cBhvr>
                                      <p:tavLst>
                                        <p:tav tm="0">
                                          <p:val>
                                            <p:strVal val="0-#ppt_h/2"/>
                                          </p:val>
                                        </p:tav>
                                        <p:tav tm="100000">
                                          <p:val>
                                            <p:strVal val="#ppt_y"/>
                                          </p:val>
                                        </p:tav>
                                      </p:tavLst>
                                    </p:anim>
                                  </p:childTnLst>
                                </p:cTn>
                              </p:par>
                              <p:par>
                                <p:cTn id="30" presetID="2" presetClass="entr" presetSubtype="4" decel="28000" fill="hold" nodeType="withEffect">
                                  <p:stCondLst>
                                    <p:cond delay="50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750" fill="hold"/>
                                        <p:tgtEl>
                                          <p:spTgt spid="40"/>
                                        </p:tgtEl>
                                        <p:attrNameLst>
                                          <p:attrName>ppt_x</p:attrName>
                                        </p:attrNameLst>
                                      </p:cBhvr>
                                      <p:tavLst>
                                        <p:tav tm="0">
                                          <p:val>
                                            <p:strVal val="#ppt_x"/>
                                          </p:val>
                                        </p:tav>
                                        <p:tav tm="100000">
                                          <p:val>
                                            <p:strVal val="#ppt_x"/>
                                          </p:val>
                                        </p:tav>
                                      </p:tavLst>
                                    </p:anim>
                                    <p:anim calcmode="lin" valueType="num">
                                      <p:cBhvr additive="base">
                                        <p:cTn id="33"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教学实施</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003854" y="2128801"/>
            <a:ext cx="2960446" cy="2960446"/>
          </a:xfrm>
          <a:prstGeom prst="ellipse">
            <a:avLst/>
          </a:prstGeom>
          <a:blipFill>
            <a:blip r:embed="rId10"/>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97064" y="3712215"/>
            <a:ext cx="2332798" cy="2332798"/>
          </a:xfrm>
          <a:prstGeom prst="ellipse">
            <a:avLst/>
          </a:prstGeom>
          <a:blipFill>
            <a:blip r:embed="rId11"/>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7146388" y="2000107"/>
            <a:ext cx="5045612" cy="1016386"/>
            <a:chOff x="7146388" y="2000107"/>
            <a:chExt cx="5045612" cy="1016386"/>
          </a:xfrm>
        </p:grpSpPr>
        <p:sp>
          <p:nvSpPr>
            <p:cNvPr id="29" name="任意多边形 28"/>
            <p:cNvSpPr/>
            <p:nvPr/>
          </p:nvSpPr>
          <p:spPr>
            <a:xfrm>
              <a:off x="7146388" y="2000107"/>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48"/>
            <p:cNvSpPr>
              <a:spLocks noEditPoints="1"/>
            </p:cNvSpPr>
            <p:nvPr/>
          </p:nvSpPr>
          <p:spPr bwMode="auto">
            <a:xfrm>
              <a:off x="7455120" y="2270724"/>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79A4C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1" name="TextBox 12"/>
            <p:cNvSpPr txBox="1"/>
            <p:nvPr/>
          </p:nvSpPr>
          <p:spPr>
            <a:xfrm>
              <a:off x="8334661" y="2092801"/>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7146388" y="3094465"/>
            <a:ext cx="5045612" cy="1016386"/>
            <a:chOff x="7146388" y="3094465"/>
            <a:chExt cx="5045612" cy="1016386"/>
          </a:xfrm>
        </p:grpSpPr>
        <p:sp>
          <p:nvSpPr>
            <p:cNvPr id="33" name="任意多边形 32"/>
            <p:cNvSpPr/>
            <p:nvPr/>
          </p:nvSpPr>
          <p:spPr>
            <a:xfrm>
              <a:off x="7146388" y="3094465"/>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26"/>
            <p:cNvSpPr>
              <a:spLocks noEditPoints="1"/>
            </p:cNvSpPr>
            <p:nvPr/>
          </p:nvSpPr>
          <p:spPr bwMode="auto">
            <a:xfrm>
              <a:off x="7490872" y="3404387"/>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2E2D9"/>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5" name="TextBox 12"/>
            <p:cNvSpPr txBox="1"/>
            <p:nvPr/>
          </p:nvSpPr>
          <p:spPr>
            <a:xfrm>
              <a:off x="8334661" y="3187159"/>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146388" y="4188823"/>
            <a:ext cx="5045612" cy="1016386"/>
            <a:chOff x="7146388" y="4188823"/>
            <a:chExt cx="5045612" cy="1016386"/>
          </a:xfrm>
        </p:grpSpPr>
        <p:sp>
          <p:nvSpPr>
            <p:cNvPr id="37" name="任意多边形 36"/>
            <p:cNvSpPr/>
            <p:nvPr/>
          </p:nvSpPr>
          <p:spPr>
            <a:xfrm>
              <a:off x="7146388" y="4188823"/>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1"/>
            <p:cNvSpPr>
              <a:spLocks noEditPoints="1"/>
            </p:cNvSpPr>
            <p:nvPr/>
          </p:nvSpPr>
          <p:spPr bwMode="auto">
            <a:xfrm>
              <a:off x="7521534" y="4481030"/>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5CA4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9" name="TextBox 12"/>
            <p:cNvSpPr txBox="1"/>
            <p:nvPr/>
          </p:nvSpPr>
          <p:spPr>
            <a:xfrm>
              <a:off x="8334661" y="4224803"/>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146388" y="5283181"/>
            <a:ext cx="5045612" cy="1016386"/>
            <a:chOff x="7146388" y="5283181"/>
            <a:chExt cx="5045612" cy="1016386"/>
          </a:xfrm>
        </p:grpSpPr>
        <p:sp>
          <p:nvSpPr>
            <p:cNvPr id="41" name="任意多边形 40"/>
            <p:cNvSpPr/>
            <p:nvPr/>
          </p:nvSpPr>
          <p:spPr>
            <a:xfrm>
              <a:off x="7146388" y="5283181"/>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16"/>
            <p:cNvSpPr>
              <a:spLocks noEditPoints="1"/>
            </p:cNvSpPr>
            <p:nvPr/>
          </p:nvSpPr>
          <p:spPr bwMode="auto">
            <a:xfrm>
              <a:off x="7439829" y="5608665"/>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8625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TextBox 12"/>
            <p:cNvSpPr txBox="1"/>
            <p:nvPr/>
          </p:nvSpPr>
          <p:spPr>
            <a:xfrm>
              <a:off x="8334661" y="5375875"/>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5270791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decel="36000"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2" presetClass="entr" presetSubtype="2"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750"/>
                                        <p:tgtEl>
                                          <p:spTgt spid="28"/>
                                        </p:tgtEl>
                                      </p:cBhvr>
                                    </p:animEffect>
                                  </p:childTnLst>
                                </p:cTn>
                              </p:par>
                            </p:childTnLst>
                          </p:cTn>
                        </p:par>
                        <p:par>
                          <p:cTn id="17" fill="hold">
                            <p:stCondLst>
                              <p:cond delay="2000"/>
                            </p:stCondLst>
                            <p:childTnLst>
                              <p:par>
                                <p:cTn id="18" presetID="22" presetClass="entr" presetSubtype="2"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750"/>
                                        <p:tgtEl>
                                          <p:spTgt spid="32"/>
                                        </p:tgtEl>
                                      </p:cBhvr>
                                    </p:animEffect>
                                  </p:childTnLst>
                                </p:cTn>
                              </p:par>
                            </p:childTnLst>
                          </p:cTn>
                        </p:par>
                        <p:par>
                          <p:cTn id="21" fill="hold">
                            <p:stCondLst>
                              <p:cond delay="2750"/>
                            </p:stCondLst>
                            <p:childTnLst>
                              <p:par>
                                <p:cTn id="22" presetID="2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right)">
                                      <p:cBhvr>
                                        <p:cTn id="24" dur="750"/>
                                        <p:tgtEl>
                                          <p:spTgt spid="36"/>
                                        </p:tgtEl>
                                      </p:cBhvr>
                                    </p:animEffect>
                                  </p:childTnLst>
                                </p:cTn>
                              </p:par>
                            </p:childTnLst>
                          </p:cTn>
                        </p:par>
                        <p:par>
                          <p:cTn id="25" fill="hold">
                            <p:stCondLst>
                              <p:cond delay="3500"/>
                            </p:stCondLst>
                            <p:childTnLst>
                              <p:par>
                                <p:cTn id="26" presetID="22" presetClass="entr" presetSubtype="2"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right)">
                                      <p:cBhvr>
                                        <p:cTn id="28"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0"/>
            <a:ext cx="12212664" cy="6858000"/>
            <a:chOff x="0" y="0"/>
            <a:chExt cx="12212664" cy="6858000"/>
          </a:xfrm>
        </p:grpSpPr>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49" name="图片 48"/>
            <p:cNvPicPr>
              <a:picLocks noChangeAspect="1"/>
            </p:cNvPicPr>
            <p:nvPr/>
          </p:nvPicPr>
          <p:blipFill rotWithShape="1">
            <a:blip r:embed="rId3">
              <a:extLst>
                <a:ext uri="{28A0092B-C50C-407E-A947-70E740481C1C}">
                  <a14:useLocalDpi xmlns:a14="http://schemas.microsoft.com/office/drawing/2010/main" val="0"/>
                </a:ext>
              </a:extLst>
            </a:blip>
            <a:srcRect r="17402"/>
            <a:stretch/>
          </p:blipFill>
          <p:spPr>
            <a:xfrm>
              <a:off x="6548035" y="0"/>
              <a:ext cx="5664629" cy="6858000"/>
            </a:xfrm>
            <a:prstGeom prst="rect">
              <a:avLst/>
            </a:prstGeom>
          </p:spPr>
        </p:pic>
      </p:grpSp>
      <p:sp>
        <p:nvSpPr>
          <p:cNvPr id="57" name="矩形 56"/>
          <p:cNvSpPr/>
          <p:nvPr/>
        </p:nvSpPr>
        <p:spPr>
          <a:xfrm rot="18899340">
            <a:off x="5635461" y="2120600"/>
            <a:ext cx="4143699" cy="4479288"/>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8216" y="5021449"/>
            <a:ext cx="5750802" cy="1139664"/>
            <a:chOff x="4398882" y="2540430"/>
            <a:chExt cx="3243263" cy="644526"/>
          </a:xfrm>
        </p:grpSpPr>
        <p:sp>
          <p:nvSpPr>
            <p:cNvPr id="52" name="Freeform 5"/>
            <p:cNvSpPr>
              <a:spLocks/>
            </p:cNvSpPr>
            <p:nvPr/>
          </p:nvSpPr>
          <p:spPr bwMode="auto">
            <a:xfrm>
              <a:off x="4398882" y="2643618"/>
              <a:ext cx="433388" cy="541338"/>
            </a:xfrm>
            <a:custGeom>
              <a:avLst/>
              <a:gdLst>
                <a:gd name="T0" fmla="*/ 138 w 273"/>
                <a:gd name="T1" fmla="*/ 171 h 341"/>
                <a:gd name="T2" fmla="*/ 0 w 273"/>
                <a:gd name="T3" fmla="*/ 341 h 341"/>
                <a:gd name="T4" fmla="*/ 273 w 273"/>
                <a:gd name="T5" fmla="*/ 341 h 341"/>
                <a:gd name="T6" fmla="*/ 273 w 273"/>
                <a:gd name="T7" fmla="*/ 0 h 341"/>
                <a:gd name="T8" fmla="*/ 0 w 273"/>
                <a:gd name="T9" fmla="*/ 0 h 341"/>
                <a:gd name="T10" fmla="*/ 138 w 273"/>
                <a:gd name="T11" fmla="*/ 171 h 341"/>
              </a:gdLst>
              <a:ahLst/>
              <a:cxnLst>
                <a:cxn ang="0">
                  <a:pos x="T0" y="T1"/>
                </a:cxn>
                <a:cxn ang="0">
                  <a:pos x="T2" y="T3"/>
                </a:cxn>
                <a:cxn ang="0">
                  <a:pos x="T4" y="T5"/>
                </a:cxn>
                <a:cxn ang="0">
                  <a:pos x="T6" y="T7"/>
                </a:cxn>
                <a:cxn ang="0">
                  <a:pos x="T8" y="T9"/>
                </a:cxn>
                <a:cxn ang="0">
                  <a:pos x="T10" y="T11"/>
                </a:cxn>
              </a:cxnLst>
              <a:rect l="0" t="0" r="r" b="b"/>
              <a:pathLst>
                <a:path w="273" h="341">
                  <a:moveTo>
                    <a:pt x="138" y="171"/>
                  </a:moveTo>
                  <a:lnTo>
                    <a:pt x="0" y="341"/>
                  </a:lnTo>
                  <a:lnTo>
                    <a:pt x="273" y="341"/>
                  </a:lnTo>
                  <a:lnTo>
                    <a:pt x="273" y="0"/>
                  </a:lnTo>
                  <a:lnTo>
                    <a:pt x="0" y="0"/>
                  </a:lnTo>
                  <a:lnTo>
                    <a:pt x="138"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7210345" y="2643618"/>
              <a:ext cx="431800" cy="541338"/>
            </a:xfrm>
            <a:custGeom>
              <a:avLst/>
              <a:gdLst>
                <a:gd name="T0" fmla="*/ 137 w 272"/>
                <a:gd name="T1" fmla="*/ 171 h 341"/>
                <a:gd name="T2" fmla="*/ 272 w 272"/>
                <a:gd name="T3" fmla="*/ 341 h 341"/>
                <a:gd name="T4" fmla="*/ 0 w 272"/>
                <a:gd name="T5" fmla="*/ 341 h 341"/>
                <a:gd name="T6" fmla="*/ 0 w 272"/>
                <a:gd name="T7" fmla="*/ 0 h 341"/>
                <a:gd name="T8" fmla="*/ 272 w 272"/>
                <a:gd name="T9" fmla="*/ 0 h 341"/>
                <a:gd name="T10" fmla="*/ 137 w 272"/>
                <a:gd name="T11" fmla="*/ 171 h 341"/>
              </a:gdLst>
              <a:ahLst/>
              <a:cxnLst>
                <a:cxn ang="0">
                  <a:pos x="T0" y="T1"/>
                </a:cxn>
                <a:cxn ang="0">
                  <a:pos x="T2" y="T3"/>
                </a:cxn>
                <a:cxn ang="0">
                  <a:pos x="T4" y="T5"/>
                </a:cxn>
                <a:cxn ang="0">
                  <a:pos x="T6" y="T7"/>
                </a:cxn>
                <a:cxn ang="0">
                  <a:pos x="T8" y="T9"/>
                </a:cxn>
                <a:cxn ang="0">
                  <a:pos x="T10" y="T11"/>
                </a:cxn>
              </a:cxnLst>
              <a:rect l="0" t="0" r="r" b="b"/>
              <a:pathLst>
                <a:path w="272" h="341">
                  <a:moveTo>
                    <a:pt x="137" y="171"/>
                  </a:moveTo>
                  <a:lnTo>
                    <a:pt x="272" y="341"/>
                  </a:lnTo>
                  <a:lnTo>
                    <a:pt x="0" y="341"/>
                  </a:lnTo>
                  <a:lnTo>
                    <a:pt x="0" y="0"/>
                  </a:lnTo>
                  <a:lnTo>
                    <a:pt x="272" y="0"/>
                  </a:lnTo>
                  <a:lnTo>
                    <a:pt x="137"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7"/>
            <p:cNvSpPr>
              <a:spLocks noChangeArrowheads="1"/>
            </p:cNvSpPr>
            <p:nvPr/>
          </p:nvSpPr>
          <p:spPr bwMode="auto">
            <a:xfrm>
              <a:off x="4643357" y="2540430"/>
              <a:ext cx="2754313" cy="546100"/>
            </a:xfrm>
            <a:prstGeom prst="rect">
              <a:avLst/>
            </a:prstGeom>
            <a:solidFill>
              <a:srgbClr val="24A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
            <p:cNvSpPr>
              <a:spLocks/>
            </p:cNvSpPr>
            <p:nvPr/>
          </p:nvSpPr>
          <p:spPr bwMode="auto">
            <a:xfrm>
              <a:off x="4643357" y="3086530"/>
              <a:ext cx="188913" cy="98425"/>
            </a:xfrm>
            <a:custGeom>
              <a:avLst/>
              <a:gdLst>
                <a:gd name="T0" fmla="*/ 119 w 119"/>
                <a:gd name="T1" fmla="*/ 62 h 62"/>
                <a:gd name="T2" fmla="*/ 0 w 119"/>
                <a:gd name="T3" fmla="*/ 0 h 62"/>
                <a:gd name="T4" fmla="*/ 0 w 119"/>
                <a:gd name="T5" fmla="*/ 0 h 62"/>
                <a:gd name="T6" fmla="*/ 119 w 119"/>
                <a:gd name="T7" fmla="*/ 0 h 62"/>
                <a:gd name="T8" fmla="*/ 119 w 119"/>
                <a:gd name="T9" fmla="*/ 62 h 62"/>
              </a:gdLst>
              <a:ahLst/>
              <a:cxnLst>
                <a:cxn ang="0">
                  <a:pos x="T0" y="T1"/>
                </a:cxn>
                <a:cxn ang="0">
                  <a:pos x="T2" y="T3"/>
                </a:cxn>
                <a:cxn ang="0">
                  <a:pos x="T4" y="T5"/>
                </a:cxn>
                <a:cxn ang="0">
                  <a:pos x="T6" y="T7"/>
                </a:cxn>
                <a:cxn ang="0">
                  <a:pos x="T8" y="T9"/>
                </a:cxn>
              </a:cxnLst>
              <a:rect l="0" t="0" r="r" b="b"/>
              <a:pathLst>
                <a:path w="119" h="62">
                  <a:moveTo>
                    <a:pt x="119" y="62"/>
                  </a:moveTo>
                  <a:lnTo>
                    <a:pt x="0" y="0"/>
                  </a:lnTo>
                  <a:lnTo>
                    <a:pt x="0" y="0"/>
                  </a:lnTo>
                  <a:lnTo>
                    <a:pt x="119" y="0"/>
                  </a:lnTo>
                  <a:lnTo>
                    <a:pt x="119"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
            <p:cNvSpPr>
              <a:spLocks/>
            </p:cNvSpPr>
            <p:nvPr/>
          </p:nvSpPr>
          <p:spPr bwMode="auto">
            <a:xfrm>
              <a:off x="7210345" y="3086530"/>
              <a:ext cx="187325" cy="98425"/>
            </a:xfrm>
            <a:custGeom>
              <a:avLst/>
              <a:gdLst>
                <a:gd name="T0" fmla="*/ 0 w 118"/>
                <a:gd name="T1" fmla="*/ 62 h 62"/>
                <a:gd name="T2" fmla="*/ 118 w 118"/>
                <a:gd name="T3" fmla="*/ 0 h 62"/>
                <a:gd name="T4" fmla="*/ 118 w 118"/>
                <a:gd name="T5" fmla="*/ 0 h 62"/>
                <a:gd name="T6" fmla="*/ 0 w 118"/>
                <a:gd name="T7" fmla="*/ 0 h 62"/>
                <a:gd name="T8" fmla="*/ 0 w 118"/>
                <a:gd name="T9" fmla="*/ 62 h 62"/>
              </a:gdLst>
              <a:ahLst/>
              <a:cxnLst>
                <a:cxn ang="0">
                  <a:pos x="T0" y="T1"/>
                </a:cxn>
                <a:cxn ang="0">
                  <a:pos x="T2" y="T3"/>
                </a:cxn>
                <a:cxn ang="0">
                  <a:pos x="T4" y="T5"/>
                </a:cxn>
                <a:cxn ang="0">
                  <a:pos x="T6" y="T7"/>
                </a:cxn>
                <a:cxn ang="0">
                  <a:pos x="T8" y="T9"/>
                </a:cxn>
              </a:cxnLst>
              <a:rect l="0" t="0" r="r" b="b"/>
              <a:pathLst>
                <a:path w="118" h="62">
                  <a:moveTo>
                    <a:pt x="0" y="62"/>
                  </a:moveTo>
                  <a:lnTo>
                    <a:pt x="118" y="0"/>
                  </a:lnTo>
                  <a:lnTo>
                    <a:pt x="118" y="0"/>
                  </a:lnTo>
                  <a:lnTo>
                    <a:pt x="0" y="0"/>
                  </a:lnTo>
                  <a:lnTo>
                    <a:pt x="0"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8" name="图片 57"/>
          <p:cNvPicPr>
            <a:picLocks noChangeAspect="1"/>
          </p:cNvPicPr>
          <p:nvPr/>
        </p:nvPicPr>
        <p:blipFill>
          <a:blip r:embed="rId4"/>
          <a:stretch>
            <a:fillRect/>
          </a:stretch>
        </p:blipFill>
        <p:spPr>
          <a:xfrm>
            <a:off x="3769991" y="743049"/>
            <a:ext cx="1313084" cy="1747488"/>
          </a:xfrm>
          <a:prstGeom prst="rect">
            <a:avLst/>
          </a:prstGeom>
        </p:spPr>
      </p:pic>
      <p:pic>
        <p:nvPicPr>
          <p:cNvPr id="59" name="图片 58"/>
          <p:cNvPicPr>
            <a:picLocks noChangeAspect="1"/>
          </p:cNvPicPr>
          <p:nvPr/>
        </p:nvPicPr>
        <p:blipFill>
          <a:blip r:embed="rId5"/>
          <a:stretch>
            <a:fillRect/>
          </a:stretch>
        </p:blipFill>
        <p:spPr>
          <a:xfrm>
            <a:off x="6131913" y="311537"/>
            <a:ext cx="2215974" cy="2087369"/>
          </a:xfrm>
          <a:prstGeom prst="rect">
            <a:avLst/>
          </a:prstGeom>
        </p:spPr>
      </p:pic>
      <p:pic>
        <p:nvPicPr>
          <p:cNvPr id="60" name="图片 59"/>
          <p:cNvPicPr>
            <a:picLocks noChangeAspect="1"/>
          </p:cNvPicPr>
          <p:nvPr/>
        </p:nvPicPr>
        <p:blipFill>
          <a:blip r:embed="rId6"/>
          <a:stretch>
            <a:fillRect/>
          </a:stretch>
        </p:blipFill>
        <p:spPr>
          <a:xfrm>
            <a:off x="3669138" y="2100686"/>
            <a:ext cx="959728" cy="908405"/>
          </a:xfrm>
          <a:prstGeom prst="rect">
            <a:avLst/>
          </a:prstGeom>
        </p:spPr>
      </p:pic>
      <p:pic>
        <p:nvPicPr>
          <p:cNvPr id="61" name="图片 60"/>
          <p:cNvPicPr>
            <a:picLocks noChangeAspect="1"/>
          </p:cNvPicPr>
          <p:nvPr/>
        </p:nvPicPr>
        <p:blipFill>
          <a:blip r:embed="rId7"/>
          <a:stretch>
            <a:fillRect/>
          </a:stretch>
        </p:blipFill>
        <p:spPr>
          <a:xfrm>
            <a:off x="4089641" y="507382"/>
            <a:ext cx="1911914" cy="1468909"/>
          </a:xfrm>
          <a:prstGeom prst="rect">
            <a:avLst/>
          </a:prstGeom>
        </p:spPr>
      </p:pic>
      <p:pic>
        <p:nvPicPr>
          <p:cNvPr id="62" name="图片 61"/>
          <p:cNvPicPr>
            <a:picLocks noChangeAspect="1"/>
          </p:cNvPicPr>
          <p:nvPr/>
        </p:nvPicPr>
        <p:blipFill>
          <a:blip r:embed="rId8"/>
          <a:stretch>
            <a:fillRect/>
          </a:stretch>
        </p:blipFill>
        <p:spPr>
          <a:xfrm>
            <a:off x="5842512" y="3452883"/>
            <a:ext cx="1982159" cy="1218202"/>
          </a:xfrm>
          <a:prstGeom prst="rect">
            <a:avLst/>
          </a:prstGeom>
        </p:spPr>
      </p:pic>
      <p:pic>
        <p:nvPicPr>
          <p:cNvPr id="63" name="图片 62"/>
          <p:cNvPicPr>
            <a:picLocks noChangeAspect="1"/>
          </p:cNvPicPr>
          <p:nvPr/>
        </p:nvPicPr>
        <p:blipFill>
          <a:blip r:embed="rId9"/>
          <a:stretch>
            <a:fillRect/>
          </a:stretch>
        </p:blipFill>
        <p:spPr>
          <a:xfrm>
            <a:off x="3930421" y="3066582"/>
            <a:ext cx="897358" cy="897358"/>
          </a:xfrm>
          <a:prstGeom prst="rect">
            <a:avLst/>
          </a:prstGeom>
        </p:spPr>
      </p:pic>
      <p:pic>
        <p:nvPicPr>
          <p:cNvPr id="64" name="图片 63"/>
          <p:cNvPicPr>
            <a:picLocks noChangeAspect="1"/>
          </p:cNvPicPr>
          <p:nvPr/>
        </p:nvPicPr>
        <p:blipFill>
          <a:blip r:embed="rId10"/>
          <a:stretch>
            <a:fillRect/>
          </a:stretch>
        </p:blipFill>
        <p:spPr>
          <a:xfrm>
            <a:off x="7287861" y="1301517"/>
            <a:ext cx="1678661" cy="1672467"/>
          </a:xfrm>
          <a:prstGeom prst="rect">
            <a:avLst/>
          </a:prstGeom>
        </p:spPr>
      </p:pic>
      <p:pic>
        <p:nvPicPr>
          <p:cNvPr id="65" name="图片 64"/>
          <p:cNvPicPr>
            <a:picLocks noChangeAspect="1"/>
          </p:cNvPicPr>
          <p:nvPr/>
        </p:nvPicPr>
        <p:blipFill>
          <a:blip r:embed="rId11"/>
          <a:stretch>
            <a:fillRect/>
          </a:stretch>
        </p:blipFill>
        <p:spPr>
          <a:xfrm>
            <a:off x="7407275" y="2782259"/>
            <a:ext cx="1269271" cy="1411131"/>
          </a:xfrm>
          <a:prstGeom prst="rect">
            <a:avLst/>
          </a:prstGeom>
        </p:spPr>
      </p:pic>
      <p:pic>
        <p:nvPicPr>
          <p:cNvPr id="66" name="图片 65"/>
          <p:cNvPicPr>
            <a:picLocks noChangeAspect="1"/>
          </p:cNvPicPr>
          <p:nvPr/>
        </p:nvPicPr>
        <p:blipFill>
          <a:blip r:embed="rId12"/>
          <a:stretch>
            <a:fillRect/>
          </a:stretch>
        </p:blipFill>
        <p:spPr>
          <a:xfrm>
            <a:off x="5794719" y="244847"/>
            <a:ext cx="1442443" cy="1691140"/>
          </a:xfrm>
          <a:prstGeom prst="rect">
            <a:avLst/>
          </a:prstGeom>
        </p:spPr>
      </p:pic>
      <p:pic>
        <p:nvPicPr>
          <p:cNvPr id="28" name="图片 27"/>
          <p:cNvPicPr>
            <a:picLocks noChangeAspect="1"/>
          </p:cNvPicPr>
          <p:nvPr/>
        </p:nvPicPr>
        <p:blipFill>
          <a:blip r:embed="rId13"/>
          <a:stretch>
            <a:fillRect/>
          </a:stretch>
        </p:blipFill>
        <p:spPr>
          <a:xfrm>
            <a:off x="4149002" y="852200"/>
            <a:ext cx="3929230" cy="3492650"/>
          </a:xfrm>
          <a:prstGeom prst="rect">
            <a:avLst/>
          </a:prstGeom>
          <a:effectLst>
            <a:outerShdw blurRad="50800" dist="38100" dir="2700000" algn="tl" rotWithShape="0">
              <a:prstClr val="black">
                <a:alpha val="40000"/>
              </a:prstClr>
            </a:outerShdw>
          </a:effectLst>
        </p:spPr>
      </p:pic>
      <p:sp>
        <p:nvSpPr>
          <p:cNvPr id="45" name="文本框 4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582461" y="1583147"/>
            <a:ext cx="3262432" cy="1508105"/>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000" dirty="0" smtClean="0">
                <a:solidFill>
                  <a:schemeClr val="tx1">
                    <a:lumMod val="85000"/>
                    <a:lumOff val="15000"/>
                  </a:schemeClr>
                </a:solidFill>
                <a:latin typeface="Microsoft YaHei" panose="020B0503020204020204" pitchFamily="34" charset="-122"/>
                <a:ea typeface="Microsoft YaHei" panose="020B0503020204020204" pitchFamily="34" charset="-122"/>
              </a:rPr>
              <a:t>教学反思</a:t>
            </a:r>
            <a:endParaRPr lang="en-US" altLang="zh-CN" sz="60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67" name="文本框 6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721897" y="4673110"/>
            <a:ext cx="4168129" cy="1323439"/>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en-US" altLang="zh-CN" sz="4800" b="1" dirty="0" smtClean="0">
                <a:solidFill>
                  <a:schemeClr val="bg1"/>
                </a:solidFill>
                <a:latin typeface="Kartika" panose="02020503030404060203" pitchFamily="18" charset="0"/>
                <a:ea typeface="幼圆" panose="02010509060101010101" pitchFamily="49" charset="-122"/>
                <a:cs typeface="Kartika" panose="02020503030404060203" pitchFamily="18" charset="0"/>
              </a:rPr>
              <a:t>PART     04</a:t>
            </a:r>
            <a:endParaRPr lang="en-US" altLang="zh-CN" sz="5400" b="1" dirty="0">
              <a:solidFill>
                <a:schemeClr val="bg1"/>
              </a:solidFill>
              <a:latin typeface="Kartika" panose="02020503030404060203" pitchFamily="18" charset="0"/>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3824093393"/>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randombar(horizontal)">
                                      <p:cBhvr>
                                        <p:cTn id="7" dur="500"/>
                                        <p:tgtEl>
                                          <p:spTgt spid="63"/>
                                        </p:tgtEl>
                                      </p:cBhvr>
                                    </p:animEffect>
                                  </p:childTnLst>
                                </p:cTn>
                              </p:par>
                              <p:par>
                                <p:cTn id="8" presetID="14" presetClass="entr" presetSubtype="10" fill="hold" nodeType="withEffect">
                                  <p:stCondLst>
                                    <p:cond delay="25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par>
                                <p:cTn id="11" presetID="14" presetClass="entr" presetSubtype="10" fill="hold" nodeType="withEffect">
                                  <p:stCondLst>
                                    <p:cond delay="500"/>
                                  </p:stCondLst>
                                  <p:childTnLst>
                                    <p:set>
                                      <p:cBhvr>
                                        <p:cTn id="12" dur="1" fill="hold">
                                          <p:stCondLst>
                                            <p:cond delay="0"/>
                                          </p:stCondLst>
                                        </p:cTn>
                                        <p:tgtEl>
                                          <p:spTgt spid="58"/>
                                        </p:tgtEl>
                                        <p:attrNameLst>
                                          <p:attrName>style.visibility</p:attrName>
                                        </p:attrNameLst>
                                      </p:cBhvr>
                                      <p:to>
                                        <p:strVal val="visible"/>
                                      </p:to>
                                    </p:set>
                                    <p:animEffect transition="in" filter="randombar(horizontal)">
                                      <p:cBhvr>
                                        <p:cTn id="13" dur="500"/>
                                        <p:tgtEl>
                                          <p:spTgt spid="58"/>
                                        </p:tgtEl>
                                      </p:cBhvr>
                                    </p:animEffect>
                                  </p:childTnLst>
                                </p:cTn>
                              </p:par>
                              <p:par>
                                <p:cTn id="14" presetID="14" presetClass="entr" presetSubtype="10" fill="hold" nodeType="withEffect">
                                  <p:stCondLst>
                                    <p:cond delay="750"/>
                                  </p:stCondLst>
                                  <p:childTnLst>
                                    <p:set>
                                      <p:cBhvr>
                                        <p:cTn id="15" dur="1" fill="hold">
                                          <p:stCondLst>
                                            <p:cond delay="0"/>
                                          </p:stCondLst>
                                        </p:cTn>
                                        <p:tgtEl>
                                          <p:spTgt spid="61"/>
                                        </p:tgtEl>
                                        <p:attrNameLst>
                                          <p:attrName>style.visibility</p:attrName>
                                        </p:attrNameLst>
                                      </p:cBhvr>
                                      <p:to>
                                        <p:strVal val="visible"/>
                                      </p:to>
                                    </p:set>
                                    <p:animEffect transition="in" filter="randombar(horizontal)">
                                      <p:cBhvr>
                                        <p:cTn id="16" dur="500"/>
                                        <p:tgtEl>
                                          <p:spTgt spid="61"/>
                                        </p:tgtEl>
                                      </p:cBhvr>
                                    </p:animEffect>
                                  </p:childTnLst>
                                </p:cTn>
                              </p:par>
                              <p:par>
                                <p:cTn id="17" presetID="14" presetClass="entr" presetSubtype="10" fill="hold" nodeType="withEffect">
                                  <p:stCondLst>
                                    <p:cond delay="1000"/>
                                  </p:stCondLst>
                                  <p:childTnLst>
                                    <p:set>
                                      <p:cBhvr>
                                        <p:cTn id="18" dur="1" fill="hold">
                                          <p:stCondLst>
                                            <p:cond delay="0"/>
                                          </p:stCondLst>
                                        </p:cTn>
                                        <p:tgtEl>
                                          <p:spTgt spid="66"/>
                                        </p:tgtEl>
                                        <p:attrNameLst>
                                          <p:attrName>style.visibility</p:attrName>
                                        </p:attrNameLst>
                                      </p:cBhvr>
                                      <p:to>
                                        <p:strVal val="visible"/>
                                      </p:to>
                                    </p:set>
                                    <p:animEffect transition="in" filter="randombar(horizontal)">
                                      <p:cBhvr>
                                        <p:cTn id="19" dur="500"/>
                                        <p:tgtEl>
                                          <p:spTgt spid="66"/>
                                        </p:tgtEl>
                                      </p:cBhvr>
                                    </p:animEffect>
                                  </p:childTnLst>
                                </p:cTn>
                              </p:par>
                              <p:par>
                                <p:cTn id="20" presetID="14" presetClass="entr" presetSubtype="10" fill="hold" nodeType="withEffect">
                                  <p:stCondLst>
                                    <p:cond delay="1250"/>
                                  </p:stCondLst>
                                  <p:childTnLst>
                                    <p:set>
                                      <p:cBhvr>
                                        <p:cTn id="21" dur="1" fill="hold">
                                          <p:stCondLst>
                                            <p:cond delay="0"/>
                                          </p:stCondLst>
                                        </p:cTn>
                                        <p:tgtEl>
                                          <p:spTgt spid="59"/>
                                        </p:tgtEl>
                                        <p:attrNameLst>
                                          <p:attrName>style.visibility</p:attrName>
                                        </p:attrNameLst>
                                      </p:cBhvr>
                                      <p:to>
                                        <p:strVal val="visible"/>
                                      </p:to>
                                    </p:set>
                                    <p:animEffect transition="in" filter="randombar(horizontal)">
                                      <p:cBhvr>
                                        <p:cTn id="22" dur="500"/>
                                        <p:tgtEl>
                                          <p:spTgt spid="59"/>
                                        </p:tgtEl>
                                      </p:cBhvr>
                                    </p:animEffect>
                                  </p:childTnLst>
                                </p:cTn>
                              </p:par>
                              <p:par>
                                <p:cTn id="23" presetID="14" presetClass="entr" presetSubtype="10" fill="hold" nodeType="withEffect">
                                  <p:stCondLst>
                                    <p:cond delay="1500"/>
                                  </p:stCondLst>
                                  <p:childTnLst>
                                    <p:set>
                                      <p:cBhvr>
                                        <p:cTn id="24" dur="1" fill="hold">
                                          <p:stCondLst>
                                            <p:cond delay="0"/>
                                          </p:stCondLst>
                                        </p:cTn>
                                        <p:tgtEl>
                                          <p:spTgt spid="64"/>
                                        </p:tgtEl>
                                        <p:attrNameLst>
                                          <p:attrName>style.visibility</p:attrName>
                                        </p:attrNameLst>
                                      </p:cBhvr>
                                      <p:to>
                                        <p:strVal val="visible"/>
                                      </p:to>
                                    </p:set>
                                    <p:animEffect transition="in" filter="randombar(horizontal)">
                                      <p:cBhvr>
                                        <p:cTn id="25" dur="500"/>
                                        <p:tgtEl>
                                          <p:spTgt spid="64"/>
                                        </p:tgtEl>
                                      </p:cBhvr>
                                    </p:animEffect>
                                  </p:childTnLst>
                                </p:cTn>
                              </p:par>
                              <p:par>
                                <p:cTn id="26" presetID="14" presetClass="entr" presetSubtype="10" fill="hold" nodeType="withEffect">
                                  <p:stCondLst>
                                    <p:cond delay="1750"/>
                                  </p:stCondLst>
                                  <p:childTnLst>
                                    <p:set>
                                      <p:cBhvr>
                                        <p:cTn id="27" dur="1" fill="hold">
                                          <p:stCondLst>
                                            <p:cond delay="0"/>
                                          </p:stCondLst>
                                        </p:cTn>
                                        <p:tgtEl>
                                          <p:spTgt spid="65"/>
                                        </p:tgtEl>
                                        <p:attrNameLst>
                                          <p:attrName>style.visibility</p:attrName>
                                        </p:attrNameLst>
                                      </p:cBhvr>
                                      <p:to>
                                        <p:strVal val="visible"/>
                                      </p:to>
                                    </p:set>
                                    <p:animEffect transition="in" filter="randombar(horizontal)">
                                      <p:cBhvr>
                                        <p:cTn id="28" dur="500"/>
                                        <p:tgtEl>
                                          <p:spTgt spid="65"/>
                                        </p:tgtEl>
                                      </p:cBhvr>
                                    </p:animEffect>
                                  </p:childTnLst>
                                </p:cTn>
                              </p:par>
                              <p:par>
                                <p:cTn id="29" presetID="14" presetClass="entr" presetSubtype="10" fill="hold" nodeType="withEffect">
                                  <p:stCondLst>
                                    <p:cond delay="2000"/>
                                  </p:stCondLst>
                                  <p:childTnLst>
                                    <p:set>
                                      <p:cBhvr>
                                        <p:cTn id="30" dur="1" fill="hold">
                                          <p:stCondLst>
                                            <p:cond delay="0"/>
                                          </p:stCondLst>
                                        </p:cTn>
                                        <p:tgtEl>
                                          <p:spTgt spid="62"/>
                                        </p:tgtEl>
                                        <p:attrNameLst>
                                          <p:attrName>style.visibility</p:attrName>
                                        </p:attrNameLst>
                                      </p:cBhvr>
                                      <p:to>
                                        <p:strVal val="visible"/>
                                      </p:to>
                                    </p:set>
                                    <p:animEffect transition="in" filter="randombar(horizontal)">
                                      <p:cBhvr>
                                        <p:cTn id="31" dur="500"/>
                                        <p:tgtEl>
                                          <p:spTgt spid="62"/>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par>
                          <p:cTn id="42" fill="hold">
                            <p:stCondLst>
                              <p:cond delay="4000"/>
                            </p:stCondLst>
                            <p:childTnLst>
                              <p:par>
                                <p:cTn id="43" presetID="16" presetClass="entr" presetSubtype="37"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arn(outVertical)">
                                      <p:cBhvr>
                                        <p:cTn id="45" dur="500"/>
                                        <p:tgtEl>
                                          <p:spTgt spid="51"/>
                                        </p:tgtEl>
                                      </p:cBhvr>
                                    </p:animEffect>
                                  </p:childTnLst>
                                </p:cTn>
                              </p:par>
                            </p:childTnLst>
                          </p:cTn>
                        </p:par>
                        <p:par>
                          <p:cTn id="46" fill="hold">
                            <p:stCondLst>
                              <p:cond delay="4500"/>
                            </p:stCondLst>
                            <p:childTnLst>
                              <p:par>
                                <p:cTn id="47" presetID="52" presetClass="entr" presetSubtype="0" fill="hold" grpId="0" nodeType="afterEffect">
                                  <p:stCondLst>
                                    <p:cond delay="0"/>
                                  </p:stCondLst>
                                  <p:iterate type="lt">
                                    <p:tmPct val="0"/>
                                  </p:iterate>
                                  <p:childTnLst>
                                    <p:set>
                                      <p:cBhvr>
                                        <p:cTn id="48" dur="1" fill="hold">
                                          <p:stCondLst>
                                            <p:cond delay="0"/>
                                          </p:stCondLst>
                                        </p:cTn>
                                        <p:tgtEl>
                                          <p:spTgt spid="67"/>
                                        </p:tgtEl>
                                        <p:attrNameLst>
                                          <p:attrName>style.visibility</p:attrName>
                                        </p:attrNameLst>
                                      </p:cBhvr>
                                      <p:to>
                                        <p:strVal val="visible"/>
                                      </p:to>
                                    </p:set>
                                    <p:animScale>
                                      <p:cBhvr>
                                        <p:cTn id="49"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67"/>
                                        </p:tgtEl>
                                        <p:attrNameLst>
                                          <p:attrName>ppt_x</p:attrName>
                                          <p:attrName>ppt_y</p:attrName>
                                        </p:attrNameLst>
                                      </p:cBhvr>
                                    </p:animMotion>
                                    <p:animEffect transition="in" filter="fade">
                                      <p:cBhvr>
                                        <p:cTn id="51" dur="1000"/>
                                        <p:tgtEl>
                                          <p:spTgt spid="67"/>
                                        </p:tgtEl>
                                      </p:cBhvr>
                                    </p:animEffect>
                                  </p:childTnLst>
                                </p:cTn>
                              </p:par>
                            </p:childTnLst>
                          </p:cTn>
                        </p:par>
                        <p:par>
                          <p:cTn id="52" fill="hold">
                            <p:stCondLst>
                              <p:cond delay="5500"/>
                            </p:stCondLst>
                            <p:childTnLst>
                              <p:par>
                                <p:cTn id="53" presetID="38" presetClass="entr" presetSubtype="0" accel="50000" fill="hold" grpId="0" nodeType="afterEffect">
                                  <p:stCondLst>
                                    <p:cond delay="0"/>
                                  </p:stCondLst>
                                  <p:iterate type="lt">
                                    <p:tmPct val="50000"/>
                                  </p:iterate>
                                  <p:childTnLst>
                                    <p:set>
                                      <p:cBhvr>
                                        <p:cTn id="54" dur="1" fill="hold">
                                          <p:stCondLst>
                                            <p:cond delay="0"/>
                                          </p:stCondLst>
                                        </p:cTn>
                                        <p:tgtEl>
                                          <p:spTgt spid="45"/>
                                        </p:tgtEl>
                                        <p:attrNameLst>
                                          <p:attrName>style.visibility</p:attrName>
                                        </p:attrNameLst>
                                      </p:cBhvr>
                                      <p:to>
                                        <p:strVal val="visible"/>
                                      </p:to>
                                    </p:set>
                                    <p:set>
                                      <p:cBhvr>
                                        <p:cTn id="55" dur="455" fill="hold">
                                          <p:stCondLst>
                                            <p:cond delay="0"/>
                                          </p:stCondLst>
                                        </p:cTn>
                                        <p:tgtEl>
                                          <p:spTgt spid="45"/>
                                        </p:tgtEl>
                                        <p:attrNameLst>
                                          <p:attrName>style.rotation</p:attrName>
                                        </p:attrNameLst>
                                      </p:cBhvr>
                                      <p:to>
                                        <p:strVal val="-45.0"/>
                                      </p:to>
                                    </p:set>
                                    <p:anim calcmode="lin" valueType="num">
                                      <p:cBhvr>
                                        <p:cTn id="56" dur="455" fill="hold">
                                          <p:stCondLst>
                                            <p:cond delay="455"/>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57" dur="455"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58" dur="156" decel="50000" autoRev="1" fill="hold">
                                          <p:stCondLst>
                                            <p:cond delay="455"/>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59" dur="136" fill="hold">
                                          <p:stCondLst>
                                            <p:cond delay="864"/>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5" grpId="0"/>
      <p:bldP spid="6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403924" y="5057190"/>
            <a:ext cx="3597696" cy="1548677"/>
            <a:chOff x="4403924" y="5057190"/>
            <a:chExt cx="3597696" cy="1548677"/>
          </a:xfrm>
        </p:grpSpPr>
        <p:sp>
          <p:nvSpPr>
            <p:cNvPr id="27" name="椭圆 26"/>
            <p:cNvSpPr/>
            <p:nvPr/>
          </p:nvSpPr>
          <p:spPr>
            <a:xfrm>
              <a:off x="4403924" y="5057190"/>
              <a:ext cx="3597696" cy="1548677"/>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4868528" y="5219894"/>
              <a:ext cx="2680402" cy="11187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178262" y="5348671"/>
              <a:ext cx="2025193" cy="845296"/>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5604149" y="5503214"/>
              <a:ext cx="1181363" cy="493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6180624" y="1801120"/>
            <a:ext cx="1797359" cy="3942041"/>
            <a:chOff x="6180624" y="1801120"/>
            <a:chExt cx="1797359" cy="3942041"/>
          </a:xfrm>
        </p:grpSpPr>
        <p:sp>
          <p:nvSpPr>
            <p:cNvPr id="32" name="矩形 31"/>
            <p:cNvSpPr/>
            <p:nvPr/>
          </p:nvSpPr>
          <p:spPr>
            <a:xfrm>
              <a:off x="6242260" y="2793076"/>
              <a:ext cx="88650" cy="295008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任意多边形 32"/>
            <p:cNvSpPr/>
            <p:nvPr/>
          </p:nvSpPr>
          <p:spPr>
            <a:xfrm rot="21441159" flipH="1">
              <a:off x="6180624" y="1801120"/>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20"/>
            <p:cNvSpPr txBox="1"/>
            <p:nvPr/>
          </p:nvSpPr>
          <p:spPr>
            <a:xfrm>
              <a:off x="6260075" y="2094513"/>
              <a:ext cx="1620957" cy="523220"/>
            </a:xfrm>
            <a:prstGeom prst="rect">
              <a:avLst/>
            </a:prstGeom>
            <a:noFill/>
          </p:spPr>
          <p:txBody>
            <a:bodyPr wrap="none" rtlCol="0">
              <a:spAutoFit/>
            </a:bodyPr>
            <a:lstStyle/>
            <a:p>
              <a:r>
                <a:rPr lang="zh-CN" altLang="en-US" sz="2800" dirty="0" smtClean="0">
                  <a:solidFill>
                    <a:srgbClr val="FCFCFC"/>
                  </a:solidFill>
                  <a:latin typeface="微软雅黑" pitchFamily="34" charset="-122"/>
                  <a:ea typeface="微软雅黑" pitchFamily="34" charset="-122"/>
                </a:rPr>
                <a:t>专业能力</a:t>
              </a:r>
              <a:endParaRPr lang="en-US" altLang="zh-CN" sz="2800" dirty="0">
                <a:solidFill>
                  <a:srgbClr val="FCFCFC"/>
                </a:solidFill>
                <a:latin typeface="微软雅黑" pitchFamily="34" charset="-122"/>
                <a:ea typeface="微软雅黑" pitchFamily="34" charset="-122"/>
              </a:endParaRPr>
            </a:p>
          </p:txBody>
        </p:sp>
      </p:grpSp>
      <p:grpSp>
        <p:nvGrpSpPr>
          <p:cNvPr id="35" name="组合 34"/>
          <p:cNvGrpSpPr/>
          <p:nvPr/>
        </p:nvGrpSpPr>
        <p:grpSpPr>
          <a:xfrm>
            <a:off x="4276605" y="2122149"/>
            <a:ext cx="1813701" cy="3657216"/>
            <a:chOff x="4276605" y="2122149"/>
            <a:chExt cx="1813701" cy="3657216"/>
          </a:xfrm>
        </p:grpSpPr>
        <p:sp>
          <p:nvSpPr>
            <p:cNvPr id="36" name="矩形 35"/>
            <p:cNvSpPr/>
            <p:nvPr/>
          </p:nvSpPr>
          <p:spPr>
            <a:xfrm rot="21433842">
              <a:off x="6001656" y="2948878"/>
              <a:ext cx="88650" cy="28304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任意多边形 36"/>
            <p:cNvSpPr/>
            <p:nvPr/>
          </p:nvSpPr>
          <p:spPr>
            <a:xfrm>
              <a:off x="4276605" y="2122149"/>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TextBox 20"/>
            <p:cNvSpPr txBox="1"/>
            <p:nvPr/>
          </p:nvSpPr>
          <p:spPr>
            <a:xfrm>
              <a:off x="4453007" y="2422510"/>
              <a:ext cx="1620957" cy="523220"/>
            </a:xfrm>
            <a:prstGeom prst="rect">
              <a:avLst/>
            </a:prstGeom>
            <a:noFill/>
          </p:spPr>
          <p:txBody>
            <a:bodyPr wrap="none" rtlCol="0">
              <a:spAutoFit/>
            </a:bodyPr>
            <a:lstStyle/>
            <a:p>
              <a:r>
                <a:rPr lang="zh-CN" altLang="en-US" sz="2800" dirty="0" smtClean="0">
                  <a:solidFill>
                    <a:srgbClr val="FCFCFC"/>
                  </a:solidFill>
                  <a:latin typeface="微软雅黑" pitchFamily="34" charset="-122"/>
                  <a:ea typeface="微软雅黑" pitchFamily="34" charset="-122"/>
                </a:rPr>
                <a:t>学习能力</a:t>
              </a:r>
              <a:endParaRPr lang="en-US" altLang="zh-CN" sz="2800" dirty="0">
                <a:solidFill>
                  <a:srgbClr val="FCFCFC"/>
                </a:solidFill>
                <a:latin typeface="微软雅黑" pitchFamily="34" charset="-122"/>
                <a:ea typeface="微软雅黑" pitchFamily="34" charset="-122"/>
              </a:endParaRPr>
            </a:p>
          </p:txBody>
        </p:sp>
      </p:grpSp>
      <p:grpSp>
        <p:nvGrpSpPr>
          <p:cNvPr id="39" name="组合 38"/>
          <p:cNvGrpSpPr/>
          <p:nvPr/>
        </p:nvGrpSpPr>
        <p:grpSpPr>
          <a:xfrm>
            <a:off x="4094157" y="3464473"/>
            <a:ext cx="1840828" cy="2280203"/>
            <a:chOff x="4094157" y="3464473"/>
            <a:chExt cx="1840828" cy="2280203"/>
          </a:xfrm>
        </p:grpSpPr>
        <p:sp>
          <p:nvSpPr>
            <p:cNvPr id="40" name="矩形 39"/>
            <p:cNvSpPr/>
            <p:nvPr/>
          </p:nvSpPr>
          <p:spPr>
            <a:xfrm rot="21227756">
              <a:off x="5846335" y="3591911"/>
              <a:ext cx="88650" cy="21527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任意多边形 40"/>
            <p:cNvSpPr/>
            <p:nvPr/>
          </p:nvSpPr>
          <p:spPr>
            <a:xfrm rot="21378974">
              <a:off x="4094157" y="3464473"/>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20"/>
            <p:cNvSpPr txBox="1"/>
            <p:nvPr/>
          </p:nvSpPr>
          <p:spPr>
            <a:xfrm>
              <a:off x="4259883" y="3797763"/>
              <a:ext cx="1620957" cy="523220"/>
            </a:xfrm>
            <a:prstGeom prst="rect">
              <a:avLst/>
            </a:prstGeom>
            <a:noFill/>
          </p:spPr>
          <p:txBody>
            <a:bodyPr wrap="none" rtlCol="0">
              <a:spAutoFit/>
            </a:bodyPr>
            <a:lstStyle/>
            <a:p>
              <a:r>
                <a:rPr lang="zh-CN" altLang="en-US" sz="2800" dirty="0" smtClean="0">
                  <a:solidFill>
                    <a:srgbClr val="FCFCFC"/>
                  </a:solidFill>
                  <a:latin typeface="微软雅黑" pitchFamily="34" charset="-122"/>
                  <a:ea typeface="微软雅黑" pitchFamily="34" charset="-122"/>
                </a:rPr>
                <a:t>个人修养</a:t>
              </a:r>
              <a:endParaRPr lang="en-US" altLang="zh-CN" sz="2800" dirty="0">
                <a:solidFill>
                  <a:srgbClr val="FCFCFC"/>
                </a:solidFill>
                <a:latin typeface="微软雅黑" pitchFamily="34" charset="-122"/>
                <a:ea typeface="微软雅黑" pitchFamily="34" charset="-122"/>
              </a:endParaRPr>
            </a:p>
          </p:txBody>
        </p:sp>
      </p:grpSp>
      <p:grpSp>
        <p:nvGrpSpPr>
          <p:cNvPr id="43" name="组合 42"/>
          <p:cNvGrpSpPr/>
          <p:nvPr/>
        </p:nvGrpSpPr>
        <p:grpSpPr>
          <a:xfrm>
            <a:off x="6387362" y="3159687"/>
            <a:ext cx="1797359" cy="2605899"/>
            <a:chOff x="6387362" y="3159687"/>
            <a:chExt cx="1797359" cy="2605899"/>
          </a:xfrm>
        </p:grpSpPr>
        <p:sp>
          <p:nvSpPr>
            <p:cNvPr id="44" name="矩形 43"/>
            <p:cNvSpPr/>
            <p:nvPr/>
          </p:nvSpPr>
          <p:spPr>
            <a:xfrm>
              <a:off x="6436524" y="3214161"/>
              <a:ext cx="88650" cy="25514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任意多边形 44"/>
            <p:cNvSpPr/>
            <p:nvPr/>
          </p:nvSpPr>
          <p:spPr>
            <a:xfrm rot="21441159" flipH="1">
              <a:off x="6387362" y="3159687"/>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TextBox 20"/>
            <p:cNvSpPr txBox="1"/>
            <p:nvPr/>
          </p:nvSpPr>
          <p:spPr>
            <a:xfrm>
              <a:off x="6643019" y="3521272"/>
              <a:ext cx="1261884" cy="523220"/>
            </a:xfrm>
            <a:prstGeom prst="rect">
              <a:avLst/>
            </a:prstGeom>
            <a:noFill/>
          </p:spPr>
          <p:txBody>
            <a:bodyPr wrap="none" rtlCol="0">
              <a:spAutoFit/>
            </a:bodyPr>
            <a:lstStyle/>
            <a:p>
              <a:r>
                <a:rPr lang="zh-CN" altLang="en-US" sz="2800" dirty="0" smtClean="0">
                  <a:solidFill>
                    <a:srgbClr val="FCFCFC"/>
                  </a:solidFill>
                  <a:latin typeface="微软雅黑" pitchFamily="34" charset="-122"/>
                  <a:ea typeface="微软雅黑" pitchFamily="34" charset="-122"/>
                </a:rPr>
                <a:t>责任心</a:t>
              </a:r>
              <a:endParaRPr lang="en-US" altLang="zh-CN" sz="2800" dirty="0">
                <a:solidFill>
                  <a:srgbClr val="FCFCFC"/>
                </a:solidFill>
                <a:latin typeface="微软雅黑" pitchFamily="34" charset="-122"/>
                <a:ea typeface="微软雅黑" pitchFamily="34" charset="-122"/>
              </a:endParaRPr>
            </a:p>
          </p:txBody>
        </p:sp>
      </p:grpSp>
      <p:sp>
        <p:nvSpPr>
          <p:cNvPr id="47" name="文本框 46"/>
          <p:cNvSpPr txBox="1"/>
          <p:nvPr/>
        </p:nvSpPr>
        <p:spPr>
          <a:xfrm>
            <a:off x="8875276" y="434460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86251"/>
                </a:solidFill>
                <a:latin typeface="微软雅黑" panose="020B0503020204020204" pitchFamily="34" charset="-122"/>
                <a:ea typeface="微软雅黑" panose="020B0503020204020204" pitchFamily="34" charset="-122"/>
              </a:rPr>
              <a:t>单击</a:t>
            </a:r>
            <a:r>
              <a:rPr lang="zh-CN" altLang="en-US" sz="2000" dirty="0">
                <a:solidFill>
                  <a:srgbClr val="F86251"/>
                </a:solidFill>
                <a:latin typeface="微软雅黑" panose="020B0503020204020204" pitchFamily="34" charset="-122"/>
                <a:ea typeface="微软雅黑" panose="020B0503020204020204" pitchFamily="34" charset="-122"/>
              </a:rPr>
              <a:t>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989278" y="225938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92E2D9"/>
                </a:solidFill>
                <a:latin typeface="微软雅黑" panose="020B0503020204020204" pitchFamily="34" charset="-122"/>
                <a:ea typeface="微软雅黑" panose="020B0503020204020204" pitchFamily="34" charset="-122"/>
              </a:rPr>
              <a:t>单击</a:t>
            </a:r>
            <a:r>
              <a:rPr lang="zh-CN" altLang="en-US" sz="2000" dirty="0">
                <a:solidFill>
                  <a:srgbClr val="92E2D9"/>
                </a:solidFill>
                <a:latin typeface="微软雅黑" panose="020B0503020204020204" pitchFamily="34" charset="-122"/>
                <a:ea typeface="微软雅黑" panose="020B0503020204020204" pitchFamily="34" charset="-122"/>
              </a:rPr>
              <a:t>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989278" y="4283053"/>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79A4C7"/>
                </a:solidFill>
                <a:latin typeface="微软雅黑" panose="020B0503020204020204" pitchFamily="34" charset="-122"/>
                <a:ea typeface="微软雅黑" panose="020B0503020204020204" pitchFamily="34" charset="-122"/>
              </a:rPr>
              <a:t>单击</a:t>
            </a:r>
            <a:r>
              <a:rPr lang="zh-CN" altLang="en-US" sz="2000" dirty="0">
                <a:solidFill>
                  <a:srgbClr val="79A4C7"/>
                </a:solidFill>
                <a:latin typeface="微软雅黑" panose="020B0503020204020204" pitchFamily="34" charset="-122"/>
                <a:ea typeface="微软雅黑" panose="020B0503020204020204" pitchFamily="34" charset="-122"/>
              </a:rPr>
              <a:t>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8837978" y="225845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5CA40"/>
                </a:solidFill>
                <a:latin typeface="微软雅黑" panose="020B0503020204020204" pitchFamily="34" charset="-122"/>
                <a:ea typeface="微软雅黑" panose="020B0503020204020204" pitchFamily="34" charset="-122"/>
              </a:rPr>
              <a:t>单击</a:t>
            </a:r>
            <a:r>
              <a:rPr lang="zh-CN" altLang="en-US" sz="2000" dirty="0">
                <a:solidFill>
                  <a:srgbClr val="F5CA40"/>
                </a:solidFill>
                <a:latin typeface="微软雅黑" panose="020B0503020204020204" pitchFamily="34" charset="-122"/>
                <a:ea typeface="微软雅黑" panose="020B0503020204020204" pitchFamily="34" charset="-122"/>
              </a:rPr>
              <a:t>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850674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1500"/>
                                        <p:tgtEl>
                                          <p:spTgt spid="26"/>
                                        </p:tgtEl>
                                      </p:cBhvr>
                                    </p:animEffect>
                                  </p:childTnLst>
                                </p:cTn>
                              </p:par>
                            </p:childTnLst>
                          </p:cTn>
                        </p:par>
                        <p:par>
                          <p:cTn id="8" fill="hold">
                            <p:stCondLst>
                              <p:cond delay="1500"/>
                            </p:stCondLst>
                            <p:childTnLst>
                              <p:par>
                                <p:cTn id="9" presetID="2" presetClass="entr" presetSubtype="1" decel="3600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ppt_x"/>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225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2750"/>
                            </p:stCondLst>
                            <p:childTnLst>
                              <p:par>
                                <p:cTn id="18" presetID="2" presetClass="entr" presetSubtype="1" decel="3600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750" fill="hold"/>
                                        <p:tgtEl>
                                          <p:spTgt spid="39"/>
                                        </p:tgtEl>
                                        <p:attrNameLst>
                                          <p:attrName>ppt_x</p:attrName>
                                        </p:attrNameLst>
                                      </p:cBhvr>
                                      <p:tavLst>
                                        <p:tav tm="0">
                                          <p:val>
                                            <p:strVal val="#ppt_x"/>
                                          </p:val>
                                        </p:tav>
                                        <p:tav tm="100000">
                                          <p:val>
                                            <p:strVal val="#ppt_x"/>
                                          </p:val>
                                        </p:tav>
                                      </p:tavLst>
                                    </p:anim>
                                    <p:anim calcmode="lin" valueType="num">
                                      <p:cBhvr additive="base">
                                        <p:cTn id="21" dur="750" fill="hold"/>
                                        <p:tgtEl>
                                          <p:spTgt spid="39"/>
                                        </p:tgtEl>
                                        <p:attrNameLst>
                                          <p:attrName>ppt_y</p:attrName>
                                        </p:attrNameLst>
                                      </p:cBhvr>
                                      <p:tavLst>
                                        <p:tav tm="0">
                                          <p:val>
                                            <p:strVal val="0-#ppt_h/2"/>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childTnLst>
                          </p:cTn>
                        </p:par>
                        <p:par>
                          <p:cTn id="26" fill="hold">
                            <p:stCondLst>
                              <p:cond delay="4000"/>
                            </p:stCondLst>
                            <p:childTnLst>
                              <p:par>
                                <p:cTn id="27" presetID="2" presetClass="entr" presetSubtype="1" decel="36000"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750" fill="hold"/>
                                        <p:tgtEl>
                                          <p:spTgt spid="31"/>
                                        </p:tgtEl>
                                        <p:attrNameLst>
                                          <p:attrName>ppt_x</p:attrName>
                                        </p:attrNameLst>
                                      </p:cBhvr>
                                      <p:tavLst>
                                        <p:tav tm="0">
                                          <p:val>
                                            <p:strVal val="#ppt_x"/>
                                          </p:val>
                                        </p:tav>
                                        <p:tav tm="100000">
                                          <p:val>
                                            <p:strVal val="#ppt_x"/>
                                          </p:val>
                                        </p:tav>
                                      </p:tavLst>
                                    </p:anim>
                                    <p:anim calcmode="lin" valueType="num">
                                      <p:cBhvr additive="base">
                                        <p:cTn id="30" dur="750" fill="hold"/>
                                        <p:tgtEl>
                                          <p:spTgt spid="31"/>
                                        </p:tgtEl>
                                        <p:attrNameLst>
                                          <p:attrName>ppt_y</p:attrName>
                                        </p:attrNameLst>
                                      </p:cBhvr>
                                      <p:tavLst>
                                        <p:tav tm="0">
                                          <p:val>
                                            <p:strVal val="0-#ppt_h/2"/>
                                          </p:val>
                                        </p:tav>
                                        <p:tav tm="100000">
                                          <p:val>
                                            <p:strVal val="#ppt_y"/>
                                          </p:val>
                                        </p:tav>
                                      </p:tavLst>
                                    </p:anim>
                                  </p:childTnLst>
                                </p:cTn>
                              </p:par>
                            </p:childTnLst>
                          </p:cTn>
                        </p:par>
                        <p:par>
                          <p:cTn id="31" fill="hold">
                            <p:stCondLst>
                              <p:cond delay="4750"/>
                            </p:stCondLst>
                            <p:childTnLst>
                              <p:par>
                                <p:cTn id="32" presetID="22" presetClass="entr" presetSubtype="8"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left)">
                                      <p:cBhvr>
                                        <p:cTn id="34" dur="500"/>
                                        <p:tgtEl>
                                          <p:spTgt spid="50"/>
                                        </p:tgtEl>
                                      </p:cBhvr>
                                    </p:animEffect>
                                  </p:childTnLst>
                                </p:cTn>
                              </p:par>
                            </p:childTnLst>
                          </p:cTn>
                        </p:par>
                        <p:par>
                          <p:cTn id="35" fill="hold">
                            <p:stCondLst>
                              <p:cond delay="5250"/>
                            </p:stCondLst>
                            <p:childTnLst>
                              <p:par>
                                <p:cTn id="36" presetID="2" presetClass="entr" presetSubtype="1" decel="3600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ppt_x"/>
                                          </p:val>
                                        </p:tav>
                                        <p:tav tm="100000">
                                          <p:val>
                                            <p:strVal val="#ppt_x"/>
                                          </p:val>
                                        </p:tav>
                                      </p:tavLst>
                                    </p:anim>
                                    <p:anim calcmode="lin" valueType="num">
                                      <p:cBhvr additive="base">
                                        <p:cTn id="39" dur="750" fill="hold"/>
                                        <p:tgtEl>
                                          <p:spTgt spid="43"/>
                                        </p:tgtEl>
                                        <p:attrNameLst>
                                          <p:attrName>ppt_y</p:attrName>
                                        </p:attrNameLst>
                                      </p:cBhvr>
                                      <p:tavLst>
                                        <p:tav tm="0">
                                          <p:val>
                                            <p:strVal val="0-#ppt_h/2"/>
                                          </p:val>
                                        </p:tav>
                                        <p:tav tm="100000">
                                          <p:val>
                                            <p:strVal val="#ppt_y"/>
                                          </p:val>
                                        </p:tav>
                                      </p:tavLst>
                                    </p:anim>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教学效果</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772529" y="3446585"/>
            <a:ext cx="2167304" cy="2855741"/>
          </a:xfrm>
          <a:prstGeom prst="roundRect">
            <a:avLst>
              <a:gd name="adj" fmla="val 13422"/>
            </a:avLst>
          </a:prstGeom>
          <a:blipFill>
            <a:blip r:embed="rId10"/>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002113" y="3446584"/>
            <a:ext cx="2167304" cy="2855741"/>
          </a:xfrm>
          <a:prstGeom prst="roundRect">
            <a:avLst>
              <a:gd name="adj" fmla="val 13422"/>
            </a:avLst>
          </a:prstGeom>
          <a:blipFill>
            <a:blip r:embed="rId11"/>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8231697" y="3446583"/>
            <a:ext cx="2167304" cy="2855741"/>
          </a:xfrm>
          <a:prstGeom prst="roundRect">
            <a:avLst>
              <a:gd name="adj" fmla="val 13422"/>
            </a:avLst>
          </a:prstGeom>
          <a:blipFill>
            <a:blip r:embed="rId1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772529" y="1969478"/>
            <a:ext cx="2167304" cy="1125415"/>
            <a:chOff x="1772529" y="1969478"/>
            <a:chExt cx="2167304" cy="1125415"/>
          </a:xfrm>
        </p:grpSpPr>
        <p:sp>
          <p:nvSpPr>
            <p:cNvPr id="30" name="任意多边形 29"/>
            <p:cNvSpPr/>
            <p:nvPr/>
          </p:nvSpPr>
          <p:spPr>
            <a:xfrm>
              <a:off x="1772529" y="1969478"/>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837313"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2" name="组合 31"/>
          <p:cNvGrpSpPr/>
          <p:nvPr/>
        </p:nvGrpSpPr>
        <p:grpSpPr>
          <a:xfrm>
            <a:off x="5002113" y="1969477"/>
            <a:ext cx="2167304" cy="1125415"/>
            <a:chOff x="5002113" y="1969477"/>
            <a:chExt cx="2167304" cy="1125415"/>
          </a:xfrm>
        </p:grpSpPr>
        <p:sp>
          <p:nvSpPr>
            <p:cNvPr id="33" name="任意多边形 32"/>
            <p:cNvSpPr/>
            <p:nvPr/>
          </p:nvSpPr>
          <p:spPr>
            <a:xfrm>
              <a:off x="5002113" y="1969477"/>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077131"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5" name="组合 34"/>
          <p:cNvGrpSpPr/>
          <p:nvPr/>
        </p:nvGrpSpPr>
        <p:grpSpPr>
          <a:xfrm>
            <a:off x="8231697" y="1969476"/>
            <a:ext cx="2167304" cy="1125415"/>
            <a:chOff x="8231697" y="1969476"/>
            <a:chExt cx="2167304" cy="1125415"/>
          </a:xfrm>
        </p:grpSpPr>
        <p:sp>
          <p:nvSpPr>
            <p:cNvPr id="36" name="任意多边形 35"/>
            <p:cNvSpPr/>
            <p:nvPr/>
          </p:nvSpPr>
          <p:spPr>
            <a:xfrm>
              <a:off x="8231697" y="1969476"/>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框 36"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296480"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Tree>
    <p:extLst>
      <p:ext uri="{BB962C8B-B14F-4D97-AF65-F5344CB8AC3E}">
        <p14:creationId xmlns:p14="http://schemas.microsoft.com/office/powerpoint/2010/main" val="282970748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ppt_x"/>
                                          </p:val>
                                        </p:tav>
                                        <p:tav tm="100000">
                                          <p:val>
                                            <p:strVal val="#ppt_x"/>
                                          </p:val>
                                        </p:tav>
                                      </p:tavLst>
                                    </p:anim>
                                    <p:anim calcmode="lin" valueType="num">
                                      <p:cBhvr additive="base">
                                        <p:cTn id="8" dur="75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750"/>
                                        <p:tgtEl>
                                          <p:spTgt spid="26"/>
                                        </p:tgtEl>
                                      </p:cBhvr>
                                    </p:animEffect>
                                  </p:childTnLst>
                                </p:cTn>
                              </p:par>
                              <p:par>
                                <p:cTn id="21" presetID="22" presetClass="entr" presetSubtype="1" fill="hold" grpId="0" nodeType="withEffect">
                                  <p:stCondLst>
                                    <p:cond delay="25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750"/>
                                        <p:tgtEl>
                                          <p:spTgt spid="27"/>
                                        </p:tgtEl>
                                      </p:cBhvr>
                                    </p:animEffect>
                                  </p:childTnLst>
                                </p:cTn>
                              </p:par>
                              <p:par>
                                <p:cTn id="24" presetID="22" presetClass="entr" presetSubtype="1" fill="hold" grpId="0" nodeType="withEffect">
                                  <p:stCondLst>
                                    <p:cond delay="50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教学效果</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450790" y="2081470"/>
            <a:ext cx="4480791" cy="4149460"/>
            <a:chOff x="1450790" y="2081470"/>
            <a:chExt cx="4480791" cy="4149460"/>
          </a:xfrm>
        </p:grpSpPr>
        <p:sp>
          <p:nvSpPr>
            <p:cNvPr id="27" name="任意多边形 26"/>
            <p:cNvSpPr/>
            <p:nvPr/>
          </p:nvSpPr>
          <p:spPr>
            <a:xfrm flipH="1">
              <a:off x="1450790" y="5339350"/>
              <a:ext cx="889943" cy="891580"/>
            </a:xfrm>
            <a:custGeom>
              <a:avLst/>
              <a:gdLst>
                <a:gd name="connsiteX0" fmla="*/ 407406 w 506994"/>
                <a:gd name="connsiteY0" fmla="*/ 0 h 510012"/>
                <a:gd name="connsiteX1" fmla="*/ 506994 w 506994"/>
                <a:gd name="connsiteY1" fmla="*/ 455691 h 510012"/>
                <a:gd name="connsiteX2" fmla="*/ 458709 w 506994"/>
                <a:gd name="connsiteY2" fmla="*/ 510012 h 510012"/>
                <a:gd name="connsiteX3" fmla="*/ 0 w 506994"/>
                <a:gd name="connsiteY3" fmla="*/ 410424 h 510012"/>
                <a:gd name="connsiteX4" fmla="*/ 407406 w 506994"/>
                <a:gd name="connsiteY4" fmla="*/ 0 h 510012"/>
                <a:gd name="connsiteX0" fmla="*/ 407406 w 506994"/>
                <a:gd name="connsiteY0" fmla="*/ 0 h 510012"/>
                <a:gd name="connsiteX1" fmla="*/ 506994 w 506994"/>
                <a:gd name="connsiteY1" fmla="*/ 455691 h 510012"/>
                <a:gd name="connsiteX2" fmla="*/ 458709 w 506994"/>
                <a:gd name="connsiteY2" fmla="*/ 510012 h 510012"/>
                <a:gd name="connsiteX3" fmla="*/ 0 w 506994"/>
                <a:gd name="connsiteY3" fmla="*/ 410424 h 510012"/>
                <a:gd name="connsiteX4" fmla="*/ 407406 w 506994"/>
                <a:gd name="connsiteY4" fmla="*/ 0 h 510012"/>
                <a:gd name="connsiteX0" fmla="*/ 407406 w 506994"/>
                <a:gd name="connsiteY0" fmla="*/ 0 h 510012"/>
                <a:gd name="connsiteX1" fmla="*/ 506994 w 506994"/>
                <a:gd name="connsiteY1" fmla="*/ 455691 h 510012"/>
                <a:gd name="connsiteX2" fmla="*/ 458709 w 506994"/>
                <a:gd name="connsiteY2" fmla="*/ 510012 h 510012"/>
                <a:gd name="connsiteX3" fmla="*/ 0 w 506994"/>
                <a:gd name="connsiteY3" fmla="*/ 410424 h 510012"/>
                <a:gd name="connsiteX4" fmla="*/ 407406 w 506994"/>
                <a:gd name="connsiteY4" fmla="*/ 0 h 510012"/>
                <a:gd name="connsiteX0" fmla="*/ 407406 w 506994"/>
                <a:gd name="connsiteY0" fmla="*/ 0 h 510176"/>
                <a:gd name="connsiteX1" fmla="*/ 506994 w 506994"/>
                <a:gd name="connsiteY1" fmla="*/ 455691 h 510176"/>
                <a:gd name="connsiteX2" fmla="*/ 458709 w 506994"/>
                <a:gd name="connsiteY2" fmla="*/ 510012 h 510176"/>
                <a:gd name="connsiteX3" fmla="*/ 0 w 506994"/>
                <a:gd name="connsiteY3" fmla="*/ 410424 h 510176"/>
                <a:gd name="connsiteX4" fmla="*/ 407406 w 506994"/>
                <a:gd name="connsiteY4" fmla="*/ 0 h 510176"/>
                <a:gd name="connsiteX0" fmla="*/ 407406 w 509447"/>
                <a:gd name="connsiteY0" fmla="*/ 0 h 510384"/>
                <a:gd name="connsiteX1" fmla="*/ 506994 w 509447"/>
                <a:gd name="connsiteY1" fmla="*/ 455691 h 510384"/>
                <a:gd name="connsiteX2" fmla="*/ 458709 w 509447"/>
                <a:gd name="connsiteY2" fmla="*/ 510012 h 510384"/>
                <a:gd name="connsiteX3" fmla="*/ 0 w 509447"/>
                <a:gd name="connsiteY3" fmla="*/ 410424 h 510384"/>
                <a:gd name="connsiteX4" fmla="*/ 407406 w 509447"/>
                <a:gd name="connsiteY4" fmla="*/ 0 h 510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7" h="510384">
                  <a:moveTo>
                    <a:pt x="407406" y="0"/>
                  </a:moveTo>
                  <a:lnTo>
                    <a:pt x="506994" y="455691"/>
                  </a:lnTo>
                  <a:cubicBezTo>
                    <a:pt x="518059" y="497941"/>
                    <a:pt x="489893" y="513030"/>
                    <a:pt x="458709" y="510012"/>
                  </a:cubicBezTo>
                  <a:lnTo>
                    <a:pt x="0" y="410424"/>
                  </a:lnTo>
                  <a:cubicBezTo>
                    <a:pt x="120713" y="261544"/>
                    <a:pt x="247461" y="118701"/>
                    <a:pt x="407406" y="0"/>
                  </a:cubicBez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p:nvPr/>
          </p:nvGrpSpPr>
          <p:grpSpPr>
            <a:xfrm>
              <a:off x="3105141" y="2081470"/>
              <a:ext cx="1871340" cy="1544551"/>
              <a:chOff x="3105141" y="2081470"/>
              <a:chExt cx="1871340" cy="1544551"/>
            </a:xfrm>
          </p:grpSpPr>
          <p:sp>
            <p:nvSpPr>
              <p:cNvPr id="41" name="任意多边形 40"/>
              <p:cNvSpPr/>
              <p:nvPr/>
            </p:nvSpPr>
            <p:spPr>
              <a:xfrm flipH="1">
                <a:off x="3105141" y="2081470"/>
                <a:ext cx="1871340" cy="1544551"/>
              </a:xfrm>
              <a:custGeom>
                <a:avLst/>
                <a:gdLst>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66114"/>
                  <a:gd name="connsiteX1" fmla="*/ 594511 w 986828"/>
                  <a:gd name="connsiteY1" fmla="*/ 0 h 866114"/>
                  <a:gd name="connsiteX2" fmla="*/ 757473 w 986828"/>
                  <a:gd name="connsiteY2" fmla="*/ 66392 h 866114"/>
                  <a:gd name="connsiteX3" fmla="*/ 986828 w 986828"/>
                  <a:gd name="connsiteY3" fmla="*/ 576403 h 866114"/>
                  <a:gd name="connsiteX4" fmla="*/ 826883 w 986828"/>
                  <a:gd name="connsiteY4" fmla="*/ 679009 h 866114"/>
                  <a:gd name="connsiteX5" fmla="*/ 697117 w 986828"/>
                  <a:gd name="connsiteY5" fmla="*/ 555279 h 866114"/>
                  <a:gd name="connsiteX6" fmla="*/ 531137 w 986828"/>
                  <a:gd name="connsiteY6" fmla="*/ 648831 h 866114"/>
                  <a:gd name="connsiteX7" fmla="*/ 516048 w 986828"/>
                  <a:gd name="connsiteY7" fmla="*/ 814811 h 866114"/>
                  <a:gd name="connsiteX8" fmla="*/ 356103 w 986828"/>
                  <a:gd name="connsiteY8" fmla="*/ 866114 h 866114"/>
                  <a:gd name="connsiteX9" fmla="*/ 205212 w 986828"/>
                  <a:gd name="connsiteY9" fmla="*/ 630724 h 866114"/>
                  <a:gd name="connsiteX10" fmla="*/ 84499 w 986828"/>
                  <a:gd name="connsiteY10" fmla="*/ 721259 h 866114"/>
                  <a:gd name="connsiteX11" fmla="*/ 0 w 986828"/>
                  <a:gd name="connsiteY11" fmla="*/ 531136 h 866114"/>
                  <a:gd name="connsiteX12" fmla="*/ 153909 w 986828"/>
                  <a:gd name="connsiteY12" fmla="*/ 494922 h 866114"/>
                  <a:gd name="connsiteX13" fmla="*/ 75446 w 986828"/>
                  <a:gd name="connsiteY13" fmla="*/ 229354 h 866114"/>
                  <a:gd name="connsiteX0" fmla="*/ 75446 w 986828"/>
                  <a:gd name="connsiteY0" fmla="*/ 229354 h 875167"/>
                  <a:gd name="connsiteX1" fmla="*/ 594511 w 986828"/>
                  <a:gd name="connsiteY1" fmla="*/ 0 h 875167"/>
                  <a:gd name="connsiteX2" fmla="*/ 757473 w 986828"/>
                  <a:gd name="connsiteY2" fmla="*/ 66392 h 875167"/>
                  <a:gd name="connsiteX3" fmla="*/ 986828 w 986828"/>
                  <a:gd name="connsiteY3" fmla="*/ 576403 h 875167"/>
                  <a:gd name="connsiteX4" fmla="*/ 826883 w 986828"/>
                  <a:gd name="connsiteY4" fmla="*/ 679009 h 875167"/>
                  <a:gd name="connsiteX5" fmla="*/ 697117 w 986828"/>
                  <a:gd name="connsiteY5" fmla="*/ 555279 h 875167"/>
                  <a:gd name="connsiteX6" fmla="*/ 531137 w 986828"/>
                  <a:gd name="connsiteY6" fmla="*/ 648831 h 875167"/>
                  <a:gd name="connsiteX7" fmla="*/ 516048 w 986828"/>
                  <a:gd name="connsiteY7" fmla="*/ 814811 h 875167"/>
                  <a:gd name="connsiteX8" fmla="*/ 350067 w 986828"/>
                  <a:gd name="connsiteY8" fmla="*/ 875167 h 875167"/>
                  <a:gd name="connsiteX9" fmla="*/ 205212 w 986828"/>
                  <a:gd name="connsiteY9" fmla="*/ 630724 h 875167"/>
                  <a:gd name="connsiteX10" fmla="*/ 84499 w 986828"/>
                  <a:gd name="connsiteY10" fmla="*/ 721259 h 875167"/>
                  <a:gd name="connsiteX11" fmla="*/ 0 w 986828"/>
                  <a:gd name="connsiteY11" fmla="*/ 531136 h 875167"/>
                  <a:gd name="connsiteX12" fmla="*/ 153909 w 986828"/>
                  <a:gd name="connsiteY12" fmla="*/ 494922 h 875167"/>
                  <a:gd name="connsiteX13" fmla="*/ 75446 w 986828"/>
                  <a:gd name="connsiteY13" fmla="*/ 229354 h 875167"/>
                  <a:gd name="connsiteX0" fmla="*/ 75446 w 986828"/>
                  <a:gd name="connsiteY0" fmla="*/ 229354 h 875167"/>
                  <a:gd name="connsiteX1" fmla="*/ 594511 w 986828"/>
                  <a:gd name="connsiteY1" fmla="*/ 0 h 875167"/>
                  <a:gd name="connsiteX2" fmla="*/ 757473 w 986828"/>
                  <a:gd name="connsiteY2" fmla="*/ 66392 h 875167"/>
                  <a:gd name="connsiteX3" fmla="*/ 986828 w 986828"/>
                  <a:gd name="connsiteY3" fmla="*/ 576403 h 875167"/>
                  <a:gd name="connsiteX4" fmla="*/ 826883 w 986828"/>
                  <a:gd name="connsiteY4" fmla="*/ 679009 h 875167"/>
                  <a:gd name="connsiteX5" fmla="*/ 697117 w 986828"/>
                  <a:gd name="connsiteY5" fmla="*/ 555279 h 875167"/>
                  <a:gd name="connsiteX6" fmla="*/ 531137 w 986828"/>
                  <a:gd name="connsiteY6" fmla="*/ 648831 h 875167"/>
                  <a:gd name="connsiteX7" fmla="*/ 516048 w 986828"/>
                  <a:gd name="connsiteY7" fmla="*/ 814811 h 875167"/>
                  <a:gd name="connsiteX8" fmla="*/ 350067 w 986828"/>
                  <a:gd name="connsiteY8" fmla="*/ 875167 h 875167"/>
                  <a:gd name="connsiteX9" fmla="*/ 205212 w 986828"/>
                  <a:gd name="connsiteY9" fmla="*/ 630724 h 875167"/>
                  <a:gd name="connsiteX10" fmla="*/ 84499 w 986828"/>
                  <a:gd name="connsiteY10" fmla="*/ 721259 h 875167"/>
                  <a:gd name="connsiteX11" fmla="*/ 0 w 986828"/>
                  <a:gd name="connsiteY11" fmla="*/ 531136 h 875167"/>
                  <a:gd name="connsiteX12" fmla="*/ 153909 w 986828"/>
                  <a:gd name="connsiteY12" fmla="*/ 494922 h 875167"/>
                  <a:gd name="connsiteX13" fmla="*/ 75446 w 986828"/>
                  <a:gd name="connsiteY13" fmla="*/ 229354 h 875167"/>
                  <a:gd name="connsiteX0" fmla="*/ 75446 w 986828"/>
                  <a:gd name="connsiteY0" fmla="*/ 229354 h 875167"/>
                  <a:gd name="connsiteX1" fmla="*/ 594511 w 986828"/>
                  <a:gd name="connsiteY1" fmla="*/ 0 h 875167"/>
                  <a:gd name="connsiteX2" fmla="*/ 757473 w 986828"/>
                  <a:gd name="connsiteY2" fmla="*/ 66392 h 875167"/>
                  <a:gd name="connsiteX3" fmla="*/ 986828 w 986828"/>
                  <a:gd name="connsiteY3" fmla="*/ 576403 h 875167"/>
                  <a:gd name="connsiteX4" fmla="*/ 826883 w 986828"/>
                  <a:gd name="connsiteY4" fmla="*/ 679009 h 875167"/>
                  <a:gd name="connsiteX5" fmla="*/ 697117 w 986828"/>
                  <a:gd name="connsiteY5" fmla="*/ 555279 h 875167"/>
                  <a:gd name="connsiteX6" fmla="*/ 531137 w 986828"/>
                  <a:gd name="connsiteY6" fmla="*/ 648831 h 875167"/>
                  <a:gd name="connsiteX7" fmla="*/ 516048 w 986828"/>
                  <a:gd name="connsiteY7" fmla="*/ 814811 h 875167"/>
                  <a:gd name="connsiteX8" fmla="*/ 350067 w 986828"/>
                  <a:gd name="connsiteY8" fmla="*/ 875167 h 875167"/>
                  <a:gd name="connsiteX9" fmla="*/ 205212 w 986828"/>
                  <a:gd name="connsiteY9" fmla="*/ 630724 h 875167"/>
                  <a:gd name="connsiteX10" fmla="*/ 84499 w 986828"/>
                  <a:gd name="connsiteY10" fmla="*/ 721259 h 875167"/>
                  <a:gd name="connsiteX11" fmla="*/ 0 w 986828"/>
                  <a:gd name="connsiteY11" fmla="*/ 531136 h 875167"/>
                  <a:gd name="connsiteX12" fmla="*/ 153909 w 986828"/>
                  <a:gd name="connsiteY12" fmla="*/ 494922 h 875167"/>
                  <a:gd name="connsiteX13" fmla="*/ 75446 w 986828"/>
                  <a:gd name="connsiteY13" fmla="*/ 229354 h 875167"/>
                  <a:gd name="connsiteX0" fmla="*/ 75446 w 986828"/>
                  <a:gd name="connsiteY0" fmla="*/ 229354 h 875167"/>
                  <a:gd name="connsiteX1" fmla="*/ 594511 w 986828"/>
                  <a:gd name="connsiteY1" fmla="*/ 0 h 875167"/>
                  <a:gd name="connsiteX2" fmla="*/ 757473 w 986828"/>
                  <a:gd name="connsiteY2" fmla="*/ 66392 h 875167"/>
                  <a:gd name="connsiteX3" fmla="*/ 986828 w 986828"/>
                  <a:gd name="connsiteY3" fmla="*/ 576403 h 875167"/>
                  <a:gd name="connsiteX4" fmla="*/ 826883 w 986828"/>
                  <a:gd name="connsiteY4" fmla="*/ 679009 h 875167"/>
                  <a:gd name="connsiteX5" fmla="*/ 697117 w 986828"/>
                  <a:gd name="connsiteY5" fmla="*/ 555279 h 875167"/>
                  <a:gd name="connsiteX6" fmla="*/ 531137 w 986828"/>
                  <a:gd name="connsiteY6" fmla="*/ 648831 h 875167"/>
                  <a:gd name="connsiteX7" fmla="*/ 516048 w 986828"/>
                  <a:gd name="connsiteY7" fmla="*/ 814811 h 875167"/>
                  <a:gd name="connsiteX8" fmla="*/ 350067 w 986828"/>
                  <a:gd name="connsiteY8" fmla="*/ 875167 h 875167"/>
                  <a:gd name="connsiteX9" fmla="*/ 205212 w 986828"/>
                  <a:gd name="connsiteY9" fmla="*/ 630724 h 875167"/>
                  <a:gd name="connsiteX10" fmla="*/ 84499 w 986828"/>
                  <a:gd name="connsiteY10" fmla="*/ 721259 h 875167"/>
                  <a:gd name="connsiteX11" fmla="*/ 0 w 986828"/>
                  <a:gd name="connsiteY11" fmla="*/ 531136 h 875167"/>
                  <a:gd name="connsiteX12" fmla="*/ 153909 w 986828"/>
                  <a:gd name="connsiteY12" fmla="*/ 494922 h 875167"/>
                  <a:gd name="connsiteX13" fmla="*/ 75446 w 986828"/>
                  <a:gd name="connsiteY13" fmla="*/ 229354 h 875167"/>
                  <a:gd name="connsiteX0" fmla="*/ 75446 w 986828"/>
                  <a:gd name="connsiteY0" fmla="*/ 229354 h 875167"/>
                  <a:gd name="connsiteX1" fmla="*/ 594511 w 986828"/>
                  <a:gd name="connsiteY1" fmla="*/ 0 h 875167"/>
                  <a:gd name="connsiteX2" fmla="*/ 757473 w 986828"/>
                  <a:gd name="connsiteY2" fmla="*/ 66392 h 875167"/>
                  <a:gd name="connsiteX3" fmla="*/ 986828 w 986828"/>
                  <a:gd name="connsiteY3" fmla="*/ 576403 h 875167"/>
                  <a:gd name="connsiteX4" fmla="*/ 826883 w 986828"/>
                  <a:gd name="connsiteY4" fmla="*/ 679009 h 875167"/>
                  <a:gd name="connsiteX5" fmla="*/ 697117 w 986828"/>
                  <a:gd name="connsiteY5" fmla="*/ 555279 h 875167"/>
                  <a:gd name="connsiteX6" fmla="*/ 531137 w 986828"/>
                  <a:gd name="connsiteY6" fmla="*/ 648831 h 875167"/>
                  <a:gd name="connsiteX7" fmla="*/ 516048 w 986828"/>
                  <a:gd name="connsiteY7" fmla="*/ 814811 h 875167"/>
                  <a:gd name="connsiteX8" fmla="*/ 350067 w 986828"/>
                  <a:gd name="connsiteY8" fmla="*/ 875167 h 875167"/>
                  <a:gd name="connsiteX9" fmla="*/ 205212 w 986828"/>
                  <a:gd name="connsiteY9" fmla="*/ 630724 h 875167"/>
                  <a:gd name="connsiteX10" fmla="*/ 84499 w 986828"/>
                  <a:gd name="connsiteY10" fmla="*/ 721259 h 875167"/>
                  <a:gd name="connsiteX11" fmla="*/ 0 w 986828"/>
                  <a:gd name="connsiteY11" fmla="*/ 531136 h 875167"/>
                  <a:gd name="connsiteX12" fmla="*/ 153909 w 986828"/>
                  <a:gd name="connsiteY12" fmla="*/ 494922 h 875167"/>
                  <a:gd name="connsiteX13" fmla="*/ 75446 w 986828"/>
                  <a:gd name="connsiteY13" fmla="*/ 229354 h 875167"/>
                  <a:gd name="connsiteX0" fmla="*/ 75446 w 986828"/>
                  <a:gd name="connsiteY0" fmla="*/ 229354 h 875167"/>
                  <a:gd name="connsiteX1" fmla="*/ 594511 w 986828"/>
                  <a:gd name="connsiteY1" fmla="*/ 0 h 875167"/>
                  <a:gd name="connsiteX2" fmla="*/ 757473 w 986828"/>
                  <a:gd name="connsiteY2" fmla="*/ 66392 h 875167"/>
                  <a:gd name="connsiteX3" fmla="*/ 986828 w 986828"/>
                  <a:gd name="connsiteY3" fmla="*/ 576403 h 875167"/>
                  <a:gd name="connsiteX4" fmla="*/ 826883 w 986828"/>
                  <a:gd name="connsiteY4" fmla="*/ 679009 h 875167"/>
                  <a:gd name="connsiteX5" fmla="*/ 697117 w 986828"/>
                  <a:gd name="connsiteY5" fmla="*/ 555279 h 875167"/>
                  <a:gd name="connsiteX6" fmla="*/ 531137 w 986828"/>
                  <a:gd name="connsiteY6" fmla="*/ 648831 h 875167"/>
                  <a:gd name="connsiteX7" fmla="*/ 516048 w 986828"/>
                  <a:gd name="connsiteY7" fmla="*/ 814811 h 875167"/>
                  <a:gd name="connsiteX8" fmla="*/ 350067 w 986828"/>
                  <a:gd name="connsiteY8" fmla="*/ 875167 h 875167"/>
                  <a:gd name="connsiteX9" fmla="*/ 205212 w 986828"/>
                  <a:gd name="connsiteY9" fmla="*/ 630724 h 875167"/>
                  <a:gd name="connsiteX10" fmla="*/ 84499 w 986828"/>
                  <a:gd name="connsiteY10" fmla="*/ 721259 h 875167"/>
                  <a:gd name="connsiteX11" fmla="*/ 0 w 986828"/>
                  <a:gd name="connsiteY11" fmla="*/ 531136 h 875167"/>
                  <a:gd name="connsiteX12" fmla="*/ 153909 w 986828"/>
                  <a:gd name="connsiteY12" fmla="*/ 494922 h 875167"/>
                  <a:gd name="connsiteX13" fmla="*/ 75446 w 986828"/>
                  <a:gd name="connsiteY13" fmla="*/ 229354 h 875167"/>
                  <a:gd name="connsiteX0" fmla="*/ 89359 w 1000741"/>
                  <a:gd name="connsiteY0" fmla="*/ 229354 h 875167"/>
                  <a:gd name="connsiteX1" fmla="*/ 608424 w 1000741"/>
                  <a:gd name="connsiteY1" fmla="*/ 0 h 875167"/>
                  <a:gd name="connsiteX2" fmla="*/ 771386 w 1000741"/>
                  <a:gd name="connsiteY2" fmla="*/ 66392 h 875167"/>
                  <a:gd name="connsiteX3" fmla="*/ 1000741 w 1000741"/>
                  <a:gd name="connsiteY3" fmla="*/ 576403 h 875167"/>
                  <a:gd name="connsiteX4" fmla="*/ 840796 w 1000741"/>
                  <a:gd name="connsiteY4" fmla="*/ 679009 h 875167"/>
                  <a:gd name="connsiteX5" fmla="*/ 711030 w 1000741"/>
                  <a:gd name="connsiteY5" fmla="*/ 555279 h 875167"/>
                  <a:gd name="connsiteX6" fmla="*/ 545050 w 1000741"/>
                  <a:gd name="connsiteY6" fmla="*/ 648831 h 875167"/>
                  <a:gd name="connsiteX7" fmla="*/ 529961 w 1000741"/>
                  <a:gd name="connsiteY7" fmla="*/ 814811 h 875167"/>
                  <a:gd name="connsiteX8" fmla="*/ 363980 w 1000741"/>
                  <a:gd name="connsiteY8" fmla="*/ 875167 h 875167"/>
                  <a:gd name="connsiteX9" fmla="*/ 219125 w 1000741"/>
                  <a:gd name="connsiteY9" fmla="*/ 630724 h 875167"/>
                  <a:gd name="connsiteX10" fmla="*/ 98412 w 1000741"/>
                  <a:gd name="connsiteY10" fmla="*/ 721259 h 875167"/>
                  <a:gd name="connsiteX11" fmla="*/ 13913 w 1000741"/>
                  <a:gd name="connsiteY11" fmla="*/ 531136 h 875167"/>
                  <a:gd name="connsiteX12" fmla="*/ 167822 w 1000741"/>
                  <a:gd name="connsiteY12" fmla="*/ 494922 h 875167"/>
                  <a:gd name="connsiteX13" fmla="*/ 89359 w 1000741"/>
                  <a:gd name="connsiteY13" fmla="*/ 229354 h 875167"/>
                  <a:gd name="connsiteX0" fmla="*/ 161173 w 1072555"/>
                  <a:gd name="connsiteY0" fmla="*/ 229354 h 875167"/>
                  <a:gd name="connsiteX1" fmla="*/ 680238 w 1072555"/>
                  <a:gd name="connsiteY1" fmla="*/ 0 h 875167"/>
                  <a:gd name="connsiteX2" fmla="*/ 843200 w 1072555"/>
                  <a:gd name="connsiteY2" fmla="*/ 66392 h 875167"/>
                  <a:gd name="connsiteX3" fmla="*/ 1072555 w 1072555"/>
                  <a:gd name="connsiteY3" fmla="*/ 576403 h 875167"/>
                  <a:gd name="connsiteX4" fmla="*/ 912610 w 1072555"/>
                  <a:gd name="connsiteY4" fmla="*/ 679009 h 875167"/>
                  <a:gd name="connsiteX5" fmla="*/ 782844 w 1072555"/>
                  <a:gd name="connsiteY5" fmla="*/ 555279 h 875167"/>
                  <a:gd name="connsiteX6" fmla="*/ 616864 w 1072555"/>
                  <a:gd name="connsiteY6" fmla="*/ 648831 h 875167"/>
                  <a:gd name="connsiteX7" fmla="*/ 601775 w 1072555"/>
                  <a:gd name="connsiteY7" fmla="*/ 814811 h 875167"/>
                  <a:gd name="connsiteX8" fmla="*/ 435794 w 1072555"/>
                  <a:gd name="connsiteY8" fmla="*/ 875167 h 875167"/>
                  <a:gd name="connsiteX9" fmla="*/ 290939 w 1072555"/>
                  <a:gd name="connsiteY9" fmla="*/ 630724 h 875167"/>
                  <a:gd name="connsiteX10" fmla="*/ 170226 w 1072555"/>
                  <a:gd name="connsiteY10" fmla="*/ 721259 h 875167"/>
                  <a:gd name="connsiteX11" fmla="*/ 85727 w 1072555"/>
                  <a:gd name="connsiteY11" fmla="*/ 531136 h 875167"/>
                  <a:gd name="connsiteX12" fmla="*/ 239636 w 1072555"/>
                  <a:gd name="connsiteY12" fmla="*/ 494922 h 875167"/>
                  <a:gd name="connsiteX13" fmla="*/ 161173 w 1072555"/>
                  <a:gd name="connsiteY13" fmla="*/ 229354 h 875167"/>
                  <a:gd name="connsiteX0" fmla="*/ 161173 w 1072555"/>
                  <a:gd name="connsiteY0" fmla="*/ 229354 h 875167"/>
                  <a:gd name="connsiteX1" fmla="*/ 680238 w 1072555"/>
                  <a:gd name="connsiteY1" fmla="*/ 0 h 875167"/>
                  <a:gd name="connsiteX2" fmla="*/ 843200 w 1072555"/>
                  <a:gd name="connsiteY2" fmla="*/ 66392 h 875167"/>
                  <a:gd name="connsiteX3" fmla="*/ 1072555 w 1072555"/>
                  <a:gd name="connsiteY3" fmla="*/ 576403 h 875167"/>
                  <a:gd name="connsiteX4" fmla="*/ 912610 w 1072555"/>
                  <a:gd name="connsiteY4" fmla="*/ 679009 h 875167"/>
                  <a:gd name="connsiteX5" fmla="*/ 782844 w 1072555"/>
                  <a:gd name="connsiteY5" fmla="*/ 555279 h 875167"/>
                  <a:gd name="connsiteX6" fmla="*/ 616864 w 1072555"/>
                  <a:gd name="connsiteY6" fmla="*/ 648831 h 875167"/>
                  <a:gd name="connsiteX7" fmla="*/ 601775 w 1072555"/>
                  <a:gd name="connsiteY7" fmla="*/ 814811 h 875167"/>
                  <a:gd name="connsiteX8" fmla="*/ 435794 w 1072555"/>
                  <a:gd name="connsiteY8" fmla="*/ 875167 h 875167"/>
                  <a:gd name="connsiteX9" fmla="*/ 290939 w 1072555"/>
                  <a:gd name="connsiteY9" fmla="*/ 630724 h 875167"/>
                  <a:gd name="connsiteX10" fmla="*/ 170226 w 1072555"/>
                  <a:gd name="connsiteY10" fmla="*/ 721259 h 875167"/>
                  <a:gd name="connsiteX11" fmla="*/ 85727 w 1072555"/>
                  <a:gd name="connsiteY11" fmla="*/ 531136 h 875167"/>
                  <a:gd name="connsiteX12" fmla="*/ 239636 w 1072555"/>
                  <a:gd name="connsiteY12" fmla="*/ 494922 h 875167"/>
                  <a:gd name="connsiteX13" fmla="*/ 161173 w 1072555"/>
                  <a:gd name="connsiteY13" fmla="*/ 229354 h 875167"/>
                  <a:gd name="connsiteX0" fmla="*/ 159864 w 1071246"/>
                  <a:gd name="connsiteY0" fmla="*/ 229354 h 875167"/>
                  <a:gd name="connsiteX1" fmla="*/ 678929 w 1071246"/>
                  <a:gd name="connsiteY1" fmla="*/ 0 h 875167"/>
                  <a:gd name="connsiteX2" fmla="*/ 841891 w 1071246"/>
                  <a:gd name="connsiteY2" fmla="*/ 66392 h 875167"/>
                  <a:gd name="connsiteX3" fmla="*/ 1071246 w 1071246"/>
                  <a:gd name="connsiteY3" fmla="*/ 576403 h 875167"/>
                  <a:gd name="connsiteX4" fmla="*/ 911301 w 1071246"/>
                  <a:gd name="connsiteY4" fmla="*/ 679009 h 875167"/>
                  <a:gd name="connsiteX5" fmla="*/ 781535 w 1071246"/>
                  <a:gd name="connsiteY5" fmla="*/ 555279 h 875167"/>
                  <a:gd name="connsiteX6" fmla="*/ 615555 w 1071246"/>
                  <a:gd name="connsiteY6" fmla="*/ 648831 h 875167"/>
                  <a:gd name="connsiteX7" fmla="*/ 600466 w 1071246"/>
                  <a:gd name="connsiteY7" fmla="*/ 814811 h 875167"/>
                  <a:gd name="connsiteX8" fmla="*/ 434485 w 1071246"/>
                  <a:gd name="connsiteY8" fmla="*/ 875167 h 875167"/>
                  <a:gd name="connsiteX9" fmla="*/ 289630 w 1071246"/>
                  <a:gd name="connsiteY9" fmla="*/ 630724 h 875167"/>
                  <a:gd name="connsiteX10" fmla="*/ 168917 w 1071246"/>
                  <a:gd name="connsiteY10" fmla="*/ 721259 h 875167"/>
                  <a:gd name="connsiteX11" fmla="*/ 84418 w 1071246"/>
                  <a:gd name="connsiteY11" fmla="*/ 531136 h 875167"/>
                  <a:gd name="connsiteX12" fmla="*/ 238327 w 1071246"/>
                  <a:gd name="connsiteY12" fmla="*/ 494922 h 875167"/>
                  <a:gd name="connsiteX13" fmla="*/ 159864 w 1071246"/>
                  <a:gd name="connsiteY13" fmla="*/ 229354 h 875167"/>
                  <a:gd name="connsiteX0" fmla="*/ 159864 w 1071246"/>
                  <a:gd name="connsiteY0" fmla="*/ 229354 h 875167"/>
                  <a:gd name="connsiteX1" fmla="*/ 678929 w 1071246"/>
                  <a:gd name="connsiteY1" fmla="*/ 0 h 875167"/>
                  <a:gd name="connsiteX2" fmla="*/ 841891 w 1071246"/>
                  <a:gd name="connsiteY2" fmla="*/ 66392 h 875167"/>
                  <a:gd name="connsiteX3" fmla="*/ 1071246 w 1071246"/>
                  <a:gd name="connsiteY3" fmla="*/ 576403 h 875167"/>
                  <a:gd name="connsiteX4" fmla="*/ 911301 w 1071246"/>
                  <a:gd name="connsiteY4" fmla="*/ 679009 h 875167"/>
                  <a:gd name="connsiteX5" fmla="*/ 781535 w 1071246"/>
                  <a:gd name="connsiteY5" fmla="*/ 555279 h 875167"/>
                  <a:gd name="connsiteX6" fmla="*/ 615555 w 1071246"/>
                  <a:gd name="connsiteY6" fmla="*/ 648831 h 875167"/>
                  <a:gd name="connsiteX7" fmla="*/ 600466 w 1071246"/>
                  <a:gd name="connsiteY7" fmla="*/ 814811 h 875167"/>
                  <a:gd name="connsiteX8" fmla="*/ 434485 w 1071246"/>
                  <a:gd name="connsiteY8" fmla="*/ 875167 h 875167"/>
                  <a:gd name="connsiteX9" fmla="*/ 289630 w 1071246"/>
                  <a:gd name="connsiteY9" fmla="*/ 630724 h 875167"/>
                  <a:gd name="connsiteX10" fmla="*/ 168917 w 1071246"/>
                  <a:gd name="connsiteY10" fmla="*/ 721259 h 875167"/>
                  <a:gd name="connsiteX11" fmla="*/ 84418 w 1071246"/>
                  <a:gd name="connsiteY11" fmla="*/ 531136 h 875167"/>
                  <a:gd name="connsiteX12" fmla="*/ 238327 w 1071246"/>
                  <a:gd name="connsiteY12" fmla="*/ 494922 h 875167"/>
                  <a:gd name="connsiteX13" fmla="*/ 159864 w 1071246"/>
                  <a:gd name="connsiteY13" fmla="*/ 229354 h 875167"/>
                  <a:gd name="connsiteX0" fmla="*/ 159864 w 1071246"/>
                  <a:gd name="connsiteY0" fmla="*/ 229354 h 875167"/>
                  <a:gd name="connsiteX1" fmla="*/ 678929 w 1071246"/>
                  <a:gd name="connsiteY1" fmla="*/ 0 h 875167"/>
                  <a:gd name="connsiteX2" fmla="*/ 841891 w 1071246"/>
                  <a:gd name="connsiteY2" fmla="*/ 66392 h 875167"/>
                  <a:gd name="connsiteX3" fmla="*/ 1071246 w 1071246"/>
                  <a:gd name="connsiteY3" fmla="*/ 576403 h 875167"/>
                  <a:gd name="connsiteX4" fmla="*/ 911301 w 1071246"/>
                  <a:gd name="connsiteY4" fmla="*/ 679009 h 875167"/>
                  <a:gd name="connsiteX5" fmla="*/ 781535 w 1071246"/>
                  <a:gd name="connsiteY5" fmla="*/ 555279 h 875167"/>
                  <a:gd name="connsiteX6" fmla="*/ 615555 w 1071246"/>
                  <a:gd name="connsiteY6" fmla="*/ 648831 h 875167"/>
                  <a:gd name="connsiteX7" fmla="*/ 600466 w 1071246"/>
                  <a:gd name="connsiteY7" fmla="*/ 814811 h 875167"/>
                  <a:gd name="connsiteX8" fmla="*/ 434485 w 1071246"/>
                  <a:gd name="connsiteY8" fmla="*/ 875167 h 875167"/>
                  <a:gd name="connsiteX9" fmla="*/ 289630 w 1071246"/>
                  <a:gd name="connsiteY9" fmla="*/ 630724 h 875167"/>
                  <a:gd name="connsiteX10" fmla="*/ 168917 w 1071246"/>
                  <a:gd name="connsiteY10" fmla="*/ 721259 h 875167"/>
                  <a:gd name="connsiteX11" fmla="*/ 84418 w 1071246"/>
                  <a:gd name="connsiteY11" fmla="*/ 531136 h 875167"/>
                  <a:gd name="connsiteX12" fmla="*/ 238327 w 1071246"/>
                  <a:gd name="connsiteY12" fmla="*/ 494922 h 875167"/>
                  <a:gd name="connsiteX13" fmla="*/ 159864 w 1071246"/>
                  <a:gd name="connsiteY13" fmla="*/ 229354 h 875167"/>
                  <a:gd name="connsiteX0" fmla="*/ 159864 w 1071246"/>
                  <a:gd name="connsiteY0" fmla="*/ 229354 h 875167"/>
                  <a:gd name="connsiteX1" fmla="*/ 678929 w 1071246"/>
                  <a:gd name="connsiteY1" fmla="*/ 0 h 875167"/>
                  <a:gd name="connsiteX2" fmla="*/ 841891 w 1071246"/>
                  <a:gd name="connsiteY2" fmla="*/ 66392 h 875167"/>
                  <a:gd name="connsiteX3" fmla="*/ 1071246 w 1071246"/>
                  <a:gd name="connsiteY3" fmla="*/ 576403 h 875167"/>
                  <a:gd name="connsiteX4" fmla="*/ 911301 w 1071246"/>
                  <a:gd name="connsiteY4" fmla="*/ 679009 h 875167"/>
                  <a:gd name="connsiteX5" fmla="*/ 781535 w 1071246"/>
                  <a:gd name="connsiteY5" fmla="*/ 555279 h 875167"/>
                  <a:gd name="connsiteX6" fmla="*/ 615555 w 1071246"/>
                  <a:gd name="connsiteY6" fmla="*/ 648831 h 875167"/>
                  <a:gd name="connsiteX7" fmla="*/ 600466 w 1071246"/>
                  <a:gd name="connsiteY7" fmla="*/ 814811 h 875167"/>
                  <a:gd name="connsiteX8" fmla="*/ 434485 w 1071246"/>
                  <a:gd name="connsiteY8" fmla="*/ 875167 h 875167"/>
                  <a:gd name="connsiteX9" fmla="*/ 289630 w 1071246"/>
                  <a:gd name="connsiteY9" fmla="*/ 630724 h 875167"/>
                  <a:gd name="connsiteX10" fmla="*/ 168917 w 1071246"/>
                  <a:gd name="connsiteY10" fmla="*/ 721259 h 875167"/>
                  <a:gd name="connsiteX11" fmla="*/ 84418 w 1071246"/>
                  <a:gd name="connsiteY11" fmla="*/ 531136 h 875167"/>
                  <a:gd name="connsiteX12" fmla="*/ 238327 w 1071246"/>
                  <a:gd name="connsiteY12" fmla="*/ 494922 h 875167"/>
                  <a:gd name="connsiteX13" fmla="*/ 159864 w 1071246"/>
                  <a:gd name="connsiteY13" fmla="*/ 229354 h 875167"/>
                  <a:gd name="connsiteX0" fmla="*/ 159864 w 1071246"/>
                  <a:gd name="connsiteY0" fmla="*/ 229354 h 875167"/>
                  <a:gd name="connsiteX1" fmla="*/ 678929 w 1071246"/>
                  <a:gd name="connsiteY1" fmla="*/ 0 h 875167"/>
                  <a:gd name="connsiteX2" fmla="*/ 841891 w 1071246"/>
                  <a:gd name="connsiteY2" fmla="*/ 66392 h 875167"/>
                  <a:gd name="connsiteX3" fmla="*/ 1071246 w 1071246"/>
                  <a:gd name="connsiteY3" fmla="*/ 576403 h 875167"/>
                  <a:gd name="connsiteX4" fmla="*/ 911301 w 1071246"/>
                  <a:gd name="connsiteY4" fmla="*/ 679009 h 875167"/>
                  <a:gd name="connsiteX5" fmla="*/ 781535 w 1071246"/>
                  <a:gd name="connsiteY5" fmla="*/ 555279 h 875167"/>
                  <a:gd name="connsiteX6" fmla="*/ 615555 w 1071246"/>
                  <a:gd name="connsiteY6" fmla="*/ 648831 h 875167"/>
                  <a:gd name="connsiteX7" fmla="*/ 600466 w 1071246"/>
                  <a:gd name="connsiteY7" fmla="*/ 814811 h 875167"/>
                  <a:gd name="connsiteX8" fmla="*/ 434485 w 1071246"/>
                  <a:gd name="connsiteY8" fmla="*/ 875167 h 875167"/>
                  <a:gd name="connsiteX9" fmla="*/ 289630 w 1071246"/>
                  <a:gd name="connsiteY9" fmla="*/ 630724 h 875167"/>
                  <a:gd name="connsiteX10" fmla="*/ 168917 w 1071246"/>
                  <a:gd name="connsiteY10" fmla="*/ 721259 h 875167"/>
                  <a:gd name="connsiteX11" fmla="*/ 84418 w 1071246"/>
                  <a:gd name="connsiteY11" fmla="*/ 531136 h 875167"/>
                  <a:gd name="connsiteX12" fmla="*/ 238327 w 1071246"/>
                  <a:gd name="connsiteY12" fmla="*/ 494922 h 875167"/>
                  <a:gd name="connsiteX13" fmla="*/ 159864 w 1071246"/>
                  <a:gd name="connsiteY13" fmla="*/ 229354 h 875167"/>
                  <a:gd name="connsiteX0" fmla="*/ 159864 w 1071246"/>
                  <a:gd name="connsiteY0" fmla="*/ 238363 h 884176"/>
                  <a:gd name="connsiteX1" fmla="*/ 678929 w 1071246"/>
                  <a:gd name="connsiteY1" fmla="*/ 9009 h 884176"/>
                  <a:gd name="connsiteX2" fmla="*/ 841891 w 1071246"/>
                  <a:gd name="connsiteY2" fmla="*/ 75401 h 884176"/>
                  <a:gd name="connsiteX3" fmla="*/ 1071246 w 1071246"/>
                  <a:gd name="connsiteY3" fmla="*/ 585412 h 884176"/>
                  <a:gd name="connsiteX4" fmla="*/ 911301 w 1071246"/>
                  <a:gd name="connsiteY4" fmla="*/ 688018 h 884176"/>
                  <a:gd name="connsiteX5" fmla="*/ 781535 w 1071246"/>
                  <a:gd name="connsiteY5" fmla="*/ 564288 h 884176"/>
                  <a:gd name="connsiteX6" fmla="*/ 615555 w 1071246"/>
                  <a:gd name="connsiteY6" fmla="*/ 657840 h 884176"/>
                  <a:gd name="connsiteX7" fmla="*/ 600466 w 1071246"/>
                  <a:gd name="connsiteY7" fmla="*/ 823820 h 884176"/>
                  <a:gd name="connsiteX8" fmla="*/ 434485 w 1071246"/>
                  <a:gd name="connsiteY8" fmla="*/ 884176 h 884176"/>
                  <a:gd name="connsiteX9" fmla="*/ 289630 w 1071246"/>
                  <a:gd name="connsiteY9" fmla="*/ 639733 h 884176"/>
                  <a:gd name="connsiteX10" fmla="*/ 168917 w 1071246"/>
                  <a:gd name="connsiteY10" fmla="*/ 730268 h 884176"/>
                  <a:gd name="connsiteX11" fmla="*/ 84418 w 1071246"/>
                  <a:gd name="connsiteY11" fmla="*/ 540145 h 884176"/>
                  <a:gd name="connsiteX12" fmla="*/ 238327 w 1071246"/>
                  <a:gd name="connsiteY12" fmla="*/ 503931 h 884176"/>
                  <a:gd name="connsiteX13" fmla="*/ 159864 w 1071246"/>
                  <a:gd name="connsiteY13" fmla="*/ 238363 h 884176"/>
                  <a:gd name="connsiteX0" fmla="*/ 159864 w 1071246"/>
                  <a:gd name="connsiteY0" fmla="*/ 238363 h 884176"/>
                  <a:gd name="connsiteX1" fmla="*/ 678929 w 1071246"/>
                  <a:gd name="connsiteY1" fmla="*/ 9009 h 884176"/>
                  <a:gd name="connsiteX2" fmla="*/ 841891 w 1071246"/>
                  <a:gd name="connsiteY2" fmla="*/ 75401 h 884176"/>
                  <a:gd name="connsiteX3" fmla="*/ 1071246 w 1071246"/>
                  <a:gd name="connsiteY3" fmla="*/ 585412 h 884176"/>
                  <a:gd name="connsiteX4" fmla="*/ 911301 w 1071246"/>
                  <a:gd name="connsiteY4" fmla="*/ 688018 h 884176"/>
                  <a:gd name="connsiteX5" fmla="*/ 781535 w 1071246"/>
                  <a:gd name="connsiteY5" fmla="*/ 564288 h 884176"/>
                  <a:gd name="connsiteX6" fmla="*/ 615555 w 1071246"/>
                  <a:gd name="connsiteY6" fmla="*/ 657840 h 884176"/>
                  <a:gd name="connsiteX7" fmla="*/ 600466 w 1071246"/>
                  <a:gd name="connsiteY7" fmla="*/ 823820 h 884176"/>
                  <a:gd name="connsiteX8" fmla="*/ 434485 w 1071246"/>
                  <a:gd name="connsiteY8" fmla="*/ 884176 h 884176"/>
                  <a:gd name="connsiteX9" fmla="*/ 289630 w 1071246"/>
                  <a:gd name="connsiteY9" fmla="*/ 639733 h 884176"/>
                  <a:gd name="connsiteX10" fmla="*/ 168917 w 1071246"/>
                  <a:gd name="connsiteY10" fmla="*/ 730268 h 884176"/>
                  <a:gd name="connsiteX11" fmla="*/ 84418 w 1071246"/>
                  <a:gd name="connsiteY11" fmla="*/ 540145 h 884176"/>
                  <a:gd name="connsiteX12" fmla="*/ 238327 w 1071246"/>
                  <a:gd name="connsiteY12" fmla="*/ 503931 h 884176"/>
                  <a:gd name="connsiteX13" fmla="*/ 159864 w 1071246"/>
                  <a:gd name="connsiteY13" fmla="*/ 238363 h 884176"/>
                  <a:gd name="connsiteX0" fmla="*/ 159864 w 1071246"/>
                  <a:gd name="connsiteY0" fmla="*/ 238363 h 884176"/>
                  <a:gd name="connsiteX1" fmla="*/ 678929 w 1071246"/>
                  <a:gd name="connsiteY1" fmla="*/ 9009 h 884176"/>
                  <a:gd name="connsiteX2" fmla="*/ 841891 w 1071246"/>
                  <a:gd name="connsiteY2" fmla="*/ 75401 h 884176"/>
                  <a:gd name="connsiteX3" fmla="*/ 1071246 w 1071246"/>
                  <a:gd name="connsiteY3" fmla="*/ 585412 h 884176"/>
                  <a:gd name="connsiteX4" fmla="*/ 911301 w 1071246"/>
                  <a:gd name="connsiteY4" fmla="*/ 688018 h 884176"/>
                  <a:gd name="connsiteX5" fmla="*/ 781535 w 1071246"/>
                  <a:gd name="connsiteY5" fmla="*/ 564288 h 884176"/>
                  <a:gd name="connsiteX6" fmla="*/ 615555 w 1071246"/>
                  <a:gd name="connsiteY6" fmla="*/ 657840 h 884176"/>
                  <a:gd name="connsiteX7" fmla="*/ 600466 w 1071246"/>
                  <a:gd name="connsiteY7" fmla="*/ 823820 h 884176"/>
                  <a:gd name="connsiteX8" fmla="*/ 434485 w 1071246"/>
                  <a:gd name="connsiteY8" fmla="*/ 884176 h 884176"/>
                  <a:gd name="connsiteX9" fmla="*/ 289630 w 1071246"/>
                  <a:gd name="connsiteY9" fmla="*/ 639733 h 884176"/>
                  <a:gd name="connsiteX10" fmla="*/ 168917 w 1071246"/>
                  <a:gd name="connsiteY10" fmla="*/ 730268 h 884176"/>
                  <a:gd name="connsiteX11" fmla="*/ 84418 w 1071246"/>
                  <a:gd name="connsiteY11" fmla="*/ 540145 h 884176"/>
                  <a:gd name="connsiteX12" fmla="*/ 238327 w 1071246"/>
                  <a:gd name="connsiteY12" fmla="*/ 503931 h 884176"/>
                  <a:gd name="connsiteX13" fmla="*/ 159864 w 1071246"/>
                  <a:gd name="connsiteY13" fmla="*/ 238363 h 884176"/>
                  <a:gd name="connsiteX0" fmla="*/ 159864 w 1071246"/>
                  <a:gd name="connsiteY0" fmla="*/ 238363 h 884176"/>
                  <a:gd name="connsiteX1" fmla="*/ 678929 w 1071246"/>
                  <a:gd name="connsiteY1" fmla="*/ 9009 h 884176"/>
                  <a:gd name="connsiteX2" fmla="*/ 841891 w 1071246"/>
                  <a:gd name="connsiteY2" fmla="*/ 75401 h 884176"/>
                  <a:gd name="connsiteX3" fmla="*/ 1071246 w 1071246"/>
                  <a:gd name="connsiteY3" fmla="*/ 585412 h 884176"/>
                  <a:gd name="connsiteX4" fmla="*/ 911301 w 1071246"/>
                  <a:gd name="connsiteY4" fmla="*/ 688018 h 884176"/>
                  <a:gd name="connsiteX5" fmla="*/ 781535 w 1071246"/>
                  <a:gd name="connsiteY5" fmla="*/ 564288 h 884176"/>
                  <a:gd name="connsiteX6" fmla="*/ 615555 w 1071246"/>
                  <a:gd name="connsiteY6" fmla="*/ 657840 h 884176"/>
                  <a:gd name="connsiteX7" fmla="*/ 600466 w 1071246"/>
                  <a:gd name="connsiteY7" fmla="*/ 823820 h 884176"/>
                  <a:gd name="connsiteX8" fmla="*/ 434485 w 1071246"/>
                  <a:gd name="connsiteY8" fmla="*/ 884176 h 884176"/>
                  <a:gd name="connsiteX9" fmla="*/ 289630 w 1071246"/>
                  <a:gd name="connsiteY9" fmla="*/ 639733 h 884176"/>
                  <a:gd name="connsiteX10" fmla="*/ 168917 w 1071246"/>
                  <a:gd name="connsiteY10" fmla="*/ 730268 h 884176"/>
                  <a:gd name="connsiteX11" fmla="*/ 84418 w 1071246"/>
                  <a:gd name="connsiteY11" fmla="*/ 540145 h 884176"/>
                  <a:gd name="connsiteX12" fmla="*/ 238327 w 1071246"/>
                  <a:gd name="connsiteY12" fmla="*/ 503931 h 884176"/>
                  <a:gd name="connsiteX13" fmla="*/ 159864 w 1071246"/>
                  <a:gd name="connsiteY13" fmla="*/ 238363 h 8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1246" h="884176">
                    <a:moveTo>
                      <a:pt x="159864" y="238363"/>
                    </a:moveTo>
                    <a:lnTo>
                      <a:pt x="678929" y="9009"/>
                    </a:lnTo>
                    <a:cubicBezTo>
                      <a:pt x="733250" y="-11109"/>
                      <a:pt x="805677" y="-1051"/>
                      <a:pt x="841891" y="75401"/>
                    </a:cubicBezTo>
                    <a:lnTo>
                      <a:pt x="1071246" y="585412"/>
                    </a:lnTo>
                    <a:cubicBezTo>
                      <a:pt x="1023966" y="631685"/>
                      <a:pt x="964616" y="653816"/>
                      <a:pt x="911301" y="688018"/>
                    </a:cubicBezTo>
                    <a:cubicBezTo>
                      <a:pt x="813725" y="740327"/>
                      <a:pt x="791594" y="617603"/>
                      <a:pt x="781535" y="564288"/>
                    </a:cubicBezTo>
                    <a:cubicBezTo>
                      <a:pt x="720172" y="320850"/>
                      <a:pt x="441527" y="472747"/>
                      <a:pt x="615555" y="657840"/>
                    </a:cubicBezTo>
                    <a:cubicBezTo>
                      <a:pt x="698042" y="740327"/>
                      <a:pt x="647745" y="804707"/>
                      <a:pt x="600466" y="823820"/>
                    </a:cubicBezTo>
                    <a:cubicBezTo>
                      <a:pt x="545139" y="843939"/>
                      <a:pt x="504901" y="873110"/>
                      <a:pt x="434485" y="884176"/>
                    </a:cubicBezTo>
                    <a:cubicBezTo>
                      <a:pt x="434485" y="784588"/>
                      <a:pt x="374129" y="678965"/>
                      <a:pt x="289630" y="639733"/>
                    </a:cubicBezTo>
                    <a:cubicBezTo>
                      <a:pt x="252410" y="675947"/>
                      <a:pt x="221226" y="706125"/>
                      <a:pt x="168917" y="730268"/>
                    </a:cubicBezTo>
                    <a:cubicBezTo>
                      <a:pt x="-7122" y="808731"/>
                      <a:pt x="-62449" y="573340"/>
                      <a:pt x="84418" y="540145"/>
                    </a:cubicBezTo>
                    <a:cubicBezTo>
                      <a:pt x="141756" y="531092"/>
                      <a:pt x="199096" y="537126"/>
                      <a:pt x="238327" y="503931"/>
                    </a:cubicBezTo>
                    <a:cubicBezTo>
                      <a:pt x="272530" y="412390"/>
                      <a:pt x="210161" y="326886"/>
                      <a:pt x="159864" y="238363"/>
                    </a:cubicBez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636523" y="2263698"/>
                <a:ext cx="582138" cy="523220"/>
              </a:xfrm>
              <a:prstGeom prst="rect">
                <a:avLst/>
              </a:prstGeom>
              <a:effectLst/>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A</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29" name="组合 28"/>
            <p:cNvGrpSpPr/>
            <p:nvPr/>
          </p:nvGrpSpPr>
          <p:grpSpPr>
            <a:xfrm>
              <a:off x="4147273" y="3214525"/>
              <a:ext cx="1784308" cy="1560744"/>
              <a:chOff x="4147273" y="3214525"/>
              <a:chExt cx="1784308" cy="1560744"/>
            </a:xfrm>
          </p:grpSpPr>
          <p:sp>
            <p:nvSpPr>
              <p:cNvPr id="39" name="任意多边形 38"/>
              <p:cNvSpPr/>
              <p:nvPr/>
            </p:nvSpPr>
            <p:spPr>
              <a:xfrm flipH="1">
                <a:off x="4147273" y="3214525"/>
                <a:ext cx="1784308" cy="1560744"/>
              </a:xfrm>
              <a:custGeom>
                <a:avLst/>
                <a:gdLst>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37584 w 953631"/>
                  <a:gd name="connsiteY0" fmla="*/ 156926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37584 w 953631"/>
                  <a:gd name="connsiteY13" fmla="*/ 156926 h 893275"/>
                  <a:gd name="connsiteX0" fmla="*/ 443620 w 953631"/>
                  <a:gd name="connsiteY0" fmla="*/ 165979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43620 w 953631"/>
                  <a:gd name="connsiteY13" fmla="*/ 165979 h 893275"/>
                  <a:gd name="connsiteX0" fmla="*/ 443620 w 953631"/>
                  <a:gd name="connsiteY0" fmla="*/ 165979 h 893275"/>
                  <a:gd name="connsiteX1" fmla="*/ 223319 w 953631"/>
                  <a:gd name="connsiteY1" fmla="*/ 0 h 893275"/>
                  <a:gd name="connsiteX2" fmla="*/ 0 w 953631"/>
                  <a:gd name="connsiteY2" fmla="*/ 522083 h 893275"/>
                  <a:gd name="connsiteX3" fmla="*/ 72427 w 953631"/>
                  <a:gd name="connsiteY3" fmla="*/ 675992 h 893275"/>
                  <a:gd name="connsiteX4" fmla="*/ 594511 w 953631"/>
                  <a:gd name="connsiteY4" fmla="*/ 893275 h 893275"/>
                  <a:gd name="connsiteX5" fmla="*/ 721259 w 953631"/>
                  <a:gd name="connsiteY5" fmla="*/ 669956 h 893275"/>
                  <a:gd name="connsiteX6" fmla="*/ 875168 w 953631"/>
                  <a:gd name="connsiteY6" fmla="*/ 754455 h 893275"/>
                  <a:gd name="connsiteX7" fmla="*/ 953631 w 953631"/>
                  <a:gd name="connsiteY7" fmla="*/ 564332 h 893275"/>
                  <a:gd name="connsiteX8" fmla="*/ 790669 w 953631"/>
                  <a:gd name="connsiteY8" fmla="*/ 531136 h 893275"/>
                  <a:gd name="connsiteX9" fmla="*/ 848008 w 953631"/>
                  <a:gd name="connsiteY9" fmla="*/ 265568 h 893275"/>
                  <a:gd name="connsiteX10" fmla="*/ 576404 w 953631"/>
                  <a:gd name="connsiteY10" fmla="*/ 262550 h 893275"/>
                  <a:gd name="connsiteX11" fmla="*/ 522083 w 953631"/>
                  <a:gd name="connsiteY11" fmla="*/ 413441 h 893275"/>
                  <a:gd name="connsiteX12" fmla="*/ 359120 w 953631"/>
                  <a:gd name="connsiteY12" fmla="*/ 283675 h 893275"/>
                  <a:gd name="connsiteX13" fmla="*/ 443620 w 953631"/>
                  <a:gd name="connsiteY13" fmla="*/ 165979 h 893275"/>
                  <a:gd name="connsiteX0" fmla="*/ 443620 w 953631"/>
                  <a:gd name="connsiteY0" fmla="*/ 166150 h 893446"/>
                  <a:gd name="connsiteX1" fmla="*/ 223319 w 953631"/>
                  <a:gd name="connsiteY1" fmla="*/ 171 h 893446"/>
                  <a:gd name="connsiteX2" fmla="*/ 0 w 953631"/>
                  <a:gd name="connsiteY2" fmla="*/ 522254 h 893446"/>
                  <a:gd name="connsiteX3" fmla="*/ 72427 w 953631"/>
                  <a:gd name="connsiteY3" fmla="*/ 676163 h 893446"/>
                  <a:gd name="connsiteX4" fmla="*/ 594511 w 953631"/>
                  <a:gd name="connsiteY4" fmla="*/ 893446 h 893446"/>
                  <a:gd name="connsiteX5" fmla="*/ 721259 w 953631"/>
                  <a:gd name="connsiteY5" fmla="*/ 670127 h 893446"/>
                  <a:gd name="connsiteX6" fmla="*/ 875168 w 953631"/>
                  <a:gd name="connsiteY6" fmla="*/ 754626 h 893446"/>
                  <a:gd name="connsiteX7" fmla="*/ 953631 w 953631"/>
                  <a:gd name="connsiteY7" fmla="*/ 564503 h 893446"/>
                  <a:gd name="connsiteX8" fmla="*/ 790669 w 953631"/>
                  <a:gd name="connsiteY8" fmla="*/ 531307 h 893446"/>
                  <a:gd name="connsiteX9" fmla="*/ 848008 w 953631"/>
                  <a:gd name="connsiteY9" fmla="*/ 265739 h 893446"/>
                  <a:gd name="connsiteX10" fmla="*/ 576404 w 953631"/>
                  <a:gd name="connsiteY10" fmla="*/ 262721 h 893446"/>
                  <a:gd name="connsiteX11" fmla="*/ 522083 w 953631"/>
                  <a:gd name="connsiteY11" fmla="*/ 413612 h 893446"/>
                  <a:gd name="connsiteX12" fmla="*/ 359120 w 953631"/>
                  <a:gd name="connsiteY12" fmla="*/ 283846 h 893446"/>
                  <a:gd name="connsiteX13" fmla="*/ 443620 w 953631"/>
                  <a:gd name="connsiteY13" fmla="*/ 166150 h 893446"/>
                  <a:gd name="connsiteX0" fmla="*/ 448479 w 958490"/>
                  <a:gd name="connsiteY0" fmla="*/ 166150 h 893446"/>
                  <a:gd name="connsiteX1" fmla="*/ 228178 w 958490"/>
                  <a:gd name="connsiteY1" fmla="*/ 171 h 893446"/>
                  <a:gd name="connsiteX2" fmla="*/ 4859 w 958490"/>
                  <a:gd name="connsiteY2" fmla="*/ 522254 h 893446"/>
                  <a:gd name="connsiteX3" fmla="*/ 77286 w 958490"/>
                  <a:gd name="connsiteY3" fmla="*/ 676163 h 893446"/>
                  <a:gd name="connsiteX4" fmla="*/ 599370 w 958490"/>
                  <a:gd name="connsiteY4" fmla="*/ 893446 h 893446"/>
                  <a:gd name="connsiteX5" fmla="*/ 726118 w 958490"/>
                  <a:gd name="connsiteY5" fmla="*/ 670127 h 893446"/>
                  <a:gd name="connsiteX6" fmla="*/ 880027 w 958490"/>
                  <a:gd name="connsiteY6" fmla="*/ 754626 h 893446"/>
                  <a:gd name="connsiteX7" fmla="*/ 958490 w 958490"/>
                  <a:gd name="connsiteY7" fmla="*/ 564503 h 893446"/>
                  <a:gd name="connsiteX8" fmla="*/ 795528 w 958490"/>
                  <a:gd name="connsiteY8" fmla="*/ 531307 h 893446"/>
                  <a:gd name="connsiteX9" fmla="*/ 852867 w 958490"/>
                  <a:gd name="connsiteY9" fmla="*/ 265739 h 893446"/>
                  <a:gd name="connsiteX10" fmla="*/ 581263 w 958490"/>
                  <a:gd name="connsiteY10" fmla="*/ 262721 h 893446"/>
                  <a:gd name="connsiteX11" fmla="*/ 526942 w 958490"/>
                  <a:gd name="connsiteY11" fmla="*/ 413612 h 893446"/>
                  <a:gd name="connsiteX12" fmla="*/ 363979 w 958490"/>
                  <a:gd name="connsiteY12" fmla="*/ 283846 h 893446"/>
                  <a:gd name="connsiteX13" fmla="*/ 448479 w 958490"/>
                  <a:gd name="connsiteY13" fmla="*/ 166150 h 893446"/>
                  <a:gd name="connsiteX0" fmla="*/ 453112 w 963123"/>
                  <a:gd name="connsiteY0" fmla="*/ 166150 h 893446"/>
                  <a:gd name="connsiteX1" fmla="*/ 232811 w 963123"/>
                  <a:gd name="connsiteY1" fmla="*/ 171 h 893446"/>
                  <a:gd name="connsiteX2" fmla="*/ 9492 w 963123"/>
                  <a:gd name="connsiteY2" fmla="*/ 522254 h 893446"/>
                  <a:gd name="connsiteX3" fmla="*/ 81919 w 963123"/>
                  <a:gd name="connsiteY3" fmla="*/ 676163 h 893446"/>
                  <a:gd name="connsiteX4" fmla="*/ 604003 w 963123"/>
                  <a:gd name="connsiteY4" fmla="*/ 893446 h 893446"/>
                  <a:gd name="connsiteX5" fmla="*/ 730751 w 963123"/>
                  <a:gd name="connsiteY5" fmla="*/ 670127 h 893446"/>
                  <a:gd name="connsiteX6" fmla="*/ 884660 w 963123"/>
                  <a:gd name="connsiteY6" fmla="*/ 754626 h 893446"/>
                  <a:gd name="connsiteX7" fmla="*/ 963123 w 963123"/>
                  <a:gd name="connsiteY7" fmla="*/ 564503 h 893446"/>
                  <a:gd name="connsiteX8" fmla="*/ 800161 w 963123"/>
                  <a:gd name="connsiteY8" fmla="*/ 531307 h 893446"/>
                  <a:gd name="connsiteX9" fmla="*/ 857500 w 963123"/>
                  <a:gd name="connsiteY9" fmla="*/ 265739 h 893446"/>
                  <a:gd name="connsiteX10" fmla="*/ 585896 w 963123"/>
                  <a:gd name="connsiteY10" fmla="*/ 262721 h 893446"/>
                  <a:gd name="connsiteX11" fmla="*/ 531575 w 963123"/>
                  <a:gd name="connsiteY11" fmla="*/ 413612 h 893446"/>
                  <a:gd name="connsiteX12" fmla="*/ 368612 w 963123"/>
                  <a:gd name="connsiteY12" fmla="*/ 283846 h 893446"/>
                  <a:gd name="connsiteX13" fmla="*/ 453112 w 963123"/>
                  <a:gd name="connsiteY13" fmla="*/ 166150 h 893446"/>
                  <a:gd name="connsiteX0" fmla="*/ 453112 w 963123"/>
                  <a:gd name="connsiteY0" fmla="*/ 166150 h 893446"/>
                  <a:gd name="connsiteX1" fmla="*/ 232811 w 963123"/>
                  <a:gd name="connsiteY1" fmla="*/ 171 h 893446"/>
                  <a:gd name="connsiteX2" fmla="*/ 9492 w 963123"/>
                  <a:gd name="connsiteY2" fmla="*/ 522254 h 893446"/>
                  <a:gd name="connsiteX3" fmla="*/ 81919 w 963123"/>
                  <a:gd name="connsiteY3" fmla="*/ 676163 h 893446"/>
                  <a:gd name="connsiteX4" fmla="*/ 604003 w 963123"/>
                  <a:gd name="connsiteY4" fmla="*/ 893446 h 893446"/>
                  <a:gd name="connsiteX5" fmla="*/ 730751 w 963123"/>
                  <a:gd name="connsiteY5" fmla="*/ 670127 h 893446"/>
                  <a:gd name="connsiteX6" fmla="*/ 884660 w 963123"/>
                  <a:gd name="connsiteY6" fmla="*/ 754626 h 893446"/>
                  <a:gd name="connsiteX7" fmla="*/ 963123 w 963123"/>
                  <a:gd name="connsiteY7" fmla="*/ 564503 h 893446"/>
                  <a:gd name="connsiteX8" fmla="*/ 800161 w 963123"/>
                  <a:gd name="connsiteY8" fmla="*/ 531307 h 893446"/>
                  <a:gd name="connsiteX9" fmla="*/ 857500 w 963123"/>
                  <a:gd name="connsiteY9" fmla="*/ 265739 h 893446"/>
                  <a:gd name="connsiteX10" fmla="*/ 585896 w 963123"/>
                  <a:gd name="connsiteY10" fmla="*/ 262721 h 893446"/>
                  <a:gd name="connsiteX11" fmla="*/ 531575 w 963123"/>
                  <a:gd name="connsiteY11" fmla="*/ 413612 h 893446"/>
                  <a:gd name="connsiteX12" fmla="*/ 368612 w 963123"/>
                  <a:gd name="connsiteY12" fmla="*/ 283846 h 893446"/>
                  <a:gd name="connsiteX13" fmla="*/ 453112 w 963123"/>
                  <a:gd name="connsiteY13" fmla="*/ 166150 h 893446"/>
                  <a:gd name="connsiteX0" fmla="*/ 453112 w 963123"/>
                  <a:gd name="connsiteY0" fmla="*/ 166150 h 893446"/>
                  <a:gd name="connsiteX1" fmla="*/ 232811 w 963123"/>
                  <a:gd name="connsiteY1" fmla="*/ 171 h 893446"/>
                  <a:gd name="connsiteX2" fmla="*/ 9492 w 963123"/>
                  <a:gd name="connsiteY2" fmla="*/ 522254 h 893446"/>
                  <a:gd name="connsiteX3" fmla="*/ 81919 w 963123"/>
                  <a:gd name="connsiteY3" fmla="*/ 676163 h 893446"/>
                  <a:gd name="connsiteX4" fmla="*/ 604003 w 963123"/>
                  <a:gd name="connsiteY4" fmla="*/ 893446 h 893446"/>
                  <a:gd name="connsiteX5" fmla="*/ 730751 w 963123"/>
                  <a:gd name="connsiteY5" fmla="*/ 670127 h 893446"/>
                  <a:gd name="connsiteX6" fmla="*/ 884660 w 963123"/>
                  <a:gd name="connsiteY6" fmla="*/ 754626 h 893446"/>
                  <a:gd name="connsiteX7" fmla="*/ 963123 w 963123"/>
                  <a:gd name="connsiteY7" fmla="*/ 564503 h 893446"/>
                  <a:gd name="connsiteX8" fmla="*/ 800161 w 963123"/>
                  <a:gd name="connsiteY8" fmla="*/ 531307 h 893446"/>
                  <a:gd name="connsiteX9" fmla="*/ 857500 w 963123"/>
                  <a:gd name="connsiteY9" fmla="*/ 265739 h 893446"/>
                  <a:gd name="connsiteX10" fmla="*/ 585896 w 963123"/>
                  <a:gd name="connsiteY10" fmla="*/ 262721 h 893446"/>
                  <a:gd name="connsiteX11" fmla="*/ 531575 w 963123"/>
                  <a:gd name="connsiteY11" fmla="*/ 413612 h 893446"/>
                  <a:gd name="connsiteX12" fmla="*/ 368612 w 963123"/>
                  <a:gd name="connsiteY12" fmla="*/ 283846 h 893446"/>
                  <a:gd name="connsiteX13" fmla="*/ 453112 w 963123"/>
                  <a:gd name="connsiteY13" fmla="*/ 166150 h 893446"/>
                  <a:gd name="connsiteX0" fmla="*/ 453112 w 963123"/>
                  <a:gd name="connsiteY0" fmla="*/ 166150 h 893446"/>
                  <a:gd name="connsiteX1" fmla="*/ 232811 w 963123"/>
                  <a:gd name="connsiteY1" fmla="*/ 171 h 893446"/>
                  <a:gd name="connsiteX2" fmla="*/ 9492 w 963123"/>
                  <a:gd name="connsiteY2" fmla="*/ 522254 h 893446"/>
                  <a:gd name="connsiteX3" fmla="*/ 81919 w 963123"/>
                  <a:gd name="connsiteY3" fmla="*/ 676163 h 893446"/>
                  <a:gd name="connsiteX4" fmla="*/ 604003 w 963123"/>
                  <a:gd name="connsiteY4" fmla="*/ 893446 h 893446"/>
                  <a:gd name="connsiteX5" fmla="*/ 730751 w 963123"/>
                  <a:gd name="connsiteY5" fmla="*/ 670127 h 893446"/>
                  <a:gd name="connsiteX6" fmla="*/ 881642 w 963123"/>
                  <a:gd name="connsiteY6" fmla="*/ 763680 h 893446"/>
                  <a:gd name="connsiteX7" fmla="*/ 963123 w 963123"/>
                  <a:gd name="connsiteY7" fmla="*/ 564503 h 893446"/>
                  <a:gd name="connsiteX8" fmla="*/ 800161 w 963123"/>
                  <a:gd name="connsiteY8" fmla="*/ 531307 h 893446"/>
                  <a:gd name="connsiteX9" fmla="*/ 857500 w 963123"/>
                  <a:gd name="connsiteY9" fmla="*/ 265739 h 893446"/>
                  <a:gd name="connsiteX10" fmla="*/ 585896 w 963123"/>
                  <a:gd name="connsiteY10" fmla="*/ 262721 h 893446"/>
                  <a:gd name="connsiteX11" fmla="*/ 531575 w 963123"/>
                  <a:gd name="connsiteY11" fmla="*/ 413612 h 893446"/>
                  <a:gd name="connsiteX12" fmla="*/ 368612 w 963123"/>
                  <a:gd name="connsiteY12" fmla="*/ 283846 h 893446"/>
                  <a:gd name="connsiteX13" fmla="*/ 453112 w 963123"/>
                  <a:gd name="connsiteY13" fmla="*/ 166150 h 893446"/>
                  <a:gd name="connsiteX0" fmla="*/ 453112 w 963123"/>
                  <a:gd name="connsiteY0" fmla="*/ 166150 h 893446"/>
                  <a:gd name="connsiteX1" fmla="*/ 232811 w 963123"/>
                  <a:gd name="connsiteY1" fmla="*/ 171 h 893446"/>
                  <a:gd name="connsiteX2" fmla="*/ 9492 w 963123"/>
                  <a:gd name="connsiteY2" fmla="*/ 522254 h 893446"/>
                  <a:gd name="connsiteX3" fmla="*/ 81919 w 963123"/>
                  <a:gd name="connsiteY3" fmla="*/ 676163 h 893446"/>
                  <a:gd name="connsiteX4" fmla="*/ 604003 w 963123"/>
                  <a:gd name="connsiteY4" fmla="*/ 893446 h 893446"/>
                  <a:gd name="connsiteX5" fmla="*/ 730751 w 963123"/>
                  <a:gd name="connsiteY5" fmla="*/ 670127 h 893446"/>
                  <a:gd name="connsiteX6" fmla="*/ 881642 w 963123"/>
                  <a:gd name="connsiteY6" fmla="*/ 763680 h 893446"/>
                  <a:gd name="connsiteX7" fmla="*/ 963123 w 963123"/>
                  <a:gd name="connsiteY7" fmla="*/ 564503 h 893446"/>
                  <a:gd name="connsiteX8" fmla="*/ 800161 w 963123"/>
                  <a:gd name="connsiteY8" fmla="*/ 531307 h 893446"/>
                  <a:gd name="connsiteX9" fmla="*/ 857500 w 963123"/>
                  <a:gd name="connsiteY9" fmla="*/ 265739 h 893446"/>
                  <a:gd name="connsiteX10" fmla="*/ 585896 w 963123"/>
                  <a:gd name="connsiteY10" fmla="*/ 262721 h 893446"/>
                  <a:gd name="connsiteX11" fmla="*/ 531575 w 963123"/>
                  <a:gd name="connsiteY11" fmla="*/ 413612 h 893446"/>
                  <a:gd name="connsiteX12" fmla="*/ 368612 w 963123"/>
                  <a:gd name="connsiteY12" fmla="*/ 283846 h 893446"/>
                  <a:gd name="connsiteX13" fmla="*/ 453112 w 963123"/>
                  <a:gd name="connsiteY13" fmla="*/ 166150 h 893446"/>
                  <a:gd name="connsiteX0" fmla="*/ 453112 w 963123"/>
                  <a:gd name="connsiteY0" fmla="*/ 166150 h 893446"/>
                  <a:gd name="connsiteX1" fmla="*/ 232811 w 963123"/>
                  <a:gd name="connsiteY1" fmla="*/ 171 h 893446"/>
                  <a:gd name="connsiteX2" fmla="*/ 9492 w 963123"/>
                  <a:gd name="connsiteY2" fmla="*/ 522254 h 893446"/>
                  <a:gd name="connsiteX3" fmla="*/ 81919 w 963123"/>
                  <a:gd name="connsiteY3" fmla="*/ 676163 h 893446"/>
                  <a:gd name="connsiteX4" fmla="*/ 604003 w 963123"/>
                  <a:gd name="connsiteY4" fmla="*/ 893446 h 893446"/>
                  <a:gd name="connsiteX5" fmla="*/ 730751 w 963123"/>
                  <a:gd name="connsiteY5" fmla="*/ 670127 h 893446"/>
                  <a:gd name="connsiteX6" fmla="*/ 881642 w 963123"/>
                  <a:gd name="connsiteY6" fmla="*/ 763680 h 893446"/>
                  <a:gd name="connsiteX7" fmla="*/ 963123 w 963123"/>
                  <a:gd name="connsiteY7" fmla="*/ 564503 h 893446"/>
                  <a:gd name="connsiteX8" fmla="*/ 800161 w 963123"/>
                  <a:gd name="connsiteY8" fmla="*/ 531307 h 893446"/>
                  <a:gd name="connsiteX9" fmla="*/ 857500 w 963123"/>
                  <a:gd name="connsiteY9" fmla="*/ 265739 h 893446"/>
                  <a:gd name="connsiteX10" fmla="*/ 585896 w 963123"/>
                  <a:gd name="connsiteY10" fmla="*/ 262721 h 893446"/>
                  <a:gd name="connsiteX11" fmla="*/ 531575 w 963123"/>
                  <a:gd name="connsiteY11" fmla="*/ 413612 h 893446"/>
                  <a:gd name="connsiteX12" fmla="*/ 368612 w 963123"/>
                  <a:gd name="connsiteY12" fmla="*/ 283846 h 893446"/>
                  <a:gd name="connsiteX13" fmla="*/ 453112 w 963123"/>
                  <a:gd name="connsiteY13" fmla="*/ 166150 h 893446"/>
                  <a:gd name="connsiteX0" fmla="*/ 453112 w 1014122"/>
                  <a:gd name="connsiteY0" fmla="*/ 166150 h 893446"/>
                  <a:gd name="connsiteX1" fmla="*/ 232811 w 1014122"/>
                  <a:gd name="connsiteY1" fmla="*/ 171 h 893446"/>
                  <a:gd name="connsiteX2" fmla="*/ 9492 w 1014122"/>
                  <a:gd name="connsiteY2" fmla="*/ 522254 h 893446"/>
                  <a:gd name="connsiteX3" fmla="*/ 81919 w 1014122"/>
                  <a:gd name="connsiteY3" fmla="*/ 676163 h 893446"/>
                  <a:gd name="connsiteX4" fmla="*/ 604003 w 1014122"/>
                  <a:gd name="connsiteY4" fmla="*/ 893446 h 893446"/>
                  <a:gd name="connsiteX5" fmla="*/ 730751 w 1014122"/>
                  <a:gd name="connsiteY5" fmla="*/ 670127 h 893446"/>
                  <a:gd name="connsiteX6" fmla="*/ 881642 w 1014122"/>
                  <a:gd name="connsiteY6" fmla="*/ 763680 h 893446"/>
                  <a:gd name="connsiteX7" fmla="*/ 963123 w 1014122"/>
                  <a:gd name="connsiteY7" fmla="*/ 564503 h 893446"/>
                  <a:gd name="connsiteX8" fmla="*/ 800161 w 1014122"/>
                  <a:gd name="connsiteY8" fmla="*/ 531307 h 893446"/>
                  <a:gd name="connsiteX9" fmla="*/ 857500 w 1014122"/>
                  <a:gd name="connsiteY9" fmla="*/ 265739 h 893446"/>
                  <a:gd name="connsiteX10" fmla="*/ 585896 w 1014122"/>
                  <a:gd name="connsiteY10" fmla="*/ 262721 h 893446"/>
                  <a:gd name="connsiteX11" fmla="*/ 531575 w 1014122"/>
                  <a:gd name="connsiteY11" fmla="*/ 413612 h 893446"/>
                  <a:gd name="connsiteX12" fmla="*/ 368612 w 1014122"/>
                  <a:gd name="connsiteY12" fmla="*/ 283846 h 893446"/>
                  <a:gd name="connsiteX13" fmla="*/ 453112 w 1014122"/>
                  <a:gd name="connsiteY13" fmla="*/ 166150 h 893446"/>
                  <a:gd name="connsiteX0" fmla="*/ 453112 w 1014122"/>
                  <a:gd name="connsiteY0" fmla="*/ 166150 h 893446"/>
                  <a:gd name="connsiteX1" fmla="*/ 232811 w 1014122"/>
                  <a:gd name="connsiteY1" fmla="*/ 171 h 893446"/>
                  <a:gd name="connsiteX2" fmla="*/ 9492 w 1014122"/>
                  <a:gd name="connsiteY2" fmla="*/ 522254 h 893446"/>
                  <a:gd name="connsiteX3" fmla="*/ 81919 w 1014122"/>
                  <a:gd name="connsiteY3" fmla="*/ 676163 h 893446"/>
                  <a:gd name="connsiteX4" fmla="*/ 604003 w 1014122"/>
                  <a:gd name="connsiteY4" fmla="*/ 893446 h 893446"/>
                  <a:gd name="connsiteX5" fmla="*/ 730751 w 1014122"/>
                  <a:gd name="connsiteY5" fmla="*/ 670127 h 893446"/>
                  <a:gd name="connsiteX6" fmla="*/ 881642 w 1014122"/>
                  <a:gd name="connsiteY6" fmla="*/ 763680 h 893446"/>
                  <a:gd name="connsiteX7" fmla="*/ 963123 w 1014122"/>
                  <a:gd name="connsiteY7" fmla="*/ 564503 h 893446"/>
                  <a:gd name="connsiteX8" fmla="*/ 800161 w 1014122"/>
                  <a:gd name="connsiteY8" fmla="*/ 531307 h 893446"/>
                  <a:gd name="connsiteX9" fmla="*/ 857500 w 1014122"/>
                  <a:gd name="connsiteY9" fmla="*/ 265739 h 893446"/>
                  <a:gd name="connsiteX10" fmla="*/ 585896 w 1014122"/>
                  <a:gd name="connsiteY10" fmla="*/ 262721 h 893446"/>
                  <a:gd name="connsiteX11" fmla="*/ 531575 w 1014122"/>
                  <a:gd name="connsiteY11" fmla="*/ 413612 h 893446"/>
                  <a:gd name="connsiteX12" fmla="*/ 368612 w 1014122"/>
                  <a:gd name="connsiteY12" fmla="*/ 283846 h 893446"/>
                  <a:gd name="connsiteX13" fmla="*/ 453112 w 1014122"/>
                  <a:gd name="connsiteY13" fmla="*/ 166150 h 893446"/>
                  <a:gd name="connsiteX0" fmla="*/ 453112 w 1014122"/>
                  <a:gd name="connsiteY0" fmla="*/ 166150 h 893446"/>
                  <a:gd name="connsiteX1" fmla="*/ 232811 w 1014122"/>
                  <a:gd name="connsiteY1" fmla="*/ 171 h 893446"/>
                  <a:gd name="connsiteX2" fmla="*/ 9492 w 1014122"/>
                  <a:gd name="connsiteY2" fmla="*/ 522254 h 893446"/>
                  <a:gd name="connsiteX3" fmla="*/ 81919 w 1014122"/>
                  <a:gd name="connsiteY3" fmla="*/ 676163 h 893446"/>
                  <a:gd name="connsiteX4" fmla="*/ 604003 w 1014122"/>
                  <a:gd name="connsiteY4" fmla="*/ 893446 h 893446"/>
                  <a:gd name="connsiteX5" fmla="*/ 730751 w 1014122"/>
                  <a:gd name="connsiteY5" fmla="*/ 670127 h 893446"/>
                  <a:gd name="connsiteX6" fmla="*/ 881642 w 1014122"/>
                  <a:gd name="connsiteY6" fmla="*/ 763680 h 893446"/>
                  <a:gd name="connsiteX7" fmla="*/ 963123 w 1014122"/>
                  <a:gd name="connsiteY7" fmla="*/ 564503 h 893446"/>
                  <a:gd name="connsiteX8" fmla="*/ 800161 w 1014122"/>
                  <a:gd name="connsiteY8" fmla="*/ 531307 h 893446"/>
                  <a:gd name="connsiteX9" fmla="*/ 857500 w 1014122"/>
                  <a:gd name="connsiteY9" fmla="*/ 265739 h 893446"/>
                  <a:gd name="connsiteX10" fmla="*/ 585896 w 1014122"/>
                  <a:gd name="connsiteY10" fmla="*/ 262721 h 893446"/>
                  <a:gd name="connsiteX11" fmla="*/ 531575 w 1014122"/>
                  <a:gd name="connsiteY11" fmla="*/ 413612 h 893446"/>
                  <a:gd name="connsiteX12" fmla="*/ 368612 w 1014122"/>
                  <a:gd name="connsiteY12" fmla="*/ 283846 h 893446"/>
                  <a:gd name="connsiteX13" fmla="*/ 453112 w 1014122"/>
                  <a:gd name="connsiteY13" fmla="*/ 166150 h 893446"/>
                  <a:gd name="connsiteX0" fmla="*/ 453112 w 1010259"/>
                  <a:gd name="connsiteY0" fmla="*/ 166150 h 893446"/>
                  <a:gd name="connsiteX1" fmla="*/ 232811 w 1010259"/>
                  <a:gd name="connsiteY1" fmla="*/ 171 h 893446"/>
                  <a:gd name="connsiteX2" fmla="*/ 9492 w 1010259"/>
                  <a:gd name="connsiteY2" fmla="*/ 522254 h 893446"/>
                  <a:gd name="connsiteX3" fmla="*/ 81919 w 1010259"/>
                  <a:gd name="connsiteY3" fmla="*/ 676163 h 893446"/>
                  <a:gd name="connsiteX4" fmla="*/ 604003 w 1010259"/>
                  <a:gd name="connsiteY4" fmla="*/ 893446 h 893446"/>
                  <a:gd name="connsiteX5" fmla="*/ 730751 w 1010259"/>
                  <a:gd name="connsiteY5" fmla="*/ 670127 h 893446"/>
                  <a:gd name="connsiteX6" fmla="*/ 881642 w 1010259"/>
                  <a:gd name="connsiteY6" fmla="*/ 763680 h 893446"/>
                  <a:gd name="connsiteX7" fmla="*/ 963123 w 1010259"/>
                  <a:gd name="connsiteY7" fmla="*/ 564503 h 893446"/>
                  <a:gd name="connsiteX8" fmla="*/ 800161 w 1010259"/>
                  <a:gd name="connsiteY8" fmla="*/ 531307 h 893446"/>
                  <a:gd name="connsiteX9" fmla="*/ 857500 w 1010259"/>
                  <a:gd name="connsiteY9" fmla="*/ 265739 h 893446"/>
                  <a:gd name="connsiteX10" fmla="*/ 585896 w 1010259"/>
                  <a:gd name="connsiteY10" fmla="*/ 262721 h 893446"/>
                  <a:gd name="connsiteX11" fmla="*/ 531575 w 1010259"/>
                  <a:gd name="connsiteY11" fmla="*/ 413612 h 893446"/>
                  <a:gd name="connsiteX12" fmla="*/ 368612 w 1010259"/>
                  <a:gd name="connsiteY12" fmla="*/ 283846 h 893446"/>
                  <a:gd name="connsiteX13" fmla="*/ 453112 w 1010259"/>
                  <a:gd name="connsiteY13" fmla="*/ 166150 h 893446"/>
                  <a:gd name="connsiteX0" fmla="*/ 453112 w 1023833"/>
                  <a:gd name="connsiteY0" fmla="*/ 166150 h 893446"/>
                  <a:gd name="connsiteX1" fmla="*/ 232811 w 1023833"/>
                  <a:gd name="connsiteY1" fmla="*/ 171 h 893446"/>
                  <a:gd name="connsiteX2" fmla="*/ 9492 w 1023833"/>
                  <a:gd name="connsiteY2" fmla="*/ 522254 h 893446"/>
                  <a:gd name="connsiteX3" fmla="*/ 81919 w 1023833"/>
                  <a:gd name="connsiteY3" fmla="*/ 676163 h 893446"/>
                  <a:gd name="connsiteX4" fmla="*/ 604003 w 1023833"/>
                  <a:gd name="connsiteY4" fmla="*/ 893446 h 893446"/>
                  <a:gd name="connsiteX5" fmla="*/ 730751 w 1023833"/>
                  <a:gd name="connsiteY5" fmla="*/ 670127 h 893446"/>
                  <a:gd name="connsiteX6" fmla="*/ 881642 w 1023833"/>
                  <a:gd name="connsiteY6" fmla="*/ 763680 h 893446"/>
                  <a:gd name="connsiteX7" fmla="*/ 963123 w 1023833"/>
                  <a:gd name="connsiteY7" fmla="*/ 564503 h 893446"/>
                  <a:gd name="connsiteX8" fmla="*/ 800161 w 1023833"/>
                  <a:gd name="connsiteY8" fmla="*/ 531307 h 893446"/>
                  <a:gd name="connsiteX9" fmla="*/ 857500 w 1023833"/>
                  <a:gd name="connsiteY9" fmla="*/ 265739 h 893446"/>
                  <a:gd name="connsiteX10" fmla="*/ 585896 w 1023833"/>
                  <a:gd name="connsiteY10" fmla="*/ 262721 h 893446"/>
                  <a:gd name="connsiteX11" fmla="*/ 531575 w 1023833"/>
                  <a:gd name="connsiteY11" fmla="*/ 413612 h 893446"/>
                  <a:gd name="connsiteX12" fmla="*/ 368612 w 1023833"/>
                  <a:gd name="connsiteY12" fmla="*/ 283846 h 893446"/>
                  <a:gd name="connsiteX13" fmla="*/ 453112 w 1023833"/>
                  <a:gd name="connsiteY13" fmla="*/ 166150 h 893446"/>
                  <a:gd name="connsiteX0" fmla="*/ 453112 w 1020089"/>
                  <a:gd name="connsiteY0" fmla="*/ 166150 h 893446"/>
                  <a:gd name="connsiteX1" fmla="*/ 232811 w 1020089"/>
                  <a:gd name="connsiteY1" fmla="*/ 171 h 893446"/>
                  <a:gd name="connsiteX2" fmla="*/ 9492 w 1020089"/>
                  <a:gd name="connsiteY2" fmla="*/ 522254 h 893446"/>
                  <a:gd name="connsiteX3" fmla="*/ 81919 w 1020089"/>
                  <a:gd name="connsiteY3" fmla="*/ 676163 h 893446"/>
                  <a:gd name="connsiteX4" fmla="*/ 604003 w 1020089"/>
                  <a:gd name="connsiteY4" fmla="*/ 893446 h 893446"/>
                  <a:gd name="connsiteX5" fmla="*/ 730751 w 1020089"/>
                  <a:gd name="connsiteY5" fmla="*/ 670127 h 893446"/>
                  <a:gd name="connsiteX6" fmla="*/ 881642 w 1020089"/>
                  <a:gd name="connsiteY6" fmla="*/ 763680 h 893446"/>
                  <a:gd name="connsiteX7" fmla="*/ 963123 w 1020089"/>
                  <a:gd name="connsiteY7" fmla="*/ 564503 h 893446"/>
                  <a:gd name="connsiteX8" fmla="*/ 800161 w 1020089"/>
                  <a:gd name="connsiteY8" fmla="*/ 531307 h 893446"/>
                  <a:gd name="connsiteX9" fmla="*/ 857500 w 1020089"/>
                  <a:gd name="connsiteY9" fmla="*/ 265739 h 893446"/>
                  <a:gd name="connsiteX10" fmla="*/ 585896 w 1020089"/>
                  <a:gd name="connsiteY10" fmla="*/ 262721 h 893446"/>
                  <a:gd name="connsiteX11" fmla="*/ 531575 w 1020089"/>
                  <a:gd name="connsiteY11" fmla="*/ 413612 h 893446"/>
                  <a:gd name="connsiteX12" fmla="*/ 368612 w 1020089"/>
                  <a:gd name="connsiteY12" fmla="*/ 283846 h 893446"/>
                  <a:gd name="connsiteX13" fmla="*/ 453112 w 1020089"/>
                  <a:gd name="connsiteY13" fmla="*/ 166150 h 893446"/>
                  <a:gd name="connsiteX0" fmla="*/ 453112 w 1021425"/>
                  <a:gd name="connsiteY0" fmla="*/ 166150 h 893446"/>
                  <a:gd name="connsiteX1" fmla="*/ 232811 w 1021425"/>
                  <a:gd name="connsiteY1" fmla="*/ 171 h 893446"/>
                  <a:gd name="connsiteX2" fmla="*/ 9492 w 1021425"/>
                  <a:gd name="connsiteY2" fmla="*/ 522254 h 893446"/>
                  <a:gd name="connsiteX3" fmla="*/ 81919 w 1021425"/>
                  <a:gd name="connsiteY3" fmla="*/ 676163 h 893446"/>
                  <a:gd name="connsiteX4" fmla="*/ 604003 w 1021425"/>
                  <a:gd name="connsiteY4" fmla="*/ 893446 h 893446"/>
                  <a:gd name="connsiteX5" fmla="*/ 730751 w 1021425"/>
                  <a:gd name="connsiteY5" fmla="*/ 670127 h 893446"/>
                  <a:gd name="connsiteX6" fmla="*/ 881642 w 1021425"/>
                  <a:gd name="connsiteY6" fmla="*/ 763680 h 893446"/>
                  <a:gd name="connsiteX7" fmla="*/ 963123 w 1021425"/>
                  <a:gd name="connsiteY7" fmla="*/ 564503 h 893446"/>
                  <a:gd name="connsiteX8" fmla="*/ 800161 w 1021425"/>
                  <a:gd name="connsiteY8" fmla="*/ 531307 h 893446"/>
                  <a:gd name="connsiteX9" fmla="*/ 857500 w 1021425"/>
                  <a:gd name="connsiteY9" fmla="*/ 265739 h 893446"/>
                  <a:gd name="connsiteX10" fmla="*/ 585896 w 1021425"/>
                  <a:gd name="connsiteY10" fmla="*/ 262721 h 893446"/>
                  <a:gd name="connsiteX11" fmla="*/ 531575 w 1021425"/>
                  <a:gd name="connsiteY11" fmla="*/ 413612 h 893446"/>
                  <a:gd name="connsiteX12" fmla="*/ 368612 w 1021425"/>
                  <a:gd name="connsiteY12" fmla="*/ 283846 h 893446"/>
                  <a:gd name="connsiteX13" fmla="*/ 453112 w 1021425"/>
                  <a:gd name="connsiteY13" fmla="*/ 166150 h 893446"/>
                  <a:gd name="connsiteX0" fmla="*/ 453112 w 1021425"/>
                  <a:gd name="connsiteY0" fmla="*/ 166150 h 893446"/>
                  <a:gd name="connsiteX1" fmla="*/ 232811 w 1021425"/>
                  <a:gd name="connsiteY1" fmla="*/ 171 h 893446"/>
                  <a:gd name="connsiteX2" fmla="*/ 9492 w 1021425"/>
                  <a:gd name="connsiteY2" fmla="*/ 522254 h 893446"/>
                  <a:gd name="connsiteX3" fmla="*/ 81919 w 1021425"/>
                  <a:gd name="connsiteY3" fmla="*/ 676163 h 893446"/>
                  <a:gd name="connsiteX4" fmla="*/ 604003 w 1021425"/>
                  <a:gd name="connsiteY4" fmla="*/ 893446 h 893446"/>
                  <a:gd name="connsiteX5" fmla="*/ 730751 w 1021425"/>
                  <a:gd name="connsiteY5" fmla="*/ 670127 h 893446"/>
                  <a:gd name="connsiteX6" fmla="*/ 881642 w 1021425"/>
                  <a:gd name="connsiteY6" fmla="*/ 763680 h 893446"/>
                  <a:gd name="connsiteX7" fmla="*/ 963123 w 1021425"/>
                  <a:gd name="connsiteY7" fmla="*/ 564503 h 893446"/>
                  <a:gd name="connsiteX8" fmla="*/ 800161 w 1021425"/>
                  <a:gd name="connsiteY8" fmla="*/ 531307 h 893446"/>
                  <a:gd name="connsiteX9" fmla="*/ 857500 w 1021425"/>
                  <a:gd name="connsiteY9" fmla="*/ 265739 h 893446"/>
                  <a:gd name="connsiteX10" fmla="*/ 585896 w 1021425"/>
                  <a:gd name="connsiteY10" fmla="*/ 262721 h 893446"/>
                  <a:gd name="connsiteX11" fmla="*/ 531575 w 1021425"/>
                  <a:gd name="connsiteY11" fmla="*/ 413612 h 893446"/>
                  <a:gd name="connsiteX12" fmla="*/ 368612 w 1021425"/>
                  <a:gd name="connsiteY12" fmla="*/ 283846 h 893446"/>
                  <a:gd name="connsiteX13" fmla="*/ 453112 w 1021425"/>
                  <a:gd name="connsiteY13" fmla="*/ 166150 h 893446"/>
                  <a:gd name="connsiteX0" fmla="*/ 453112 w 1021425"/>
                  <a:gd name="connsiteY0" fmla="*/ 166150 h 893446"/>
                  <a:gd name="connsiteX1" fmla="*/ 232811 w 1021425"/>
                  <a:gd name="connsiteY1" fmla="*/ 171 h 893446"/>
                  <a:gd name="connsiteX2" fmla="*/ 9492 w 1021425"/>
                  <a:gd name="connsiteY2" fmla="*/ 522254 h 893446"/>
                  <a:gd name="connsiteX3" fmla="*/ 81919 w 1021425"/>
                  <a:gd name="connsiteY3" fmla="*/ 676163 h 893446"/>
                  <a:gd name="connsiteX4" fmla="*/ 604003 w 1021425"/>
                  <a:gd name="connsiteY4" fmla="*/ 893446 h 893446"/>
                  <a:gd name="connsiteX5" fmla="*/ 730751 w 1021425"/>
                  <a:gd name="connsiteY5" fmla="*/ 670127 h 893446"/>
                  <a:gd name="connsiteX6" fmla="*/ 881642 w 1021425"/>
                  <a:gd name="connsiteY6" fmla="*/ 763680 h 893446"/>
                  <a:gd name="connsiteX7" fmla="*/ 963123 w 1021425"/>
                  <a:gd name="connsiteY7" fmla="*/ 564503 h 893446"/>
                  <a:gd name="connsiteX8" fmla="*/ 800161 w 1021425"/>
                  <a:gd name="connsiteY8" fmla="*/ 531307 h 893446"/>
                  <a:gd name="connsiteX9" fmla="*/ 857500 w 1021425"/>
                  <a:gd name="connsiteY9" fmla="*/ 265739 h 893446"/>
                  <a:gd name="connsiteX10" fmla="*/ 585896 w 1021425"/>
                  <a:gd name="connsiteY10" fmla="*/ 262721 h 893446"/>
                  <a:gd name="connsiteX11" fmla="*/ 531575 w 1021425"/>
                  <a:gd name="connsiteY11" fmla="*/ 413612 h 893446"/>
                  <a:gd name="connsiteX12" fmla="*/ 368612 w 1021425"/>
                  <a:gd name="connsiteY12" fmla="*/ 283846 h 893446"/>
                  <a:gd name="connsiteX13" fmla="*/ 453112 w 1021425"/>
                  <a:gd name="connsiteY13" fmla="*/ 166150 h 89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1425" h="893446">
                    <a:moveTo>
                      <a:pt x="453112" y="166150"/>
                    </a:moveTo>
                    <a:cubicBezTo>
                      <a:pt x="497373" y="101771"/>
                      <a:pt x="339441" y="-4860"/>
                      <a:pt x="232811" y="171"/>
                    </a:cubicBezTo>
                    <a:lnTo>
                      <a:pt x="9492" y="522254"/>
                    </a:lnTo>
                    <a:cubicBezTo>
                      <a:pt x="-14651" y="591664"/>
                      <a:pt x="6474" y="639949"/>
                      <a:pt x="81919" y="676163"/>
                    </a:cubicBezTo>
                    <a:lnTo>
                      <a:pt x="604003" y="893446"/>
                    </a:lnTo>
                    <a:cubicBezTo>
                      <a:pt x="622109" y="809952"/>
                      <a:pt x="649270" y="717407"/>
                      <a:pt x="730751" y="670127"/>
                    </a:cubicBezTo>
                    <a:cubicBezTo>
                      <a:pt x="756906" y="662079"/>
                      <a:pt x="834363" y="717407"/>
                      <a:pt x="881642" y="763680"/>
                    </a:cubicBezTo>
                    <a:cubicBezTo>
                      <a:pt x="966140" y="836108"/>
                      <a:pt x="1098925" y="579593"/>
                      <a:pt x="963123" y="564503"/>
                    </a:cubicBezTo>
                    <a:cubicBezTo>
                      <a:pt x="908802" y="559474"/>
                      <a:pt x="854482" y="554443"/>
                      <a:pt x="800161" y="531307"/>
                    </a:cubicBezTo>
                    <a:cubicBezTo>
                      <a:pt x="758917" y="509176"/>
                      <a:pt x="790102" y="348226"/>
                      <a:pt x="857500" y="265739"/>
                    </a:cubicBezTo>
                    <a:cubicBezTo>
                      <a:pt x="679448" y="119878"/>
                      <a:pt x="594951" y="167156"/>
                      <a:pt x="585896" y="262721"/>
                    </a:cubicBezTo>
                    <a:cubicBezTo>
                      <a:pt x="582879" y="300947"/>
                      <a:pt x="582878" y="381422"/>
                      <a:pt x="531575" y="413612"/>
                    </a:cubicBezTo>
                    <a:cubicBezTo>
                      <a:pt x="404827" y="472963"/>
                      <a:pt x="335416" y="336155"/>
                      <a:pt x="368612" y="283846"/>
                    </a:cubicBezTo>
                    <a:cubicBezTo>
                      <a:pt x="406838" y="235561"/>
                      <a:pt x="426957" y="208400"/>
                      <a:pt x="453112" y="166150"/>
                    </a:cubicBezTo>
                    <a:close/>
                  </a:path>
                </a:pathLst>
              </a:cu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矩形 39"/>
              <p:cNvSpPr/>
              <p:nvPr/>
            </p:nvSpPr>
            <p:spPr>
              <a:xfrm>
                <a:off x="5000836" y="3926126"/>
                <a:ext cx="582138" cy="523220"/>
              </a:xfrm>
              <a:prstGeom prst="rect">
                <a:avLst/>
              </a:prstGeom>
              <a:effectLst/>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B</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30" name="组合 29"/>
            <p:cNvGrpSpPr/>
            <p:nvPr/>
          </p:nvGrpSpPr>
          <p:grpSpPr>
            <a:xfrm>
              <a:off x="1892632" y="3185536"/>
              <a:ext cx="1743891" cy="1772531"/>
              <a:chOff x="1892632" y="3185536"/>
              <a:chExt cx="1743891" cy="1772531"/>
            </a:xfrm>
          </p:grpSpPr>
          <p:sp>
            <p:nvSpPr>
              <p:cNvPr id="37" name="任意多边形 36"/>
              <p:cNvSpPr/>
              <p:nvPr/>
            </p:nvSpPr>
            <p:spPr>
              <a:xfrm flipH="1">
                <a:off x="1892632" y="3185536"/>
                <a:ext cx="1743891" cy="1772531"/>
              </a:xfrm>
              <a:custGeom>
                <a:avLst/>
                <a:gdLst>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1905 h 980792"/>
                  <a:gd name="connsiteX1" fmla="*/ 500959 w 992864"/>
                  <a:gd name="connsiteY1" fmla="*/ 0 h 980792"/>
                  <a:gd name="connsiteX2" fmla="*/ 226337 w 992864"/>
                  <a:gd name="connsiteY2" fmla="*/ 105624 h 980792"/>
                  <a:gd name="connsiteX3" fmla="*/ 30179 w 992864"/>
                  <a:gd name="connsiteY3" fmla="*/ 168998 h 980792"/>
                  <a:gd name="connsiteX4" fmla="*/ 120713 w 992864"/>
                  <a:gd name="connsiteY4" fmla="*/ 235390 h 980792"/>
                  <a:gd name="connsiteX5" fmla="*/ 135802 w 992864"/>
                  <a:gd name="connsiteY5" fmla="*/ 407406 h 980792"/>
                  <a:gd name="connsiteX6" fmla="*/ 0 w 992864"/>
                  <a:gd name="connsiteY6" fmla="*/ 503976 h 980792"/>
                  <a:gd name="connsiteX7" fmla="*/ 120713 w 992864"/>
                  <a:gd name="connsiteY7" fmla="*/ 642796 h 980792"/>
                  <a:gd name="connsiteX8" fmla="*/ 289711 w 992864"/>
                  <a:gd name="connsiteY8" fmla="*/ 573386 h 980792"/>
                  <a:gd name="connsiteX9" fmla="*/ 525101 w 992864"/>
                  <a:gd name="connsiteY9" fmla="*/ 597529 h 980792"/>
                  <a:gd name="connsiteX10" fmla="*/ 404388 w 992864"/>
                  <a:gd name="connsiteY10" fmla="*/ 715224 h 980792"/>
                  <a:gd name="connsiteX11" fmla="*/ 359121 w 992864"/>
                  <a:gd name="connsiteY11" fmla="*/ 863097 h 980792"/>
                  <a:gd name="connsiteX12" fmla="*/ 500959 w 992864"/>
                  <a:gd name="connsiteY12" fmla="*/ 980792 h 980792"/>
                  <a:gd name="connsiteX13" fmla="*/ 992864 w 992864"/>
                  <a:gd name="connsiteY13" fmla="*/ 491905 h 980792"/>
                  <a:gd name="connsiteX0" fmla="*/ 992864 w 992864"/>
                  <a:gd name="connsiteY0" fmla="*/ 499349 h 988236"/>
                  <a:gd name="connsiteX1" fmla="*/ 500959 w 992864"/>
                  <a:gd name="connsiteY1" fmla="*/ 7444 h 988236"/>
                  <a:gd name="connsiteX2" fmla="*/ 226337 w 992864"/>
                  <a:gd name="connsiteY2" fmla="*/ 113068 h 988236"/>
                  <a:gd name="connsiteX3" fmla="*/ 30179 w 992864"/>
                  <a:gd name="connsiteY3" fmla="*/ 176442 h 988236"/>
                  <a:gd name="connsiteX4" fmla="*/ 120713 w 992864"/>
                  <a:gd name="connsiteY4" fmla="*/ 242834 h 988236"/>
                  <a:gd name="connsiteX5" fmla="*/ 135802 w 992864"/>
                  <a:gd name="connsiteY5" fmla="*/ 414850 h 988236"/>
                  <a:gd name="connsiteX6" fmla="*/ 0 w 992864"/>
                  <a:gd name="connsiteY6" fmla="*/ 511420 h 988236"/>
                  <a:gd name="connsiteX7" fmla="*/ 120713 w 992864"/>
                  <a:gd name="connsiteY7" fmla="*/ 650240 h 988236"/>
                  <a:gd name="connsiteX8" fmla="*/ 289711 w 992864"/>
                  <a:gd name="connsiteY8" fmla="*/ 580830 h 988236"/>
                  <a:gd name="connsiteX9" fmla="*/ 525101 w 992864"/>
                  <a:gd name="connsiteY9" fmla="*/ 604973 h 988236"/>
                  <a:gd name="connsiteX10" fmla="*/ 404388 w 992864"/>
                  <a:gd name="connsiteY10" fmla="*/ 722668 h 988236"/>
                  <a:gd name="connsiteX11" fmla="*/ 359121 w 992864"/>
                  <a:gd name="connsiteY11" fmla="*/ 870541 h 988236"/>
                  <a:gd name="connsiteX12" fmla="*/ 500959 w 992864"/>
                  <a:gd name="connsiteY12" fmla="*/ 988236 h 988236"/>
                  <a:gd name="connsiteX13" fmla="*/ 992864 w 992864"/>
                  <a:gd name="connsiteY13" fmla="*/ 499349 h 988236"/>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30525 w 998288"/>
                  <a:gd name="connsiteY9" fmla="*/ 608258 h 991521"/>
                  <a:gd name="connsiteX10" fmla="*/ 409812 w 998288"/>
                  <a:gd name="connsiteY10" fmla="*/ 725953 h 991521"/>
                  <a:gd name="connsiteX11" fmla="*/ 364545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30525 w 998288"/>
                  <a:gd name="connsiteY9" fmla="*/ 608258 h 991521"/>
                  <a:gd name="connsiteX10" fmla="*/ 409812 w 998288"/>
                  <a:gd name="connsiteY10" fmla="*/ 725953 h 991521"/>
                  <a:gd name="connsiteX11" fmla="*/ 364545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30525 w 998288"/>
                  <a:gd name="connsiteY9" fmla="*/ 608258 h 991521"/>
                  <a:gd name="connsiteX10" fmla="*/ 409812 w 998288"/>
                  <a:gd name="connsiteY10" fmla="*/ 725953 h 991521"/>
                  <a:gd name="connsiteX11" fmla="*/ 364545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21472 w 998288"/>
                  <a:gd name="connsiteY9" fmla="*/ 608258 h 991521"/>
                  <a:gd name="connsiteX10" fmla="*/ 409812 w 998288"/>
                  <a:gd name="connsiteY10" fmla="*/ 725953 h 991521"/>
                  <a:gd name="connsiteX11" fmla="*/ 364545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21472 w 998288"/>
                  <a:gd name="connsiteY9" fmla="*/ 608258 h 991521"/>
                  <a:gd name="connsiteX10" fmla="*/ 409812 w 998288"/>
                  <a:gd name="connsiteY10" fmla="*/ 725953 h 991521"/>
                  <a:gd name="connsiteX11" fmla="*/ 341383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21472 w 998288"/>
                  <a:gd name="connsiteY9" fmla="*/ 608258 h 991521"/>
                  <a:gd name="connsiteX10" fmla="*/ 386651 w 998288"/>
                  <a:gd name="connsiteY10" fmla="*/ 716688 h 991521"/>
                  <a:gd name="connsiteX11" fmla="*/ 341383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21472 w 998288"/>
                  <a:gd name="connsiteY9" fmla="*/ 608258 h 991521"/>
                  <a:gd name="connsiteX10" fmla="*/ 386651 w 998288"/>
                  <a:gd name="connsiteY10" fmla="*/ 716688 h 991521"/>
                  <a:gd name="connsiteX11" fmla="*/ 341383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521472 w 998288"/>
                  <a:gd name="connsiteY9" fmla="*/ 608258 h 991521"/>
                  <a:gd name="connsiteX10" fmla="*/ 386651 w 998288"/>
                  <a:gd name="connsiteY10" fmla="*/ 716688 h 991521"/>
                  <a:gd name="connsiteX11" fmla="*/ 341383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991521"/>
                  <a:gd name="connsiteX1" fmla="*/ 506383 w 998288"/>
                  <a:gd name="connsiteY1" fmla="*/ 10729 h 991521"/>
                  <a:gd name="connsiteX2" fmla="*/ 231761 w 998288"/>
                  <a:gd name="connsiteY2" fmla="*/ 116353 h 991521"/>
                  <a:gd name="connsiteX3" fmla="*/ 35603 w 998288"/>
                  <a:gd name="connsiteY3" fmla="*/ 179727 h 991521"/>
                  <a:gd name="connsiteX4" fmla="*/ 126137 w 998288"/>
                  <a:gd name="connsiteY4" fmla="*/ 246119 h 991521"/>
                  <a:gd name="connsiteX5" fmla="*/ 141226 w 998288"/>
                  <a:gd name="connsiteY5" fmla="*/ 418135 h 991521"/>
                  <a:gd name="connsiteX6" fmla="*/ 5424 w 998288"/>
                  <a:gd name="connsiteY6" fmla="*/ 514705 h 991521"/>
                  <a:gd name="connsiteX7" fmla="*/ 126137 w 998288"/>
                  <a:gd name="connsiteY7" fmla="*/ 653525 h 991521"/>
                  <a:gd name="connsiteX8" fmla="*/ 295135 w 998288"/>
                  <a:gd name="connsiteY8" fmla="*/ 584115 h 991521"/>
                  <a:gd name="connsiteX9" fmla="*/ 498311 w 998288"/>
                  <a:gd name="connsiteY9" fmla="*/ 608258 h 991521"/>
                  <a:gd name="connsiteX10" fmla="*/ 386651 w 998288"/>
                  <a:gd name="connsiteY10" fmla="*/ 716688 h 991521"/>
                  <a:gd name="connsiteX11" fmla="*/ 341383 w 998288"/>
                  <a:gd name="connsiteY11" fmla="*/ 873826 h 991521"/>
                  <a:gd name="connsiteX12" fmla="*/ 506383 w 998288"/>
                  <a:gd name="connsiteY12" fmla="*/ 991521 h 991521"/>
                  <a:gd name="connsiteX13" fmla="*/ 998288 w 998288"/>
                  <a:gd name="connsiteY13" fmla="*/ 502634 h 991521"/>
                  <a:gd name="connsiteX0" fmla="*/ 998288 w 998288"/>
                  <a:gd name="connsiteY0" fmla="*/ 502634 h 1014683"/>
                  <a:gd name="connsiteX1" fmla="*/ 506383 w 998288"/>
                  <a:gd name="connsiteY1" fmla="*/ 10729 h 1014683"/>
                  <a:gd name="connsiteX2" fmla="*/ 231761 w 998288"/>
                  <a:gd name="connsiteY2" fmla="*/ 116353 h 1014683"/>
                  <a:gd name="connsiteX3" fmla="*/ 35603 w 998288"/>
                  <a:gd name="connsiteY3" fmla="*/ 179727 h 1014683"/>
                  <a:gd name="connsiteX4" fmla="*/ 126137 w 998288"/>
                  <a:gd name="connsiteY4" fmla="*/ 246119 h 1014683"/>
                  <a:gd name="connsiteX5" fmla="*/ 141226 w 998288"/>
                  <a:gd name="connsiteY5" fmla="*/ 418135 h 1014683"/>
                  <a:gd name="connsiteX6" fmla="*/ 5424 w 998288"/>
                  <a:gd name="connsiteY6" fmla="*/ 514705 h 1014683"/>
                  <a:gd name="connsiteX7" fmla="*/ 126137 w 998288"/>
                  <a:gd name="connsiteY7" fmla="*/ 653525 h 1014683"/>
                  <a:gd name="connsiteX8" fmla="*/ 295135 w 998288"/>
                  <a:gd name="connsiteY8" fmla="*/ 584115 h 1014683"/>
                  <a:gd name="connsiteX9" fmla="*/ 498311 w 998288"/>
                  <a:gd name="connsiteY9" fmla="*/ 608258 h 1014683"/>
                  <a:gd name="connsiteX10" fmla="*/ 386651 w 998288"/>
                  <a:gd name="connsiteY10" fmla="*/ 716688 h 1014683"/>
                  <a:gd name="connsiteX11" fmla="*/ 341383 w 998288"/>
                  <a:gd name="connsiteY11" fmla="*/ 873826 h 1014683"/>
                  <a:gd name="connsiteX12" fmla="*/ 483221 w 998288"/>
                  <a:gd name="connsiteY12" fmla="*/ 1014683 h 1014683"/>
                  <a:gd name="connsiteX13" fmla="*/ 998288 w 998288"/>
                  <a:gd name="connsiteY13" fmla="*/ 502634 h 1014683"/>
                  <a:gd name="connsiteX0" fmla="*/ 998288 w 998288"/>
                  <a:gd name="connsiteY0" fmla="*/ 502634 h 1014683"/>
                  <a:gd name="connsiteX1" fmla="*/ 506383 w 998288"/>
                  <a:gd name="connsiteY1" fmla="*/ 10729 h 1014683"/>
                  <a:gd name="connsiteX2" fmla="*/ 231761 w 998288"/>
                  <a:gd name="connsiteY2" fmla="*/ 116353 h 1014683"/>
                  <a:gd name="connsiteX3" fmla="*/ 35603 w 998288"/>
                  <a:gd name="connsiteY3" fmla="*/ 179727 h 1014683"/>
                  <a:gd name="connsiteX4" fmla="*/ 126137 w 998288"/>
                  <a:gd name="connsiteY4" fmla="*/ 246119 h 1014683"/>
                  <a:gd name="connsiteX5" fmla="*/ 141226 w 998288"/>
                  <a:gd name="connsiteY5" fmla="*/ 418135 h 1014683"/>
                  <a:gd name="connsiteX6" fmla="*/ 5424 w 998288"/>
                  <a:gd name="connsiteY6" fmla="*/ 514705 h 1014683"/>
                  <a:gd name="connsiteX7" fmla="*/ 116872 w 998288"/>
                  <a:gd name="connsiteY7" fmla="*/ 672054 h 1014683"/>
                  <a:gd name="connsiteX8" fmla="*/ 295135 w 998288"/>
                  <a:gd name="connsiteY8" fmla="*/ 584115 h 1014683"/>
                  <a:gd name="connsiteX9" fmla="*/ 498311 w 998288"/>
                  <a:gd name="connsiteY9" fmla="*/ 608258 h 1014683"/>
                  <a:gd name="connsiteX10" fmla="*/ 386651 w 998288"/>
                  <a:gd name="connsiteY10" fmla="*/ 716688 h 1014683"/>
                  <a:gd name="connsiteX11" fmla="*/ 341383 w 998288"/>
                  <a:gd name="connsiteY11" fmla="*/ 873826 h 1014683"/>
                  <a:gd name="connsiteX12" fmla="*/ 483221 w 998288"/>
                  <a:gd name="connsiteY12" fmla="*/ 1014683 h 1014683"/>
                  <a:gd name="connsiteX13" fmla="*/ 998288 w 998288"/>
                  <a:gd name="connsiteY13" fmla="*/ 502634 h 101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8288" h="1014683">
                    <a:moveTo>
                      <a:pt x="998288" y="502634"/>
                    </a:moveTo>
                    <a:lnTo>
                      <a:pt x="506383" y="10729"/>
                    </a:lnTo>
                    <a:cubicBezTo>
                      <a:pt x="448038" y="127418"/>
                      <a:pt x="299159" y="250143"/>
                      <a:pt x="231761" y="116353"/>
                    </a:cubicBezTo>
                    <a:cubicBezTo>
                      <a:pt x="124126" y="-140161"/>
                      <a:pt x="-83098" y="95227"/>
                      <a:pt x="35603" y="179727"/>
                    </a:cubicBezTo>
                    <a:lnTo>
                      <a:pt x="126137" y="246119"/>
                    </a:lnTo>
                    <a:cubicBezTo>
                      <a:pt x="179452" y="294404"/>
                      <a:pt x="184481" y="357778"/>
                      <a:pt x="141226" y="418135"/>
                    </a:cubicBezTo>
                    <a:lnTo>
                      <a:pt x="5424" y="514705"/>
                    </a:lnTo>
                    <a:lnTo>
                      <a:pt x="116872" y="672054"/>
                    </a:lnTo>
                    <a:cubicBezTo>
                      <a:pt x="167169" y="712291"/>
                      <a:pt x="253891" y="704878"/>
                      <a:pt x="295135" y="584115"/>
                    </a:cubicBezTo>
                    <a:cubicBezTo>
                      <a:pt x="408199" y="414745"/>
                      <a:pt x="510383" y="567013"/>
                      <a:pt x="498311" y="608258"/>
                    </a:cubicBezTo>
                    <a:cubicBezTo>
                      <a:pt x="473162" y="677669"/>
                      <a:pt x="417835" y="707635"/>
                      <a:pt x="386651" y="716688"/>
                    </a:cubicBezTo>
                    <a:cubicBezTo>
                      <a:pt x="299134" y="738819"/>
                      <a:pt x="311204" y="827553"/>
                      <a:pt x="341383" y="873826"/>
                    </a:cubicBezTo>
                    <a:cubicBezTo>
                      <a:pt x="364520" y="922112"/>
                      <a:pt x="423871" y="996576"/>
                      <a:pt x="483221" y="1014683"/>
                    </a:cubicBezTo>
                    <a:lnTo>
                      <a:pt x="998288" y="502634"/>
                    </a:ln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矩形 37"/>
              <p:cNvSpPr/>
              <p:nvPr/>
            </p:nvSpPr>
            <p:spPr>
              <a:xfrm>
                <a:off x="2267628" y="3610065"/>
                <a:ext cx="582138" cy="523220"/>
              </a:xfrm>
              <a:prstGeom prst="rect">
                <a:avLst/>
              </a:prstGeom>
              <a:effectLst/>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C</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31" name="组合 30"/>
            <p:cNvGrpSpPr/>
            <p:nvPr/>
          </p:nvGrpSpPr>
          <p:grpSpPr>
            <a:xfrm>
              <a:off x="2729820" y="4063513"/>
              <a:ext cx="1724897" cy="1702848"/>
              <a:chOff x="2729820" y="4063513"/>
              <a:chExt cx="1724897" cy="1702848"/>
            </a:xfrm>
          </p:grpSpPr>
          <p:sp>
            <p:nvSpPr>
              <p:cNvPr id="35" name="任意多边形 34"/>
              <p:cNvSpPr/>
              <p:nvPr/>
            </p:nvSpPr>
            <p:spPr>
              <a:xfrm flipH="1">
                <a:off x="2729820" y="4063513"/>
                <a:ext cx="1724897" cy="1702848"/>
              </a:xfrm>
              <a:custGeom>
                <a:avLst/>
                <a:gdLst>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68721"/>
                  <a:gd name="connsiteY0" fmla="*/ 965702 h 965702"/>
                  <a:gd name="connsiteX1" fmla="*/ 0 w 968721"/>
                  <a:gd name="connsiteY1" fmla="*/ 476815 h 965702"/>
                  <a:gd name="connsiteX2" fmla="*/ 141838 w 968721"/>
                  <a:gd name="connsiteY2" fmla="*/ 319889 h 965702"/>
                  <a:gd name="connsiteX3" fmla="*/ 331961 w 968721"/>
                  <a:gd name="connsiteY3" fmla="*/ 488887 h 965702"/>
                  <a:gd name="connsiteX4" fmla="*/ 461727 w 968721"/>
                  <a:gd name="connsiteY4" fmla="*/ 304800 h 965702"/>
                  <a:gd name="connsiteX5" fmla="*/ 356103 w 968721"/>
                  <a:gd name="connsiteY5" fmla="*/ 235390 h 965702"/>
                  <a:gd name="connsiteX6" fmla="*/ 473798 w 968721"/>
                  <a:gd name="connsiteY6" fmla="*/ 0 h 965702"/>
                  <a:gd name="connsiteX7" fmla="*/ 615636 w 968721"/>
                  <a:gd name="connsiteY7" fmla="*/ 165980 h 965702"/>
                  <a:gd name="connsiteX8" fmla="*/ 766527 w 968721"/>
                  <a:gd name="connsiteY8" fmla="*/ 66392 h 965702"/>
                  <a:gd name="connsiteX9" fmla="*/ 965703 w 968721"/>
                  <a:gd name="connsiteY9" fmla="*/ 141837 h 965702"/>
                  <a:gd name="connsiteX10" fmla="*/ 848008 w 968721"/>
                  <a:gd name="connsiteY10" fmla="*/ 211247 h 965702"/>
                  <a:gd name="connsiteX11" fmla="*/ 817830 w 968721"/>
                  <a:gd name="connsiteY11" fmla="*/ 386281 h 965702"/>
                  <a:gd name="connsiteX12" fmla="*/ 968721 w 968721"/>
                  <a:gd name="connsiteY12" fmla="*/ 485869 h 965702"/>
                  <a:gd name="connsiteX13" fmla="*/ 479834 w 968721"/>
                  <a:gd name="connsiteY13" fmla="*/ 965702 h 965702"/>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17830 w 987415"/>
                  <a:gd name="connsiteY11" fmla="*/ 395372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17830 w 987415"/>
                  <a:gd name="connsiteY11" fmla="*/ 395372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17830 w 987415"/>
                  <a:gd name="connsiteY11" fmla="*/ 395372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17830 w 987415"/>
                  <a:gd name="connsiteY11" fmla="*/ 395372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17830 w 987415"/>
                  <a:gd name="connsiteY11" fmla="*/ 395372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29902 w 987415"/>
                  <a:gd name="connsiteY11" fmla="*/ 383301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29902 w 987415"/>
                  <a:gd name="connsiteY11" fmla="*/ 383301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5636 w 987415"/>
                  <a:gd name="connsiteY7" fmla="*/ 175071 h 974793"/>
                  <a:gd name="connsiteX8" fmla="*/ 766527 w 987415"/>
                  <a:gd name="connsiteY8" fmla="*/ 75483 h 974793"/>
                  <a:gd name="connsiteX9" fmla="*/ 965703 w 987415"/>
                  <a:gd name="connsiteY9" fmla="*/ 150928 h 974793"/>
                  <a:gd name="connsiteX10" fmla="*/ 848008 w 987415"/>
                  <a:gd name="connsiteY10" fmla="*/ 220338 h 974793"/>
                  <a:gd name="connsiteX11" fmla="*/ 829902 w 987415"/>
                  <a:gd name="connsiteY11" fmla="*/ 383301 h 974793"/>
                  <a:gd name="connsiteX12" fmla="*/ 968721 w 987415"/>
                  <a:gd name="connsiteY12" fmla="*/ 494960 h 974793"/>
                  <a:gd name="connsiteX13" fmla="*/ 479834 w 987415"/>
                  <a:gd name="connsiteY13" fmla="*/ 974793 h 974793"/>
                  <a:gd name="connsiteX0" fmla="*/ 479834 w 987415"/>
                  <a:gd name="connsiteY0" fmla="*/ 974793 h 974793"/>
                  <a:gd name="connsiteX1" fmla="*/ 0 w 987415"/>
                  <a:gd name="connsiteY1" fmla="*/ 485906 h 974793"/>
                  <a:gd name="connsiteX2" fmla="*/ 141838 w 987415"/>
                  <a:gd name="connsiteY2" fmla="*/ 328980 h 974793"/>
                  <a:gd name="connsiteX3" fmla="*/ 331961 w 987415"/>
                  <a:gd name="connsiteY3" fmla="*/ 497978 h 974793"/>
                  <a:gd name="connsiteX4" fmla="*/ 461727 w 987415"/>
                  <a:gd name="connsiteY4" fmla="*/ 313891 h 974793"/>
                  <a:gd name="connsiteX5" fmla="*/ 356103 w 987415"/>
                  <a:gd name="connsiteY5" fmla="*/ 244481 h 974793"/>
                  <a:gd name="connsiteX6" fmla="*/ 473798 w 987415"/>
                  <a:gd name="connsiteY6" fmla="*/ 9091 h 974793"/>
                  <a:gd name="connsiteX7" fmla="*/ 612618 w 987415"/>
                  <a:gd name="connsiteY7" fmla="*/ 166017 h 974793"/>
                  <a:gd name="connsiteX8" fmla="*/ 766527 w 987415"/>
                  <a:gd name="connsiteY8" fmla="*/ 75483 h 974793"/>
                  <a:gd name="connsiteX9" fmla="*/ 965703 w 987415"/>
                  <a:gd name="connsiteY9" fmla="*/ 150928 h 974793"/>
                  <a:gd name="connsiteX10" fmla="*/ 848008 w 987415"/>
                  <a:gd name="connsiteY10" fmla="*/ 220338 h 974793"/>
                  <a:gd name="connsiteX11" fmla="*/ 829902 w 987415"/>
                  <a:gd name="connsiteY11" fmla="*/ 383301 h 974793"/>
                  <a:gd name="connsiteX12" fmla="*/ 968721 w 987415"/>
                  <a:gd name="connsiteY12" fmla="*/ 494960 h 974793"/>
                  <a:gd name="connsiteX13" fmla="*/ 479834 w 987415"/>
                  <a:gd name="connsiteY13" fmla="*/ 974793 h 97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7415" h="974793">
                    <a:moveTo>
                      <a:pt x="479834" y="974793"/>
                    </a:moveTo>
                    <a:lnTo>
                      <a:pt x="0" y="485906"/>
                    </a:lnTo>
                    <a:cubicBezTo>
                      <a:pt x="29172" y="418508"/>
                      <a:pt x="76452" y="372236"/>
                      <a:pt x="141838" y="328980"/>
                    </a:cubicBezTo>
                    <a:cubicBezTo>
                      <a:pt x="232372" y="270637"/>
                      <a:pt x="268587" y="441645"/>
                      <a:pt x="331961" y="497978"/>
                    </a:cubicBezTo>
                    <a:cubicBezTo>
                      <a:pt x="417466" y="572418"/>
                      <a:pt x="563327" y="384306"/>
                      <a:pt x="461727" y="313891"/>
                    </a:cubicBezTo>
                    <a:lnTo>
                      <a:pt x="356103" y="244481"/>
                    </a:lnTo>
                    <a:cubicBezTo>
                      <a:pt x="274622" y="193179"/>
                      <a:pt x="362138" y="45305"/>
                      <a:pt x="473798" y="9091"/>
                    </a:cubicBezTo>
                    <a:cubicBezTo>
                      <a:pt x="521077" y="64418"/>
                      <a:pt x="550250" y="110690"/>
                      <a:pt x="612618" y="166017"/>
                    </a:cubicBezTo>
                    <a:cubicBezTo>
                      <a:pt x="717236" y="175070"/>
                      <a:pt x="740373" y="138858"/>
                      <a:pt x="766527" y="75483"/>
                    </a:cubicBezTo>
                    <a:cubicBezTo>
                      <a:pt x="838954" y="-83456"/>
                      <a:pt x="1056237" y="41281"/>
                      <a:pt x="965703" y="150928"/>
                    </a:cubicBezTo>
                    <a:cubicBezTo>
                      <a:pt x="941560" y="183118"/>
                      <a:pt x="890258" y="212291"/>
                      <a:pt x="848008" y="220338"/>
                    </a:cubicBezTo>
                    <a:cubicBezTo>
                      <a:pt x="804753" y="230398"/>
                      <a:pt x="797711" y="361170"/>
                      <a:pt x="829902" y="383301"/>
                    </a:cubicBezTo>
                    <a:lnTo>
                      <a:pt x="968721" y="494960"/>
                    </a:lnTo>
                    <a:lnTo>
                      <a:pt x="479834" y="974793"/>
                    </a:ln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145465" y="4833465"/>
                <a:ext cx="582138" cy="523220"/>
              </a:xfrm>
              <a:prstGeom prst="rect">
                <a:avLst/>
              </a:prstGeom>
              <a:effectLst/>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D</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32" name="组合 31"/>
            <p:cNvGrpSpPr/>
            <p:nvPr/>
          </p:nvGrpSpPr>
          <p:grpSpPr>
            <a:xfrm>
              <a:off x="1618501" y="4074124"/>
              <a:ext cx="1992731" cy="1982188"/>
              <a:chOff x="1618501" y="4074124"/>
              <a:chExt cx="1992731" cy="1982188"/>
            </a:xfrm>
          </p:grpSpPr>
          <p:sp>
            <p:nvSpPr>
              <p:cNvPr id="33" name="任意多边形 32"/>
              <p:cNvSpPr/>
              <p:nvPr/>
            </p:nvSpPr>
            <p:spPr>
              <a:xfrm flipH="1">
                <a:off x="1618501" y="4074124"/>
                <a:ext cx="1992731" cy="1982188"/>
              </a:xfrm>
              <a:custGeom>
                <a:avLst/>
                <a:gdLst>
                  <a:gd name="connsiteX0" fmla="*/ 1140736 w 1140736"/>
                  <a:gd name="connsiteY0" fmla="*/ 736348 h 1134701"/>
                  <a:gd name="connsiteX1" fmla="*/ 980792 w 1140736"/>
                  <a:gd name="connsiteY1" fmla="*/ 0 h 1134701"/>
                  <a:gd name="connsiteX2" fmla="*/ 0 w 1140736"/>
                  <a:gd name="connsiteY2" fmla="*/ 965703 h 1134701"/>
                  <a:gd name="connsiteX3" fmla="*/ 721259 w 1140736"/>
                  <a:gd name="connsiteY3" fmla="*/ 1134701 h 1134701"/>
                  <a:gd name="connsiteX4" fmla="*/ 1140736 w 1140736"/>
                  <a:gd name="connsiteY4" fmla="*/ 736348 h 1134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736" h="1134701">
                    <a:moveTo>
                      <a:pt x="1140736" y="736348"/>
                    </a:moveTo>
                    <a:lnTo>
                      <a:pt x="980792" y="0"/>
                    </a:lnTo>
                    <a:lnTo>
                      <a:pt x="0" y="965703"/>
                    </a:lnTo>
                    <a:lnTo>
                      <a:pt x="721259" y="1134701"/>
                    </a:lnTo>
                    <a:lnTo>
                      <a:pt x="1140736" y="736348"/>
                    </a:lnTo>
                    <a:close/>
                  </a:path>
                </a:pathLst>
              </a:custGeom>
              <a:solidFill>
                <a:srgbClr val="BFBFB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rot="2712919">
                <a:off x="1669731" y="4949546"/>
                <a:ext cx="1627369" cy="523220"/>
              </a:xfrm>
              <a:prstGeom prst="rect">
                <a:avLst/>
              </a:prstGeom>
              <a:no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输入标题</a:t>
                </a:r>
                <a:endParaRPr lang="en-US" altLang="zh-CN" sz="28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43" name="组合 42"/>
          <p:cNvGrpSpPr/>
          <p:nvPr/>
        </p:nvGrpSpPr>
        <p:grpSpPr>
          <a:xfrm>
            <a:off x="7540323" y="2119029"/>
            <a:ext cx="735007" cy="735007"/>
            <a:chOff x="7540323" y="2119029"/>
            <a:chExt cx="735007" cy="735007"/>
          </a:xfrm>
        </p:grpSpPr>
        <p:sp>
          <p:nvSpPr>
            <p:cNvPr id="44" name="椭圆 43"/>
            <p:cNvSpPr/>
            <p:nvPr/>
          </p:nvSpPr>
          <p:spPr>
            <a:xfrm>
              <a:off x="7540323" y="2119029"/>
              <a:ext cx="735007" cy="735007"/>
            </a:xfrm>
            <a:prstGeom prst="ellipse">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6"/>
            <p:cNvSpPr>
              <a:spLocks noEditPoints="1"/>
            </p:cNvSpPr>
            <p:nvPr/>
          </p:nvSpPr>
          <p:spPr bwMode="auto">
            <a:xfrm>
              <a:off x="7734572" y="2249925"/>
              <a:ext cx="389449" cy="443118"/>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7537928" y="3248669"/>
            <a:ext cx="735007" cy="735007"/>
            <a:chOff x="7537928" y="3248669"/>
            <a:chExt cx="735007" cy="735007"/>
          </a:xfrm>
        </p:grpSpPr>
        <p:sp>
          <p:nvSpPr>
            <p:cNvPr id="47" name="椭圆 46"/>
            <p:cNvSpPr/>
            <p:nvPr/>
          </p:nvSpPr>
          <p:spPr>
            <a:xfrm>
              <a:off x="7537928" y="3248669"/>
              <a:ext cx="735007" cy="735007"/>
            </a:xfrm>
            <a:prstGeom prst="ellipse">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2"/>
            <p:cNvSpPr>
              <a:spLocks noEditPoints="1"/>
            </p:cNvSpPr>
            <p:nvPr/>
          </p:nvSpPr>
          <p:spPr bwMode="auto">
            <a:xfrm>
              <a:off x="7686839" y="3434228"/>
              <a:ext cx="464892" cy="346512"/>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9" name="组合 48"/>
          <p:cNvGrpSpPr/>
          <p:nvPr/>
        </p:nvGrpSpPr>
        <p:grpSpPr>
          <a:xfrm>
            <a:off x="7537927" y="5507949"/>
            <a:ext cx="735007" cy="735007"/>
            <a:chOff x="7537927" y="5507949"/>
            <a:chExt cx="735007" cy="735007"/>
          </a:xfrm>
        </p:grpSpPr>
        <p:sp>
          <p:nvSpPr>
            <p:cNvPr id="50" name="椭圆 49"/>
            <p:cNvSpPr/>
            <p:nvPr/>
          </p:nvSpPr>
          <p:spPr>
            <a:xfrm>
              <a:off x="7537927" y="5507949"/>
              <a:ext cx="735007" cy="735007"/>
            </a:xfrm>
            <a:prstGeom prst="ellipse">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16"/>
            <p:cNvSpPr>
              <a:spLocks noEditPoints="1"/>
            </p:cNvSpPr>
            <p:nvPr/>
          </p:nvSpPr>
          <p:spPr bwMode="auto">
            <a:xfrm>
              <a:off x="7672984" y="5694170"/>
              <a:ext cx="487332" cy="38863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2" name="组合 51"/>
          <p:cNvGrpSpPr/>
          <p:nvPr/>
        </p:nvGrpSpPr>
        <p:grpSpPr>
          <a:xfrm>
            <a:off x="7537928" y="4378309"/>
            <a:ext cx="735007" cy="735007"/>
            <a:chOff x="7537928" y="4378309"/>
            <a:chExt cx="735007" cy="735007"/>
          </a:xfrm>
        </p:grpSpPr>
        <p:sp>
          <p:nvSpPr>
            <p:cNvPr id="53" name="椭圆 52"/>
            <p:cNvSpPr/>
            <p:nvPr/>
          </p:nvSpPr>
          <p:spPr>
            <a:xfrm>
              <a:off x="7537928" y="4378309"/>
              <a:ext cx="735007" cy="735007"/>
            </a:xfrm>
            <a:prstGeom prst="ellips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6"/>
            <p:cNvSpPr>
              <a:spLocks noEditPoints="1"/>
            </p:cNvSpPr>
            <p:nvPr/>
          </p:nvSpPr>
          <p:spPr bwMode="auto">
            <a:xfrm>
              <a:off x="7691554" y="4561026"/>
              <a:ext cx="402227" cy="397421"/>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55" name="文本框 54"/>
          <p:cNvSpPr txBox="1"/>
          <p:nvPr/>
        </p:nvSpPr>
        <p:spPr>
          <a:xfrm>
            <a:off x="8674544" y="3248669"/>
            <a:ext cx="2159566" cy="1138773"/>
          </a:xfrm>
          <a:prstGeom prst="rect">
            <a:avLst/>
          </a:prstGeom>
          <a:noFill/>
          <a:effectLst/>
        </p:spPr>
        <p:txBody>
          <a:bodyPr wrap="none" rtlCol="0">
            <a:spAutoFit/>
          </a:bodyPr>
          <a:lstStyle/>
          <a:p>
            <a:r>
              <a:rPr lang="zh-CN" altLang="en-US" dirty="0" smtClean="0">
                <a:solidFill>
                  <a:srgbClr val="92E2D9"/>
                </a:solidFill>
                <a:latin typeface="微软雅黑" panose="020B0503020204020204" pitchFamily="34" charset="-122"/>
                <a:ea typeface="微软雅黑" panose="020B0503020204020204" pitchFamily="34" charset="-122"/>
              </a:rPr>
              <a:t> 单击</a:t>
            </a:r>
            <a:r>
              <a:rPr lang="zh-CN" altLang="en-US" dirty="0">
                <a:solidFill>
                  <a:srgbClr val="92E2D9"/>
                </a:solidFill>
                <a:latin typeface="微软雅黑" panose="020B0503020204020204" pitchFamily="34" charset="-122"/>
                <a:ea typeface="微软雅黑" panose="020B0503020204020204" pitchFamily="34" charset="-122"/>
              </a:rPr>
              <a:t>此处输入标题</a:t>
            </a:r>
            <a:endParaRPr lang="en-US" altLang="zh-CN" dirty="0">
              <a:solidFill>
                <a:srgbClr val="92E2D9"/>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8674544" y="2117689"/>
            <a:ext cx="2159566" cy="1138773"/>
          </a:xfrm>
          <a:prstGeom prst="rect">
            <a:avLst/>
          </a:prstGeom>
          <a:noFill/>
          <a:effectLst/>
        </p:spPr>
        <p:txBody>
          <a:bodyPr wrap="none" rtlCol="0">
            <a:spAutoFit/>
          </a:bodyPr>
          <a:lstStyle/>
          <a:p>
            <a:r>
              <a:rPr lang="zh-CN" altLang="en-US" dirty="0" smtClean="0">
                <a:solidFill>
                  <a:srgbClr val="79A4C7"/>
                </a:solidFill>
                <a:latin typeface="微软雅黑" panose="020B0503020204020204" pitchFamily="34" charset="-122"/>
                <a:ea typeface="微软雅黑" panose="020B0503020204020204" pitchFamily="34" charset="-122"/>
              </a:rPr>
              <a:t> 单击</a:t>
            </a:r>
            <a:r>
              <a:rPr lang="zh-CN" altLang="en-US" dirty="0">
                <a:solidFill>
                  <a:srgbClr val="79A4C7"/>
                </a:solidFill>
                <a:latin typeface="微软雅黑" panose="020B0503020204020204" pitchFamily="34" charset="-122"/>
                <a:ea typeface="微软雅黑" panose="020B0503020204020204" pitchFamily="34" charset="-122"/>
              </a:rPr>
              <a:t>此处输入标题</a:t>
            </a:r>
            <a:endParaRPr lang="en-US" altLang="zh-CN" dirty="0">
              <a:solidFill>
                <a:srgbClr val="79A4C7"/>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8674544" y="4378309"/>
            <a:ext cx="2159566" cy="1138773"/>
          </a:xfrm>
          <a:prstGeom prst="rect">
            <a:avLst/>
          </a:prstGeom>
          <a:noFill/>
          <a:effectLst/>
        </p:spPr>
        <p:txBody>
          <a:bodyPr wrap="none" rtlCol="0">
            <a:spAutoFit/>
          </a:bodyPr>
          <a:lstStyle/>
          <a:p>
            <a:r>
              <a:rPr lang="zh-CN" altLang="en-US" dirty="0" smtClean="0">
                <a:solidFill>
                  <a:srgbClr val="F5CA40"/>
                </a:solidFill>
                <a:latin typeface="微软雅黑" panose="020B0503020204020204" pitchFamily="34" charset="-122"/>
                <a:ea typeface="微软雅黑" panose="020B0503020204020204" pitchFamily="34" charset="-122"/>
              </a:rPr>
              <a:t> 单击</a:t>
            </a:r>
            <a:r>
              <a:rPr lang="zh-CN" altLang="en-US" dirty="0">
                <a:solidFill>
                  <a:srgbClr val="F5CA40"/>
                </a:solidFill>
                <a:latin typeface="微软雅黑" panose="020B0503020204020204" pitchFamily="34" charset="-122"/>
                <a:ea typeface="微软雅黑" panose="020B0503020204020204" pitchFamily="34" charset="-122"/>
              </a:rPr>
              <a:t>此处输入标题</a:t>
            </a:r>
            <a:endParaRPr lang="en-US" altLang="zh-CN" dirty="0">
              <a:solidFill>
                <a:srgbClr val="F5CA40"/>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8674544" y="5507949"/>
            <a:ext cx="2159566" cy="1138773"/>
          </a:xfrm>
          <a:prstGeom prst="rect">
            <a:avLst/>
          </a:prstGeom>
          <a:noFill/>
          <a:effectLst/>
        </p:spPr>
        <p:txBody>
          <a:bodyPr wrap="none" rtlCol="0">
            <a:spAutoFit/>
          </a:bodyPr>
          <a:lstStyle/>
          <a:p>
            <a:r>
              <a:rPr lang="zh-CN" altLang="en-US" dirty="0" smtClean="0">
                <a:solidFill>
                  <a:srgbClr val="F86251"/>
                </a:solidFill>
                <a:latin typeface="微软雅黑" panose="020B0503020204020204" pitchFamily="34" charset="-122"/>
                <a:ea typeface="微软雅黑" panose="020B0503020204020204" pitchFamily="34" charset="-122"/>
              </a:rPr>
              <a:t> 单击</a:t>
            </a:r>
            <a:r>
              <a:rPr lang="zh-CN" altLang="en-US" dirty="0">
                <a:solidFill>
                  <a:srgbClr val="F86251"/>
                </a:solidFill>
                <a:latin typeface="微软雅黑" panose="020B0503020204020204" pitchFamily="34" charset="-122"/>
                <a:ea typeface="微软雅黑" panose="020B0503020204020204" pitchFamily="34" charset="-122"/>
              </a:rPr>
              <a:t>此处输入标题</a:t>
            </a:r>
            <a:endParaRPr lang="en-US" altLang="zh-CN" dirty="0">
              <a:solidFill>
                <a:srgbClr val="F86251"/>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311420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80">
                                          <p:stCondLst>
                                            <p:cond delay="0"/>
                                          </p:stCondLst>
                                        </p:cTn>
                                        <p:tgtEl>
                                          <p:spTgt spid="26"/>
                                        </p:tgtEl>
                                      </p:cBhvr>
                                    </p:animEffect>
                                    <p:anim calcmode="lin" valueType="num">
                                      <p:cBhvr>
                                        <p:cTn id="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3" dur="26">
                                          <p:stCondLst>
                                            <p:cond delay="650"/>
                                          </p:stCondLst>
                                        </p:cTn>
                                        <p:tgtEl>
                                          <p:spTgt spid="26"/>
                                        </p:tgtEl>
                                      </p:cBhvr>
                                      <p:to x="100000" y="60000"/>
                                    </p:animScale>
                                    <p:animScale>
                                      <p:cBhvr>
                                        <p:cTn id="14" dur="166" decel="50000">
                                          <p:stCondLst>
                                            <p:cond delay="676"/>
                                          </p:stCondLst>
                                        </p:cTn>
                                        <p:tgtEl>
                                          <p:spTgt spid="26"/>
                                        </p:tgtEl>
                                      </p:cBhvr>
                                      <p:to x="100000" y="100000"/>
                                    </p:animScale>
                                    <p:animScale>
                                      <p:cBhvr>
                                        <p:cTn id="15" dur="26">
                                          <p:stCondLst>
                                            <p:cond delay="1312"/>
                                          </p:stCondLst>
                                        </p:cTn>
                                        <p:tgtEl>
                                          <p:spTgt spid="26"/>
                                        </p:tgtEl>
                                      </p:cBhvr>
                                      <p:to x="100000" y="80000"/>
                                    </p:animScale>
                                    <p:animScale>
                                      <p:cBhvr>
                                        <p:cTn id="16" dur="166" decel="50000">
                                          <p:stCondLst>
                                            <p:cond delay="1338"/>
                                          </p:stCondLst>
                                        </p:cTn>
                                        <p:tgtEl>
                                          <p:spTgt spid="26"/>
                                        </p:tgtEl>
                                      </p:cBhvr>
                                      <p:to x="100000" y="100000"/>
                                    </p:animScale>
                                    <p:animScale>
                                      <p:cBhvr>
                                        <p:cTn id="17" dur="26">
                                          <p:stCondLst>
                                            <p:cond delay="1642"/>
                                          </p:stCondLst>
                                        </p:cTn>
                                        <p:tgtEl>
                                          <p:spTgt spid="26"/>
                                        </p:tgtEl>
                                      </p:cBhvr>
                                      <p:to x="100000" y="90000"/>
                                    </p:animScale>
                                    <p:animScale>
                                      <p:cBhvr>
                                        <p:cTn id="18" dur="166" decel="50000">
                                          <p:stCondLst>
                                            <p:cond delay="1668"/>
                                          </p:stCondLst>
                                        </p:cTn>
                                        <p:tgtEl>
                                          <p:spTgt spid="26"/>
                                        </p:tgtEl>
                                      </p:cBhvr>
                                      <p:to x="100000" y="100000"/>
                                    </p:animScale>
                                    <p:animScale>
                                      <p:cBhvr>
                                        <p:cTn id="19" dur="26">
                                          <p:stCondLst>
                                            <p:cond delay="1808"/>
                                          </p:stCondLst>
                                        </p:cTn>
                                        <p:tgtEl>
                                          <p:spTgt spid="26"/>
                                        </p:tgtEl>
                                      </p:cBhvr>
                                      <p:to x="100000" y="95000"/>
                                    </p:animScale>
                                    <p:animScale>
                                      <p:cBhvr>
                                        <p:cTn id="20" dur="166" decel="50000">
                                          <p:stCondLst>
                                            <p:cond delay="1834"/>
                                          </p:stCondLst>
                                        </p:cTn>
                                        <p:tgtEl>
                                          <p:spTgt spid="26"/>
                                        </p:tgtEl>
                                      </p:cBhvr>
                                      <p:to x="100000" y="100000"/>
                                    </p:animScale>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nodeType="withEffect">
                                  <p:stCondLst>
                                    <p:cond delay="25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par>
                                <p:cTn id="28" presetID="10" presetClass="entr" presetSubtype="0" fill="hold" nodeType="withEffect">
                                  <p:stCondLst>
                                    <p:cond delay="50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0" presetClass="entr" presetSubtype="0" fill="hold" nodeType="withEffect">
                                  <p:stCondLst>
                                    <p:cond delay="75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par>
                          <p:cTn id="34" fill="hold">
                            <p:stCondLst>
                              <p:cond delay="3250"/>
                            </p:stCondLst>
                            <p:childTnLst>
                              <p:par>
                                <p:cTn id="35" presetID="2" presetClass="entr" presetSubtype="2" decel="25333"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750" fill="hold"/>
                                        <p:tgtEl>
                                          <p:spTgt spid="56"/>
                                        </p:tgtEl>
                                        <p:attrNameLst>
                                          <p:attrName>ppt_x</p:attrName>
                                        </p:attrNameLst>
                                      </p:cBhvr>
                                      <p:tavLst>
                                        <p:tav tm="0">
                                          <p:val>
                                            <p:strVal val="1+#ppt_w/2"/>
                                          </p:val>
                                        </p:tav>
                                        <p:tav tm="100000">
                                          <p:val>
                                            <p:strVal val="#ppt_x"/>
                                          </p:val>
                                        </p:tav>
                                      </p:tavLst>
                                    </p:anim>
                                    <p:anim calcmode="lin" valueType="num">
                                      <p:cBhvr additive="base">
                                        <p:cTn id="38" dur="750" fill="hold"/>
                                        <p:tgtEl>
                                          <p:spTgt spid="56"/>
                                        </p:tgtEl>
                                        <p:attrNameLst>
                                          <p:attrName>ppt_y</p:attrName>
                                        </p:attrNameLst>
                                      </p:cBhvr>
                                      <p:tavLst>
                                        <p:tav tm="0">
                                          <p:val>
                                            <p:strVal val="#ppt_y"/>
                                          </p:val>
                                        </p:tav>
                                        <p:tav tm="100000">
                                          <p:val>
                                            <p:strVal val="#ppt_y"/>
                                          </p:val>
                                        </p:tav>
                                      </p:tavLst>
                                    </p:anim>
                                  </p:childTnLst>
                                </p:cTn>
                              </p:par>
                              <p:par>
                                <p:cTn id="39" presetID="2" presetClass="entr" presetSubtype="2" decel="25333" fill="hold" grpId="0" nodeType="withEffect">
                                  <p:stCondLst>
                                    <p:cond delay="250"/>
                                  </p:stCondLst>
                                  <p:childTnLst>
                                    <p:set>
                                      <p:cBhvr>
                                        <p:cTn id="40" dur="1" fill="hold">
                                          <p:stCondLst>
                                            <p:cond delay="0"/>
                                          </p:stCondLst>
                                        </p:cTn>
                                        <p:tgtEl>
                                          <p:spTgt spid="55"/>
                                        </p:tgtEl>
                                        <p:attrNameLst>
                                          <p:attrName>style.visibility</p:attrName>
                                        </p:attrNameLst>
                                      </p:cBhvr>
                                      <p:to>
                                        <p:strVal val="visible"/>
                                      </p:to>
                                    </p:set>
                                    <p:anim calcmode="lin" valueType="num">
                                      <p:cBhvr additive="base">
                                        <p:cTn id="41" dur="750" fill="hold"/>
                                        <p:tgtEl>
                                          <p:spTgt spid="55"/>
                                        </p:tgtEl>
                                        <p:attrNameLst>
                                          <p:attrName>ppt_x</p:attrName>
                                        </p:attrNameLst>
                                      </p:cBhvr>
                                      <p:tavLst>
                                        <p:tav tm="0">
                                          <p:val>
                                            <p:strVal val="1+#ppt_w/2"/>
                                          </p:val>
                                        </p:tav>
                                        <p:tav tm="100000">
                                          <p:val>
                                            <p:strVal val="#ppt_x"/>
                                          </p:val>
                                        </p:tav>
                                      </p:tavLst>
                                    </p:anim>
                                    <p:anim calcmode="lin" valueType="num">
                                      <p:cBhvr additive="base">
                                        <p:cTn id="42" dur="750" fill="hold"/>
                                        <p:tgtEl>
                                          <p:spTgt spid="55"/>
                                        </p:tgtEl>
                                        <p:attrNameLst>
                                          <p:attrName>ppt_y</p:attrName>
                                        </p:attrNameLst>
                                      </p:cBhvr>
                                      <p:tavLst>
                                        <p:tav tm="0">
                                          <p:val>
                                            <p:strVal val="#ppt_y"/>
                                          </p:val>
                                        </p:tav>
                                        <p:tav tm="100000">
                                          <p:val>
                                            <p:strVal val="#ppt_y"/>
                                          </p:val>
                                        </p:tav>
                                      </p:tavLst>
                                    </p:anim>
                                  </p:childTnLst>
                                </p:cTn>
                              </p:par>
                              <p:par>
                                <p:cTn id="43" presetID="2" presetClass="entr" presetSubtype="2" decel="25333" fill="hold" grpId="0" nodeType="withEffect">
                                  <p:stCondLst>
                                    <p:cond delay="500"/>
                                  </p:stCondLst>
                                  <p:childTnLst>
                                    <p:set>
                                      <p:cBhvr>
                                        <p:cTn id="44" dur="1" fill="hold">
                                          <p:stCondLst>
                                            <p:cond delay="0"/>
                                          </p:stCondLst>
                                        </p:cTn>
                                        <p:tgtEl>
                                          <p:spTgt spid="57"/>
                                        </p:tgtEl>
                                        <p:attrNameLst>
                                          <p:attrName>style.visibility</p:attrName>
                                        </p:attrNameLst>
                                      </p:cBhvr>
                                      <p:to>
                                        <p:strVal val="visible"/>
                                      </p:to>
                                    </p:set>
                                    <p:anim calcmode="lin" valueType="num">
                                      <p:cBhvr additive="base">
                                        <p:cTn id="45" dur="750" fill="hold"/>
                                        <p:tgtEl>
                                          <p:spTgt spid="57"/>
                                        </p:tgtEl>
                                        <p:attrNameLst>
                                          <p:attrName>ppt_x</p:attrName>
                                        </p:attrNameLst>
                                      </p:cBhvr>
                                      <p:tavLst>
                                        <p:tav tm="0">
                                          <p:val>
                                            <p:strVal val="1+#ppt_w/2"/>
                                          </p:val>
                                        </p:tav>
                                        <p:tav tm="100000">
                                          <p:val>
                                            <p:strVal val="#ppt_x"/>
                                          </p:val>
                                        </p:tav>
                                      </p:tavLst>
                                    </p:anim>
                                    <p:anim calcmode="lin" valueType="num">
                                      <p:cBhvr additive="base">
                                        <p:cTn id="46" dur="750" fill="hold"/>
                                        <p:tgtEl>
                                          <p:spTgt spid="57"/>
                                        </p:tgtEl>
                                        <p:attrNameLst>
                                          <p:attrName>ppt_y</p:attrName>
                                        </p:attrNameLst>
                                      </p:cBhvr>
                                      <p:tavLst>
                                        <p:tav tm="0">
                                          <p:val>
                                            <p:strVal val="#ppt_y"/>
                                          </p:val>
                                        </p:tav>
                                        <p:tav tm="100000">
                                          <p:val>
                                            <p:strVal val="#ppt_y"/>
                                          </p:val>
                                        </p:tav>
                                      </p:tavLst>
                                    </p:anim>
                                  </p:childTnLst>
                                </p:cTn>
                              </p:par>
                              <p:par>
                                <p:cTn id="47" presetID="2" presetClass="entr" presetSubtype="2" decel="25333" fill="hold" grpId="0" nodeType="withEffect">
                                  <p:stCondLst>
                                    <p:cond delay="75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750" fill="hold"/>
                                        <p:tgtEl>
                                          <p:spTgt spid="58"/>
                                        </p:tgtEl>
                                        <p:attrNameLst>
                                          <p:attrName>ppt_x</p:attrName>
                                        </p:attrNameLst>
                                      </p:cBhvr>
                                      <p:tavLst>
                                        <p:tav tm="0">
                                          <p:val>
                                            <p:strVal val="1+#ppt_w/2"/>
                                          </p:val>
                                        </p:tav>
                                        <p:tav tm="100000">
                                          <p:val>
                                            <p:strVal val="#ppt_x"/>
                                          </p:val>
                                        </p:tav>
                                      </p:tavLst>
                                    </p:anim>
                                    <p:anim calcmode="lin" valueType="num">
                                      <p:cBhvr additive="base">
                                        <p:cTn id="50" dur="75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0"/>
            <a:ext cx="12212664" cy="6858000"/>
            <a:chOff x="0" y="0"/>
            <a:chExt cx="12212664" cy="6858000"/>
          </a:xfrm>
        </p:grpSpPr>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49" name="图片 48"/>
            <p:cNvPicPr>
              <a:picLocks noChangeAspect="1"/>
            </p:cNvPicPr>
            <p:nvPr/>
          </p:nvPicPr>
          <p:blipFill rotWithShape="1">
            <a:blip r:embed="rId3">
              <a:extLst>
                <a:ext uri="{28A0092B-C50C-407E-A947-70E740481C1C}">
                  <a14:useLocalDpi xmlns:a14="http://schemas.microsoft.com/office/drawing/2010/main" val="0"/>
                </a:ext>
              </a:extLst>
            </a:blip>
            <a:srcRect r="17402"/>
            <a:stretch/>
          </p:blipFill>
          <p:spPr>
            <a:xfrm>
              <a:off x="6548035" y="0"/>
              <a:ext cx="5664629" cy="6858000"/>
            </a:xfrm>
            <a:prstGeom prst="rect">
              <a:avLst/>
            </a:prstGeom>
          </p:spPr>
        </p:pic>
      </p:grpSp>
      <p:sp>
        <p:nvSpPr>
          <p:cNvPr id="57" name="矩形 56"/>
          <p:cNvSpPr/>
          <p:nvPr/>
        </p:nvSpPr>
        <p:spPr>
          <a:xfrm rot="18899340">
            <a:off x="5635461" y="2120600"/>
            <a:ext cx="4143699" cy="4479288"/>
          </a:xfrm>
          <a:prstGeom prst="rect">
            <a:avLst/>
          </a:prstGeom>
          <a:gradFill>
            <a:gsLst>
              <a:gs pos="0">
                <a:schemeClr val="bg1">
                  <a:lumMod val="6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8216" y="5021449"/>
            <a:ext cx="5750802" cy="1139664"/>
            <a:chOff x="4398882" y="2540430"/>
            <a:chExt cx="3243263" cy="644526"/>
          </a:xfrm>
        </p:grpSpPr>
        <p:sp>
          <p:nvSpPr>
            <p:cNvPr id="52" name="Freeform 5"/>
            <p:cNvSpPr>
              <a:spLocks/>
            </p:cNvSpPr>
            <p:nvPr/>
          </p:nvSpPr>
          <p:spPr bwMode="auto">
            <a:xfrm>
              <a:off x="4398882" y="2643618"/>
              <a:ext cx="433388" cy="541338"/>
            </a:xfrm>
            <a:custGeom>
              <a:avLst/>
              <a:gdLst>
                <a:gd name="T0" fmla="*/ 138 w 273"/>
                <a:gd name="T1" fmla="*/ 171 h 341"/>
                <a:gd name="T2" fmla="*/ 0 w 273"/>
                <a:gd name="T3" fmla="*/ 341 h 341"/>
                <a:gd name="T4" fmla="*/ 273 w 273"/>
                <a:gd name="T5" fmla="*/ 341 h 341"/>
                <a:gd name="T6" fmla="*/ 273 w 273"/>
                <a:gd name="T7" fmla="*/ 0 h 341"/>
                <a:gd name="T8" fmla="*/ 0 w 273"/>
                <a:gd name="T9" fmla="*/ 0 h 341"/>
                <a:gd name="T10" fmla="*/ 138 w 273"/>
                <a:gd name="T11" fmla="*/ 171 h 341"/>
              </a:gdLst>
              <a:ahLst/>
              <a:cxnLst>
                <a:cxn ang="0">
                  <a:pos x="T0" y="T1"/>
                </a:cxn>
                <a:cxn ang="0">
                  <a:pos x="T2" y="T3"/>
                </a:cxn>
                <a:cxn ang="0">
                  <a:pos x="T4" y="T5"/>
                </a:cxn>
                <a:cxn ang="0">
                  <a:pos x="T6" y="T7"/>
                </a:cxn>
                <a:cxn ang="0">
                  <a:pos x="T8" y="T9"/>
                </a:cxn>
                <a:cxn ang="0">
                  <a:pos x="T10" y="T11"/>
                </a:cxn>
              </a:cxnLst>
              <a:rect l="0" t="0" r="r" b="b"/>
              <a:pathLst>
                <a:path w="273" h="341">
                  <a:moveTo>
                    <a:pt x="138" y="171"/>
                  </a:moveTo>
                  <a:lnTo>
                    <a:pt x="0" y="341"/>
                  </a:lnTo>
                  <a:lnTo>
                    <a:pt x="273" y="341"/>
                  </a:lnTo>
                  <a:lnTo>
                    <a:pt x="273" y="0"/>
                  </a:lnTo>
                  <a:lnTo>
                    <a:pt x="0" y="0"/>
                  </a:lnTo>
                  <a:lnTo>
                    <a:pt x="138"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7210345" y="2643618"/>
              <a:ext cx="431800" cy="541338"/>
            </a:xfrm>
            <a:custGeom>
              <a:avLst/>
              <a:gdLst>
                <a:gd name="T0" fmla="*/ 137 w 272"/>
                <a:gd name="T1" fmla="*/ 171 h 341"/>
                <a:gd name="T2" fmla="*/ 272 w 272"/>
                <a:gd name="T3" fmla="*/ 341 h 341"/>
                <a:gd name="T4" fmla="*/ 0 w 272"/>
                <a:gd name="T5" fmla="*/ 341 h 341"/>
                <a:gd name="T6" fmla="*/ 0 w 272"/>
                <a:gd name="T7" fmla="*/ 0 h 341"/>
                <a:gd name="T8" fmla="*/ 272 w 272"/>
                <a:gd name="T9" fmla="*/ 0 h 341"/>
                <a:gd name="T10" fmla="*/ 137 w 272"/>
                <a:gd name="T11" fmla="*/ 171 h 341"/>
              </a:gdLst>
              <a:ahLst/>
              <a:cxnLst>
                <a:cxn ang="0">
                  <a:pos x="T0" y="T1"/>
                </a:cxn>
                <a:cxn ang="0">
                  <a:pos x="T2" y="T3"/>
                </a:cxn>
                <a:cxn ang="0">
                  <a:pos x="T4" y="T5"/>
                </a:cxn>
                <a:cxn ang="0">
                  <a:pos x="T6" y="T7"/>
                </a:cxn>
                <a:cxn ang="0">
                  <a:pos x="T8" y="T9"/>
                </a:cxn>
                <a:cxn ang="0">
                  <a:pos x="T10" y="T11"/>
                </a:cxn>
              </a:cxnLst>
              <a:rect l="0" t="0" r="r" b="b"/>
              <a:pathLst>
                <a:path w="272" h="341">
                  <a:moveTo>
                    <a:pt x="137" y="171"/>
                  </a:moveTo>
                  <a:lnTo>
                    <a:pt x="272" y="341"/>
                  </a:lnTo>
                  <a:lnTo>
                    <a:pt x="0" y="341"/>
                  </a:lnTo>
                  <a:lnTo>
                    <a:pt x="0" y="0"/>
                  </a:lnTo>
                  <a:lnTo>
                    <a:pt x="272" y="0"/>
                  </a:lnTo>
                  <a:lnTo>
                    <a:pt x="137" y="171"/>
                  </a:lnTo>
                  <a:close/>
                </a:path>
              </a:pathLst>
            </a:custGeom>
            <a:solidFill>
              <a:srgbClr val="1C8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7"/>
            <p:cNvSpPr>
              <a:spLocks noChangeArrowheads="1"/>
            </p:cNvSpPr>
            <p:nvPr/>
          </p:nvSpPr>
          <p:spPr bwMode="auto">
            <a:xfrm>
              <a:off x="4643357" y="2540430"/>
              <a:ext cx="2754313" cy="546100"/>
            </a:xfrm>
            <a:prstGeom prst="rect">
              <a:avLst/>
            </a:prstGeom>
            <a:solidFill>
              <a:srgbClr val="24A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
            <p:cNvSpPr>
              <a:spLocks/>
            </p:cNvSpPr>
            <p:nvPr/>
          </p:nvSpPr>
          <p:spPr bwMode="auto">
            <a:xfrm>
              <a:off x="4643357" y="3086530"/>
              <a:ext cx="188913" cy="98425"/>
            </a:xfrm>
            <a:custGeom>
              <a:avLst/>
              <a:gdLst>
                <a:gd name="T0" fmla="*/ 119 w 119"/>
                <a:gd name="T1" fmla="*/ 62 h 62"/>
                <a:gd name="T2" fmla="*/ 0 w 119"/>
                <a:gd name="T3" fmla="*/ 0 h 62"/>
                <a:gd name="T4" fmla="*/ 0 w 119"/>
                <a:gd name="T5" fmla="*/ 0 h 62"/>
                <a:gd name="T6" fmla="*/ 119 w 119"/>
                <a:gd name="T7" fmla="*/ 0 h 62"/>
                <a:gd name="T8" fmla="*/ 119 w 119"/>
                <a:gd name="T9" fmla="*/ 62 h 62"/>
              </a:gdLst>
              <a:ahLst/>
              <a:cxnLst>
                <a:cxn ang="0">
                  <a:pos x="T0" y="T1"/>
                </a:cxn>
                <a:cxn ang="0">
                  <a:pos x="T2" y="T3"/>
                </a:cxn>
                <a:cxn ang="0">
                  <a:pos x="T4" y="T5"/>
                </a:cxn>
                <a:cxn ang="0">
                  <a:pos x="T6" y="T7"/>
                </a:cxn>
                <a:cxn ang="0">
                  <a:pos x="T8" y="T9"/>
                </a:cxn>
              </a:cxnLst>
              <a:rect l="0" t="0" r="r" b="b"/>
              <a:pathLst>
                <a:path w="119" h="62">
                  <a:moveTo>
                    <a:pt x="119" y="62"/>
                  </a:moveTo>
                  <a:lnTo>
                    <a:pt x="0" y="0"/>
                  </a:lnTo>
                  <a:lnTo>
                    <a:pt x="0" y="0"/>
                  </a:lnTo>
                  <a:lnTo>
                    <a:pt x="119" y="0"/>
                  </a:lnTo>
                  <a:lnTo>
                    <a:pt x="119"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
            <p:cNvSpPr>
              <a:spLocks/>
            </p:cNvSpPr>
            <p:nvPr/>
          </p:nvSpPr>
          <p:spPr bwMode="auto">
            <a:xfrm>
              <a:off x="7210345" y="3086530"/>
              <a:ext cx="187325" cy="98425"/>
            </a:xfrm>
            <a:custGeom>
              <a:avLst/>
              <a:gdLst>
                <a:gd name="T0" fmla="*/ 0 w 118"/>
                <a:gd name="T1" fmla="*/ 62 h 62"/>
                <a:gd name="T2" fmla="*/ 118 w 118"/>
                <a:gd name="T3" fmla="*/ 0 h 62"/>
                <a:gd name="T4" fmla="*/ 118 w 118"/>
                <a:gd name="T5" fmla="*/ 0 h 62"/>
                <a:gd name="T6" fmla="*/ 0 w 118"/>
                <a:gd name="T7" fmla="*/ 0 h 62"/>
                <a:gd name="T8" fmla="*/ 0 w 118"/>
                <a:gd name="T9" fmla="*/ 62 h 62"/>
              </a:gdLst>
              <a:ahLst/>
              <a:cxnLst>
                <a:cxn ang="0">
                  <a:pos x="T0" y="T1"/>
                </a:cxn>
                <a:cxn ang="0">
                  <a:pos x="T2" y="T3"/>
                </a:cxn>
                <a:cxn ang="0">
                  <a:pos x="T4" y="T5"/>
                </a:cxn>
                <a:cxn ang="0">
                  <a:pos x="T6" y="T7"/>
                </a:cxn>
                <a:cxn ang="0">
                  <a:pos x="T8" y="T9"/>
                </a:cxn>
              </a:cxnLst>
              <a:rect l="0" t="0" r="r" b="b"/>
              <a:pathLst>
                <a:path w="118" h="62">
                  <a:moveTo>
                    <a:pt x="0" y="62"/>
                  </a:moveTo>
                  <a:lnTo>
                    <a:pt x="118" y="0"/>
                  </a:lnTo>
                  <a:lnTo>
                    <a:pt x="118" y="0"/>
                  </a:lnTo>
                  <a:lnTo>
                    <a:pt x="0" y="0"/>
                  </a:lnTo>
                  <a:lnTo>
                    <a:pt x="0" y="62"/>
                  </a:lnTo>
                  <a:close/>
                </a:path>
              </a:pathLst>
            </a:custGeom>
            <a:solidFill>
              <a:srgbClr val="115A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8" name="图片 57"/>
          <p:cNvPicPr>
            <a:picLocks noChangeAspect="1"/>
          </p:cNvPicPr>
          <p:nvPr/>
        </p:nvPicPr>
        <p:blipFill>
          <a:blip r:embed="rId4"/>
          <a:stretch>
            <a:fillRect/>
          </a:stretch>
        </p:blipFill>
        <p:spPr>
          <a:xfrm>
            <a:off x="3769991" y="743049"/>
            <a:ext cx="1313084" cy="1747488"/>
          </a:xfrm>
          <a:prstGeom prst="rect">
            <a:avLst/>
          </a:prstGeom>
        </p:spPr>
      </p:pic>
      <p:pic>
        <p:nvPicPr>
          <p:cNvPr id="59" name="图片 58"/>
          <p:cNvPicPr>
            <a:picLocks noChangeAspect="1"/>
          </p:cNvPicPr>
          <p:nvPr/>
        </p:nvPicPr>
        <p:blipFill>
          <a:blip r:embed="rId5"/>
          <a:stretch>
            <a:fillRect/>
          </a:stretch>
        </p:blipFill>
        <p:spPr>
          <a:xfrm>
            <a:off x="6131913" y="311537"/>
            <a:ext cx="2215974" cy="2087369"/>
          </a:xfrm>
          <a:prstGeom prst="rect">
            <a:avLst/>
          </a:prstGeom>
        </p:spPr>
      </p:pic>
      <p:pic>
        <p:nvPicPr>
          <p:cNvPr id="60" name="图片 59"/>
          <p:cNvPicPr>
            <a:picLocks noChangeAspect="1"/>
          </p:cNvPicPr>
          <p:nvPr/>
        </p:nvPicPr>
        <p:blipFill>
          <a:blip r:embed="rId6"/>
          <a:stretch>
            <a:fillRect/>
          </a:stretch>
        </p:blipFill>
        <p:spPr>
          <a:xfrm>
            <a:off x="3669138" y="2100686"/>
            <a:ext cx="959728" cy="908405"/>
          </a:xfrm>
          <a:prstGeom prst="rect">
            <a:avLst/>
          </a:prstGeom>
        </p:spPr>
      </p:pic>
      <p:pic>
        <p:nvPicPr>
          <p:cNvPr id="61" name="图片 60"/>
          <p:cNvPicPr>
            <a:picLocks noChangeAspect="1"/>
          </p:cNvPicPr>
          <p:nvPr/>
        </p:nvPicPr>
        <p:blipFill>
          <a:blip r:embed="rId7"/>
          <a:stretch>
            <a:fillRect/>
          </a:stretch>
        </p:blipFill>
        <p:spPr>
          <a:xfrm>
            <a:off x="4089641" y="507382"/>
            <a:ext cx="1911914" cy="1468909"/>
          </a:xfrm>
          <a:prstGeom prst="rect">
            <a:avLst/>
          </a:prstGeom>
        </p:spPr>
      </p:pic>
      <p:pic>
        <p:nvPicPr>
          <p:cNvPr id="62" name="图片 61"/>
          <p:cNvPicPr>
            <a:picLocks noChangeAspect="1"/>
          </p:cNvPicPr>
          <p:nvPr/>
        </p:nvPicPr>
        <p:blipFill>
          <a:blip r:embed="rId8"/>
          <a:stretch>
            <a:fillRect/>
          </a:stretch>
        </p:blipFill>
        <p:spPr>
          <a:xfrm>
            <a:off x="5842512" y="3452883"/>
            <a:ext cx="1982159" cy="1218202"/>
          </a:xfrm>
          <a:prstGeom prst="rect">
            <a:avLst/>
          </a:prstGeom>
        </p:spPr>
      </p:pic>
      <p:pic>
        <p:nvPicPr>
          <p:cNvPr id="63" name="图片 62"/>
          <p:cNvPicPr>
            <a:picLocks noChangeAspect="1"/>
          </p:cNvPicPr>
          <p:nvPr/>
        </p:nvPicPr>
        <p:blipFill>
          <a:blip r:embed="rId9"/>
          <a:stretch>
            <a:fillRect/>
          </a:stretch>
        </p:blipFill>
        <p:spPr>
          <a:xfrm>
            <a:off x="3930421" y="3066582"/>
            <a:ext cx="897358" cy="897358"/>
          </a:xfrm>
          <a:prstGeom prst="rect">
            <a:avLst/>
          </a:prstGeom>
        </p:spPr>
      </p:pic>
      <p:pic>
        <p:nvPicPr>
          <p:cNvPr id="64" name="图片 63"/>
          <p:cNvPicPr>
            <a:picLocks noChangeAspect="1"/>
          </p:cNvPicPr>
          <p:nvPr/>
        </p:nvPicPr>
        <p:blipFill>
          <a:blip r:embed="rId10"/>
          <a:stretch>
            <a:fillRect/>
          </a:stretch>
        </p:blipFill>
        <p:spPr>
          <a:xfrm>
            <a:off x="7287861" y="1301517"/>
            <a:ext cx="1678661" cy="1672467"/>
          </a:xfrm>
          <a:prstGeom prst="rect">
            <a:avLst/>
          </a:prstGeom>
        </p:spPr>
      </p:pic>
      <p:pic>
        <p:nvPicPr>
          <p:cNvPr id="65" name="图片 64"/>
          <p:cNvPicPr>
            <a:picLocks noChangeAspect="1"/>
          </p:cNvPicPr>
          <p:nvPr/>
        </p:nvPicPr>
        <p:blipFill>
          <a:blip r:embed="rId11"/>
          <a:stretch>
            <a:fillRect/>
          </a:stretch>
        </p:blipFill>
        <p:spPr>
          <a:xfrm>
            <a:off x="7407275" y="2782259"/>
            <a:ext cx="1269271" cy="1411131"/>
          </a:xfrm>
          <a:prstGeom prst="rect">
            <a:avLst/>
          </a:prstGeom>
        </p:spPr>
      </p:pic>
      <p:pic>
        <p:nvPicPr>
          <p:cNvPr id="66" name="图片 65"/>
          <p:cNvPicPr>
            <a:picLocks noChangeAspect="1"/>
          </p:cNvPicPr>
          <p:nvPr/>
        </p:nvPicPr>
        <p:blipFill>
          <a:blip r:embed="rId12"/>
          <a:stretch>
            <a:fillRect/>
          </a:stretch>
        </p:blipFill>
        <p:spPr>
          <a:xfrm>
            <a:off x="5794719" y="244847"/>
            <a:ext cx="1442443" cy="1691140"/>
          </a:xfrm>
          <a:prstGeom prst="rect">
            <a:avLst/>
          </a:prstGeom>
        </p:spPr>
      </p:pic>
      <p:pic>
        <p:nvPicPr>
          <p:cNvPr id="28" name="图片 27"/>
          <p:cNvPicPr>
            <a:picLocks noChangeAspect="1"/>
          </p:cNvPicPr>
          <p:nvPr/>
        </p:nvPicPr>
        <p:blipFill>
          <a:blip r:embed="rId13"/>
          <a:stretch>
            <a:fillRect/>
          </a:stretch>
        </p:blipFill>
        <p:spPr>
          <a:xfrm>
            <a:off x="4149002" y="852200"/>
            <a:ext cx="3929230" cy="3492650"/>
          </a:xfrm>
          <a:prstGeom prst="rect">
            <a:avLst/>
          </a:prstGeom>
          <a:effectLst>
            <a:outerShdw blurRad="50800" dist="38100" dir="2700000" algn="tl" rotWithShape="0">
              <a:prstClr val="black">
                <a:alpha val="40000"/>
              </a:prstClr>
            </a:outerShdw>
          </a:effectLst>
        </p:spPr>
      </p:pic>
      <p:sp>
        <p:nvSpPr>
          <p:cNvPr id="45" name="文本框 4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582461" y="1583147"/>
            <a:ext cx="3262432" cy="1508105"/>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000" dirty="0">
                <a:solidFill>
                  <a:schemeClr val="tx1">
                    <a:lumMod val="85000"/>
                    <a:lumOff val="15000"/>
                  </a:schemeClr>
                </a:solidFill>
                <a:latin typeface="Microsoft YaHei" panose="020B0503020204020204" pitchFamily="34" charset="-122"/>
                <a:ea typeface="Microsoft YaHei" panose="020B0503020204020204" pitchFamily="34" charset="-122"/>
              </a:rPr>
              <a:t>教学分析</a:t>
            </a:r>
            <a:endParaRPr lang="en-US" altLang="zh-CN" sz="60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67" name="文本框 6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721897" y="4673110"/>
            <a:ext cx="4168129" cy="1323439"/>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en-US" altLang="zh-CN" sz="4800" b="1" dirty="0" smtClean="0">
                <a:solidFill>
                  <a:schemeClr val="bg1"/>
                </a:solidFill>
                <a:latin typeface="Kartika" panose="02020503030404060203" pitchFamily="18" charset="0"/>
                <a:ea typeface="幼圆" panose="02010509060101010101" pitchFamily="49" charset="-122"/>
                <a:cs typeface="Kartika" panose="02020503030404060203" pitchFamily="18" charset="0"/>
              </a:rPr>
              <a:t>PART     01</a:t>
            </a:r>
            <a:endParaRPr lang="en-US" altLang="zh-CN" sz="5400" b="1" dirty="0">
              <a:solidFill>
                <a:schemeClr val="bg1"/>
              </a:solidFill>
              <a:latin typeface="Kartika" panose="02020503030404060203" pitchFamily="18" charset="0"/>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411588828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randombar(horizontal)">
                                      <p:cBhvr>
                                        <p:cTn id="7" dur="500"/>
                                        <p:tgtEl>
                                          <p:spTgt spid="63"/>
                                        </p:tgtEl>
                                      </p:cBhvr>
                                    </p:animEffect>
                                  </p:childTnLst>
                                </p:cTn>
                              </p:par>
                              <p:par>
                                <p:cTn id="8" presetID="14" presetClass="entr" presetSubtype="10" fill="hold" nodeType="withEffect">
                                  <p:stCondLst>
                                    <p:cond delay="25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par>
                                <p:cTn id="11" presetID="14" presetClass="entr" presetSubtype="10" fill="hold" nodeType="withEffect">
                                  <p:stCondLst>
                                    <p:cond delay="500"/>
                                  </p:stCondLst>
                                  <p:childTnLst>
                                    <p:set>
                                      <p:cBhvr>
                                        <p:cTn id="12" dur="1" fill="hold">
                                          <p:stCondLst>
                                            <p:cond delay="0"/>
                                          </p:stCondLst>
                                        </p:cTn>
                                        <p:tgtEl>
                                          <p:spTgt spid="58"/>
                                        </p:tgtEl>
                                        <p:attrNameLst>
                                          <p:attrName>style.visibility</p:attrName>
                                        </p:attrNameLst>
                                      </p:cBhvr>
                                      <p:to>
                                        <p:strVal val="visible"/>
                                      </p:to>
                                    </p:set>
                                    <p:animEffect transition="in" filter="randombar(horizontal)">
                                      <p:cBhvr>
                                        <p:cTn id="13" dur="500"/>
                                        <p:tgtEl>
                                          <p:spTgt spid="58"/>
                                        </p:tgtEl>
                                      </p:cBhvr>
                                    </p:animEffect>
                                  </p:childTnLst>
                                </p:cTn>
                              </p:par>
                              <p:par>
                                <p:cTn id="14" presetID="14" presetClass="entr" presetSubtype="10" fill="hold" nodeType="withEffect">
                                  <p:stCondLst>
                                    <p:cond delay="750"/>
                                  </p:stCondLst>
                                  <p:childTnLst>
                                    <p:set>
                                      <p:cBhvr>
                                        <p:cTn id="15" dur="1" fill="hold">
                                          <p:stCondLst>
                                            <p:cond delay="0"/>
                                          </p:stCondLst>
                                        </p:cTn>
                                        <p:tgtEl>
                                          <p:spTgt spid="61"/>
                                        </p:tgtEl>
                                        <p:attrNameLst>
                                          <p:attrName>style.visibility</p:attrName>
                                        </p:attrNameLst>
                                      </p:cBhvr>
                                      <p:to>
                                        <p:strVal val="visible"/>
                                      </p:to>
                                    </p:set>
                                    <p:animEffect transition="in" filter="randombar(horizontal)">
                                      <p:cBhvr>
                                        <p:cTn id="16" dur="500"/>
                                        <p:tgtEl>
                                          <p:spTgt spid="61"/>
                                        </p:tgtEl>
                                      </p:cBhvr>
                                    </p:animEffect>
                                  </p:childTnLst>
                                </p:cTn>
                              </p:par>
                              <p:par>
                                <p:cTn id="17" presetID="14" presetClass="entr" presetSubtype="10" fill="hold" nodeType="withEffect">
                                  <p:stCondLst>
                                    <p:cond delay="1000"/>
                                  </p:stCondLst>
                                  <p:childTnLst>
                                    <p:set>
                                      <p:cBhvr>
                                        <p:cTn id="18" dur="1" fill="hold">
                                          <p:stCondLst>
                                            <p:cond delay="0"/>
                                          </p:stCondLst>
                                        </p:cTn>
                                        <p:tgtEl>
                                          <p:spTgt spid="66"/>
                                        </p:tgtEl>
                                        <p:attrNameLst>
                                          <p:attrName>style.visibility</p:attrName>
                                        </p:attrNameLst>
                                      </p:cBhvr>
                                      <p:to>
                                        <p:strVal val="visible"/>
                                      </p:to>
                                    </p:set>
                                    <p:animEffect transition="in" filter="randombar(horizontal)">
                                      <p:cBhvr>
                                        <p:cTn id="19" dur="500"/>
                                        <p:tgtEl>
                                          <p:spTgt spid="66"/>
                                        </p:tgtEl>
                                      </p:cBhvr>
                                    </p:animEffect>
                                  </p:childTnLst>
                                </p:cTn>
                              </p:par>
                              <p:par>
                                <p:cTn id="20" presetID="14" presetClass="entr" presetSubtype="10" fill="hold" nodeType="withEffect">
                                  <p:stCondLst>
                                    <p:cond delay="1250"/>
                                  </p:stCondLst>
                                  <p:childTnLst>
                                    <p:set>
                                      <p:cBhvr>
                                        <p:cTn id="21" dur="1" fill="hold">
                                          <p:stCondLst>
                                            <p:cond delay="0"/>
                                          </p:stCondLst>
                                        </p:cTn>
                                        <p:tgtEl>
                                          <p:spTgt spid="59"/>
                                        </p:tgtEl>
                                        <p:attrNameLst>
                                          <p:attrName>style.visibility</p:attrName>
                                        </p:attrNameLst>
                                      </p:cBhvr>
                                      <p:to>
                                        <p:strVal val="visible"/>
                                      </p:to>
                                    </p:set>
                                    <p:animEffect transition="in" filter="randombar(horizontal)">
                                      <p:cBhvr>
                                        <p:cTn id="22" dur="500"/>
                                        <p:tgtEl>
                                          <p:spTgt spid="59"/>
                                        </p:tgtEl>
                                      </p:cBhvr>
                                    </p:animEffect>
                                  </p:childTnLst>
                                </p:cTn>
                              </p:par>
                              <p:par>
                                <p:cTn id="23" presetID="14" presetClass="entr" presetSubtype="10" fill="hold" nodeType="withEffect">
                                  <p:stCondLst>
                                    <p:cond delay="1500"/>
                                  </p:stCondLst>
                                  <p:childTnLst>
                                    <p:set>
                                      <p:cBhvr>
                                        <p:cTn id="24" dur="1" fill="hold">
                                          <p:stCondLst>
                                            <p:cond delay="0"/>
                                          </p:stCondLst>
                                        </p:cTn>
                                        <p:tgtEl>
                                          <p:spTgt spid="64"/>
                                        </p:tgtEl>
                                        <p:attrNameLst>
                                          <p:attrName>style.visibility</p:attrName>
                                        </p:attrNameLst>
                                      </p:cBhvr>
                                      <p:to>
                                        <p:strVal val="visible"/>
                                      </p:to>
                                    </p:set>
                                    <p:animEffect transition="in" filter="randombar(horizontal)">
                                      <p:cBhvr>
                                        <p:cTn id="25" dur="500"/>
                                        <p:tgtEl>
                                          <p:spTgt spid="64"/>
                                        </p:tgtEl>
                                      </p:cBhvr>
                                    </p:animEffect>
                                  </p:childTnLst>
                                </p:cTn>
                              </p:par>
                              <p:par>
                                <p:cTn id="26" presetID="14" presetClass="entr" presetSubtype="10" fill="hold" nodeType="withEffect">
                                  <p:stCondLst>
                                    <p:cond delay="1750"/>
                                  </p:stCondLst>
                                  <p:childTnLst>
                                    <p:set>
                                      <p:cBhvr>
                                        <p:cTn id="27" dur="1" fill="hold">
                                          <p:stCondLst>
                                            <p:cond delay="0"/>
                                          </p:stCondLst>
                                        </p:cTn>
                                        <p:tgtEl>
                                          <p:spTgt spid="65"/>
                                        </p:tgtEl>
                                        <p:attrNameLst>
                                          <p:attrName>style.visibility</p:attrName>
                                        </p:attrNameLst>
                                      </p:cBhvr>
                                      <p:to>
                                        <p:strVal val="visible"/>
                                      </p:to>
                                    </p:set>
                                    <p:animEffect transition="in" filter="randombar(horizontal)">
                                      <p:cBhvr>
                                        <p:cTn id="28" dur="500"/>
                                        <p:tgtEl>
                                          <p:spTgt spid="65"/>
                                        </p:tgtEl>
                                      </p:cBhvr>
                                    </p:animEffect>
                                  </p:childTnLst>
                                </p:cTn>
                              </p:par>
                              <p:par>
                                <p:cTn id="29" presetID="14" presetClass="entr" presetSubtype="10" fill="hold" nodeType="withEffect">
                                  <p:stCondLst>
                                    <p:cond delay="2000"/>
                                  </p:stCondLst>
                                  <p:childTnLst>
                                    <p:set>
                                      <p:cBhvr>
                                        <p:cTn id="30" dur="1" fill="hold">
                                          <p:stCondLst>
                                            <p:cond delay="0"/>
                                          </p:stCondLst>
                                        </p:cTn>
                                        <p:tgtEl>
                                          <p:spTgt spid="62"/>
                                        </p:tgtEl>
                                        <p:attrNameLst>
                                          <p:attrName>style.visibility</p:attrName>
                                        </p:attrNameLst>
                                      </p:cBhvr>
                                      <p:to>
                                        <p:strVal val="visible"/>
                                      </p:to>
                                    </p:set>
                                    <p:animEffect transition="in" filter="randombar(horizontal)">
                                      <p:cBhvr>
                                        <p:cTn id="31" dur="500"/>
                                        <p:tgtEl>
                                          <p:spTgt spid="62"/>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par>
                          <p:cTn id="42" fill="hold">
                            <p:stCondLst>
                              <p:cond delay="4000"/>
                            </p:stCondLst>
                            <p:childTnLst>
                              <p:par>
                                <p:cTn id="43" presetID="16" presetClass="entr" presetSubtype="37"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arn(outVertical)">
                                      <p:cBhvr>
                                        <p:cTn id="45" dur="500"/>
                                        <p:tgtEl>
                                          <p:spTgt spid="51"/>
                                        </p:tgtEl>
                                      </p:cBhvr>
                                    </p:animEffect>
                                  </p:childTnLst>
                                </p:cTn>
                              </p:par>
                            </p:childTnLst>
                          </p:cTn>
                        </p:par>
                        <p:par>
                          <p:cTn id="46" fill="hold">
                            <p:stCondLst>
                              <p:cond delay="4500"/>
                            </p:stCondLst>
                            <p:childTnLst>
                              <p:par>
                                <p:cTn id="47" presetID="52" presetClass="entr" presetSubtype="0" fill="hold" grpId="0" nodeType="afterEffect">
                                  <p:stCondLst>
                                    <p:cond delay="0"/>
                                  </p:stCondLst>
                                  <p:iterate type="lt">
                                    <p:tmPct val="0"/>
                                  </p:iterate>
                                  <p:childTnLst>
                                    <p:set>
                                      <p:cBhvr>
                                        <p:cTn id="48" dur="1" fill="hold">
                                          <p:stCondLst>
                                            <p:cond delay="0"/>
                                          </p:stCondLst>
                                        </p:cTn>
                                        <p:tgtEl>
                                          <p:spTgt spid="67"/>
                                        </p:tgtEl>
                                        <p:attrNameLst>
                                          <p:attrName>style.visibility</p:attrName>
                                        </p:attrNameLst>
                                      </p:cBhvr>
                                      <p:to>
                                        <p:strVal val="visible"/>
                                      </p:to>
                                    </p:set>
                                    <p:animScale>
                                      <p:cBhvr>
                                        <p:cTn id="49"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67"/>
                                        </p:tgtEl>
                                        <p:attrNameLst>
                                          <p:attrName>ppt_x</p:attrName>
                                          <p:attrName>ppt_y</p:attrName>
                                        </p:attrNameLst>
                                      </p:cBhvr>
                                    </p:animMotion>
                                    <p:animEffect transition="in" filter="fade">
                                      <p:cBhvr>
                                        <p:cTn id="51" dur="1000"/>
                                        <p:tgtEl>
                                          <p:spTgt spid="67"/>
                                        </p:tgtEl>
                                      </p:cBhvr>
                                    </p:animEffect>
                                  </p:childTnLst>
                                </p:cTn>
                              </p:par>
                            </p:childTnLst>
                          </p:cTn>
                        </p:par>
                        <p:par>
                          <p:cTn id="52" fill="hold">
                            <p:stCondLst>
                              <p:cond delay="5500"/>
                            </p:stCondLst>
                            <p:childTnLst>
                              <p:par>
                                <p:cTn id="53" presetID="38" presetClass="entr" presetSubtype="0" accel="50000" fill="hold" grpId="0" nodeType="afterEffect">
                                  <p:stCondLst>
                                    <p:cond delay="0"/>
                                  </p:stCondLst>
                                  <p:iterate type="lt">
                                    <p:tmPct val="50000"/>
                                  </p:iterate>
                                  <p:childTnLst>
                                    <p:set>
                                      <p:cBhvr>
                                        <p:cTn id="54" dur="1" fill="hold">
                                          <p:stCondLst>
                                            <p:cond delay="0"/>
                                          </p:stCondLst>
                                        </p:cTn>
                                        <p:tgtEl>
                                          <p:spTgt spid="45"/>
                                        </p:tgtEl>
                                        <p:attrNameLst>
                                          <p:attrName>style.visibility</p:attrName>
                                        </p:attrNameLst>
                                      </p:cBhvr>
                                      <p:to>
                                        <p:strVal val="visible"/>
                                      </p:to>
                                    </p:set>
                                    <p:set>
                                      <p:cBhvr>
                                        <p:cTn id="55" dur="455" fill="hold">
                                          <p:stCondLst>
                                            <p:cond delay="0"/>
                                          </p:stCondLst>
                                        </p:cTn>
                                        <p:tgtEl>
                                          <p:spTgt spid="45"/>
                                        </p:tgtEl>
                                        <p:attrNameLst>
                                          <p:attrName>style.rotation</p:attrName>
                                        </p:attrNameLst>
                                      </p:cBhvr>
                                      <p:to>
                                        <p:strVal val="-45.0"/>
                                      </p:to>
                                    </p:set>
                                    <p:anim calcmode="lin" valueType="num">
                                      <p:cBhvr>
                                        <p:cTn id="56" dur="455" fill="hold">
                                          <p:stCondLst>
                                            <p:cond delay="455"/>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57" dur="455"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58" dur="156" decel="50000" autoRev="1" fill="hold">
                                          <p:stCondLst>
                                            <p:cond delay="455"/>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59" dur="136" fill="hold">
                                          <p:stCondLst>
                                            <p:cond delay="864"/>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5"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4515980" cy="830997"/>
          </a:xfrm>
          <a:prstGeom prst="rect">
            <a:avLst/>
          </a:prstGeom>
          <a:noFill/>
          <a:effectLst/>
        </p:spPr>
        <p:txBody>
          <a:bodyPr wrap="none" rtlCol="0">
            <a:spAutoFit/>
          </a:bodyPr>
          <a:lstStyle/>
          <a:p>
            <a:r>
              <a:rPr lang="zh-CN" altLang="en-US" sz="4800" b="1" dirty="0">
                <a:solidFill>
                  <a:schemeClr val="tx1">
                    <a:lumMod val="85000"/>
                    <a:lumOff val="15000"/>
                  </a:schemeClr>
                </a:solidFill>
                <a:latin typeface="幼圆" panose="02010509060101010101" pitchFamily="49" charset="-122"/>
                <a:ea typeface="幼圆" panose="02010509060101010101" pitchFamily="49" charset="-122"/>
              </a:rPr>
              <a:t>教学优势与劣势</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237931"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52" name="椭圆 51"/>
          <p:cNvSpPr/>
          <p:nvPr/>
        </p:nvSpPr>
        <p:spPr>
          <a:xfrm>
            <a:off x="6392659"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53" name="椭圆 52"/>
          <p:cNvSpPr/>
          <p:nvPr/>
        </p:nvSpPr>
        <p:spPr>
          <a:xfrm>
            <a:off x="7303107" y="2446040"/>
            <a:ext cx="591163" cy="591163"/>
          </a:xfrm>
          <a:prstGeom prst="ellipse">
            <a:avLst/>
          </a:prstGeom>
          <a:solidFill>
            <a:srgbClr val="F8625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cxnSp>
        <p:nvCxnSpPr>
          <p:cNvPr id="54" name="直接连接符 53"/>
          <p:cNvCxnSpPr/>
          <p:nvPr/>
        </p:nvCxnSpPr>
        <p:spPr>
          <a:xfrm>
            <a:off x="5647349" y="4009300"/>
            <a:ext cx="74506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p:cNvCxnSpPr/>
          <p:nvPr/>
        </p:nvCxnSpPr>
        <p:spPr>
          <a:xfrm flipH="1">
            <a:off x="7797801" y="4020163"/>
            <a:ext cx="377080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p:cNvCxnSpPr/>
          <p:nvPr/>
        </p:nvCxnSpPr>
        <p:spPr>
          <a:xfrm flipH="1">
            <a:off x="754743" y="4020163"/>
            <a:ext cx="3479316"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57" name="矩形 56"/>
          <p:cNvSpPr/>
          <p:nvPr/>
        </p:nvSpPr>
        <p:spPr>
          <a:xfrm>
            <a:off x="7996704" y="2212109"/>
            <a:ext cx="1826141" cy="584775"/>
          </a:xfrm>
          <a:prstGeom prst="rect">
            <a:avLst/>
          </a:prstGeom>
        </p:spPr>
        <p:txBody>
          <a:bodyPr wrap="none">
            <a:spAutoFit/>
          </a:bodyPr>
          <a:lstStyle/>
          <a:p>
            <a:r>
              <a:rPr lang="zh-CN" altLang="en-US" sz="3200" b="1" dirty="0" smtClean="0">
                <a:solidFill>
                  <a:srgbClr val="F86251"/>
                </a:solidFill>
                <a:latin typeface="微软雅黑" panose="020B0503020204020204" pitchFamily="34" charset="-122"/>
                <a:ea typeface="微软雅黑" panose="020B0503020204020204" pitchFamily="34" charset="-122"/>
              </a:rPr>
              <a:t>教学劣势</a:t>
            </a:r>
            <a:endParaRPr lang="zh-CN" altLang="en-US" sz="3200" b="1" dirty="0">
              <a:solidFill>
                <a:srgbClr val="F86251"/>
              </a:solidFill>
              <a:latin typeface="微软雅黑" panose="020B0503020204020204" pitchFamily="34" charset="-122"/>
              <a:ea typeface="微软雅黑" panose="020B0503020204020204" pitchFamily="34" charset="-122"/>
            </a:endParaRPr>
          </a:p>
        </p:txBody>
      </p:sp>
      <p:sp>
        <p:nvSpPr>
          <p:cNvPr id="58" name="矩形 57"/>
          <p:cNvSpPr/>
          <p:nvPr/>
        </p:nvSpPr>
        <p:spPr>
          <a:xfrm>
            <a:off x="7996704" y="2795822"/>
            <a:ext cx="3571905" cy="880113"/>
          </a:xfrm>
          <a:prstGeom prst="rect">
            <a:avLst/>
          </a:prstGeom>
        </p:spPr>
        <p:txBody>
          <a:bodyPr wrap="square">
            <a:spAutoFit/>
          </a:bodyPr>
          <a:lstStyle/>
          <a:p>
            <a:pPr>
              <a:lnSpc>
                <a:spcPct val="120000"/>
              </a:lnSpc>
            </a:pPr>
            <a:r>
              <a:rPr lang="zh-CN" altLang="en-US" sz="2133" dirty="0">
                <a:solidFill>
                  <a:schemeClr val="tx1">
                    <a:lumMod val="75000"/>
                    <a:lumOff val="25000"/>
                  </a:schemeClr>
                </a:solidFill>
                <a:latin typeface="微软雅黑" pitchFamily="34" charset="-122"/>
                <a:ea typeface="微软雅黑" pitchFamily="34" charset="-122"/>
              </a:rPr>
              <a:t>任务中遇见问题可以从外的问题和内的问题两方面考虑</a:t>
            </a:r>
          </a:p>
        </p:txBody>
      </p:sp>
      <p:sp>
        <p:nvSpPr>
          <p:cNvPr id="59" name="椭圆 58"/>
          <p:cNvSpPr/>
          <p:nvPr/>
        </p:nvSpPr>
        <p:spPr>
          <a:xfrm>
            <a:off x="7303107" y="4859261"/>
            <a:ext cx="591163" cy="591163"/>
          </a:xfrm>
          <a:prstGeom prst="ellipse">
            <a:avLst/>
          </a:prstGeom>
          <a:solidFill>
            <a:srgbClr val="F8625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60" name="矩形 59"/>
          <p:cNvSpPr/>
          <p:nvPr/>
        </p:nvSpPr>
        <p:spPr>
          <a:xfrm>
            <a:off x="7996704" y="4658668"/>
            <a:ext cx="1826141" cy="584775"/>
          </a:xfrm>
          <a:prstGeom prst="rect">
            <a:avLst/>
          </a:prstGeom>
        </p:spPr>
        <p:txBody>
          <a:bodyPr wrap="none">
            <a:spAutoFit/>
          </a:bodyPr>
          <a:lstStyle/>
          <a:p>
            <a:r>
              <a:rPr lang="zh-CN" altLang="en-US" sz="3200" b="1" dirty="0">
                <a:solidFill>
                  <a:srgbClr val="F86251"/>
                </a:solidFill>
                <a:latin typeface="微软雅黑" panose="020B0503020204020204" pitchFamily="34" charset="-122"/>
                <a:ea typeface="微软雅黑" panose="020B0503020204020204" pitchFamily="34" charset="-122"/>
              </a:rPr>
              <a:t>教学劣势</a:t>
            </a:r>
          </a:p>
        </p:txBody>
      </p:sp>
      <p:sp>
        <p:nvSpPr>
          <p:cNvPr id="61" name="矩形 60"/>
          <p:cNvSpPr/>
          <p:nvPr/>
        </p:nvSpPr>
        <p:spPr>
          <a:xfrm>
            <a:off x="7996704" y="5209043"/>
            <a:ext cx="3571905" cy="880113"/>
          </a:xfrm>
          <a:prstGeom prst="rect">
            <a:avLst/>
          </a:prstGeom>
        </p:spPr>
        <p:txBody>
          <a:bodyPr wrap="square">
            <a:spAutoFit/>
          </a:bodyPr>
          <a:lstStyle/>
          <a:p>
            <a:pPr>
              <a:lnSpc>
                <a:spcPct val="120000"/>
              </a:lnSpc>
            </a:pPr>
            <a:r>
              <a:rPr lang="zh-CN" altLang="en-US" sz="2133" dirty="0">
                <a:solidFill>
                  <a:schemeClr val="tx1">
                    <a:lumMod val="75000"/>
                    <a:lumOff val="25000"/>
                  </a:schemeClr>
                </a:solidFill>
                <a:latin typeface="微软雅黑" pitchFamily="34" charset="-122"/>
                <a:ea typeface="微软雅黑" pitchFamily="34" charset="-122"/>
              </a:rPr>
              <a:t>任务中遇见问题可以从外的问题和内的问题两方面考虑</a:t>
            </a:r>
          </a:p>
        </p:txBody>
      </p:sp>
      <p:sp>
        <p:nvSpPr>
          <p:cNvPr id="62" name="矩形 61"/>
          <p:cNvSpPr/>
          <p:nvPr/>
        </p:nvSpPr>
        <p:spPr>
          <a:xfrm>
            <a:off x="2367245" y="2182014"/>
            <a:ext cx="1826141" cy="584775"/>
          </a:xfrm>
          <a:prstGeom prst="rect">
            <a:avLst/>
          </a:prstGeom>
        </p:spPr>
        <p:txBody>
          <a:bodyPr wrap="none">
            <a:spAutoFit/>
          </a:bodyPr>
          <a:lstStyle/>
          <a:p>
            <a:r>
              <a:rPr lang="zh-CN" altLang="en-US" sz="3200" b="1" dirty="0" smtClean="0">
                <a:solidFill>
                  <a:srgbClr val="79A4C7"/>
                </a:solidFill>
                <a:latin typeface="微软雅黑" panose="020B0503020204020204" pitchFamily="34" charset="-122"/>
                <a:ea typeface="微软雅黑" panose="020B0503020204020204" pitchFamily="34" charset="-122"/>
              </a:rPr>
              <a:t>教学优势</a:t>
            </a:r>
            <a:endParaRPr lang="zh-CN" altLang="en-US" sz="3200" b="1" dirty="0">
              <a:solidFill>
                <a:srgbClr val="79A4C7"/>
              </a:solidFill>
              <a:latin typeface="微软雅黑" panose="020B0503020204020204" pitchFamily="34" charset="-122"/>
              <a:ea typeface="微软雅黑" panose="020B0503020204020204" pitchFamily="34" charset="-122"/>
            </a:endParaRPr>
          </a:p>
        </p:txBody>
      </p:sp>
      <p:sp>
        <p:nvSpPr>
          <p:cNvPr id="63" name="矩形 62"/>
          <p:cNvSpPr/>
          <p:nvPr/>
        </p:nvSpPr>
        <p:spPr>
          <a:xfrm>
            <a:off x="684794" y="2795822"/>
            <a:ext cx="3571905" cy="880113"/>
          </a:xfrm>
          <a:prstGeom prst="rect">
            <a:avLst/>
          </a:prstGeom>
        </p:spPr>
        <p:txBody>
          <a:bodyPr wrap="square">
            <a:spAutoFit/>
          </a:bodyPr>
          <a:lstStyle/>
          <a:p>
            <a:pPr>
              <a:lnSpc>
                <a:spcPct val="120000"/>
              </a:lnSpc>
            </a:pPr>
            <a:r>
              <a:rPr lang="zh-CN" altLang="en-US" sz="2133" dirty="0">
                <a:solidFill>
                  <a:schemeClr val="tx1">
                    <a:lumMod val="75000"/>
                    <a:lumOff val="25000"/>
                  </a:schemeClr>
                </a:solidFill>
                <a:latin typeface="微软雅黑" pitchFamily="34" charset="-122"/>
                <a:ea typeface="微软雅黑" pitchFamily="34" charset="-122"/>
              </a:rPr>
              <a:t>任务中遇见问题可以从外的问题和内的问题两方面考虑</a:t>
            </a:r>
          </a:p>
        </p:txBody>
      </p:sp>
      <p:sp>
        <p:nvSpPr>
          <p:cNvPr id="64" name="矩形 63"/>
          <p:cNvSpPr/>
          <p:nvPr/>
        </p:nvSpPr>
        <p:spPr>
          <a:xfrm>
            <a:off x="2291940" y="4670434"/>
            <a:ext cx="1826141" cy="584775"/>
          </a:xfrm>
          <a:prstGeom prst="rect">
            <a:avLst/>
          </a:prstGeom>
        </p:spPr>
        <p:txBody>
          <a:bodyPr wrap="none">
            <a:spAutoFit/>
          </a:bodyPr>
          <a:lstStyle/>
          <a:p>
            <a:r>
              <a:rPr lang="zh-CN" altLang="en-US" sz="3200" b="1" dirty="0">
                <a:solidFill>
                  <a:srgbClr val="79A4C7"/>
                </a:solidFill>
                <a:latin typeface="微软雅黑" panose="020B0503020204020204" pitchFamily="34" charset="-122"/>
                <a:ea typeface="微软雅黑" panose="020B0503020204020204" pitchFamily="34" charset="-122"/>
              </a:rPr>
              <a:t>教学优势</a:t>
            </a:r>
          </a:p>
        </p:txBody>
      </p:sp>
      <p:sp>
        <p:nvSpPr>
          <p:cNvPr id="65" name="矩形 64"/>
          <p:cNvSpPr/>
          <p:nvPr/>
        </p:nvSpPr>
        <p:spPr>
          <a:xfrm>
            <a:off x="684794" y="5209043"/>
            <a:ext cx="3571905" cy="880113"/>
          </a:xfrm>
          <a:prstGeom prst="rect">
            <a:avLst/>
          </a:prstGeom>
        </p:spPr>
        <p:txBody>
          <a:bodyPr wrap="square">
            <a:spAutoFit/>
          </a:bodyPr>
          <a:lstStyle/>
          <a:p>
            <a:pPr>
              <a:lnSpc>
                <a:spcPct val="120000"/>
              </a:lnSpc>
            </a:pPr>
            <a:r>
              <a:rPr lang="zh-CN" altLang="en-US" sz="2133" dirty="0">
                <a:solidFill>
                  <a:schemeClr val="tx1">
                    <a:lumMod val="75000"/>
                    <a:lumOff val="25000"/>
                  </a:schemeClr>
                </a:solidFill>
                <a:latin typeface="微软雅黑" pitchFamily="34" charset="-122"/>
                <a:ea typeface="微软雅黑" pitchFamily="34" charset="-122"/>
              </a:rPr>
              <a:t>任务中遇见问题可以从外的问题和内的问题两方面考虑</a:t>
            </a:r>
          </a:p>
        </p:txBody>
      </p:sp>
      <p:sp>
        <p:nvSpPr>
          <p:cNvPr id="66" name="椭圆 65"/>
          <p:cNvSpPr/>
          <p:nvPr/>
        </p:nvSpPr>
        <p:spPr>
          <a:xfrm>
            <a:off x="4256699" y="2446040"/>
            <a:ext cx="591163" cy="591163"/>
          </a:xfrm>
          <a:prstGeom prst="ellipse">
            <a:avLst/>
          </a:prstGeom>
          <a:solidFill>
            <a:srgbClr val="79A4C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67" name="椭圆 66"/>
          <p:cNvSpPr/>
          <p:nvPr/>
        </p:nvSpPr>
        <p:spPr>
          <a:xfrm>
            <a:off x="4256699" y="4859261"/>
            <a:ext cx="591163" cy="591163"/>
          </a:xfrm>
          <a:prstGeom prst="ellipse">
            <a:avLst/>
          </a:prstGeom>
          <a:solidFill>
            <a:srgbClr val="79A4C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68" name="文本框 9"/>
          <p:cNvSpPr txBox="1"/>
          <p:nvPr/>
        </p:nvSpPr>
        <p:spPr>
          <a:xfrm>
            <a:off x="4383324" y="2492206"/>
            <a:ext cx="367408" cy="523220"/>
          </a:xfrm>
          <a:prstGeom prst="rect">
            <a:avLst/>
          </a:prstGeom>
          <a:noFill/>
        </p:spPr>
        <p:txBody>
          <a:bodyPr wrap="none" rtlCol="0" anchor="ctr">
            <a:spAutoFit/>
          </a:bodyPr>
          <a:lstStyle/>
          <a:p>
            <a:pPr algn="ctr"/>
            <a:r>
              <a:rPr lang="en-US" altLang="zh-CN" sz="2800" dirty="0">
                <a:solidFill>
                  <a:schemeClr val="bg1"/>
                </a:solidFill>
                <a:latin typeface="Impact" pitchFamily="34" charset="0"/>
                <a:ea typeface="汉仪菱心体简" pitchFamily="49" charset="-122"/>
              </a:rPr>
              <a:t>A</a:t>
            </a:r>
            <a:endParaRPr lang="zh-CN" altLang="en-US" sz="2800" dirty="0">
              <a:solidFill>
                <a:schemeClr val="bg1"/>
              </a:solidFill>
              <a:latin typeface="Impact" pitchFamily="34" charset="0"/>
              <a:ea typeface="汉仪菱心体简" pitchFamily="49" charset="-122"/>
            </a:endParaRPr>
          </a:p>
        </p:txBody>
      </p:sp>
      <p:sp>
        <p:nvSpPr>
          <p:cNvPr id="69" name="文本框 9"/>
          <p:cNvSpPr txBox="1"/>
          <p:nvPr/>
        </p:nvSpPr>
        <p:spPr>
          <a:xfrm>
            <a:off x="4360561"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itchFamily="34" charset="0"/>
                <a:ea typeface="汉仪菱心体简" pitchFamily="49" charset="-122"/>
              </a:rPr>
              <a:t>B</a:t>
            </a:r>
            <a:endParaRPr lang="zh-CN" altLang="en-US" sz="2800" dirty="0">
              <a:solidFill>
                <a:schemeClr val="bg1"/>
              </a:solidFill>
              <a:latin typeface="Impact" pitchFamily="34" charset="0"/>
              <a:ea typeface="汉仪菱心体简" pitchFamily="49" charset="-122"/>
            </a:endParaRPr>
          </a:p>
        </p:txBody>
      </p:sp>
      <p:sp>
        <p:nvSpPr>
          <p:cNvPr id="70" name="文本框 9"/>
          <p:cNvSpPr txBox="1"/>
          <p:nvPr/>
        </p:nvSpPr>
        <p:spPr>
          <a:xfrm>
            <a:off x="7408546" y="2492206"/>
            <a:ext cx="383438" cy="523220"/>
          </a:xfrm>
          <a:prstGeom prst="rect">
            <a:avLst/>
          </a:prstGeom>
          <a:noFill/>
        </p:spPr>
        <p:txBody>
          <a:bodyPr wrap="none" rtlCol="0" anchor="ctr">
            <a:spAutoFit/>
          </a:bodyPr>
          <a:lstStyle/>
          <a:p>
            <a:pPr algn="ctr"/>
            <a:r>
              <a:rPr lang="en-US" altLang="zh-CN" sz="2800" dirty="0">
                <a:solidFill>
                  <a:schemeClr val="bg1"/>
                </a:solidFill>
                <a:latin typeface="Impact" pitchFamily="34" charset="0"/>
                <a:ea typeface="汉仪菱心体简" pitchFamily="49" charset="-122"/>
              </a:rPr>
              <a:t>C</a:t>
            </a:r>
            <a:endParaRPr lang="zh-CN" altLang="en-US" sz="2800" dirty="0">
              <a:solidFill>
                <a:schemeClr val="bg1"/>
              </a:solidFill>
              <a:latin typeface="Impact" pitchFamily="34" charset="0"/>
              <a:ea typeface="汉仪菱心体简" pitchFamily="49" charset="-122"/>
            </a:endParaRPr>
          </a:p>
        </p:txBody>
      </p:sp>
      <p:sp>
        <p:nvSpPr>
          <p:cNvPr id="71" name="文本框 9"/>
          <p:cNvSpPr txBox="1"/>
          <p:nvPr/>
        </p:nvSpPr>
        <p:spPr>
          <a:xfrm>
            <a:off x="7408546"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itchFamily="34" charset="0"/>
                <a:ea typeface="汉仪菱心体简" pitchFamily="49" charset="-122"/>
              </a:rPr>
              <a:t>D</a:t>
            </a:r>
            <a:endParaRPr lang="zh-CN" altLang="en-US" sz="2800" dirty="0">
              <a:solidFill>
                <a:schemeClr val="bg1"/>
              </a:solidFill>
              <a:latin typeface="Impact" pitchFamily="34" charset="0"/>
              <a:ea typeface="汉仪菱心体简" pitchFamily="49" charset="-122"/>
            </a:endParaRPr>
          </a:p>
        </p:txBody>
      </p:sp>
      <p:sp>
        <p:nvSpPr>
          <p:cNvPr id="72" name="Freeform 532"/>
          <p:cNvSpPr>
            <a:spLocks/>
          </p:cNvSpPr>
          <p:nvPr/>
        </p:nvSpPr>
        <p:spPr bwMode="auto">
          <a:xfrm>
            <a:off x="4646175"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79A4C7"/>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532"/>
          <p:cNvSpPr>
            <a:spLocks/>
          </p:cNvSpPr>
          <p:nvPr/>
        </p:nvSpPr>
        <p:spPr bwMode="auto">
          <a:xfrm flipH="1" flipV="1">
            <a:off x="6800903"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F8625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310680561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right)">
                                      <p:cBhvr>
                                        <p:cTn id="7" dur="500"/>
                                        <p:tgtEl>
                                          <p:spTgt spid="5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fltVal val="0"/>
                                          </p:val>
                                        </p:tav>
                                        <p:tav tm="100000">
                                          <p:val>
                                            <p:strVal val="#ppt_w"/>
                                          </p:val>
                                        </p:tav>
                                      </p:tavLst>
                                    </p:anim>
                                    <p:anim calcmode="lin" valueType="num">
                                      <p:cBhvr>
                                        <p:cTn id="12" dur="500" fill="hold"/>
                                        <p:tgtEl>
                                          <p:spTgt spid="52"/>
                                        </p:tgtEl>
                                        <p:attrNameLst>
                                          <p:attrName>ppt_h</p:attrName>
                                        </p:attrNameLst>
                                      </p:cBhvr>
                                      <p:tavLst>
                                        <p:tav tm="0">
                                          <p:val>
                                            <p:fltVal val="0"/>
                                          </p:val>
                                        </p:tav>
                                        <p:tav tm="100000">
                                          <p:val>
                                            <p:strVal val="#ppt_h"/>
                                          </p:val>
                                        </p:tav>
                                      </p:tavLst>
                                    </p:anim>
                                    <p:animEffect transition="in" filter="fade">
                                      <p:cBhvr>
                                        <p:cTn id="13" dur="500"/>
                                        <p:tgtEl>
                                          <p:spTgt spid="52"/>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right)">
                                      <p:cBhvr>
                                        <p:cTn id="17" dur="500"/>
                                        <p:tgtEl>
                                          <p:spTgt spid="5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right)">
                                      <p:cBhvr>
                                        <p:cTn id="27" dur="500"/>
                                        <p:tgtEl>
                                          <p:spTgt spid="5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p:cTn id="31" dur="500" fill="hold"/>
                                        <p:tgtEl>
                                          <p:spTgt spid="73"/>
                                        </p:tgtEl>
                                        <p:attrNameLst>
                                          <p:attrName>ppt_w</p:attrName>
                                        </p:attrNameLst>
                                      </p:cBhvr>
                                      <p:tavLst>
                                        <p:tav tm="0">
                                          <p:val>
                                            <p:fltVal val="0"/>
                                          </p:val>
                                        </p:tav>
                                        <p:tav tm="100000">
                                          <p:val>
                                            <p:strVal val="#ppt_w"/>
                                          </p:val>
                                        </p:tav>
                                      </p:tavLst>
                                    </p:anim>
                                    <p:anim calcmode="lin" valueType="num">
                                      <p:cBhvr>
                                        <p:cTn id="32" dur="500" fill="hold"/>
                                        <p:tgtEl>
                                          <p:spTgt spid="73"/>
                                        </p:tgtEl>
                                        <p:attrNameLst>
                                          <p:attrName>ppt_h</p:attrName>
                                        </p:attrNameLst>
                                      </p:cBhvr>
                                      <p:tavLst>
                                        <p:tav tm="0">
                                          <p:val>
                                            <p:fltVal val="0"/>
                                          </p:val>
                                        </p:tav>
                                        <p:tav tm="100000">
                                          <p:val>
                                            <p:strVal val="#ppt_h"/>
                                          </p:val>
                                        </p:tav>
                                      </p:tavLst>
                                    </p:anim>
                                    <p:animEffect transition="in" filter="fade">
                                      <p:cBhvr>
                                        <p:cTn id="33" dur="500"/>
                                        <p:tgtEl>
                                          <p:spTgt spid="7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p:cTn id="36" dur="500" fill="hold"/>
                                        <p:tgtEl>
                                          <p:spTgt spid="72"/>
                                        </p:tgtEl>
                                        <p:attrNameLst>
                                          <p:attrName>ppt_w</p:attrName>
                                        </p:attrNameLst>
                                      </p:cBhvr>
                                      <p:tavLst>
                                        <p:tav tm="0">
                                          <p:val>
                                            <p:fltVal val="0"/>
                                          </p:val>
                                        </p:tav>
                                        <p:tav tm="100000">
                                          <p:val>
                                            <p:strVal val="#ppt_w"/>
                                          </p:val>
                                        </p:tav>
                                      </p:tavLst>
                                    </p:anim>
                                    <p:anim calcmode="lin" valueType="num">
                                      <p:cBhvr>
                                        <p:cTn id="37" dur="500" fill="hold"/>
                                        <p:tgtEl>
                                          <p:spTgt spid="72"/>
                                        </p:tgtEl>
                                        <p:attrNameLst>
                                          <p:attrName>ppt_h</p:attrName>
                                        </p:attrNameLst>
                                      </p:cBhvr>
                                      <p:tavLst>
                                        <p:tav tm="0">
                                          <p:val>
                                            <p:fltVal val="0"/>
                                          </p:val>
                                        </p:tav>
                                        <p:tav tm="100000">
                                          <p:val>
                                            <p:strVal val="#ppt_h"/>
                                          </p:val>
                                        </p:tav>
                                      </p:tavLst>
                                    </p:anim>
                                    <p:animEffect transition="in" filter="fade">
                                      <p:cBhvr>
                                        <p:cTn id="38" dur="500"/>
                                        <p:tgtEl>
                                          <p:spTgt spid="72"/>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750"/>
                                        <p:tgtEl>
                                          <p:spTgt spid="66"/>
                                        </p:tgtEl>
                                      </p:cBhvr>
                                    </p:animEffect>
                                    <p:anim calcmode="lin" valueType="num">
                                      <p:cBhvr>
                                        <p:cTn id="43" dur="750" fill="hold"/>
                                        <p:tgtEl>
                                          <p:spTgt spid="66"/>
                                        </p:tgtEl>
                                        <p:attrNameLst>
                                          <p:attrName>ppt_x</p:attrName>
                                        </p:attrNameLst>
                                      </p:cBhvr>
                                      <p:tavLst>
                                        <p:tav tm="0">
                                          <p:val>
                                            <p:strVal val="#ppt_x"/>
                                          </p:val>
                                        </p:tav>
                                        <p:tav tm="100000">
                                          <p:val>
                                            <p:strVal val="#ppt_x"/>
                                          </p:val>
                                        </p:tav>
                                      </p:tavLst>
                                    </p:anim>
                                    <p:anim calcmode="lin" valueType="num">
                                      <p:cBhvr>
                                        <p:cTn id="44" dur="750" fill="hold"/>
                                        <p:tgtEl>
                                          <p:spTgt spid="66"/>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53" presetClass="entr" presetSubtype="16" fill="hold" grpId="0" nodeType="after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p:cTn id="48" dur="500" fill="hold"/>
                                        <p:tgtEl>
                                          <p:spTgt spid="68"/>
                                        </p:tgtEl>
                                        <p:attrNameLst>
                                          <p:attrName>ppt_w</p:attrName>
                                        </p:attrNameLst>
                                      </p:cBhvr>
                                      <p:tavLst>
                                        <p:tav tm="0">
                                          <p:val>
                                            <p:fltVal val="0"/>
                                          </p:val>
                                        </p:tav>
                                        <p:tav tm="100000">
                                          <p:val>
                                            <p:strVal val="#ppt_w"/>
                                          </p:val>
                                        </p:tav>
                                      </p:tavLst>
                                    </p:anim>
                                    <p:anim calcmode="lin" valueType="num">
                                      <p:cBhvr>
                                        <p:cTn id="49" dur="500" fill="hold"/>
                                        <p:tgtEl>
                                          <p:spTgt spid="68"/>
                                        </p:tgtEl>
                                        <p:attrNameLst>
                                          <p:attrName>ppt_h</p:attrName>
                                        </p:attrNameLst>
                                      </p:cBhvr>
                                      <p:tavLst>
                                        <p:tav tm="0">
                                          <p:val>
                                            <p:fltVal val="0"/>
                                          </p:val>
                                        </p:tav>
                                        <p:tav tm="100000">
                                          <p:val>
                                            <p:strVal val="#ppt_h"/>
                                          </p:val>
                                        </p:tav>
                                      </p:tavLst>
                                    </p:anim>
                                    <p:animEffect transition="in" filter="fade">
                                      <p:cBhvr>
                                        <p:cTn id="50" dur="500"/>
                                        <p:tgtEl>
                                          <p:spTgt spid="68"/>
                                        </p:tgtEl>
                                      </p:cBhvr>
                                    </p:animEffect>
                                  </p:childTnLst>
                                </p:cTn>
                              </p:par>
                            </p:childTnLst>
                          </p:cTn>
                        </p:par>
                        <p:par>
                          <p:cTn id="51" fill="hold">
                            <p:stCondLst>
                              <p:cond delay="4250"/>
                            </p:stCondLst>
                            <p:childTnLst>
                              <p:par>
                                <p:cTn id="52" presetID="42" presetClass="entr" presetSubtype="0" fill="hold" grpId="0" nodeType="after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750"/>
                                        <p:tgtEl>
                                          <p:spTgt spid="67"/>
                                        </p:tgtEl>
                                      </p:cBhvr>
                                    </p:animEffect>
                                    <p:anim calcmode="lin" valueType="num">
                                      <p:cBhvr>
                                        <p:cTn id="55" dur="750" fill="hold"/>
                                        <p:tgtEl>
                                          <p:spTgt spid="67"/>
                                        </p:tgtEl>
                                        <p:attrNameLst>
                                          <p:attrName>ppt_x</p:attrName>
                                        </p:attrNameLst>
                                      </p:cBhvr>
                                      <p:tavLst>
                                        <p:tav tm="0">
                                          <p:val>
                                            <p:strVal val="#ppt_x"/>
                                          </p:val>
                                        </p:tav>
                                        <p:tav tm="100000">
                                          <p:val>
                                            <p:strVal val="#ppt_x"/>
                                          </p:val>
                                        </p:tav>
                                      </p:tavLst>
                                    </p:anim>
                                    <p:anim calcmode="lin" valueType="num">
                                      <p:cBhvr>
                                        <p:cTn id="56" dur="750" fill="hold"/>
                                        <p:tgtEl>
                                          <p:spTgt spid="67"/>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 calcmode="lin" valueType="num">
                                      <p:cBhvr>
                                        <p:cTn id="60" dur="500" fill="hold"/>
                                        <p:tgtEl>
                                          <p:spTgt spid="69"/>
                                        </p:tgtEl>
                                        <p:attrNameLst>
                                          <p:attrName>ppt_w</p:attrName>
                                        </p:attrNameLst>
                                      </p:cBhvr>
                                      <p:tavLst>
                                        <p:tav tm="0">
                                          <p:val>
                                            <p:fltVal val="0"/>
                                          </p:val>
                                        </p:tav>
                                        <p:tav tm="100000">
                                          <p:val>
                                            <p:strVal val="#ppt_w"/>
                                          </p:val>
                                        </p:tav>
                                      </p:tavLst>
                                    </p:anim>
                                    <p:anim calcmode="lin" valueType="num">
                                      <p:cBhvr>
                                        <p:cTn id="61" dur="500" fill="hold"/>
                                        <p:tgtEl>
                                          <p:spTgt spid="69"/>
                                        </p:tgtEl>
                                        <p:attrNameLst>
                                          <p:attrName>ppt_h</p:attrName>
                                        </p:attrNameLst>
                                      </p:cBhvr>
                                      <p:tavLst>
                                        <p:tav tm="0">
                                          <p:val>
                                            <p:fltVal val="0"/>
                                          </p:val>
                                        </p:tav>
                                        <p:tav tm="100000">
                                          <p:val>
                                            <p:strVal val="#ppt_h"/>
                                          </p:val>
                                        </p:tav>
                                      </p:tavLst>
                                    </p:anim>
                                    <p:animEffect transition="in" filter="fade">
                                      <p:cBhvr>
                                        <p:cTn id="62" dur="500"/>
                                        <p:tgtEl>
                                          <p:spTgt spid="69"/>
                                        </p:tgtEl>
                                      </p:cBhvr>
                                    </p:animEffect>
                                  </p:childTnLst>
                                </p:cTn>
                              </p:par>
                            </p:childTnLst>
                          </p:cTn>
                        </p:par>
                        <p:par>
                          <p:cTn id="63" fill="hold">
                            <p:stCondLst>
                              <p:cond delay="5500"/>
                            </p:stCondLst>
                            <p:childTnLst>
                              <p:par>
                                <p:cTn id="64" presetID="42"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750"/>
                                        <p:tgtEl>
                                          <p:spTgt spid="53"/>
                                        </p:tgtEl>
                                      </p:cBhvr>
                                    </p:animEffect>
                                    <p:anim calcmode="lin" valueType="num">
                                      <p:cBhvr>
                                        <p:cTn id="67" dur="750" fill="hold"/>
                                        <p:tgtEl>
                                          <p:spTgt spid="53"/>
                                        </p:tgtEl>
                                        <p:attrNameLst>
                                          <p:attrName>ppt_x</p:attrName>
                                        </p:attrNameLst>
                                      </p:cBhvr>
                                      <p:tavLst>
                                        <p:tav tm="0">
                                          <p:val>
                                            <p:strVal val="#ppt_x"/>
                                          </p:val>
                                        </p:tav>
                                        <p:tav tm="100000">
                                          <p:val>
                                            <p:strVal val="#ppt_x"/>
                                          </p:val>
                                        </p:tav>
                                      </p:tavLst>
                                    </p:anim>
                                    <p:anim calcmode="lin" valueType="num">
                                      <p:cBhvr>
                                        <p:cTn id="68" dur="750" fill="hold"/>
                                        <p:tgtEl>
                                          <p:spTgt spid="53"/>
                                        </p:tgtEl>
                                        <p:attrNameLst>
                                          <p:attrName>ppt_y</p:attrName>
                                        </p:attrNameLst>
                                      </p:cBhvr>
                                      <p:tavLst>
                                        <p:tav tm="0">
                                          <p:val>
                                            <p:strVal val="#ppt_y+.1"/>
                                          </p:val>
                                        </p:tav>
                                        <p:tav tm="100000">
                                          <p:val>
                                            <p:strVal val="#ppt_y"/>
                                          </p:val>
                                        </p:tav>
                                      </p:tavLst>
                                    </p:anim>
                                  </p:childTnLst>
                                </p:cTn>
                              </p:par>
                            </p:childTnLst>
                          </p:cTn>
                        </p:par>
                        <p:par>
                          <p:cTn id="69" fill="hold">
                            <p:stCondLst>
                              <p:cond delay="6250"/>
                            </p:stCondLst>
                            <p:childTnLst>
                              <p:par>
                                <p:cTn id="70" presetID="53" presetClass="entr" presetSubtype="16"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 calcmode="lin" valueType="num">
                                      <p:cBhvr>
                                        <p:cTn id="72" dur="500" fill="hold"/>
                                        <p:tgtEl>
                                          <p:spTgt spid="70"/>
                                        </p:tgtEl>
                                        <p:attrNameLst>
                                          <p:attrName>ppt_w</p:attrName>
                                        </p:attrNameLst>
                                      </p:cBhvr>
                                      <p:tavLst>
                                        <p:tav tm="0">
                                          <p:val>
                                            <p:fltVal val="0"/>
                                          </p:val>
                                        </p:tav>
                                        <p:tav tm="100000">
                                          <p:val>
                                            <p:strVal val="#ppt_w"/>
                                          </p:val>
                                        </p:tav>
                                      </p:tavLst>
                                    </p:anim>
                                    <p:anim calcmode="lin" valueType="num">
                                      <p:cBhvr>
                                        <p:cTn id="73" dur="500" fill="hold"/>
                                        <p:tgtEl>
                                          <p:spTgt spid="70"/>
                                        </p:tgtEl>
                                        <p:attrNameLst>
                                          <p:attrName>ppt_h</p:attrName>
                                        </p:attrNameLst>
                                      </p:cBhvr>
                                      <p:tavLst>
                                        <p:tav tm="0">
                                          <p:val>
                                            <p:fltVal val="0"/>
                                          </p:val>
                                        </p:tav>
                                        <p:tav tm="100000">
                                          <p:val>
                                            <p:strVal val="#ppt_h"/>
                                          </p:val>
                                        </p:tav>
                                      </p:tavLst>
                                    </p:anim>
                                    <p:animEffect transition="in" filter="fade">
                                      <p:cBhvr>
                                        <p:cTn id="74" dur="500"/>
                                        <p:tgtEl>
                                          <p:spTgt spid="70"/>
                                        </p:tgtEl>
                                      </p:cBhvr>
                                    </p:animEffect>
                                  </p:childTnLst>
                                </p:cTn>
                              </p:par>
                            </p:childTnLst>
                          </p:cTn>
                        </p:par>
                        <p:par>
                          <p:cTn id="75" fill="hold">
                            <p:stCondLst>
                              <p:cond delay="6750"/>
                            </p:stCondLst>
                            <p:childTnLst>
                              <p:par>
                                <p:cTn id="76" presetID="42" presetClass="entr" presetSubtype="0"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Effect transition="in" filter="fade">
                                      <p:cBhvr>
                                        <p:cTn id="78" dur="500"/>
                                        <p:tgtEl>
                                          <p:spTgt spid="59"/>
                                        </p:tgtEl>
                                      </p:cBhvr>
                                    </p:animEffect>
                                    <p:anim calcmode="lin" valueType="num">
                                      <p:cBhvr>
                                        <p:cTn id="79" dur="500" fill="hold"/>
                                        <p:tgtEl>
                                          <p:spTgt spid="59"/>
                                        </p:tgtEl>
                                        <p:attrNameLst>
                                          <p:attrName>ppt_x</p:attrName>
                                        </p:attrNameLst>
                                      </p:cBhvr>
                                      <p:tavLst>
                                        <p:tav tm="0">
                                          <p:val>
                                            <p:strVal val="#ppt_x"/>
                                          </p:val>
                                        </p:tav>
                                        <p:tav tm="100000">
                                          <p:val>
                                            <p:strVal val="#ppt_x"/>
                                          </p:val>
                                        </p:tav>
                                      </p:tavLst>
                                    </p:anim>
                                    <p:anim calcmode="lin" valueType="num">
                                      <p:cBhvr>
                                        <p:cTn id="80" dur="500" fill="hold"/>
                                        <p:tgtEl>
                                          <p:spTgt spid="59"/>
                                        </p:tgtEl>
                                        <p:attrNameLst>
                                          <p:attrName>ppt_y</p:attrName>
                                        </p:attrNameLst>
                                      </p:cBhvr>
                                      <p:tavLst>
                                        <p:tav tm="0">
                                          <p:val>
                                            <p:strVal val="#ppt_y+.1"/>
                                          </p:val>
                                        </p:tav>
                                        <p:tav tm="100000">
                                          <p:val>
                                            <p:strVal val="#ppt_y"/>
                                          </p:val>
                                        </p:tav>
                                      </p:tavLst>
                                    </p:anim>
                                  </p:childTnLst>
                                </p:cTn>
                              </p:par>
                            </p:childTnLst>
                          </p:cTn>
                        </p:par>
                        <p:par>
                          <p:cTn id="81" fill="hold">
                            <p:stCondLst>
                              <p:cond delay="7250"/>
                            </p:stCondLst>
                            <p:childTnLst>
                              <p:par>
                                <p:cTn id="82" presetID="53" presetClass="entr" presetSubtype="16" fill="hold" grpId="0" nodeType="afterEffect">
                                  <p:stCondLst>
                                    <p:cond delay="0"/>
                                  </p:stCondLst>
                                  <p:childTnLst>
                                    <p:set>
                                      <p:cBhvr>
                                        <p:cTn id="83" dur="1" fill="hold">
                                          <p:stCondLst>
                                            <p:cond delay="0"/>
                                          </p:stCondLst>
                                        </p:cTn>
                                        <p:tgtEl>
                                          <p:spTgt spid="71"/>
                                        </p:tgtEl>
                                        <p:attrNameLst>
                                          <p:attrName>style.visibility</p:attrName>
                                        </p:attrNameLst>
                                      </p:cBhvr>
                                      <p:to>
                                        <p:strVal val="visible"/>
                                      </p:to>
                                    </p:set>
                                    <p:anim calcmode="lin" valueType="num">
                                      <p:cBhvr>
                                        <p:cTn id="84" dur="750" fill="hold"/>
                                        <p:tgtEl>
                                          <p:spTgt spid="71"/>
                                        </p:tgtEl>
                                        <p:attrNameLst>
                                          <p:attrName>ppt_w</p:attrName>
                                        </p:attrNameLst>
                                      </p:cBhvr>
                                      <p:tavLst>
                                        <p:tav tm="0">
                                          <p:val>
                                            <p:fltVal val="0"/>
                                          </p:val>
                                        </p:tav>
                                        <p:tav tm="100000">
                                          <p:val>
                                            <p:strVal val="#ppt_w"/>
                                          </p:val>
                                        </p:tav>
                                      </p:tavLst>
                                    </p:anim>
                                    <p:anim calcmode="lin" valueType="num">
                                      <p:cBhvr>
                                        <p:cTn id="85" dur="750" fill="hold"/>
                                        <p:tgtEl>
                                          <p:spTgt spid="71"/>
                                        </p:tgtEl>
                                        <p:attrNameLst>
                                          <p:attrName>ppt_h</p:attrName>
                                        </p:attrNameLst>
                                      </p:cBhvr>
                                      <p:tavLst>
                                        <p:tav tm="0">
                                          <p:val>
                                            <p:fltVal val="0"/>
                                          </p:val>
                                        </p:tav>
                                        <p:tav tm="100000">
                                          <p:val>
                                            <p:strVal val="#ppt_h"/>
                                          </p:val>
                                        </p:tav>
                                      </p:tavLst>
                                    </p:anim>
                                    <p:animEffect transition="in" filter="fade">
                                      <p:cBhvr>
                                        <p:cTn id="86" dur="750"/>
                                        <p:tgtEl>
                                          <p:spTgt spid="71"/>
                                        </p:tgtEl>
                                      </p:cBhvr>
                                    </p:animEffect>
                                  </p:childTnLst>
                                </p:cTn>
                              </p:par>
                            </p:childTnLst>
                          </p:cTn>
                        </p:par>
                        <p:par>
                          <p:cTn id="87" fill="hold">
                            <p:stCondLst>
                              <p:cond delay="8000"/>
                            </p:stCondLst>
                            <p:childTnLst>
                              <p:par>
                                <p:cTn id="88" presetID="22" presetClass="entr" presetSubtype="8"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wipe(left)">
                                      <p:cBhvr>
                                        <p:cTn id="90" dur="500"/>
                                        <p:tgtEl>
                                          <p:spTgt spid="57"/>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left)">
                                      <p:cBhvr>
                                        <p:cTn id="93" dur="500"/>
                                        <p:tgtEl>
                                          <p:spTgt spid="5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60"/>
                                        </p:tgtEl>
                                        <p:attrNameLst>
                                          <p:attrName>style.visibility</p:attrName>
                                        </p:attrNameLst>
                                      </p:cBhvr>
                                      <p:to>
                                        <p:strVal val="visible"/>
                                      </p:to>
                                    </p:set>
                                    <p:animEffect transition="in" filter="wipe(left)">
                                      <p:cBhvr>
                                        <p:cTn id="96" dur="500"/>
                                        <p:tgtEl>
                                          <p:spTgt spid="60"/>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wipe(left)">
                                      <p:cBhvr>
                                        <p:cTn id="99" dur="500"/>
                                        <p:tgtEl>
                                          <p:spTgt spid="61"/>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2"/>
                                        </p:tgtEl>
                                        <p:attrNameLst>
                                          <p:attrName>style.visibility</p:attrName>
                                        </p:attrNameLst>
                                      </p:cBhvr>
                                      <p:to>
                                        <p:strVal val="visible"/>
                                      </p:to>
                                    </p:set>
                                    <p:animEffect transition="in" filter="wipe(right)">
                                      <p:cBhvr>
                                        <p:cTn id="102" dur="500"/>
                                        <p:tgtEl>
                                          <p:spTgt spid="6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63"/>
                                        </p:tgtEl>
                                        <p:attrNameLst>
                                          <p:attrName>style.visibility</p:attrName>
                                        </p:attrNameLst>
                                      </p:cBhvr>
                                      <p:to>
                                        <p:strVal val="visible"/>
                                      </p:to>
                                    </p:set>
                                    <p:animEffect transition="in" filter="wipe(right)">
                                      <p:cBhvr>
                                        <p:cTn id="105" dur="500"/>
                                        <p:tgtEl>
                                          <p:spTgt spid="63"/>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4"/>
                                        </p:tgtEl>
                                        <p:attrNameLst>
                                          <p:attrName>style.visibility</p:attrName>
                                        </p:attrNameLst>
                                      </p:cBhvr>
                                      <p:to>
                                        <p:strVal val="visible"/>
                                      </p:to>
                                    </p:set>
                                    <p:animEffect transition="in" filter="wipe(right)">
                                      <p:cBhvr>
                                        <p:cTn id="108" dur="500"/>
                                        <p:tgtEl>
                                          <p:spTgt spid="64"/>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65"/>
                                        </p:tgtEl>
                                        <p:attrNameLst>
                                          <p:attrName>style.visibility</p:attrName>
                                        </p:attrNameLst>
                                      </p:cBhvr>
                                      <p:to>
                                        <p:strVal val="visible"/>
                                      </p:to>
                                    </p:set>
                                    <p:animEffect transition="in" filter="wipe(right)">
                                      <p:cBhvr>
                                        <p:cTn id="11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7" grpId="0"/>
      <p:bldP spid="58" grpId="0"/>
      <p:bldP spid="59" grpId="0" animBg="1"/>
      <p:bldP spid="60" grpId="0"/>
      <p:bldP spid="61" grpId="0"/>
      <p:bldP spid="62" grpId="0"/>
      <p:bldP spid="63" grpId="0"/>
      <p:bldP spid="64" grpId="0"/>
      <p:bldP spid="65" grpId="0"/>
      <p:bldP spid="66" grpId="0" animBg="1"/>
      <p:bldP spid="67" grpId="0" animBg="1"/>
      <p:bldP spid="68" grpId="0"/>
      <p:bldP spid="69" grpId="0"/>
      <p:bldP spid="70" grpId="0"/>
      <p:bldP spid="71" grpId="0"/>
      <p:bldP spid="72" grpId="0" animBg="1"/>
      <p:bldP spid="7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3897221" cy="830997"/>
          </a:xfrm>
          <a:prstGeom prst="rect">
            <a:avLst/>
          </a:prstGeom>
          <a:noFill/>
          <a:effectLst/>
        </p:spPr>
        <p:txBody>
          <a:bodyPr wrap="none" rtlCol="0">
            <a:spAutoFit/>
          </a:bodyPr>
          <a:lstStyle/>
          <a:p>
            <a:r>
              <a:rPr lang="zh-CN" altLang="en-US" sz="4800" b="1" dirty="0" smtClean="0">
                <a:solidFill>
                  <a:schemeClr val="tx1">
                    <a:lumMod val="85000"/>
                    <a:lumOff val="15000"/>
                  </a:schemeClr>
                </a:solidFill>
                <a:latin typeface="幼圆" panose="02010509060101010101" pitchFamily="49" charset="-122"/>
                <a:ea typeface="幼圆" panose="02010509060101010101" pitchFamily="49" charset="-122"/>
              </a:rPr>
              <a:t>教学存在问题</a:t>
            </a:r>
            <a:endParaRPr lang="zh-CN" altLang="en-US" sz="4800" b="1"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3907348" y="1992623"/>
            <a:ext cx="4306887" cy="4349751"/>
            <a:chOff x="3907348" y="1992623"/>
            <a:chExt cx="4306887" cy="4349751"/>
          </a:xfrm>
        </p:grpSpPr>
        <p:grpSp>
          <p:nvGrpSpPr>
            <p:cNvPr id="41" name="组合 40"/>
            <p:cNvGrpSpPr/>
            <p:nvPr/>
          </p:nvGrpSpPr>
          <p:grpSpPr>
            <a:xfrm>
              <a:off x="6541010" y="3340411"/>
              <a:ext cx="1673225" cy="2422525"/>
              <a:chOff x="6541010" y="3340411"/>
              <a:chExt cx="1673225" cy="2422525"/>
            </a:xfrm>
          </p:grpSpPr>
          <p:sp>
            <p:nvSpPr>
              <p:cNvPr id="80" name="Freeform 188"/>
              <p:cNvSpPr>
                <a:spLocks/>
              </p:cNvSpPr>
              <p:nvPr/>
            </p:nvSpPr>
            <p:spPr bwMode="auto">
              <a:xfrm>
                <a:off x="6541010" y="3340411"/>
                <a:ext cx="1673225" cy="2422525"/>
              </a:xfrm>
              <a:custGeom>
                <a:avLst/>
                <a:gdLst>
                  <a:gd name="T0" fmla="*/ 25 w 268"/>
                  <a:gd name="T1" fmla="*/ 212 h 388"/>
                  <a:gd name="T2" fmla="*/ 134 w 268"/>
                  <a:gd name="T3" fmla="*/ 388 h 388"/>
                  <a:gd name="T4" fmla="*/ 243 w 268"/>
                  <a:gd name="T5" fmla="*/ 212 h 388"/>
                  <a:gd name="T6" fmla="*/ 253 w 268"/>
                  <a:gd name="T7" fmla="*/ 196 h 388"/>
                  <a:gd name="T8" fmla="*/ 268 w 268"/>
                  <a:gd name="T9" fmla="*/ 134 h 388"/>
                  <a:gd name="T10" fmla="*/ 134 w 268"/>
                  <a:gd name="T11" fmla="*/ 0 h 388"/>
                  <a:gd name="T12" fmla="*/ 0 w 268"/>
                  <a:gd name="T13" fmla="*/ 134 h 388"/>
                  <a:gd name="T14" fmla="*/ 15 w 268"/>
                  <a:gd name="T15" fmla="*/ 196 h 388"/>
                  <a:gd name="T16" fmla="*/ 25 w 268"/>
                  <a:gd name="T17" fmla="*/ 21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388">
                    <a:moveTo>
                      <a:pt x="25" y="212"/>
                    </a:moveTo>
                    <a:cubicBezTo>
                      <a:pt x="134" y="388"/>
                      <a:pt x="134" y="388"/>
                      <a:pt x="134" y="388"/>
                    </a:cubicBezTo>
                    <a:cubicBezTo>
                      <a:pt x="243" y="212"/>
                      <a:pt x="243" y="212"/>
                      <a:pt x="243" y="212"/>
                    </a:cubicBezTo>
                    <a:cubicBezTo>
                      <a:pt x="253" y="196"/>
                      <a:pt x="253" y="196"/>
                      <a:pt x="253" y="196"/>
                    </a:cubicBezTo>
                    <a:cubicBezTo>
                      <a:pt x="263" y="177"/>
                      <a:pt x="268" y="156"/>
                      <a:pt x="268" y="134"/>
                    </a:cubicBezTo>
                    <a:cubicBezTo>
                      <a:pt x="268" y="60"/>
                      <a:pt x="208" y="0"/>
                      <a:pt x="134" y="0"/>
                    </a:cubicBezTo>
                    <a:cubicBezTo>
                      <a:pt x="60" y="0"/>
                      <a:pt x="0" y="60"/>
                      <a:pt x="0" y="134"/>
                    </a:cubicBezTo>
                    <a:cubicBezTo>
                      <a:pt x="0" y="156"/>
                      <a:pt x="5" y="177"/>
                      <a:pt x="15" y="196"/>
                    </a:cubicBezTo>
                    <a:lnTo>
                      <a:pt x="25" y="212"/>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Freeform 189"/>
              <p:cNvSpPr>
                <a:spLocks/>
              </p:cNvSpPr>
              <p:nvPr/>
            </p:nvSpPr>
            <p:spPr bwMode="auto">
              <a:xfrm>
                <a:off x="6672773" y="3472173"/>
                <a:ext cx="1409700" cy="2039938"/>
              </a:xfrm>
              <a:custGeom>
                <a:avLst/>
                <a:gdLst>
                  <a:gd name="T0" fmla="*/ 113 w 226"/>
                  <a:gd name="T1" fmla="*/ 327 h 327"/>
                  <a:gd name="T2" fmla="*/ 214 w 226"/>
                  <a:gd name="T3" fmla="*/ 164 h 327"/>
                  <a:gd name="T4" fmla="*/ 226 w 226"/>
                  <a:gd name="T5" fmla="*/ 113 h 327"/>
                  <a:gd name="T6" fmla="*/ 113 w 226"/>
                  <a:gd name="T7" fmla="*/ 0 h 327"/>
                  <a:gd name="T8" fmla="*/ 0 w 226"/>
                  <a:gd name="T9" fmla="*/ 113 h 327"/>
                  <a:gd name="T10" fmla="*/ 13 w 226"/>
                  <a:gd name="T11" fmla="*/ 164 h 327"/>
                  <a:gd name="T12" fmla="*/ 113 w 226"/>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226" h="327">
                    <a:moveTo>
                      <a:pt x="113" y="327"/>
                    </a:moveTo>
                    <a:cubicBezTo>
                      <a:pt x="214" y="164"/>
                      <a:pt x="214" y="164"/>
                      <a:pt x="214" y="164"/>
                    </a:cubicBezTo>
                    <a:cubicBezTo>
                      <a:pt x="222" y="148"/>
                      <a:pt x="226" y="131"/>
                      <a:pt x="226" y="113"/>
                    </a:cubicBezTo>
                    <a:cubicBezTo>
                      <a:pt x="226" y="50"/>
                      <a:pt x="176" y="0"/>
                      <a:pt x="113" y="0"/>
                    </a:cubicBezTo>
                    <a:cubicBezTo>
                      <a:pt x="51" y="0"/>
                      <a:pt x="0" y="50"/>
                      <a:pt x="0" y="113"/>
                    </a:cubicBezTo>
                    <a:cubicBezTo>
                      <a:pt x="0" y="131"/>
                      <a:pt x="4" y="148"/>
                      <a:pt x="13" y="164"/>
                    </a:cubicBezTo>
                    <a:lnTo>
                      <a:pt x="113" y="327"/>
                    </a:ln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19"/>
              <p:cNvSpPr>
                <a:spLocks noEditPoints="1"/>
              </p:cNvSpPr>
              <p:nvPr/>
            </p:nvSpPr>
            <p:spPr bwMode="auto">
              <a:xfrm>
                <a:off x="7165282" y="4500712"/>
                <a:ext cx="424680" cy="425252"/>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矩形 82"/>
              <p:cNvSpPr/>
              <p:nvPr/>
            </p:nvSpPr>
            <p:spPr>
              <a:xfrm>
                <a:off x="7086553" y="3777825"/>
                <a:ext cx="582138" cy="584775"/>
              </a:xfrm>
              <a:prstGeom prst="rect">
                <a:avLst/>
              </a:prstGeom>
              <a:effectLst/>
            </p:spPr>
            <p:txBody>
              <a:bodyPr wrap="square">
                <a:spAutoFit/>
              </a:bodyPr>
              <a:lstStyle/>
              <a:p>
                <a:pPr algn="ctr"/>
                <a:r>
                  <a:rPr lang="en-US" altLang="zh-CN" sz="3200" b="1" dirty="0">
                    <a:solidFill>
                      <a:prstClr val="white"/>
                    </a:solidFill>
                    <a:latin typeface="Agency FB" panose="020B0503020202020204" pitchFamily="34" charset="0"/>
                    <a:ea typeface="微软雅黑" panose="020B0503020204020204" pitchFamily="34" charset="-122"/>
                  </a:rPr>
                  <a:t>03</a:t>
                </a:r>
                <a:endParaRPr lang="zh-CN" altLang="en-US" sz="3200" b="1" dirty="0">
                  <a:solidFill>
                    <a:prstClr val="white"/>
                  </a:solidFill>
                  <a:latin typeface="Agency FB" panose="020B0503020202020204" pitchFamily="34" charset="0"/>
                  <a:ea typeface="微软雅黑" panose="020B0503020204020204" pitchFamily="34" charset="-122"/>
                </a:endParaRPr>
              </a:p>
            </p:txBody>
          </p:sp>
        </p:grpSp>
        <p:grpSp>
          <p:nvGrpSpPr>
            <p:cNvPr id="42" name="组合 41"/>
            <p:cNvGrpSpPr/>
            <p:nvPr/>
          </p:nvGrpSpPr>
          <p:grpSpPr>
            <a:xfrm>
              <a:off x="4437573" y="4670736"/>
              <a:ext cx="2428875" cy="1671638"/>
              <a:chOff x="4437573" y="4670736"/>
              <a:chExt cx="2428875" cy="1671638"/>
            </a:xfrm>
          </p:grpSpPr>
          <p:sp>
            <p:nvSpPr>
              <p:cNvPr id="76" name="Freeform 127"/>
              <p:cNvSpPr>
                <a:spLocks/>
              </p:cNvSpPr>
              <p:nvPr/>
            </p:nvSpPr>
            <p:spPr bwMode="auto">
              <a:xfrm>
                <a:off x="4437573" y="4670736"/>
                <a:ext cx="2428875" cy="1671638"/>
              </a:xfrm>
              <a:custGeom>
                <a:avLst/>
                <a:gdLst>
                  <a:gd name="T0" fmla="*/ 176 w 389"/>
                  <a:gd name="T1" fmla="*/ 25 h 268"/>
                  <a:gd name="T2" fmla="*/ 0 w 389"/>
                  <a:gd name="T3" fmla="*/ 134 h 268"/>
                  <a:gd name="T4" fmla="*/ 176 w 389"/>
                  <a:gd name="T5" fmla="*/ 243 h 268"/>
                  <a:gd name="T6" fmla="*/ 192 w 389"/>
                  <a:gd name="T7" fmla="*/ 253 h 268"/>
                  <a:gd name="T8" fmla="*/ 254 w 389"/>
                  <a:gd name="T9" fmla="*/ 268 h 268"/>
                  <a:gd name="T10" fmla="*/ 389 w 389"/>
                  <a:gd name="T11" fmla="*/ 134 h 268"/>
                  <a:gd name="T12" fmla="*/ 254 w 389"/>
                  <a:gd name="T13" fmla="*/ 0 h 268"/>
                  <a:gd name="T14" fmla="*/ 192 w 389"/>
                  <a:gd name="T15" fmla="*/ 15 h 268"/>
                  <a:gd name="T16" fmla="*/ 176 w 389"/>
                  <a:gd name="T17" fmla="*/ 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268">
                    <a:moveTo>
                      <a:pt x="176" y="25"/>
                    </a:moveTo>
                    <a:cubicBezTo>
                      <a:pt x="0" y="134"/>
                      <a:pt x="0" y="134"/>
                      <a:pt x="0" y="134"/>
                    </a:cubicBezTo>
                    <a:cubicBezTo>
                      <a:pt x="176" y="243"/>
                      <a:pt x="176" y="243"/>
                      <a:pt x="176" y="243"/>
                    </a:cubicBezTo>
                    <a:cubicBezTo>
                      <a:pt x="192" y="253"/>
                      <a:pt x="192" y="253"/>
                      <a:pt x="192" y="253"/>
                    </a:cubicBezTo>
                    <a:cubicBezTo>
                      <a:pt x="211" y="263"/>
                      <a:pt x="232" y="268"/>
                      <a:pt x="254" y="268"/>
                    </a:cubicBezTo>
                    <a:cubicBezTo>
                      <a:pt x="329" y="268"/>
                      <a:pt x="389" y="208"/>
                      <a:pt x="389" y="134"/>
                    </a:cubicBezTo>
                    <a:cubicBezTo>
                      <a:pt x="389" y="60"/>
                      <a:pt x="329" y="0"/>
                      <a:pt x="254" y="0"/>
                    </a:cubicBezTo>
                    <a:cubicBezTo>
                      <a:pt x="232" y="0"/>
                      <a:pt x="211" y="5"/>
                      <a:pt x="192" y="15"/>
                    </a:cubicBezTo>
                    <a:lnTo>
                      <a:pt x="176" y="25"/>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Freeform 128"/>
              <p:cNvSpPr>
                <a:spLocks/>
              </p:cNvSpPr>
              <p:nvPr/>
            </p:nvSpPr>
            <p:spPr bwMode="auto">
              <a:xfrm>
                <a:off x="4686810" y="4800911"/>
                <a:ext cx="2041525" cy="1411288"/>
              </a:xfrm>
              <a:custGeom>
                <a:avLst/>
                <a:gdLst>
                  <a:gd name="T0" fmla="*/ 0 w 327"/>
                  <a:gd name="T1" fmla="*/ 113 h 226"/>
                  <a:gd name="T2" fmla="*/ 163 w 327"/>
                  <a:gd name="T3" fmla="*/ 214 h 226"/>
                  <a:gd name="T4" fmla="*/ 214 w 327"/>
                  <a:gd name="T5" fmla="*/ 226 h 226"/>
                  <a:gd name="T6" fmla="*/ 327 w 327"/>
                  <a:gd name="T7" fmla="*/ 113 h 226"/>
                  <a:gd name="T8" fmla="*/ 214 w 327"/>
                  <a:gd name="T9" fmla="*/ 0 h 226"/>
                  <a:gd name="T10" fmla="*/ 163 w 327"/>
                  <a:gd name="T11" fmla="*/ 12 h 226"/>
                  <a:gd name="T12" fmla="*/ 0 w 327"/>
                  <a:gd name="T13" fmla="*/ 113 h 226"/>
                </a:gdLst>
                <a:ahLst/>
                <a:cxnLst>
                  <a:cxn ang="0">
                    <a:pos x="T0" y="T1"/>
                  </a:cxn>
                  <a:cxn ang="0">
                    <a:pos x="T2" y="T3"/>
                  </a:cxn>
                  <a:cxn ang="0">
                    <a:pos x="T4" y="T5"/>
                  </a:cxn>
                  <a:cxn ang="0">
                    <a:pos x="T6" y="T7"/>
                  </a:cxn>
                  <a:cxn ang="0">
                    <a:pos x="T8" y="T9"/>
                  </a:cxn>
                  <a:cxn ang="0">
                    <a:pos x="T10" y="T11"/>
                  </a:cxn>
                  <a:cxn ang="0">
                    <a:pos x="T12" y="T13"/>
                  </a:cxn>
                </a:cxnLst>
                <a:rect l="0" t="0" r="r" b="b"/>
                <a:pathLst>
                  <a:path w="327" h="226">
                    <a:moveTo>
                      <a:pt x="0" y="113"/>
                    </a:moveTo>
                    <a:cubicBezTo>
                      <a:pt x="163" y="214"/>
                      <a:pt x="163" y="214"/>
                      <a:pt x="163" y="214"/>
                    </a:cubicBezTo>
                    <a:cubicBezTo>
                      <a:pt x="179" y="222"/>
                      <a:pt x="196" y="226"/>
                      <a:pt x="214" y="226"/>
                    </a:cubicBezTo>
                    <a:cubicBezTo>
                      <a:pt x="277" y="226"/>
                      <a:pt x="327" y="176"/>
                      <a:pt x="327" y="113"/>
                    </a:cubicBezTo>
                    <a:cubicBezTo>
                      <a:pt x="327" y="51"/>
                      <a:pt x="277" y="0"/>
                      <a:pt x="214" y="0"/>
                    </a:cubicBezTo>
                    <a:cubicBezTo>
                      <a:pt x="196" y="0"/>
                      <a:pt x="179" y="4"/>
                      <a:pt x="163" y="12"/>
                    </a:cubicBezTo>
                    <a:lnTo>
                      <a:pt x="0" y="113"/>
                    </a:ln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Freeform 13"/>
              <p:cNvSpPr>
                <a:spLocks noEditPoints="1"/>
              </p:cNvSpPr>
              <p:nvPr/>
            </p:nvSpPr>
            <p:spPr bwMode="auto">
              <a:xfrm>
                <a:off x="5304550" y="5230812"/>
                <a:ext cx="301219" cy="515978"/>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矩形 78"/>
              <p:cNvSpPr/>
              <p:nvPr/>
            </p:nvSpPr>
            <p:spPr>
              <a:xfrm>
                <a:off x="5910052" y="5178161"/>
                <a:ext cx="582138" cy="584775"/>
              </a:xfrm>
              <a:prstGeom prst="rect">
                <a:avLst/>
              </a:prstGeom>
              <a:effectLst/>
            </p:spPr>
            <p:txBody>
              <a:bodyPr wrap="square">
                <a:spAutoFit/>
              </a:bodyPr>
              <a:lstStyle/>
              <a:p>
                <a:pPr algn="ctr"/>
                <a:r>
                  <a:rPr lang="en-US" altLang="zh-CN" sz="3200" b="1" dirty="0">
                    <a:solidFill>
                      <a:prstClr val="white"/>
                    </a:solidFill>
                    <a:latin typeface="Agency FB" panose="020B0503020202020204" pitchFamily="34" charset="0"/>
                    <a:ea typeface="微软雅黑" panose="020B0503020204020204" pitchFamily="34" charset="-122"/>
                  </a:rPr>
                  <a:t>04</a:t>
                </a:r>
                <a:endParaRPr lang="zh-CN" altLang="en-US" sz="3200" b="1" dirty="0">
                  <a:solidFill>
                    <a:prstClr val="white"/>
                  </a:solidFill>
                  <a:latin typeface="Agency FB" panose="020B0503020202020204" pitchFamily="34" charset="0"/>
                  <a:ea typeface="微软雅黑" panose="020B0503020204020204" pitchFamily="34" charset="-122"/>
                </a:endParaRPr>
              </a:p>
            </p:txBody>
          </p:sp>
        </p:grpSp>
        <p:grpSp>
          <p:nvGrpSpPr>
            <p:cNvPr id="43" name="组合 42"/>
            <p:cNvGrpSpPr/>
            <p:nvPr/>
          </p:nvGrpSpPr>
          <p:grpSpPr>
            <a:xfrm>
              <a:off x="3907348" y="2510148"/>
              <a:ext cx="1679575" cy="2428875"/>
              <a:chOff x="3907348" y="2510148"/>
              <a:chExt cx="1679575" cy="2428875"/>
            </a:xfrm>
          </p:grpSpPr>
          <p:sp>
            <p:nvSpPr>
              <p:cNvPr id="49" name="Freeform 5"/>
              <p:cNvSpPr>
                <a:spLocks/>
              </p:cNvSpPr>
              <p:nvPr/>
            </p:nvSpPr>
            <p:spPr bwMode="auto">
              <a:xfrm>
                <a:off x="3907348" y="2510148"/>
                <a:ext cx="1679575" cy="2428875"/>
              </a:xfrm>
              <a:custGeom>
                <a:avLst/>
                <a:gdLst>
                  <a:gd name="T0" fmla="*/ 243 w 269"/>
                  <a:gd name="T1" fmla="*/ 176 h 389"/>
                  <a:gd name="T2" fmla="*/ 135 w 269"/>
                  <a:gd name="T3" fmla="*/ 0 h 389"/>
                  <a:gd name="T4" fmla="*/ 26 w 269"/>
                  <a:gd name="T5" fmla="*/ 176 h 389"/>
                  <a:gd name="T6" fmla="*/ 15 w 269"/>
                  <a:gd name="T7" fmla="*/ 192 h 389"/>
                  <a:gd name="T8" fmla="*/ 0 w 269"/>
                  <a:gd name="T9" fmla="*/ 254 h 389"/>
                  <a:gd name="T10" fmla="*/ 135 w 269"/>
                  <a:gd name="T11" fmla="*/ 389 h 389"/>
                  <a:gd name="T12" fmla="*/ 269 w 269"/>
                  <a:gd name="T13" fmla="*/ 254 h 389"/>
                  <a:gd name="T14" fmla="*/ 254 w 269"/>
                  <a:gd name="T15" fmla="*/ 192 h 389"/>
                  <a:gd name="T16" fmla="*/ 243 w 269"/>
                  <a:gd name="T17" fmla="*/ 176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389">
                    <a:moveTo>
                      <a:pt x="243" y="176"/>
                    </a:moveTo>
                    <a:cubicBezTo>
                      <a:pt x="135" y="0"/>
                      <a:pt x="135" y="0"/>
                      <a:pt x="135" y="0"/>
                    </a:cubicBezTo>
                    <a:cubicBezTo>
                      <a:pt x="26" y="176"/>
                      <a:pt x="26" y="176"/>
                      <a:pt x="26" y="176"/>
                    </a:cubicBezTo>
                    <a:cubicBezTo>
                      <a:pt x="15" y="192"/>
                      <a:pt x="15" y="192"/>
                      <a:pt x="15" y="192"/>
                    </a:cubicBezTo>
                    <a:cubicBezTo>
                      <a:pt x="6" y="211"/>
                      <a:pt x="0" y="232"/>
                      <a:pt x="0" y="254"/>
                    </a:cubicBezTo>
                    <a:cubicBezTo>
                      <a:pt x="0" y="329"/>
                      <a:pt x="60" y="389"/>
                      <a:pt x="135" y="389"/>
                    </a:cubicBezTo>
                    <a:cubicBezTo>
                      <a:pt x="209" y="389"/>
                      <a:pt x="269" y="329"/>
                      <a:pt x="269" y="254"/>
                    </a:cubicBezTo>
                    <a:cubicBezTo>
                      <a:pt x="269" y="232"/>
                      <a:pt x="263" y="211"/>
                      <a:pt x="254" y="192"/>
                    </a:cubicBezTo>
                    <a:lnTo>
                      <a:pt x="243" y="176"/>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Freeform 6"/>
              <p:cNvSpPr>
                <a:spLocks/>
              </p:cNvSpPr>
              <p:nvPr/>
            </p:nvSpPr>
            <p:spPr bwMode="auto">
              <a:xfrm>
                <a:off x="4039110" y="2760973"/>
                <a:ext cx="1416050" cy="2046288"/>
              </a:xfrm>
              <a:custGeom>
                <a:avLst/>
                <a:gdLst>
                  <a:gd name="T0" fmla="*/ 114 w 227"/>
                  <a:gd name="T1" fmla="*/ 0 h 328"/>
                  <a:gd name="T2" fmla="*/ 13 w 227"/>
                  <a:gd name="T3" fmla="*/ 163 h 328"/>
                  <a:gd name="T4" fmla="*/ 0 w 227"/>
                  <a:gd name="T5" fmla="*/ 214 h 328"/>
                  <a:gd name="T6" fmla="*/ 114 w 227"/>
                  <a:gd name="T7" fmla="*/ 328 h 328"/>
                  <a:gd name="T8" fmla="*/ 227 w 227"/>
                  <a:gd name="T9" fmla="*/ 214 h 328"/>
                  <a:gd name="T10" fmla="*/ 214 w 227"/>
                  <a:gd name="T11" fmla="*/ 163 h 328"/>
                  <a:gd name="T12" fmla="*/ 114 w 227"/>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227" h="328">
                    <a:moveTo>
                      <a:pt x="114" y="0"/>
                    </a:moveTo>
                    <a:cubicBezTo>
                      <a:pt x="13" y="163"/>
                      <a:pt x="13" y="163"/>
                      <a:pt x="13" y="163"/>
                    </a:cubicBezTo>
                    <a:cubicBezTo>
                      <a:pt x="5" y="179"/>
                      <a:pt x="0" y="197"/>
                      <a:pt x="0" y="214"/>
                    </a:cubicBezTo>
                    <a:cubicBezTo>
                      <a:pt x="0" y="277"/>
                      <a:pt x="51" y="328"/>
                      <a:pt x="114" y="328"/>
                    </a:cubicBezTo>
                    <a:cubicBezTo>
                      <a:pt x="176" y="328"/>
                      <a:pt x="227" y="277"/>
                      <a:pt x="227" y="214"/>
                    </a:cubicBezTo>
                    <a:cubicBezTo>
                      <a:pt x="227" y="197"/>
                      <a:pt x="222" y="179"/>
                      <a:pt x="214" y="163"/>
                    </a:cubicBezTo>
                    <a:lnTo>
                      <a:pt x="114" y="0"/>
                    </a:lnTo>
                    <a:close/>
                  </a:path>
                </a:pathLst>
              </a:cu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矩形 73"/>
              <p:cNvSpPr/>
              <p:nvPr/>
            </p:nvSpPr>
            <p:spPr>
              <a:xfrm>
                <a:off x="4443995" y="3907367"/>
                <a:ext cx="582138" cy="584775"/>
              </a:xfrm>
              <a:prstGeom prst="rect">
                <a:avLst/>
              </a:prstGeom>
              <a:effectLst/>
            </p:spPr>
            <p:txBody>
              <a:bodyPr wrap="square">
                <a:spAutoFit/>
              </a:bodyPr>
              <a:lstStyle/>
              <a:p>
                <a:pPr algn="ctr"/>
                <a:r>
                  <a:rPr lang="en-US" altLang="zh-CN" sz="3200" b="1" dirty="0">
                    <a:solidFill>
                      <a:prstClr val="white"/>
                    </a:solidFill>
                    <a:latin typeface="Agency FB" panose="020B0503020202020204" pitchFamily="34" charset="0"/>
                    <a:ea typeface="微软雅黑" panose="020B0503020204020204" pitchFamily="34" charset="-122"/>
                  </a:rPr>
                  <a:t>01</a:t>
                </a:r>
                <a:endParaRPr lang="zh-CN" altLang="en-US" sz="3200" b="1" dirty="0">
                  <a:solidFill>
                    <a:prstClr val="white"/>
                  </a:solidFill>
                  <a:latin typeface="Agency FB" panose="020B0503020202020204" pitchFamily="34" charset="0"/>
                  <a:ea typeface="微软雅黑" panose="020B0503020204020204" pitchFamily="34" charset="-122"/>
                </a:endParaRPr>
              </a:p>
            </p:txBody>
          </p:sp>
          <p:sp>
            <p:nvSpPr>
              <p:cNvPr id="75" name="Freeform 45"/>
              <p:cNvSpPr>
                <a:spLocks noEditPoints="1"/>
              </p:cNvSpPr>
              <p:nvPr/>
            </p:nvSpPr>
            <p:spPr bwMode="auto">
              <a:xfrm>
                <a:off x="4566949" y="3321946"/>
                <a:ext cx="329266" cy="42427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4" name="组合 43"/>
            <p:cNvGrpSpPr/>
            <p:nvPr/>
          </p:nvGrpSpPr>
          <p:grpSpPr>
            <a:xfrm>
              <a:off x="5218623" y="1992623"/>
              <a:ext cx="2427287" cy="1679575"/>
              <a:chOff x="5218623" y="1992623"/>
              <a:chExt cx="2427287" cy="1679575"/>
            </a:xfrm>
          </p:grpSpPr>
          <p:sp>
            <p:nvSpPr>
              <p:cNvPr id="45" name="Freeform 66"/>
              <p:cNvSpPr>
                <a:spLocks/>
              </p:cNvSpPr>
              <p:nvPr/>
            </p:nvSpPr>
            <p:spPr bwMode="auto">
              <a:xfrm>
                <a:off x="5218623" y="1992623"/>
                <a:ext cx="2427287" cy="1679575"/>
              </a:xfrm>
              <a:custGeom>
                <a:avLst/>
                <a:gdLst>
                  <a:gd name="T0" fmla="*/ 213 w 389"/>
                  <a:gd name="T1" fmla="*/ 243 h 269"/>
                  <a:gd name="T2" fmla="*/ 389 w 389"/>
                  <a:gd name="T3" fmla="*/ 134 h 269"/>
                  <a:gd name="T4" fmla="*/ 213 w 389"/>
                  <a:gd name="T5" fmla="*/ 25 h 269"/>
                  <a:gd name="T6" fmla="*/ 196 w 389"/>
                  <a:gd name="T7" fmla="*/ 15 h 269"/>
                  <a:gd name="T8" fmla="*/ 135 w 389"/>
                  <a:gd name="T9" fmla="*/ 0 h 269"/>
                  <a:gd name="T10" fmla="*/ 0 w 389"/>
                  <a:gd name="T11" fmla="*/ 134 h 269"/>
                  <a:gd name="T12" fmla="*/ 135 w 389"/>
                  <a:gd name="T13" fmla="*/ 269 h 269"/>
                  <a:gd name="T14" fmla="*/ 196 w 389"/>
                  <a:gd name="T15" fmla="*/ 253 h 269"/>
                  <a:gd name="T16" fmla="*/ 213 w 389"/>
                  <a:gd name="T17" fmla="*/ 24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269">
                    <a:moveTo>
                      <a:pt x="213" y="243"/>
                    </a:moveTo>
                    <a:cubicBezTo>
                      <a:pt x="389" y="134"/>
                      <a:pt x="389" y="134"/>
                      <a:pt x="389" y="134"/>
                    </a:cubicBezTo>
                    <a:cubicBezTo>
                      <a:pt x="213" y="25"/>
                      <a:pt x="213" y="25"/>
                      <a:pt x="213" y="25"/>
                    </a:cubicBezTo>
                    <a:cubicBezTo>
                      <a:pt x="196" y="15"/>
                      <a:pt x="196" y="15"/>
                      <a:pt x="196" y="15"/>
                    </a:cubicBezTo>
                    <a:cubicBezTo>
                      <a:pt x="178" y="5"/>
                      <a:pt x="157" y="0"/>
                      <a:pt x="135" y="0"/>
                    </a:cubicBezTo>
                    <a:cubicBezTo>
                      <a:pt x="60" y="0"/>
                      <a:pt x="0" y="60"/>
                      <a:pt x="0" y="134"/>
                    </a:cubicBezTo>
                    <a:cubicBezTo>
                      <a:pt x="0" y="208"/>
                      <a:pt x="60" y="269"/>
                      <a:pt x="135" y="269"/>
                    </a:cubicBezTo>
                    <a:cubicBezTo>
                      <a:pt x="157" y="269"/>
                      <a:pt x="178" y="263"/>
                      <a:pt x="196" y="253"/>
                    </a:cubicBezTo>
                    <a:lnTo>
                      <a:pt x="213" y="243"/>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Freeform 67"/>
              <p:cNvSpPr>
                <a:spLocks/>
              </p:cNvSpPr>
              <p:nvPr/>
            </p:nvSpPr>
            <p:spPr bwMode="auto">
              <a:xfrm>
                <a:off x="5348798" y="2124386"/>
                <a:ext cx="2047875" cy="1409700"/>
              </a:xfrm>
              <a:custGeom>
                <a:avLst/>
                <a:gdLst>
                  <a:gd name="T0" fmla="*/ 328 w 328"/>
                  <a:gd name="T1" fmla="*/ 113 h 226"/>
                  <a:gd name="T2" fmla="*/ 165 w 328"/>
                  <a:gd name="T3" fmla="*/ 13 h 226"/>
                  <a:gd name="T4" fmla="*/ 114 w 328"/>
                  <a:gd name="T5" fmla="*/ 0 h 226"/>
                  <a:gd name="T6" fmla="*/ 0 w 328"/>
                  <a:gd name="T7" fmla="*/ 113 h 226"/>
                  <a:gd name="T8" fmla="*/ 114 w 328"/>
                  <a:gd name="T9" fmla="*/ 226 h 226"/>
                  <a:gd name="T10" fmla="*/ 165 w 328"/>
                  <a:gd name="T11" fmla="*/ 214 h 226"/>
                  <a:gd name="T12" fmla="*/ 328 w 328"/>
                  <a:gd name="T13" fmla="*/ 113 h 226"/>
                </a:gdLst>
                <a:ahLst/>
                <a:cxnLst>
                  <a:cxn ang="0">
                    <a:pos x="T0" y="T1"/>
                  </a:cxn>
                  <a:cxn ang="0">
                    <a:pos x="T2" y="T3"/>
                  </a:cxn>
                  <a:cxn ang="0">
                    <a:pos x="T4" y="T5"/>
                  </a:cxn>
                  <a:cxn ang="0">
                    <a:pos x="T6" y="T7"/>
                  </a:cxn>
                  <a:cxn ang="0">
                    <a:pos x="T8" y="T9"/>
                  </a:cxn>
                  <a:cxn ang="0">
                    <a:pos x="T10" y="T11"/>
                  </a:cxn>
                  <a:cxn ang="0">
                    <a:pos x="T12" y="T13"/>
                  </a:cxn>
                </a:cxnLst>
                <a:rect l="0" t="0" r="r" b="b"/>
                <a:pathLst>
                  <a:path w="328" h="226">
                    <a:moveTo>
                      <a:pt x="328" y="113"/>
                    </a:moveTo>
                    <a:cubicBezTo>
                      <a:pt x="165" y="13"/>
                      <a:pt x="165" y="13"/>
                      <a:pt x="165" y="13"/>
                    </a:cubicBezTo>
                    <a:cubicBezTo>
                      <a:pt x="149" y="4"/>
                      <a:pt x="131" y="0"/>
                      <a:pt x="114" y="0"/>
                    </a:cubicBezTo>
                    <a:cubicBezTo>
                      <a:pt x="51" y="0"/>
                      <a:pt x="0" y="51"/>
                      <a:pt x="0" y="113"/>
                    </a:cubicBezTo>
                    <a:cubicBezTo>
                      <a:pt x="0" y="176"/>
                      <a:pt x="51" y="226"/>
                      <a:pt x="114" y="226"/>
                    </a:cubicBezTo>
                    <a:cubicBezTo>
                      <a:pt x="131" y="226"/>
                      <a:pt x="149" y="222"/>
                      <a:pt x="165" y="214"/>
                    </a:cubicBezTo>
                    <a:lnTo>
                      <a:pt x="328" y="113"/>
                    </a:ln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矩形 46"/>
              <p:cNvSpPr/>
              <p:nvPr/>
            </p:nvSpPr>
            <p:spPr>
              <a:xfrm>
                <a:off x="5601524" y="2508253"/>
                <a:ext cx="582138" cy="584775"/>
              </a:xfrm>
              <a:prstGeom prst="rect">
                <a:avLst/>
              </a:prstGeom>
              <a:effectLst/>
            </p:spPr>
            <p:txBody>
              <a:bodyPr wrap="square">
                <a:spAutoFit/>
              </a:bodyPr>
              <a:lstStyle/>
              <a:p>
                <a:pPr algn="ctr"/>
                <a:r>
                  <a:rPr lang="en-US" altLang="zh-CN" sz="3200" b="1" dirty="0">
                    <a:solidFill>
                      <a:prstClr val="white"/>
                    </a:solidFill>
                    <a:latin typeface="Agency FB" panose="020B0503020202020204" pitchFamily="34" charset="0"/>
                    <a:ea typeface="微软雅黑" panose="020B0503020204020204" pitchFamily="34" charset="-122"/>
                  </a:rPr>
                  <a:t>02</a:t>
                </a:r>
                <a:endParaRPr lang="zh-CN" altLang="en-US" sz="3200" b="1" dirty="0">
                  <a:solidFill>
                    <a:prstClr val="white"/>
                  </a:solidFill>
                  <a:latin typeface="Agency FB" panose="020B0503020202020204" pitchFamily="34" charset="0"/>
                  <a:ea typeface="微软雅黑" panose="020B0503020204020204" pitchFamily="34" charset="-122"/>
                </a:endParaRPr>
              </a:p>
            </p:txBody>
          </p:sp>
          <p:sp>
            <p:nvSpPr>
              <p:cNvPr id="48" name="Freeform 36"/>
              <p:cNvSpPr>
                <a:spLocks noEditPoints="1"/>
              </p:cNvSpPr>
              <p:nvPr/>
            </p:nvSpPr>
            <p:spPr bwMode="auto">
              <a:xfrm>
                <a:off x="6348275" y="2601295"/>
                <a:ext cx="427350" cy="422244"/>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sp>
        <p:nvSpPr>
          <p:cNvPr id="84" name="文本框 83"/>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92E2D9"/>
                </a:solidFill>
                <a:latin typeface="微软雅黑" panose="020B0503020204020204" pitchFamily="34" charset="-122"/>
                <a:ea typeface="微软雅黑" panose="020B0503020204020204" pitchFamily="34" charset="-122"/>
              </a:rPr>
              <a:t>单击此处输入标题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79A4C7"/>
                </a:solidFill>
                <a:latin typeface="微软雅黑" panose="020B0503020204020204" pitchFamily="34" charset="-122"/>
                <a:ea typeface="微软雅黑" panose="020B0503020204020204" pitchFamily="34" charset="-122"/>
              </a:rPr>
              <a:t>单击此处输入标题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F5CA40"/>
                </a:solidFill>
                <a:latin typeface="微软雅黑" panose="020B0503020204020204" pitchFamily="34" charset="-122"/>
                <a:ea typeface="微软雅黑" panose="020B0503020204020204" pitchFamily="34" charset="-122"/>
              </a:rPr>
              <a:t>单击此处输入标题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F86251"/>
                </a:solidFill>
                <a:latin typeface="微软雅黑" panose="020B0503020204020204" pitchFamily="34" charset="-122"/>
                <a:ea typeface="微软雅黑" panose="020B0503020204020204" pitchFamily="34" charset="-122"/>
              </a:rPr>
              <a:t>单击此处输入标题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179788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childTnLst>
                          </p:cTn>
                        </p:par>
                        <p:par>
                          <p:cTn id="11" fill="hold">
                            <p:stCondLst>
                              <p:cond delay="1000"/>
                            </p:stCondLst>
                            <p:childTnLst>
                              <p:par>
                                <p:cTn id="12" presetID="2" presetClass="entr" presetSubtype="8" decel="25333"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 calcmode="lin" valueType="num">
                                      <p:cBhvr additive="base">
                                        <p:cTn id="14" dur="750" fill="hold"/>
                                        <p:tgtEl>
                                          <p:spTgt spid="84"/>
                                        </p:tgtEl>
                                        <p:attrNameLst>
                                          <p:attrName>ppt_x</p:attrName>
                                        </p:attrNameLst>
                                      </p:cBhvr>
                                      <p:tavLst>
                                        <p:tav tm="0">
                                          <p:val>
                                            <p:strVal val="0-#ppt_w/2"/>
                                          </p:val>
                                        </p:tav>
                                        <p:tav tm="100000">
                                          <p:val>
                                            <p:strVal val="#ppt_x"/>
                                          </p:val>
                                        </p:tav>
                                      </p:tavLst>
                                    </p:anim>
                                    <p:anim calcmode="lin" valueType="num">
                                      <p:cBhvr additive="base">
                                        <p:cTn id="15" dur="750" fill="hold"/>
                                        <p:tgtEl>
                                          <p:spTgt spid="84"/>
                                        </p:tgtEl>
                                        <p:attrNameLst>
                                          <p:attrName>ppt_y</p:attrName>
                                        </p:attrNameLst>
                                      </p:cBhvr>
                                      <p:tavLst>
                                        <p:tav tm="0">
                                          <p:val>
                                            <p:strVal val="#ppt_y"/>
                                          </p:val>
                                        </p:tav>
                                        <p:tav tm="100000">
                                          <p:val>
                                            <p:strVal val="#ppt_y"/>
                                          </p:val>
                                        </p:tav>
                                      </p:tavLst>
                                    </p:anim>
                                  </p:childTnLst>
                                </p:cTn>
                              </p:par>
                              <p:par>
                                <p:cTn id="16" presetID="2" presetClass="entr" presetSubtype="8" decel="25333" fill="hold" grpId="0" nodeType="withEffect">
                                  <p:stCondLst>
                                    <p:cond delay="250"/>
                                  </p:stCondLst>
                                  <p:childTnLst>
                                    <p:set>
                                      <p:cBhvr>
                                        <p:cTn id="17" dur="1" fill="hold">
                                          <p:stCondLst>
                                            <p:cond delay="0"/>
                                          </p:stCondLst>
                                        </p:cTn>
                                        <p:tgtEl>
                                          <p:spTgt spid="85"/>
                                        </p:tgtEl>
                                        <p:attrNameLst>
                                          <p:attrName>style.visibility</p:attrName>
                                        </p:attrNameLst>
                                      </p:cBhvr>
                                      <p:to>
                                        <p:strVal val="visible"/>
                                      </p:to>
                                    </p:set>
                                    <p:anim calcmode="lin" valueType="num">
                                      <p:cBhvr additive="base">
                                        <p:cTn id="18" dur="750" fill="hold"/>
                                        <p:tgtEl>
                                          <p:spTgt spid="85"/>
                                        </p:tgtEl>
                                        <p:attrNameLst>
                                          <p:attrName>ppt_x</p:attrName>
                                        </p:attrNameLst>
                                      </p:cBhvr>
                                      <p:tavLst>
                                        <p:tav tm="0">
                                          <p:val>
                                            <p:strVal val="0-#ppt_w/2"/>
                                          </p:val>
                                        </p:tav>
                                        <p:tav tm="100000">
                                          <p:val>
                                            <p:strVal val="#ppt_x"/>
                                          </p:val>
                                        </p:tav>
                                      </p:tavLst>
                                    </p:anim>
                                    <p:anim calcmode="lin" valueType="num">
                                      <p:cBhvr additive="base">
                                        <p:cTn id="19" dur="750" fill="hold"/>
                                        <p:tgtEl>
                                          <p:spTgt spid="85"/>
                                        </p:tgtEl>
                                        <p:attrNameLst>
                                          <p:attrName>ppt_y</p:attrName>
                                        </p:attrNameLst>
                                      </p:cBhvr>
                                      <p:tavLst>
                                        <p:tav tm="0">
                                          <p:val>
                                            <p:strVal val="#ppt_y"/>
                                          </p:val>
                                        </p:tav>
                                        <p:tav tm="100000">
                                          <p:val>
                                            <p:strVal val="#ppt_y"/>
                                          </p:val>
                                        </p:tav>
                                      </p:tavLst>
                                    </p:anim>
                                  </p:childTnLst>
                                </p:cTn>
                              </p:par>
                              <p:par>
                                <p:cTn id="20" presetID="2" presetClass="entr" presetSubtype="2" decel="25333" fill="hold" grpId="0" nodeType="withEffect">
                                  <p:stCondLst>
                                    <p:cond delay="500"/>
                                  </p:stCondLst>
                                  <p:childTnLst>
                                    <p:set>
                                      <p:cBhvr>
                                        <p:cTn id="21" dur="1" fill="hold">
                                          <p:stCondLst>
                                            <p:cond delay="0"/>
                                          </p:stCondLst>
                                        </p:cTn>
                                        <p:tgtEl>
                                          <p:spTgt spid="86"/>
                                        </p:tgtEl>
                                        <p:attrNameLst>
                                          <p:attrName>style.visibility</p:attrName>
                                        </p:attrNameLst>
                                      </p:cBhvr>
                                      <p:to>
                                        <p:strVal val="visible"/>
                                      </p:to>
                                    </p:set>
                                    <p:anim calcmode="lin" valueType="num">
                                      <p:cBhvr additive="base">
                                        <p:cTn id="22" dur="750" fill="hold"/>
                                        <p:tgtEl>
                                          <p:spTgt spid="86"/>
                                        </p:tgtEl>
                                        <p:attrNameLst>
                                          <p:attrName>ppt_x</p:attrName>
                                        </p:attrNameLst>
                                      </p:cBhvr>
                                      <p:tavLst>
                                        <p:tav tm="0">
                                          <p:val>
                                            <p:strVal val="1+#ppt_w/2"/>
                                          </p:val>
                                        </p:tav>
                                        <p:tav tm="100000">
                                          <p:val>
                                            <p:strVal val="#ppt_x"/>
                                          </p:val>
                                        </p:tav>
                                      </p:tavLst>
                                    </p:anim>
                                    <p:anim calcmode="lin" valueType="num">
                                      <p:cBhvr additive="base">
                                        <p:cTn id="23" dur="750" fill="hold"/>
                                        <p:tgtEl>
                                          <p:spTgt spid="86"/>
                                        </p:tgtEl>
                                        <p:attrNameLst>
                                          <p:attrName>ppt_y</p:attrName>
                                        </p:attrNameLst>
                                      </p:cBhvr>
                                      <p:tavLst>
                                        <p:tav tm="0">
                                          <p:val>
                                            <p:strVal val="#ppt_y"/>
                                          </p:val>
                                        </p:tav>
                                        <p:tav tm="100000">
                                          <p:val>
                                            <p:strVal val="#ppt_y"/>
                                          </p:val>
                                        </p:tav>
                                      </p:tavLst>
                                    </p:anim>
                                  </p:childTnLst>
                                </p:cTn>
                              </p:par>
                              <p:par>
                                <p:cTn id="24" presetID="2" presetClass="entr" presetSubtype="2" decel="25333" fill="hold" grpId="0" nodeType="withEffect">
                                  <p:stCondLst>
                                    <p:cond delay="750"/>
                                  </p:stCondLst>
                                  <p:childTnLst>
                                    <p:set>
                                      <p:cBhvr>
                                        <p:cTn id="25" dur="1" fill="hold">
                                          <p:stCondLst>
                                            <p:cond delay="0"/>
                                          </p:stCondLst>
                                        </p:cTn>
                                        <p:tgtEl>
                                          <p:spTgt spid="87"/>
                                        </p:tgtEl>
                                        <p:attrNameLst>
                                          <p:attrName>style.visibility</p:attrName>
                                        </p:attrNameLst>
                                      </p:cBhvr>
                                      <p:to>
                                        <p:strVal val="visible"/>
                                      </p:to>
                                    </p:set>
                                    <p:anim calcmode="lin" valueType="num">
                                      <p:cBhvr additive="base">
                                        <p:cTn id="26" dur="750" fill="hold"/>
                                        <p:tgtEl>
                                          <p:spTgt spid="87"/>
                                        </p:tgtEl>
                                        <p:attrNameLst>
                                          <p:attrName>ppt_x</p:attrName>
                                        </p:attrNameLst>
                                      </p:cBhvr>
                                      <p:tavLst>
                                        <p:tav tm="0">
                                          <p:val>
                                            <p:strVal val="1+#ppt_w/2"/>
                                          </p:val>
                                        </p:tav>
                                        <p:tav tm="100000">
                                          <p:val>
                                            <p:strVal val="#ppt_x"/>
                                          </p:val>
                                        </p:tav>
                                      </p:tavLst>
                                    </p:anim>
                                    <p:anim calcmode="lin" valueType="num">
                                      <p:cBhvr additive="base">
                                        <p:cTn id="27" dur="75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改进方法</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3"/>
          <p:cNvSpPr>
            <a:spLocks noEditPoints="1"/>
          </p:cNvSpPr>
          <p:nvPr/>
        </p:nvSpPr>
        <p:spPr bwMode="black">
          <a:xfrm>
            <a:off x="5449221" y="4725204"/>
            <a:ext cx="1489984" cy="168150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BFBFBF"/>
          </a:solidFill>
          <a:ln>
            <a:noFill/>
          </a:ln>
          <a:extLst/>
        </p:spPr>
        <p:txBody>
          <a:bodyPr vert="horz" wrap="square" lIns="71639" tIns="35823" rIns="71639" bIns="35823" numCol="1" anchor="t" anchorCtr="0" compatLnSpc="1">
            <a:prstTxWarp prst="textNoShape">
              <a:avLst/>
            </a:prstTxWarp>
          </a:bodyPr>
          <a:lstStyle/>
          <a:p>
            <a:endParaRPr lang="en-US" sz="2257" dirty="0"/>
          </a:p>
        </p:txBody>
      </p:sp>
      <p:grpSp>
        <p:nvGrpSpPr>
          <p:cNvPr id="27" name="组合 26"/>
          <p:cNvGrpSpPr/>
          <p:nvPr/>
        </p:nvGrpSpPr>
        <p:grpSpPr>
          <a:xfrm>
            <a:off x="3445399" y="2178135"/>
            <a:ext cx="2499326" cy="1393386"/>
            <a:chOff x="3445399" y="2111430"/>
            <a:chExt cx="2499326" cy="1393386"/>
          </a:xfrm>
        </p:grpSpPr>
        <p:sp>
          <p:nvSpPr>
            <p:cNvPr id="28" name="Cloud Callout 12"/>
            <p:cNvSpPr/>
            <p:nvPr/>
          </p:nvSpPr>
          <p:spPr bwMode="auto">
            <a:xfrm>
              <a:off x="3445399" y="2111430"/>
              <a:ext cx="2499326" cy="1393386"/>
            </a:xfrm>
            <a:prstGeom prst="cloudCallout">
              <a:avLst>
                <a:gd name="adj1" fmla="val 44578"/>
                <a:gd name="adj2" fmla="val 117581"/>
              </a:avLst>
            </a:prstGeom>
            <a:solidFill>
              <a:srgbClr val="92E2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prstTxWarp prst="textNoShape">
                <a:avLst/>
              </a:prstTxWarp>
              <a:noAutofit/>
            </a:bodyPr>
            <a:lstStyle/>
            <a:p>
              <a:endParaRPr lang="en-US" altLang="zh-CN"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29" name="文本框 28"/>
            <p:cNvSpPr txBox="1"/>
            <p:nvPr/>
          </p:nvSpPr>
          <p:spPr>
            <a:xfrm>
              <a:off x="3832111" y="2458475"/>
              <a:ext cx="1826141" cy="584775"/>
            </a:xfrm>
            <a:prstGeom prst="rect">
              <a:avLst/>
            </a:prstGeom>
            <a:noFill/>
            <a:effectLst/>
          </p:spPr>
          <p:txBody>
            <a:bodyPr wrap="none" rtlCol="0">
              <a:spAutoFit/>
            </a:bodyPr>
            <a:lstStyle/>
            <a:p>
              <a:r>
                <a:rPr lang="zh-CN" altLang="en-US" sz="3200" dirty="0">
                  <a:solidFill>
                    <a:srgbClr val="FDFDFD"/>
                  </a:solidFill>
                  <a:latin typeface="微软雅黑" pitchFamily="34" charset="-122"/>
                  <a:ea typeface="微软雅黑" pitchFamily="34" charset="-122"/>
                </a:rPr>
                <a:t>方法</a:t>
              </a:r>
              <a:r>
                <a:rPr lang="zh-CN" altLang="en-US" sz="3200" dirty="0" smtClean="0">
                  <a:solidFill>
                    <a:srgbClr val="FDFDFD"/>
                  </a:solidFill>
                  <a:latin typeface="微软雅黑" pitchFamily="34" charset="-122"/>
                  <a:ea typeface="微软雅黑" pitchFamily="34" charset="-122"/>
                </a:rPr>
                <a:t>之二</a:t>
              </a:r>
              <a:endParaRPr lang="en-US" altLang="zh-CN" sz="3200" dirty="0">
                <a:solidFill>
                  <a:srgbClr val="FDFDFD"/>
                </a:solidFill>
                <a:latin typeface="微软雅黑" pitchFamily="34" charset="-122"/>
                <a:ea typeface="微软雅黑" pitchFamily="34" charset="-122"/>
              </a:endParaRPr>
            </a:p>
          </p:txBody>
        </p:sp>
      </p:grpSp>
      <p:grpSp>
        <p:nvGrpSpPr>
          <p:cNvPr id="30" name="组合 29"/>
          <p:cNvGrpSpPr/>
          <p:nvPr/>
        </p:nvGrpSpPr>
        <p:grpSpPr>
          <a:xfrm>
            <a:off x="2430049" y="3821662"/>
            <a:ext cx="2566235" cy="1394517"/>
            <a:chOff x="2430049" y="3754957"/>
            <a:chExt cx="2566235" cy="1394517"/>
          </a:xfrm>
        </p:grpSpPr>
        <p:sp>
          <p:nvSpPr>
            <p:cNvPr id="31" name="Cloud Callout 9"/>
            <p:cNvSpPr/>
            <p:nvPr/>
          </p:nvSpPr>
          <p:spPr bwMode="auto">
            <a:xfrm>
              <a:off x="2430049" y="3754957"/>
              <a:ext cx="2566235" cy="1394517"/>
            </a:xfrm>
            <a:prstGeom prst="cloudCallout">
              <a:avLst>
                <a:gd name="adj1" fmla="val 68799"/>
                <a:gd name="adj2" fmla="val 17194"/>
              </a:avLst>
            </a:prstGeom>
            <a:solidFill>
              <a:srgbClr val="79A4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endParaRPr lang="en-US"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2" name="文本框 31"/>
            <p:cNvSpPr txBox="1"/>
            <p:nvPr/>
          </p:nvSpPr>
          <p:spPr>
            <a:xfrm>
              <a:off x="2796759" y="4132032"/>
              <a:ext cx="1826141" cy="584775"/>
            </a:xfrm>
            <a:prstGeom prst="rect">
              <a:avLst/>
            </a:prstGeom>
            <a:noFill/>
            <a:effectLst/>
          </p:spPr>
          <p:txBody>
            <a:bodyPr wrap="none" rtlCol="0">
              <a:spAutoFit/>
            </a:bodyPr>
            <a:lstStyle/>
            <a:p>
              <a:r>
                <a:rPr lang="zh-CN" altLang="en-US" sz="3200" dirty="0" smtClean="0">
                  <a:solidFill>
                    <a:srgbClr val="FDFDFD"/>
                  </a:solidFill>
                  <a:latin typeface="微软雅黑" pitchFamily="34" charset="-122"/>
                  <a:ea typeface="微软雅黑" pitchFamily="34" charset="-122"/>
                </a:rPr>
                <a:t>方法之一</a:t>
              </a:r>
              <a:endParaRPr lang="en-US" altLang="zh-CN" sz="3200" dirty="0">
                <a:solidFill>
                  <a:srgbClr val="FDFDFD"/>
                </a:solidFill>
                <a:latin typeface="微软雅黑" pitchFamily="34" charset="-122"/>
                <a:ea typeface="微软雅黑" pitchFamily="34" charset="-122"/>
              </a:endParaRPr>
            </a:p>
          </p:txBody>
        </p:sp>
      </p:grpSp>
      <p:grpSp>
        <p:nvGrpSpPr>
          <p:cNvPr id="33" name="组合 32"/>
          <p:cNvGrpSpPr/>
          <p:nvPr/>
        </p:nvGrpSpPr>
        <p:grpSpPr>
          <a:xfrm>
            <a:off x="6335243" y="2125890"/>
            <a:ext cx="2254621" cy="1383356"/>
            <a:chOff x="6335243" y="2059185"/>
            <a:chExt cx="2254621" cy="1383356"/>
          </a:xfrm>
        </p:grpSpPr>
        <p:sp>
          <p:nvSpPr>
            <p:cNvPr id="34" name="Cloud Callout 8"/>
            <p:cNvSpPr/>
            <p:nvPr/>
          </p:nvSpPr>
          <p:spPr bwMode="auto">
            <a:xfrm>
              <a:off x="6335243" y="2059185"/>
              <a:ext cx="2254621" cy="1383356"/>
            </a:xfrm>
            <a:prstGeom prst="cloudCallout">
              <a:avLst>
                <a:gd name="adj1" fmla="val -66639"/>
                <a:gd name="adj2" fmla="val 117063"/>
              </a:avLst>
            </a:prstGeom>
            <a:solidFill>
              <a:srgbClr val="F5CA4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endParaRPr lang="en-US" altLang="zh-CN"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5" name="文本框 34"/>
            <p:cNvSpPr txBox="1"/>
            <p:nvPr/>
          </p:nvSpPr>
          <p:spPr>
            <a:xfrm>
              <a:off x="6549482" y="2425529"/>
              <a:ext cx="1826141" cy="584775"/>
            </a:xfrm>
            <a:prstGeom prst="rect">
              <a:avLst/>
            </a:prstGeom>
            <a:noFill/>
            <a:effectLst/>
          </p:spPr>
          <p:txBody>
            <a:bodyPr wrap="none" rtlCol="0">
              <a:spAutoFit/>
            </a:bodyPr>
            <a:lstStyle/>
            <a:p>
              <a:r>
                <a:rPr lang="zh-CN" altLang="en-US" sz="3200" dirty="0">
                  <a:solidFill>
                    <a:srgbClr val="FDFDFD"/>
                  </a:solidFill>
                  <a:latin typeface="微软雅黑" pitchFamily="34" charset="-122"/>
                  <a:ea typeface="微软雅黑" pitchFamily="34" charset="-122"/>
                </a:rPr>
                <a:t>方法</a:t>
              </a:r>
              <a:r>
                <a:rPr lang="zh-CN" altLang="en-US" sz="3200" dirty="0" smtClean="0">
                  <a:solidFill>
                    <a:srgbClr val="FDFDFD"/>
                  </a:solidFill>
                  <a:latin typeface="微软雅黑" pitchFamily="34" charset="-122"/>
                  <a:ea typeface="微软雅黑" pitchFamily="34" charset="-122"/>
                </a:rPr>
                <a:t>之三</a:t>
              </a:r>
              <a:endParaRPr lang="en-US" altLang="zh-CN" sz="3200" dirty="0">
                <a:solidFill>
                  <a:srgbClr val="FDFDFD"/>
                </a:solidFill>
                <a:latin typeface="微软雅黑" pitchFamily="34" charset="-122"/>
                <a:ea typeface="微软雅黑" pitchFamily="34" charset="-122"/>
              </a:endParaRPr>
            </a:p>
          </p:txBody>
        </p:sp>
      </p:grpSp>
      <p:grpSp>
        <p:nvGrpSpPr>
          <p:cNvPr id="36" name="组合 35"/>
          <p:cNvGrpSpPr/>
          <p:nvPr/>
        </p:nvGrpSpPr>
        <p:grpSpPr>
          <a:xfrm>
            <a:off x="7305917" y="3684988"/>
            <a:ext cx="2387794" cy="1550718"/>
            <a:chOff x="7305917" y="3618283"/>
            <a:chExt cx="2387794" cy="1550718"/>
          </a:xfrm>
        </p:grpSpPr>
        <p:sp>
          <p:nvSpPr>
            <p:cNvPr id="37" name="Cloud Callout 11"/>
            <p:cNvSpPr/>
            <p:nvPr/>
          </p:nvSpPr>
          <p:spPr bwMode="auto">
            <a:xfrm>
              <a:off x="7305917" y="3618283"/>
              <a:ext cx="2387794" cy="1550718"/>
            </a:xfrm>
            <a:prstGeom prst="cloudCallout">
              <a:avLst>
                <a:gd name="adj1" fmla="val -90339"/>
                <a:gd name="adj2" fmla="val 18228"/>
              </a:avLst>
            </a:prstGeom>
            <a:solidFill>
              <a:srgbClr val="F8625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endParaRPr lang="en-US" altLang="zh-CN"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8" name="文本框 37"/>
            <p:cNvSpPr txBox="1"/>
            <p:nvPr/>
          </p:nvSpPr>
          <p:spPr>
            <a:xfrm>
              <a:off x="7642074" y="4073724"/>
              <a:ext cx="1826141" cy="584775"/>
            </a:xfrm>
            <a:prstGeom prst="rect">
              <a:avLst/>
            </a:prstGeom>
            <a:noFill/>
            <a:effectLst/>
          </p:spPr>
          <p:txBody>
            <a:bodyPr wrap="none" rtlCol="0">
              <a:spAutoFit/>
            </a:bodyPr>
            <a:lstStyle/>
            <a:p>
              <a:r>
                <a:rPr lang="zh-CN" altLang="en-US" sz="3200" dirty="0">
                  <a:solidFill>
                    <a:srgbClr val="FDFDFD"/>
                  </a:solidFill>
                  <a:latin typeface="微软雅黑" pitchFamily="34" charset="-122"/>
                  <a:ea typeface="微软雅黑" pitchFamily="34" charset="-122"/>
                </a:rPr>
                <a:t>方法</a:t>
              </a:r>
              <a:r>
                <a:rPr lang="zh-CN" altLang="en-US" sz="3200" dirty="0" smtClean="0">
                  <a:solidFill>
                    <a:srgbClr val="FDFDFD"/>
                  </a:solidFill>
                  <a:latin typeface="微软雅黑" pitchFamily="34" charset="-122"/>
                  <a:ea typeface="微软雅黑" pitchFamily="34" charset="-122"/>
                </a:rPr>
                <a:t>之四</a:t>
              </a:r>
              <a:endParaRPr lang="en-US" altLang="zh-CN" sz="3200" dirty="0">
                <a:solidFill>
                  <a:srgbClr val="FDFDFD"/>
                </a:solidFill>
                <a:latin typeface="微软雅黑" pitchFamily="34" charset="-122"/>
                <a:ea typeface="微软雅黑" pitchFamily="34" charset="-122"/>
              </a:endParaRPr>
            </a:p>
          </p:txBody>
        </p:sp>
      </p:grpSp>
      <p:sp>
        <p:nvSpPr>
          <p:cNvPr id="39" name="TextBox 12"/>
          <p:cNvSpPr txBox="1"/>
          <p:nvPr/>
        </p:nvSpPr>
        <p:spPr>
          <a:xfrm>
            <a:off x="73851" y="4035377"/>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TextBox 12"/>
          <p:cNvSpPr txBox="1"/>
          <p:nvPr/>
        </p:nvSpPr>
        <p:spPr>
          <a:xfrm>
            <a:off x="1058268" y="2109159"/>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TextBox 12"/>
          <p:cNvSpPr txBox="1"/>
          <p:nvPr/>
        </p:nvSpPr>
        <p:spPr>
          <a:xfrm>
            <a:off x="8886717" y="2114534"/>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Box 12"/>
          <p:cNvSpPr txBox="1"/>
          <p:nvPr/>
        </p:nvSpPr>
        <p:spPr>
          <a:xfrm>
            <a:off x="9835804" y="4035377"/>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530080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8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9" presetClass="entr" presetSubtype="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childTnLst>
                          </p:cTn>
                        </p:par>
                        <p:par>
                          <p:cTn id="13" fill="hold">
                            <p:stCondLst>
                              <p:cond delay="1250"/>
                            </p:stCondLst>
                            <p:childTnLst>
                              <p:par>
                                <p:cTn id="14" presetID="9"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dissolve">
                                      <p:cBhvr>
                                        <p:cTn id="16" dur="500"/>
                                        <p:tgtEl>
                                          <p:spTgt spid="27"/>
                                        </p:tgtEl>
                                      </p:cBhvr>
                                    </p:animEffect>
                                  </p:childTnLst>
                                </p:cTn>
                              </p:par>
                            </p:childTnLst>
                          </p:cTn>
                        </p:par>
                        <p:par>
                          <p:cTn id="17" fill="hold">
                            <p:stCondLst>
                              <p:cond delay="1750"/>
                            </p:stCondLst>
                            <p:childTnLst>
                              <p:par>
                                <p:cTn id="18" presetID="9" presetClass="entr" presetSubtype="0"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dissolve">
                                      <p:cBhvr>
                                        <p:cTn id="20" dur="500"/>
                                        <p:tgtEl>
                                          <p:spTgt spid="33"/>
                                        </p:tgtEl>
                                      </p:cBhvr>
                                    </p:animEffect>
                                  </p:childTnLst>
                                </p:cTn>
                              </p:par>
                            </p:childTnLst>
                          </p:cTn>
                        </p:par>
                        <p:par>
                          <p:cTn id="21" fill="hold">
                            <p:stCondLst>
                              <p:cond delay="2250"/>
                            </p:stCondLst>
                            <p:childTnLst>
                              <p:par>
                                <p:cTn id="22" presetID="9" presetClass="entr" presetSubtype="0"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dissolve">
                                      <p:cBhvr>
                                        <p:cTn id="24" dur="500"/>
                                        <p:tgtEl>
                                          <p:spTgt spid="36"/>
                                        </p:tgtEl>
                                      </p:cBhvr>
                                    </p:animEffect>
                                  </p:childTnLst>
                                </p:cTn>
                              </p:par>
                            </p:childTnLst>
                          </p:cTn>
                        </p:par>
                        <p:par>
                          <p:cTn id="25" fill="hold">
                            <p:stCondLst>
                              <p:cond delay="2750"/>
                            </p:stCondLst>
                            <p:childTnLst>
                              <p:par>
                                <p:cTn id="26" presetID="22" presetClass="entr" presetSubtype="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par>
                                <p:cTn id="35" presetID="22" presetClass="entr" presetSubtype="8" fill="hold" grpId="0" nodeType="withEffect">
                                  <p:stCondLst>
                                    <p:cond delay="75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9" grpId="0"/>
      <p:bldP spid="40" grpId="0"/>
      <p:bldP spid="41" grpId="0"/>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改进方法</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35437" y="2229778"/>
            <a:ext cx="4702601" cy="4056820"/>
            <a:chOff x="3535437" y="2229778"/>
            <a:chExt cx="4702601" cy="4056820"/>
          </a:xfrm>
        </p:grpSpPr>
        <p:sp>
          <p:nvSpPr>
            <p:cNvPr id="27" name="任意多边形 26"/>
            <p:cNvSpPr/>
            <p:nvPr/>
          </p:nvSpPr>
          <p:spPr>
            <a:xfrm rot="20794993">
              <a:off x="3535437" y="2575398"/>
              <a:ext cx="2859898" cy="1797293"/>
            </a:xfrm>
            <a:custGeom>
              <a:avLst/>
              <a:gdLst>
                <a:gd name="connsiteX0" fmla="*/ 1601408 w 3105659"/>
                <a:gd name="connsiteY0" fmla="*/ 25640 h 1951740"/>
                <a:gd name="connsiteX1" fmla="*/ 2340891 w 3105659"/>
                <a:gd name="connsiteY1" fmla="*/ 842319 h 1951740"/>
                <a:gd name="connsiteX2" fmla="*/ 2352079 w 3105659"/>
                <a:gd name="connsiteY2" fmla="*/ 926292 h 1951740"/>
                <a:gd name="connsiteX3" fmla="*/ 2386570 w 3105659"/>
                <a:gd name="connsiteY3" fmla="*/ 913103 h 1951740"/>
                <a:gd name="connsiteX4" fmla="*/ 2687887 w 3105659"/>
                <a:gd name="connsiteY4" fmla="*/ 909007 h 1951740"/>
                <a:gd name="connsiteX5" fmla="*/ 3095739 w 3105659"/>
                <a:gd name="connsiteY5" fmla="*/ 1451145 h 1951740"/>
                <a:gd name="connsiteX6" fmla="*/ 2952802 w 3105659"/>
                <a:gd name="connsiteY6" fmla="*/ 1665767 h 1951740"/>
                <a:gd name="connsiteX7" fmla="*/ 2941515 w 3105659"/>
                <a:gd name="connsiteY7" fmla="*/ 1672735 h 1951740"/>
                <a:gd name="connsiteX8" fmla="*/ 2934818 w 3105659"/>
                <a:gd name="connsiteY8" fmla="*/ 1681756 h 1951740"/>
                <a:gd name="connsiteX9" fmla="*/ 2409953 w 3105659"/>
                <a:gd name="connsiteY9" fmla="*/ 1885822 h 1951740"/>
                <a:gd name="connsiteX10" fmla="*/ 2221729 w 3105659"/>
                <a:gd name="connsiteY10" fmla="*/ 1865013 h 1951740"/>
                <a:gd name="connsiteX11" fmla="*/ 2203416 w 3105659"/>
                <a:gd name="connsiteY11" fmla="*/ 1859737 h 1951740"/>
                <a:gd name="connsiteX12" fmla="*/ 2154441 w 3105659"/>
                <a:gd name="connsiteY12" fmla="*/ 1850320 h 1951740"/>
                <a:gd name="connsiteX13" fmla="*/ 2065945 w 3105659"/>
                <a:gd name="connsiteY13" fmla="*/ 1823526 h 1951740"/>
                <a:gd name="connsiteX14" fmla="*/ 2025747 w 3105659"/>
                <a:gd name="connsiteY14" fmla="*/ 1806746 h 1951740"/>
                <a:gd name="connsiteX15" fmla="*/ 1878644 w 3105659"/>
                <a:gd name="connsiteY15" fmla="*/ 1785041 h 1951740"/>
                <a:gd name="connsiteX16" fmla="*/ 1603116 w 3105659"/>
                <a:gd name="connsiteY16" fmla="*/ 1805430 h 1951740"/>
                <a:gd name="connsiteX17" fmla="*/ 1550300 w 3105659"/>
                <a:gd name="connsiteY17" fmla="*/ 1820359 h 1951740"/>
                <a:gd name="connsiteX18" fmla="*/ 1550032 w 3105659"/>
                <a:gd name="connsiteY18" fmla="*/ 1820741 h 1951740"/>
                <a:gd name="connsiteX19" fmla="*/ 1545756 w 3105659"/>
                <a:gd name="connsiteY19" fmla="*/ 1821644 h 1951740"/>
                <a:gd name="connsiteX20" fmla="*/ 1500359 w 3105659"/>
                <a:gd name="connsiteY20" fmla="*/ 1834476 h 1951740"/>
                <a:gd name="connsiteX21" fmla="*/ 1355305 w 3105659"/>
                <a:gd name="connsiteY21" fmla="*/ 1894020 h 1951740"/>
                <a:gd name="connsiteX22" fmla="*/ 1355268 w 3105659"/>
                <a:gd name="connsiteY22" fmla="*/ 1894036 h 1951740"/>
                <a:gd name="connsiteX23" fmla="*/ 1266979 w 3105659"/>
                <a:gd name="connsiteY23" fmla="*/ 1951740 h 1951740"/>
                <a:gd name="connsiteX24" fmla="*/ 1240899 w 3105659"/>
                <a:gd name="connsiteY24" fmla="*/ 1902486 h 1951740"/>
                <a:gd name="connsiteX25" fmla="*/ 603974 w 3105659"/>
                <a:gd name="connsiteY25" fmla="*/ 1454086 h 1951740"/>
                <a:gd name="connsiteX26" fmla="*/ 588602 w 3105659"/>
                <a:gd name="connsiteY26" fmla="*/ 1451818 h 1951740"/>
                <a:gd name="connsiteX27" fmla="*/ 588412 w 3105659"/>
                <a:gd name="connsiteY27" fmla="*/ 1451441 h 1951740"/>
                <a:gd name="connsiteX28" fmla="*/ 459988 w 3105659"/>
                <a:gd name="connsiteY28" fmla="*/ 1429623 h 1951740"/>
                <a:gd name="connsiteX29" fmla="*/ 50475 w 3105659"/>
                <a:gd name="connsiteY29" fmla="*/ 1468566 h 1951740"/>
                <a:gd name="connsiteX30" fmla="*/ 8426 w 3105659"/>
                <a:gd name="connsiteY30" fmla="*/ 1485827 h 1951740"/>
                <a:gd name="connsiteX31" fmla="*/ 1967 w 3105659"/>
                <a:gd name="connsiteY31" fmla="*/ 1431665 h 1951740"/>
                <a:gd name="connsiteX32" fmla="*/ 22829 w 3105659"/>
                <a:gd name="connsiteY32" fmla="*/ 1181530 h 1951740"/>
                <a:gd name="connsiteX33" fmla="*/ 543461 w 3105659"/>
                <a:gd name="connsiteY33" fmla="*/ 594345 h 1951740"/>
                <a:gd name="connsiteX34" fmla="*/ 558414 w 3105659"/>
                <a:gd name="connsiteY34" fmla="*/ 590358 h 1951740"/>
                <a:gd name="connsiteX35" fmla="*/ 634932 w 3105659"/>
                <a:gd name="connsiteY35" fmla="*/ 434743 h 1951740"/>
                <a:gd name="connsiteX36" fmla="*/ 1228391 w 3105659"/>
                <a:gd name="connsiteY36" fmla="*/ 15653 h 1951740"/>
                <a:gd name="connsiteX37" fmla="*/ 1601408 w 3105659"/>
                <a:gd name="connsiteY37" fmla="*/ 25640 h 195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105659" h="1951740">
                  <a:moveTo>
                    <a:pt x="1601408" y="25640"/>
                  </a:moveTo>
                  <a:cubicBezTo>
                    <a:pt x="1960687" y="114485"/>
                    <a:pt x="2260866" y="426603"/>
                    <a:pt x="2340891" y="842319"/>
                  </a:cubicBezTo>
                  <a:lnTo>
                    <a:pt x="2352079" y="926292"/>
                  </a:lnTo>
                  <a:lnTo>
                    <a:pt x="2386570" y="913103"/>
                  </a:lnTo>
                  <a:cubicBezTo>
                    <a:pt x="2478514" y="887070"/>
                    <a:pt x="2582624" y="883897"/>
                    <a:pt x="2687887" y="909007"/>
                  </a:cubicBezTo>
                  <a:cubicBezTo>
                    <a:pt x="2968588" y="975966"/>
                    <a:pt x="3151190" y="1218690"/>
                    <a:pt x="3095739" y="1451145"/>
                  </a:cubicBezTo>
                  <a:cubicBezTo>
                    <a:pt x="3074945" y="1538316"/>
                    <a:pt x="3023628" y="1611664"/>
                    <a:pt x="2952802" y="1665767"/>
                  </a:cubicBezTo>
                  <a:lnTo>
                    <a:pt x="2941515" y="1672735"/>
                  </a:lnTo>
                  <a:lnTo>
                    <a:pt x="2934818" y="1681756"/>
                  </a:lnTo>
                  <a:cubicBezTo>
                    <a:pt x="2821070" y="1804875"/>
                    <a:pt x="2628439" y="1885822"/>
                    <a:pt x="2409953" y="1885822"/>
                  </a:cubicBezTo>
                  <a:cubicBezTo>
                    <a:pt x="2344408" y="1885822"/>
                    <a:pt x="2281189" y="1878536"/>
                    <a:pt x="2221729" y="1865013"/>
                  </a:cubicBezTo>
                  <a:lnTo>
                    <a:pt x="2203416" y="1859737"/>
                  </a:lnTo>
                  <a:lnTo>
                    <a:pt x="2154441" y="1850320"/>
                  </a:lnTo>
                  <a:cubicBezTo>
                    <a:pt x="2124501" y="1842916"/>
                    <a:pt x="2094971" y="1833962"/>
                    <a:pt x="2065945" y="1823526"/>
                  </a:cubicBezTo>
                  <a:lnTo>
                    <a:pt x="2025747" y="1806746"/>
                  </a:lnTo>
                  <a:lnTo>
                    <a:pt x="1878644" y="1785041"/>
                  </a:lnTo>
                  <a:cubicBezTo>
                    <a:pt x="1783884" y="1779579"/>
                    <a:pt x="1691193" y="1786819"/>
                    <a:pt x="1603116" y="1805430"/>
                  </a:cubicBezTo>
                  <a:lnTo>
                    <a:pt x="1550300" y="1820359"/>
                  </a:lnTo>
                  <a:lnTo>
                    <a:pt x="1550032" y="1820741"/>
                  </a:lnTo>
                  <a:lnTo>
                    <a:pt x="1545756" y="1821644"/>
                  </a:lnTo>
                  <a:lnTo>
                    <a:pt x="1500359" y="1834476"/>
                  </a:lnTo>
                  <a:lnTo>
                    <a:pt x="1355305" y="1894020"/>
                  </a:lnTo>
                  <a:lnTo>
                    <a:pt x="1355268" y="1894036"/>
                  </a:lnTo>
                  <a:lnTo>
                    <a:pt x="1266979" y="1951740"/>
                  </a:lnTo>
                  <a:lnTo>
                    <a:pt x="1240899" y="1902486"/>
                  </a:lnTo>
                  <a:cubicBezTo>
                    <a:pt x="1111209" y="1689954"/>
                    <a:pt x="885110" y="1521148"/>
                    <a:pt x="603974" y="1454086"/>
                  </a:cubicBezTo>
                  <a:lnTo>
                    <a:pt x="588602" y="1451818"/>
                  </a:lnTo>
                  <a:lnTo>
                    <a:pt x="588412" y="1451441"/>
                  </a:lnTo>
                  <a:lnTo>
                    <a:pt x="459988" y="1429623"/>
                  </a:lnTo>
                  <a:cubicBezTo>
                    <a:pt x="316919" y="1415022"/>
                    <a:pt x="177552" y="1429504"/>
                    <a:pt x="50475" y="1468566"/>
                  </a:cubicBezTo>
                  <a:lnTo>
                    <a:pt x="8426" y="1485827"/>
                  </a:lnTo>
                  <a:lnTo>
                    <a:pt x="1967" y="1431665"/>
                  </a:lnTo>
                  <a:cubicBezTo>
                    <a:pt x="-3705" y="1349722"/>
                    <a:pt x="2778" y="1265584"/>
                    <a:pt x="22829" y="1181530"/>
                  </a:cubicBezTo>
                  <a:cubicBezTo>
                    <a:pt x="89665" y="901347"/>
                    <a:pt x="291422" y="688392"/>
                    <a:pt x="543461" y="594345"/>
                  </a:cubicBezTo>
                  <a:lnTo>
                    <a:pt x="558414" y="590358"/>
                  </a:lnTo>
                  <a:lnTo>
                    <a:pt x="634932" y="434743"/>
                  </a:lnTo>
                  <a:cubicBezTo>
                    <a:pt x="766332" y="221097"/>
                    <a:pt x="974533" y="64521"/>
                    <a:pt x="1228391" y="15653"/>
                  </a:cubicBezTo>
                  <a:cubicBezTo>
                    <a:pt x="1355320" y="-8781"/>
                    <a:pt x="1481647" y="-3975"/>
                    <a:pt x="1601408" y="25640"/>
                  </a:cubicBez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747730">
              <a:off x="3663366" y="4221815"/>
              <a:ext cx="1183304" cy="702380"/>
            </a:xfrm>
            <a:custGeom>
              <a:avLst/>
              <a:gdLst>
                <a:gd name="connsiteX0" fmla="*/ 531206 w 1284989"/>
                <a:gd name="connsiteY0" fmla="*/ 10988 h 762738"/>
                <a:gd name="connsiteX1" fmla="*/ 682577 w 1284989"/>
                <a:gd name="connsiteY1" fmla="*/ 0 h 762738"/>
                <a:gd name="connsiteX2" fmla="*/ 1250513 w 1284989"/>
                <a:gd name="connsiteY2" fmla="*/ 186896 h 762738"/>
                <a:gd name="connsiteX3" fmla="*/ 1274941 w 1284989"/>
                <a:gd name="connsiteY3" fmla="*/ 211021 h 762738"/>
                <a:gd name="connsiteX4" fmla="*/ 1274258 w 1284989"/>
                <a:gd name="connsiteY4" fmla="*/ 212959 h 762738"/>
                <a:gd name="connsiteX5" fmla="*/ 1270922 w 1284989"/>
                <a:gd name="connsiteY5" fmla="*/ 546350 h 762738"/>
                <a:gd name="connsiteX6" fmla="*/ 1284989 w 1284989"/>
                <a:gd name="connsiteY6" fmla="*/ 587073 h 762738"/>
                <a:gd name="connsiteX7" fmla="*/ 1242693 w 1284989"/>
                <a:gd name="connsiteY7" fmla="*/ 622241 h 762738"/>
                <a:gd name="connsiteX8" fmla="*/ 737677 w 1284989"/>
                <a:gd name="connsiteY8" fmla="*/ 762738 h 762738"/>
                <a:gd name="connsiteX9" fmla="*/ 1845 w 1284989"/>
                <a:gd name="connsiteY9" fmla="*/ 330907 h 762738"/>
                <a:gd name="connsiteX10" fmla="*/ 0 w 1284989"/>
                <a:gd name="connsiteY10" fmla="*/ 317724 h 762738"/>
                <a:gd name="connsiteX11" fmla="*/ 59761 w 1284989"/>
                <a:gd name="connsiteY11" fmla="*/ 238446 h 762738"/>
                <a:gd name="connsiteX12" fmla="*/ 531206 w 1284989"/>
                <a:gd name="connsiteY12" fmla="*/ 10988 h 76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989" h="762738">
                  <a:moveTo>
                    <a:pt x="531206" y="10988"/>
                  </a:moveTo>
                  <a:cubicBezTo>
                    <a:pt x="580100" y="3784"/>
                    <a:pt x="630725" y="0"/>
                    <a:pt x="682577" y="0"/>
                  </a:cubicBezTo>
                  <a:cubicBezTo>
                    <a:pt x="909430" y="0"/>
                    <a:pt x="1112793" y="72416"/>
                    <a:pt x="1250513" y="186896"/>
                  </a:cubicBezTo>
                  <a:lnTo>
                    <a:pt x="1274941" y="211021"/>
                  </a:lnTo>
                  <a:lnTo>
                    <a:pt x="1274258" y="212959"/>
                  </a:lnTo>
                  <a:cubicBezTo>
                    <a:pt x="1248519" y="320892"/>
                    <a:pt x="1246059" y="433848"/>
                    <a:pt x="1270922" y="546350"/>
                  </a:cubicBezTo>
                  <a:lnTo>
                    <a:pt x="1284989" y="587073"/>
                  </a:lnTo>
                  <a:lnTo>
                    <a:pt x="1242693" y="622241"/>
                  </a:lnTo>
                  <a:cubicBezTo>
                    <a:pt x="1109310" y="709534"/>
                    <a:pt x="932122" y="762738"/>
                    <a:pt x="737677" y="762738"/>
                  </a:cubicBezTo>
                  <a:cubicBezTo>
                    <a:pt x="374713" y="762738"/>
                    <a:pt x="71882" y="577353"/>
                    <a:pt x="1845" y="330907"/>
                  </a:cubicBezTo>
                  <a:lnTo>
                    <a:pt x="0" y="317724"/>
                  </a:lnTo>
                  <a:lnTo>
                    <a:pt x="59761" y="238446"/>
                  </a:lnTo>
                  <a:cubicBezTo>
                    <a:pt x="167742" y="123357"/>
                    <a:pt x="335630" y="39805"/>
                    <a:pt x="531206" y="10988"/>
                  </a:cubicBezTo>
                  <a:close/>
                </a:path>
              </a:pathLst>
            </a:cu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141227">
              <a:off x="5151652" y="3741739"/>
              <a:ext cx="2985762" cy="2544859"/>
            </a:xfrm>
            <a:custGeom>
              <a:avLst/>
              <a:gdLst>
                <a:gd name="connsiteX0" fmla="*/ 1825588 w 3242338"/>
                <a:gd name="connsiteY0" fmla="*/ 1984943 h 2763547"/>
                <a:gd name="connsiteX1" fmla="*/ 1836874 w 3242338"/>
                <a:gd name="connsiteY1" fmla="*/ 1996191 h 2763547"/>
                <a:gd name="connsiteX2" fmla="*/ 1849543 w 3242338"/>
                <a:gd name="connsiteY2" fmla="*/ 2005700 h 2763547"/>
                <a:gd name="connsiteX3" fmla="*/ 1637945 w 3242338"/>
                <a:gd name="connsiteY3" fmla="*/ 1762963 h 2763547"/>
                <a:gd name="connsiteX4" fmla="*/ 1645990 w 3242338"/>
                <a:gd name="connsiteY4" fmla="*/ 1777330 h 2763547"/>
                <a:gd name="connsiteX5" fmla="*/ 1655989 w 3242338"/>
                <a:gd name="connsiteY5" fmla="*/ 1790519 h 2763547"/>
                <a:gd name="connsiteX6" fmla="*/ 1564403 w 3242338"/>
                <a:gd name="connsiteY6" fmla="*/ 1626628 h 2763547"/>
                <a:gd name="connsiteX7" fmla="*/ 1564402 w 3242338"/>
                <a:gd name="connsiteY7" fmla="*/ 1626628 h 2763547"/>
                <a:gd name="connsiteX8" fmla="*/ 1569631 w 3242338"/>
                <a:gd name="connsiteY8" fmla="*/ 1639162 h 2763547"/>
                <a:gd name="connsiteX9" fmla="*/ 1572574 w 3242338"/>
                <a:gd name="connsiteY9" fmla="*/ 1646220 h 2763547"/>
                <a:gd name="connsiteX10" fmla="*/ 1572574 w 3242338"/>
                <a:gd name="connsiteY10" fmla="*/ 1646219 h 2763547"/>
                <a:gd name="connsiteX11" fmla="*/ 1569631 w 3242338"/>
                <a:gd name="connsiteY11" fmla="*/ 1639162 h 2763547"/>
                <a:gd name="connsiteX12" fmla="*/ 2421499 w 3242338"/>
                <a:gd name="connsiteY12" fmla="*/ 67356 h 2763547"/>
                <a:gd name="connsiteX13" fmla="*/ 2874075 w 3242338"/>
                <a:gd name="connsiteY13" fmla="*/ 971945 h 2763547"/>
                <a:gd name="connsiteX14" fmla="*/ 2845797 w 3242338"/>
                <a:gd name="connsiteY14" fmla="*/ 1056254 h 2763547"/>
                <a:gd name="connsiteX15" fmla="*/ 2827733 w 3242338"/>
                <a:gd name="connsiteY15" fmla="*/ 1053385 h 2763547"/>
                <a:gd name="connsiteX16" fmla="*/ 2816928 w 3242338"/>
                <a:gd name="connsiteY16" fmla="*/ 1072024 h 2763547"/>
                <a:gd name="connsiteX17" fmla="*/ 2805685 w 3242338"/>
                <a:gd name="connsiteY17" fmla="*/ 1069189 h 2763547"/>
                <a:gd name="connsiteX18" fmla="*/ 2742888 w 3242338"/>
                <a:gd name="connsiteY18" fmla="*/ 1063991 h 2763547"/>
                <a:gd name="connsiteX19" fmla="*/ 2330534 w 3242338"/>
                <a:gd name="connsiteY19" fmla="*/ 1515115 h 2763547"/>
                <a:gd name="connsiteX20" fmla="*/ 2333357 w 3242338"/>
                <a:gd name="connsiteY20" fmla="*/ 1545752 h 2763547"/>
                <a:gd name="connsiteX21" fmla="*/ 2345126 w 3242338"/>
                <a:gd name="connsiteY21" fmla="*/ 1544857 h 2763547"/>
                <a:gd name="connsiteX22" fmla="*/ 2428230 w 3242338"/>
                <a:gd name="connsiteY22" fmla="*/ 1551179 h 2763547"/>
                <a:gd name="connsiteX23" fmla="*/ 2431492 w 3242338"/>
                <a:gd name="connsiteY23" fmla="*/ 1551944 h 2763547"/>
                <a:gd name="connsiteX24" fmla="*/ 2450035 w 3242338"/>
                <a:gd name="connsiteY24" fmla="*/ 1486590 h 2763547"/>
                <a:gd name="connsiteX25" fmla="*/ 2829984 w 3242338"/>
                <a:gd name="connsiteY25" fmla="*/ 1211063 h 2763547"/>
                <a:gd name="connsiteX26" fmla="*/ 3242338 w 3242338"/>
                <a:gd name="connsiteY26" fmla="*/ 1662187 h 2763547"/>
                <a:gd name="connsiteX27" fmla="*/ 2913088 w 3242338"/>
                <a:gd name="connsiteY27" fmla="*/ 2104146 h 2763547"/>
                <a:gd name="connsiteX28" fmla="*/ 2892857 w 3242338"/>
                <a:gd name="connsiteY28" fmla="*/ 2106378 h 2763547"/>
                <a:gd name="connsiteX29" fmla="*/ 2864516 w 3242338"/>
                <a:gd name="connsiteY29" fmla="*/ 2124280 h 2763547"/>
                <a:gd name="connsiteX30" fmla="*/ 2666629 w 3242338"/>
                <a:gd name="connsiteY30" fmla="*/ 2203185 h 2763547"/>
                <a:gd name="connsiteX31" fmla="*/ 2031423 w 3242338"/>
                <a:gd name="connsiteY31" fmla="*/ 2128354 h 2763547"/>
                <a:gd name="connsiteX32" fmla="*/ 2020176 w 3242338"/>
                <a:gd name="connsiteY32" fmla="*/ 2121836 h 2763547"/>
                <a:gd name="connsiteX33" fmla="*/ 1959700 w 3242338"/>
                <a:gd name="connsiteY33" fmla="*/ 2191565 h 2763547"/>
                <a:gd name="connsiteX34" fmla="*/ 1883024 w 3242338"/>
                <a:gd name="connsiteY34" fmla="*/ 2391451 h 2763547"/>
                <a:gd name="connsiteX35" fmla="*/ 1932242 w 3242338"/>
                <a:gd name="connsiteY35" fmla="*/ 2653466 h 2763547"/>
                <a:gd name="connsiteX36" fmla="*/ 1975533 w 3242338"/>
                <a:gd name="connsiteY36" fmla="*/ 2716102 h 2763547"/>
                <a:gd name="connsiteX37" fmla="*/ 1806147 w 3242338"/>
                <a:gd name="connsiteY37" fmla="*/ 2763547 h 2763547"/>
                <a:gd name="connsiteX38" fmla="*/ 1742459 w 3242338"/>
                <a:gd name="connsiteY38" fmla="*/ 2729021 h 2763547"/>
                <a:gd name="connsiteX39" fmla="*/ 1291722 w 3242338"/>
                <a:gd name="connsiteY39" fmla="*/ 1854930 h 2763547"/>
                <a:gd name="connsiteX40" fmla="*/ 1310741 w 3242338"/>
                <a:gd name="connsiteY40" fmla="*/ 1648950 h 2763547"/>
                <a:gd name="connsiteX41" fmla="*/ 1321307 w 3242338"/>
                <a:gd name="connsiteY41" fmla="*/ 1604091 h 2763547"/>
                <a:gd name="connsiteX42" fmla="*/ 1261650 w 3242338"/>
                <a:gd name="connsiteY42" fmla="*/ 1587335 h 2763547"/>
                <a:gd name="connsiteX43" fmla="*/ 1181645 w 3242338"/>
                <a:gd name="connsiteY43" fmla="*/ 1555918 h 2763547"/>
                <a:gd name="connsiteX44" fmla="*/ 910815 w 3242338"/>
                <a:gd name="connsiteY44" fmla="*/ 1361600 h 2763547"/>
                <a:gd name="connsiteX45" fmla="*/ 864208 w 3242338"/>
                <a:gd name="connsiteY45" fmla="*/ 1300512 h 2763547"/>
                <a:gd name="connsiteX46" fmla="*/ 776918 w 3242338"/>
                <a:gd name="connsiteY46" fmla="*/ 1309256 h 2763547"/>
                <a:gd name="connsiteX47" fmla="*/ 445868 w 3242338"/>
                <a:gd name="connsiteY47" fmla="*/ 1242344 h 2763547"/>
                <a:gd name="connsiteX48" fmla="*/ 18969 w 3242338"/>
                <a:gd name="connsiteY48" fmla="*/ 380228 h 2763547"/>
                <a:gd name="connsiteX49" fmla="*/ 20207 w 3242338"/>
                <a:gd name="connsiteY49" fmla="*/ 375816 h 2763547"/>
                <a:gd name="connsiteX50" fmla="*/ 78969 w 3242338"/>
                <a:gd name="connsiteY50" fmla="*/ 311136 h 2763547"/>
                <a:gd name="connsiteX51" fmla="*/ 625108 w 3242338"/>
                <a:gd name="connsiteY51" fmla="*/ 73693 h 2763547"/>
                <a:gd name="connsiteX52" fmla="*/ 880424 w 3242338"/>
                <a:gd name="connsiteY52" fmla="*/ 120441 h 2763547"/>
                <a:gd name="connsiteX53" fmla="*/ 957122 w 3242338"/>
                <a:gd name="connsiteY53" fmla="*/ 154439 h 2763547"/>
                <a:gd name="connsiteX54" fmla="*/ 1031375 w 3242338"/>
                <a:gd name="connsiteY54" fmla="*/ 203687 h 2763547"/>
                <a:gd name="connsiteX55" fmla="*/ 1477614 w 3242338"/>
                <a:gd name="connsiteY55" fmla="*/ 327043 h 2763547"/>
                <a:gd name="connsiteX56" fmla="*/ 2139593 w 3242338"/>
                <a:gd name="connsiteY56" fmla="*/ 27690 h 2763547"/>
                <a:gd name="connsiteX57" fmla="*/ 2162644 w 3242338"/>
                <a:gd name="connsiteY57" fmla="*/ 0 h 2763547"/>
                <a:gd name="connsiteX58" fmla="*/ 2189600 w 3242338"/>
                <a:gd name="connsiteY58" fmla="*/ 2008 h 2763547"/>
                <a:gd name="connsiteX59" fmla="*/ 2421499 w 3242338"/>
                <a:gd name="connsiteY59" fmla="*/ 67356 h 27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42338" h="2763547">
                  <a:moveTo>
                    <a:pt x="1825588" y="1984943"/>
                  </a:moveTo>
                  <a:lnTo>
                    <a:pt x="1836874" y="1996191"/>
                  </a:lnTo>
                  <a:lnTo>
                    <a:pt x="1849543" y="2005700"/>
                  </a:lnTo>
                  <a:close/>
                  <a:moveTo>
                    <a:pt x="1637945" y="1762963"/>
                  </a:moveTo>
                  <a:lnTo>
                    <a:pt x="1645990" y="1777330"/>
                  </a:lnTo>
                  <a:lnTo>
                    <a:pt x="1655989" y="1790519"/>
                  </a:lnTo>
                  <a:close/>
                  <a:moveTo>
                    <a:pt x="1564403" y="1626628"/>
                  </a:moveTo>
                  <a:lnTo>
                    <a:pt x="1564402" y="1626628"/>
                  </a:lnTo>
                  <a:lnTo>
                    <a:pt x="1569631" y="1639162"/>
                  </a:lnTo>
                  <a:lnTo>
                    <a:pt x="1572574" y="1646220"/>
                  </a:lnTo>
                  <a:lnTo>
                    <a:pt x="1572574" y="1646219"/>
                  </a:lnTo>
                  <a:lnTo>
                    <a:pt x="1569631" y="1639162"/>
                  </a:lnTo>
                  <a:close/>
                  <a:moveTo>
                    <a:pt x="2421499" y="67356"/>
                  </a:moveTo>
                  <a:cubicBezTo>
                    <a:pt x="2774317" y="226755"/>
                    <a:pt x="2955912" y="609360"/>
                    <a:pt x="2874075" y="971945"/>
                  </a:cubicBezTo>
                  <a:lnTo>
                    <a:pt x="2845797" y="1056254"/>
                  </a:lnTo>
                  <a:lnTo>
                    <a:pt x="2827733" y="1053385"/>
                  </a:lnTo>
                  <a:lnTo>
                    <a:pt x="2816928" y="1072024"/>
                  </a:lnTo>
                  <a:lnTo>
                    <a:pt x="2805685" y="1069189"/>
                  </a:lnTo>
                  <a:cubicBezTo>
                    <a:pt x="2785210" y="1065766"/>
                    <a:pt x="2764238" y="1063991"/>
                    <a:pt x="2742888" y="1063991"/>
                  </a:cubicBezTo>
                  <a:cubicBezTo>
                    <a:pt x="2515151" y="1063992"/>
                    <a:pt x="2330534" y="1265966"/>
                    <a:pt x="2330534" y="1515115"/>
                  </a:cubicBezTo>
                  <a:lnTo>
                    <a:pt x="2333357" y="1545752"/>
                  </a:lnTo>
                  <a:lnTo>
                    <a:pt x="2345126" y="1544857"/>
                  </a:lnTo>
                  <a:cubicBezTo>
                    <a:pt x="2373593" y="1544857"/>
                    <a:pt x="2401386" y="1547034"/>
                    <a:pt x="2428230" y="1551179"/>
                  </a:cubicBezTo>
                  <a:lnTo>
                    <a:pt x="2431492" y="1551944"/>
                  </a:lnTo>
                  <a:lnTo>
                    <a:pt x="2450035" y="1486590"/>
                  </a:lnTo>
                  <a:cubicBezTo>
                    <a:pt x="2512634" y="1324675"/>
                    <a:pt x="2659181" y="1211064"/>
                    <a:pt x="2829984" y="1211063"/>
                  </a:cubicBezTo>
                  <a:cubicBezTo>
                    <a:pt x="3057721" y="1211064"/>
                    <a:pt x="3242338" y="1413038"/>
                    <a:pt x="3242338" y="1662187"/>
                  </a:cubicBezTo>
                  <a:cubicBezTo>
                    <a:pt x="3242338" y="1880193"/>
                    <a:pt x="3100991" y="2062081"/>
                    <a:pt x="2913088" y="2104146"/>
                  </a:cubicBezTo>
                  <a:lnTo>
                    <a:pt x="2892857" y="2106378"/>
                  </a:lnTo>
                  <a:lnTo>
                    <a:pt x="2864516" y="2124280"/>
                  </a:lnTo>
                  <a:cubicBezTo>
                    <a:pt x="2803131" y="2158065"/>
                    <a:pt x="2736964" y="2184756"/>
                    <a:pt x="2666629" y="2203185"/>
                  </a:cubicBezTo>
                  <a:cubicBezTo>
                    <a:pt x="2447812" y="2260519"/>
                    <a:pt x="2224921" y="2228378"/>
                    <a:pt x="2031423" y="2128354"/>
                  </a:cubicBezTo>
                  <a:lnTo>
                    <a:pt x="2020176" y="2121836"/>
                  </a:lnTo>
                  <a:lnTo>
                    <a:pt x="1959700" y="2191565"/>
                  </a:lnTo>
                  <a:cubicBezTo>
                    <a:pt x="1918684" y="2250900"/>
                    <a:pt x="1891832" y="2318334"/>
                    <a:pt x="1883024" y="2391451"/>
                  </a:cubicBezTo>
                  <a:cubicBezTo>
                    <a:pt x="1872014" y="2482849"/>
                    <a:pt x="1890500" y="2572313"/>
                    <a:pt x="1932242" y="2653466"/>
                  </a:cubicBezTo>
                  <a:lnTo>
                    <a:pt x="1975533" y="2716102"/>
                  </a:lnTo>
                  <a:lnTo>
                    <a:pt x="1806147" y="2763547"/>
                  </a:lnTo>
                  <a:lnTo>
                    <a:pt x="1742459" y="2729021"/>
                  </a:lnTo>
                  <a:cubicBezTo>
                    <a:pt x="1472231" y="2549764"/>
                    <a:pt x="1291722" y="2225361"/>
                    <a:pt x="1291722" y="1854930"/>
                  </a:cubicBezTo>
                  <a:cubicBezTo>
                    <a:pt x="1291722" y="1784371"/>
                    <a:pt x="1298271" y="1715483"/>
                    <a:pt x="1310741" y="1648950"/>
                  </a:cubicBezTo>
                  <a:lnTo>
                    <a:pt x="1321307" y="1604091"/>
                  </a:lnTo>
                  <a:lnTo>
                    <a:pt x="1261650" y="1587335"/>
                  </a:lnTo>
                  <a:cubicBezTo>
                    <a:pt x="1234755" y="1578311"/>
                    <a:pt x="1208056" y="1567850"/>
                    <a:pt x="1181645" y="1555918"/>
                  </a:cubicBezTo>
                  <a:cubicBezTo>
                    <a:pt x="1076000" y="1508189"/>
                    <a:pt x="984970" y="1441439"/>
                    <a:pt x="910815" y="1361600"/>
                  </a:cubicBezTo>
                  <a:lnTo>
                    <a:pt x="864208" y="1300512"/>
                  </a:lnTo>
                  <a:lnTo>
                    <a:pt x="776918" y="1309256"/>
                  </a:lnTo>
                  <a:cubicBezTo>
                    <a:pt x="666278" y="1312238"/>
                    <a:pt x="553367" y="1290911"/>
                    <a:pt x="445868" y="1242344"/>
                  </a:cubicBezTo>
                  <a:cubicBezTo>
                    <a:pt x="111428" y="1091248"/>
                    <a:pt x="-59804" y="726578"/>
                    <a:pt x="18969" y="380228"/>
                  </a:cubicBezTo>
                  <a:lnTo>
                    <a:pt x="20207" y="375816"/>
                  </a:lnTo>
                  <a:lnTo>
                    <a:pt x="78969" y="311136"/>
                  </a:lnTo>
                  <a:cubicBezTo>
                    <a:pt x="227383" y="162800"/>
                    <a:pt x="417653" y="73693"/>
                    <a:pt x="625108" y="73693"/>
                  </a:cubicBezTo>
                  <a:cubicBezTo>
                    <a:pt x="714017" y="73693"/>
                    <a:pt x="799770" y="90060"/>
                    <a:pt x="880424" y="120441"/>
                  </a:cubicBezTo>
                  <a:lnTo>
                    <a:pt x="957122" y="154439"/>
                  </a:lnTo>
                  <a:lnTo>
                    <a:pt x="1031375" y="203687"/>
                  </a:lnTo>
                  <a:cubicBezTo>
                    <a:pt x="1164025" y="282357"/>
                    <a:pt x="1316039" y="327043"/>
                    <a:pt x="1477614" y="327043"/>
                  </a:cubicBezTo>
                  <a:cubicBezTo>
                    <a:pt x="1736133" y="327043"/>
                    <a:pt x="1970178" y="212645"/>
                    <a:pt x="2139593" y="27690"/>
                  </a:cubicBezTo>
                  <a:lnTo>
                    <a:pt x="2162644" y="0"/>
                  </a:lnTo>
                  <a:lnTo>
                    <a:pt x="2189600" y="2008"/>
                  </a:lnTo>
                  <a:cubicBezTo>
                    <a:pt x="2267797" y="11717"/>
                    <a:pt x="2345895" y="33199"/>
                    <a:pt x="2421499" y="67356"/>
                  </a:cubicBez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141227">
              <a:off x="7329839" y="3043248"/>
              <a:ext cx="908199" cy="1500623"/>
            </a:xfrm>
            <a:custGeom>
              <a:avLst/>
              <a:gdLst>
                <a:gd name="connsiteX0" fmla="*/ 824105 w 986243"/>
                <a:gd name="connsiteY0" fmla="*/ 0 h 1629576"/>
                <a:gd name="connsiteX1" fmla="*/ 868157 w 986243"/>
                <a:gd name="connsiteY1" fmla="*/ 90026 h 1629576"/>
                <a:gd name="connsiteX2" fmla="*/ 986243 w 986243"/>
                <a:gd name="connsiteY2" fmla="*/ 669014 h 1629576"/>
                <a:gd name="connsiteX3" fmla="*/ 630202 w 986243"/>
                <a:gd name="connsiteY3" fmla="*/ 1606320 h 1629576"/>
                <a:gd name="connsiteX4" fmla="*/ 605153 w 986243"/>
                <a:gd name="connsiteY4" fmla="*/ 1629576 h 1629576"/>
                <a:gd name="connsiteX5" fmla="*/ 604483 w 986243"/>
                <a:gd name="connsiteY5" fmla="*/ 1628227 h 1629576"/>
                <a:gd name="connsiteX6" fmla="*/ 351614 w 986243"/>
                <a:gd name="connsiteY6" fmla="*/ 1352163 h 1629576"/>
                <a:gd name="connsiteX7" fmla="*/ 199995 w 986243"/>
                <a:gd name="connsiteY7" fmla="*/ 1262318 h 1629576"/>
                <a:gd name="connsiteX8" fmla="*/ 204950 w 986243"/>
                <a:gd name="connsiteY8" fmla="*/ 1245645 h 1629576"/>
                <a:gd name="connsiteX9" fmla="*/ 234423 w 986243"/>
                <a:gd name="connsiteY9" fmla="*/ 990218 h 1629576"/>
                <a:gd name="connsiteX10" fmla="*/ 20645 w 986243"/>
                <a:gd name="connsiteY10" fmla="*/ 340095 h 1629576"/>
                <a:gd name="connsiteX11" fmla="*/ 0 w 986243"/>
                <a:gd name="connsiteY11" fmla="*/ 315295 h 1629576"/>
                <a:gd name="connsiteX12" fmla="*/ 39112 w 986243"/>
                <a:gd name="connsiteY12" fmla="*/ 284745 h 1629576"/>
                <a:gd name="connsiteX13" fmla="*/ 289737 w 986243"/>
                <a:gd name="connsiteY13" fmla="*/ 212270 h 1629576"/>
                <a:gd name="connsiteX14" fmla="*/ 380077 w 986243"/>
                <a:gd name="connsiteY14" fmla="*/ 220892 h 1629576"/>
                <a:gd name="connsiteX15" fmla="*/ 445353 w 986243"/>
                <a:gd name="connsiteY15" fmla="*/ 240075 h 1629576"/>
                <a:gd name="connsiteX16" fmla="*/ 446769 w 986243"/>
                <a:gd name="connsiteY16" fmla="*/ 241472 h 1629576"/>
                <a:gd name="connsiteX17" fmla="*/ 573435 w 986243"/>
                <a:gd name="connsiteY17" fmla="*/ 287733 h 1629576"/>
                <a:gd name="connsiteX18" fmla="*/ 733630 w 986243"/>
                <a:gd name="connsiteY18" fmla="*/ 208397 h 1629576"/>
                <a:gd name="connsiteX19" fmla="*/ 739243 w 986243"/>
                <a:gd name="connsiteY19" fmla="*/ 198443 h 1629576"/>
                <a:gd name="connsiteX20" fmla="*/ 741315 w 986243"/>
                <a:gd name="connsiteY20" fmla="*/ 198097 h 1629576"/>
                <a:gd name="connsiteX21" fmla="*/ 779811 w 986243"/>
                <a:gd name="connsiteY21" fmla="*/ 134082 h 1629576"/>
                <a:gd name="connsiteX22" fmla="*/ 810358 w 986243"/>
                <a:gd name="connsiteY22" fmla="*/ 54259 h 162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86243" h="1629576">
                  <a:moveTo>
                    <a:pt x="824105" y="0"/>
                  </a:moveTo>
                  <a:lnTo>
                    <a:pt x="868157" y="90026"/>
                  </a:lnTo>
                  <a:cubicBezTo>
                    <a:pt x="943466" y="262138"/>
                    <a:pt x="986243" y="459374"/>
                    <a:pt x="986243" y="669014"/>
                  </a:cubicBezTo>
                  <a:cubicBezTo>
                    <a:pt x="986243" y="1046367"/>
                    <a:pt x="847645" y="1383530"/>
                    <a:pt x="630202" y="1606320"/>
                  </a:cubicBezTo>
                  <a:lnTo>
                    <a:pt x="605153" y="1629576"/>
                  </a:lnTo>
                  <a:lnTo>
                    <a:pt x="604483" y="1628227"/>
                  </a:lnTo>
                  <a:cubicBezTo>
                    <a:pt x="537187" y="1519480"/>
                    <a:pt x="451225" y="1425632"/>
                    <a:pt x="351614" y="1352163"/>
                  </a:cubicBezTo>
                  <a:lnTo>
                    <a:pt x="199995" y="1262318"/>
                  </a:lnTo>
                  <a:lnTo>
                    <a:pt x="204950" y="1245645"/>
                  </a:lnTo>
                  <a:cubicBezTo>
                    <a:pt x="224190" y="1164004"/>
                    <a:pt x="234423" y="1078415"/>
                    <a:pt x="234423" y="990218"/>
                  </a:cubicBezTo>
                  <a:cubicBezTo>
                    <a:pt x="234423" y="743264"/>
                    <a:pt x="154197" y="516766"/>
                    <a:pt x="20645" y="340095"/>
                  </a:cubicBezTo>
                  <a:lnTo>
                    <a:pt x="0" y="315295"/>
                  </a:lnTo>
                  <a:lnTo>
                    <a:pt x="39112" y="284745"/>
                  </a:lnTo>
                  <a:cubicBezTo>
                    <a:pt x="110654" y="238987"/>
                    <a:pt x="196899" y="212270"/>
                    <a:pt x="289737" y="212270"/>
                  </a:cubicBezTo>
                  <a:cubicBezTo>
                    <a:pt x="320683" y="212270"/>
                    <a:pt x="350897" y="215239"/>
                    <a:pt x="380077" y="220892"/>
                  </a:cubicBezTo>
                  <a:lnTo>
                    <a:pt x="445353" y="240075"/>
                  </a:lnTo>
                  <a:lnTo>
                    <a:pt x="446769" y="241472"/>
                  </a:lnTo>
                  <a:cubicBezTo>
                    <a:pt x="482927" y="270679"/>
                    <a:pt x="526515" y="287733"/>
                    <a:pt x="573435" y="287733"/>
                  </a:cubicBezTo>
                  <a:cubicBezTo>
                    <a:pt x="635995" y="287733"/>
                    <a:pt x="692632" y="257414"/>
                    <a:pt x="733630" y="208397"/>
                  </a:cubicBezTo>
                  <a:lnTo>
                    <a:pt x="739243" y="198443"/>
                  </a:lnTo>
                  <a:lnTo>
                    <a:pt x="741315" y="198097"/>
                  </a:lnTo>
                  <a:lnTo>
                    <a:pt x="779811" y="134082"/>
                  </a:lnTo>
                  <a:cubicBezTo>
                    <a:pt x="791670" y="107832"/>
                    <a:pt x="801837" y="81192"/>
                    <a:pt x="810358" y="54259"/>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5120554" y="2229778"/>
              <a:ext cx="2477934" cy="1308496"/>
            </a:xfrm>
            <a:custGeom>
              <a:avLst/>
              <a:gdLst>
                <a:gd name="connsiteX0" fmla="*/ 753368 w 2690871"/>
                <a:gd name="connsiteY0" fmla="*/ 0 h 1420939"/>
                <a:gd name="connsiteX1" fmla="*/ 1297698 w 2690871"/>
                <a:gd name="connsiteY1" fmla="*/ 142516 h 1420939"/>
                <a:gd name="connsiteX2" fmla="*/ 1299739 w 2690871"/>
                <a:gd name="connsiteY2" fmla="*/ 143959 h 1420939"/>
                <a:gd name="connsiteX3" fmla="*/ 1338349 w 2690871"/>
                <a:gd name="connsiteY3" fmla="*/ 125997 h 1420939"/>
                <a:gd name="connsiteX4" fmla="*/ 1717305 w 2690871"/>
                <a:gd name="connsiteY4" fmla="*/ 60419 h 1420939"/>
                <a:gd name="connsiteX5" fmla="*/ 2690871 w 2690871"/>
                <a:gd name="connsiteY5" fmla="*/ 894898 h 1420939"/>
                <a:gd name="connsiteX6" fmla="*/ 2682146 w 2690871"/>
                <a:gd name="connsiteY6" fmla="*/ 969085 h 1420939"/>
                <a:gd name="connsiteX7" fmla="*/ 2680400 w 2690871"/>
                <a:gd name="connsiteY7" fmla="*/ 970253 h 1420939"/>
                <a:gd name="connsiteX8" fmla="*/ 2679383 w 2690871"/>
                <a:gd name="connsiteY8" fmla="*/ 981635 h 1420939"/>
                <a:gd name="connsiteX9" fmla="*/ 2566060 w 2690871"/>
                <a:gd name="connsiteY9" fmla="*/ 1119890 h 1420939"/>
                <a:gd name="connsiteX10" fmla="*/ 2431581 w 2690871"/>
                <a:gd name="connsiteY10" fmla="*/ 1129883 h 1420939"/>
                <a:gd name="connsiteX11" fmla="*/ 2429715 w 2690871"/>
                <a:gd name="connsiteY11" fmla="*/ 1129193 h 1420939"/>
                <a:gd name="connsiteX12" fmla="*/ 2362331 w 2690871"/>
                <a:gd name="connsiteY12" fmla="*/ 1138587 h 1420939"/>
                <a:gd name="connsiteX13" fmla="*/ 2276453 w 2690871"/>
                <a:gd name="connsiteY13" fmla="*/ 1167924 h 1420939"/>
                <a:gd name="connsiteX14" fmla="*/ 2077895 w 2690871"/>
                <a:gd name="connsiteY14" fmla="*/ 1337159 h 1420939"/>
                <a:gd name="connsiteX15" fmla="*/ 2048305 w 2690871"/>
                <a:gd name="connsiteY15" fmla="*/ 1393536 h 1420939"/>
                <a:gd name="connsiteX16" fmla="*/ 2000273 w 2690871"/>
                <a:gd name="connsiteY16" fmla="*/ 1384489 h 1420939"/>
                <a:gd name="connsiteX17" fmla="*/ 1723311 w 2690871"/>
                <a:gd name="connsiteY17" fmla="*/ 1397040 h 1420939"/>
                <a:gd name="connsiteX18" fmla="*/ 1633195 w 2690871"/>
                <a:gd name="connsiteY18" fmla="*/ 1420939 h 1420939"/>
                <a:gd name="connsiteX19" fmla="*/ 1628718 w 2690871"/>
                <a:gd name="connsiteY19" fmla="*/ 1395065 h 1420939"/>
                <a:gd name="connsiteX20" fmla="*/ 1475822 w 2690871"/>
                <a:gd name="connsiteY20" fmla="*/ 1103477 h 1420939"/>
                <a:gd name="connsiteX21" fmla="*/ 757097 w 2690871"/>
                <a:gd name="connsiteY21" fmla="*/ 920642 h 1420939"/>
                <a:gd name="connsiteX22" fmla="*/ 695022 w 2690871"/>
                <a:gd name="connsiteY22" fmla="*/ 949410 h 1420939"/>
                <a:gd name="connsiteX23" fmla="*/ 679284 w 2690871"/>
                <a:gd name="connsiteY23" fmla="*/ 915037 h 1420939"/>
                <a:gd name="connsiteX24" fmla="*/ 492527 w 2690871"/>
                <a:gd name="connsiteY24" fmla="*/ 650594 h 1420939"/>
                <a:gd name="connsiteX25" fmla="*/ 63158 w 2690871"/>
                <a:gd name="connsiteY25" fmla="*/ 333688 h 1420939"/>
                <a:gd name="connsiteX26" fmla="*/ 0 w 2690871"/>
                <a:gd name="connsiteY26" fmla="*/ 311891 h 1420939"/>
                <a:gd name="connsiteX27" fmla="*/ 64953 w 2690871"/>
                <a:gd name="connsiteY27" fmla="*/ 244413 h 1420939"/>
                <a:gd name="connsiteX28" fmla="*/ 753368 w 2690871"/>
                <a:gd name="connsiteY28" fmla="*/ 0 h 1420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690871" h="1420939">
                  <a:moveTo>
                    <a:pt x="753368" y="0"/>
                  </a:moveTo>
                  <a:cubicBezTo>
                    <a:pt x="955001" y="0"/>
                    <a:pt x="1142316" y="52539"/>
                    <a:pt x="1297698" y="142516"/>
                  </a:cubicBezTo>
                  <a:lnTo>
                    <a:pt x="1299739" y="143959"/>
                  </a:lnTo>
                  <a:lnTo>
                    <a:pt x="1338349" y="125997"/>
                  </a:lnTo>
                  <a:cubicBezTo>
                    <a:pt x="1454825" y="83770"/>
                    <a:pt x="1582884" y="60419"/>
                    <a:pt x="1717305" y="60419"/>
                  </a:cubicBezTo>
                  <a:cubicBezTo>
                    <a:pt x="2254991" y="60419"/>
                    <a:pt x="2690871" y="434028"/>
                    <a:pt x="2690871" y="894898"/>
                  </a:cubicBezTo>
                  <a:lnTo>
                    <a:pt x="2682146" y="969085"/>
                  </a:lnTo>
                  <a:lnTo>
                    <a:pt x="2680400" y="970253"/>
                  </a:lnTo>
                  <a:lnTo>
                    <a:pt x="2679383" y="981635"/>
                  </a:lnTo>
                  <a:cubicBezTo>
                    <a:pt x="2662203" y="1043185"/>
                    <a:pt x="2623071" y="1094133"/>
                    <a:pt x="2566060" y="1119890"/>
                  </a:cubicBezTo>
                  <a:cubicBezTo>
                    <a:pt x="2523301" y="1139208"/>
                    <a:pt x="2476557" y="1141613"/>
                    <a:pt x="2431581" y="1129883"/>
                  </a:cubicBezTo>
                  <a:lnTo>
                    <a:pt x="2429715" y="1129193"/>
                  </a:lnTo>
                  <a:lnTo>
                    <a:pt x="2362331" y="1138587"/>
                  </a:lnTo>
                  <a:cubicBezTo>
                    <a:pt x="2333411" y="1145449"/>
                    <a:pt x="2304655" y="1155183"/>
                    <a:pt x="2276453" y="1167924"/>
                  </a:cubicBezTo>
                  <a:cubicBezTo>
                    <a:pt x="2191849" y="1206147"/>
                    <a:pt x="2124253" y="1266004"/>
                    <a:pt x="2077895" y="1337159"/>
                  </a:cubicBezTo>
                  <a:lnTo>
                    <a:pt x="2048305" y="1393536"/>
                  </a:lnTo>
                  <a:lnTo>
                    <a:pt x="2000273" y="1384489"/>
                  </a:lnTo>
                  <a:cubicBezTo>
                    <a:pt x="1908307" y="1374242"/>
                    <a:pt x="1815026" y="1378014"/>
                    <a:pt x="1723311" y="1397040"/>
                  </a:cubicBezTo>
                  <a:lnTo>
                    <a:pt x="1633195" y="1420939"/>
                  </a:lnTo>
                  <a:lnTo>
                    <a:pt x="1628718" y="1395065"/>
                  </a:lnTo>
                  <a:cubicBezTo>
                    <a:pt x="1603870" y="1289845"/>
                    <a:pt x="1553092" y="1189338"/>
                    <a:pt x="1475822" y="1103477"/>
                  </a:cubicBezTo>
                  <a:cubicBezTo>
                    <a:pt x="1290375" y="897410"/>
                    <a:pt x="1005003" y="834230"/>
                    <a:pt x="757097" y="920642"/>
                  </a:cubicBezTo>
                  <a:lnTo>
                    <a:pt x="695022" y="949410"/>
                  </a:lnTo>
                  <a:lnTo>
                    <a:pt x="679284" y="915037"/>
                  </a:lnTo>
                  <a:cubicBezTo>
                    <a:pt x="630535" y="824043"/>
                    <a:pt x="568093" y="734561"/>
                    <a:pt x="492527" y="650594"/>
                  </a:cubicBezTo>
                  <a:cubicBezTo>
                    <a:pt x="362987" y="506650"/>
                    <a:pt x="213277" y="399354"/>
                    <a:pt x="63158" y="333688"/>
                  </a:cubicBezTo>
                  <a:lnTo>
                    <a:pt x="0" y="311891"/>
                  </a:lnTo>
                  <a:lnTo>
                    <a:pt x="64953" y="244413"/>
                  </a:lnTo>
                  <a:cubicBezTo>
                    <a:pt x="241134" y="93402"/>
                    <a:pt x="484525" y="0"/>
                    <a:pt x="753368" y="0"/>
                  </a:cubicBez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589946" y="3085673"/>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33" name="文本框 32"/>
            <p:cNvSpPr txBox="1"/>
            <p:nvPr/>
          </p:nvSpPr>
          <p:spPr>
            <a:xfrm>
              <a:off x="6338148" y="2406976"/>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34" name="文本框 33"/>
            <p:cNvSpPr txBox="1"/>
            <p:nvPr/>
          </p:nvSpPr>
          <p:spPr>
            <a:xfrm>
              <a:off x="7539898" y="3408838"/>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35" name="文本框 34"/>
            <p:cNvSpPr txBox="1"/>
            <p:nvPr/>
          </p:nvSpPr>
          <p:spPr>
            <a:xfrm>
              <a:off x="6240056" y="434112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04</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grpSp>
      <p:sp>
        <p:nvSpPr>
          <p:cNvPr id="36" name="文本框 35"/>
          <p:cNvSpPr txBox="1"/>
          <p:nvPr/>
        </p:nvSpPr>
        <p:spPr>
          <a:xfrm>
            <a:off x="1044538" y="2324393"/>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79A4C7"/>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79A4C7"/>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37" name="文本框 36"/>
          <p:cNvSpPr txBox="1"/>
          <p:nvPr/>
        </p:nvSpPr>
        <p:spPr>
          <a:xfrm>
            <a:off x="955198" y="4821829"/>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92E2D9"/>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92E2D9"/>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38" name="文本框 37"/>
          <p:cNvSpPr txBox="1"/>
          <p:nvPr/>
        </p:nvSpPr>
        <p:spPr>
          <a:xfrm>
            <a:off x="8849965" y="2324393"/>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F86251"/>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F86251"/>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39" name="文本框 38"/>
          <p:cNvSpPr txBox="1"/>
          <p:nvPr/>
        </p:nvSpPr>
        <p:spPr>
          <a:xfrm>
            <a:off x="8760625" y="4821829"/>
            <a:ext cx="2339102" cy="1323439"/>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Microsoft YaHei" panose="020B0503020204020204" pitchFamily="34" charset="-122"/>
                <a:ea typeface="Microsoft YaHei" panose="020B0503020204020204" pitchFamily="34" charset="-122"/>
              </a:rPr>
              <a:t>  </a:t>
            </a:r>
            <a:r>
              <a:rPr lang="zh-CN" altLang="en-US" b="1" dirty="0" smtClean="0">
                <a:solidFill>
                  <a:srgbClr val="F5CA40"/>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F5CA40"/>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8624809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500" fill="hold"/>
                                        <p:tgtEl>
                                          <p:spTgt spid="26"/>
                                        </p:tgtEl>
                                        <p:attrNameLst>
                                          <p:attrName>ppt_w</p:attrName>
                                        </p:attrNameLst>
                                      </p:cBhvr>
                                      <p:tavLst>
                                        <p:tav tm="0">
                                          <p:val>
                                            <p:fltVal val="0"/>
                                          </p:val>
                                        </p:tav>
                                        <p:tav tm="100000">
                                          <p:val>
                                            <p:strVal val="#ppt_w"/>
                                          </p:val>
                                        </p:tav>
                                      </p:tavLst>
                                    </p:anim>
                                    <p:anim calcmode="lin" valueType="num">
                                      <p:cBhvr>
                                        <p:cTn id="8" dur="1500" fill="hold"/>
                                        <p:tgtEl>
                                          <p:spTgt spid="26"/>
                                        </p:tgtEl>
                                        <p:attrNameLst>
                                          <p:attrName>ppt_h</p:attrName>
                                        </p:attrNameLst>
                                      </p:cBhvr>
                                      <p:tavLst>
                                        <p:tav tm="0">
                                          <p:val>
                                            <p:fltVal val="0"/>
                                          </p:val>
                                        </p:tav>
                                        <p:tav tm="100000">
                                          <p:val>
                                            <p:strVal val="#ppt_h"/>
                                          </p:val>
                                        </p:tav>
                                      </p:tavLst>
                                    </p:anim>
                                    <p:animEffect transition="in" filter="fade">
                                      <p:cBhvr>
                                        <p:cTn id="9" dur="1500"/>
                                        <p:tgtEl>
                                          <p:spTgt spid="26"/>
                                        </p:tgtEl>
                                      </p:cBhvr>
                                    </p:animEffect>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638160" y="5150228"/>
            <a:ext cx="1850033" cy="1325024"/>
            <a:chOff x="4638160" y="5150228"/>
            <a:chExt cx="1850033" cy="1325024"/>
          </a:xfrm>
        </p:grpSpPr>
        <p:grpSp>
          <p:nvGrpSpPr>
            <p:cNvPr id="27" name="组合 26"/>
            <p:cNvGrpSpPr/>
            <p:nvPr/>
          </p:nvGrpSpPr>
          <p:grpSpPr>
            <a:xfrm>
              <a:off x="4638160" y="5150228"/>
              <a:ext cx="1850033" cy="1325024"/>
              <a:chOff x="1920698" y="4797153"/>
              <a:chExt cx="1700141" cy="1217669"/>
            </a:xfrm>
            <a:solidFill>
              <a:schemeClr val="tx1">
                <a:lumMod val="65000"/>
                <a:lumOff val="35000"/>
              </a:schemeClr>
            </a:solidFill>
            <a:effectLst/>
          </p:grpSpPr>
          <p:sp>
            <p:nvSpPr>
              <p:cNvPr id="32" name="圆角矩形 31"/>
              <p:cNvSpPr/>
              <p:nvPr/>
            </p:nvSpPr>
            <p:spPr>
              <a:xfrm>
                <a:off x="1920698" y="4797153"/>
                <a:ext cx="1700141" cy="992514"/>
              </a:xfrm>
              <a:prstGeom prst="roundRect">
                <a:avLst>
                  <a:gd name="adj" fmla="val 13889"/>
                </a:avLst>
              </a:prstGeom>
              <a:grp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534510" y="5812643"/>
                <a:ext cx="456819" cy="114875"/>
              </a:xfrm>
              <a:prstGeom prst="roundRect">
                <a:avLst>
                  <a:gd name="adj" fmla="val 0"/>
                </a:avLst>
              </a:prstGeom>
              <a:grp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2265323" y="5955087"/>
                <a:ext cx="1001704" cy="59735"/>
              </a:xfrm>
              <a:custGeom>
                <a:avLst/>
                <a:gdLst>
                  <a:gd name="connsiteX0" fmla="*/ 1001704 w 1001704"/>
                  <a:gd name="connsiteY0" fmla="*/ 59735 h 59735"/>
                  <a:gd name="connsiteX1" fmla="*/ 0 w 1001704"/>
                  <a:gd name="connsiteY1" fmla="*/ 59735 h 59735"/>
                  <a:gd name="connsiteX2" fmla="*/ 110279 w 1001704"/>
                  <a:gd name="connsiteY2" fmla="*/ 0 h 59735"/>
                  <a:gd name="connsiteX3" fmla="*/ 886830 w 1001704"/>
                  <a:gd name="connsiteY3" fmla="*/ 0 h 59735"/>
                  <a:gd name="connsiteX4" fmla="*/ 1001704 w 1001704"/>
                  <a:gd name="connsiteY4" fmla="*/ 59735 h 59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704" h="59735">
                    <a:moveTo>
                      <a:pt x="1001704" y="59735"/>
                    </a:moveTo>
                    <a:lnTo>
                      <a:pt x="0" y="59735"/>
                    </a:lnTo>
                    <a:lnTo>
                      <a:pt x="110279" y="0"/>
                    </a:lnTo>
                    <a:lnTo>
                      <a:pt x="886830" y="0"/>
                    </a:lnTo>
                    <a:lnTo>
                      <a:pt x="1001704" y="59735"/>
                    </a:lnTo>
                    <a:close/>
                  </a:path>
                </a:pathLst>
              </a:custGeom>
              <a:grp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圆角矩形 27"/>
            <p:cNvSpPr/>
            <p:nvPr/>
          </p:nvSpPr>
          <p:spPr>
            <a:xfrm>
              <a:off x="4765246" y="5224419"/>
              <a:ext cx="1595861" cy="931636"/>
            </a:xfrm>
            <a:prstGeom prst="roundRect">
              <a:avLst>
                <a:gd name="adj" fmla="val 0"/>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5260265" y="5430875"/>
              <a:ext cx="561080" cy="539582"/>
              <a:chOff x="9791183" y="5224434"/>
              <a:chExt cx="645684" cy="620945"/>
            </a:xfrm>
            <a:solidFill>
              <a:schemeClr val="tx1">
                <a:lumMod val="65000"/>
                <a:lumOff val="35000"/>
              </a:schemeClr>
            </a:solidFill>
            <a:effectLst/>
          </p:grpSpPr>
          <p:sp>
            <p:nvSpPr>
              <p:cNvPr id="30"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5" name="组合 34"/>
          <p:cNvGrpSpPr/>
          <p:nvPr/>
        </p:nvGrpSpPr>
        <p:grpSpPr>
          <a:xfrm>
            <a:off x="4581867" y="1680973"/>
            <a:ext cx="3480702" cy="3865898"/>
            <a:chOff x="4581867" y="1680973"/>
            <a:chExt cx="3480702" cy="3865898"/>
          </a:xfrm>
        </p:grpSpPr>
        <p:sp>
          <p:nvSpPr>
            <p:cNvPr id="36" name="椭圆 35"/>
            <p:cNvSpPr/>
            <p:nvPr/>
          </p:nvSpPr>
          <p:spPr>
            <a:xfrm>
              <a:off x="6060625" y="5360886"/>
              <a:ext cx="185985" cy="185985"/>
            </a:xfrm>
            <a:prstGeom prst="ellipse">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807997" y="5243587"/>
              <a:ext cx="236639" cy="236639"/>
            </a:xfrm>
            <a:prstGeom prst="ellipse">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102056" y="4998215"/>
              <a:ext cx="281998" cy="281998"/>
            </a:xfrm>
            <a:prstGeom prst="ellipse">
              <a:avLst/>
            </a:prstGeom>
            <a:solidFill>
              <a:srgbClr val="BFBFB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390325" y="4834053"/>
              <a:ext cx="281998" cy="281998"/>
            </a:xfrm>
            <a:prstGeom prst="ellips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988907" y="4618620"/>
              <a:ext cx="281998" cy="281998"/>
            </a:xfrm>
            <a:prstGeom prst="ellipse">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509464" y="4424886"/>
              <a:ext cx="424542" cy="424542"/>
            </a:xfrm>
            <a:prstGeom prst="ellipse">
              <a:avLst/>
            </a:prstGeom>
            <a:solidFill>
              <a:srgbClr val="BFBFB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940661" y="3819947"/>
              <a:ext cx="787703" cy="787703"/>
            </a:xfrm>
            <a:prstGeom prst="ellipse">
              <a:avLst/>
            </a:prstGeom>
            <a:solidFill>
              <a:srgbClr val="BFBFB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608656" y="3195349"/>
              <a:ext cx="787703" cy="787703"/>
            </a:xfrm>
            <a:prstGeom prst="ellipse">
              <a:avLst/>
            </a:prstGeom>
            <a:solidFill>
              <a:srgbClr val="BFBFB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2445" y="3515864"/>
              <a:ext cx="533831" cy="533831"/>
            </a:xfrm>
            <a:prstGeom prst="ellipse">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853737" y="4069967"/>
              <a:ext cx="297506" cy="297506"/>
            </a:xfrm>
            <a:prstGeom prst="ellipse">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73811" y="3074030"/>
              <a:ext cx="297506" cy="297506"/>
            </a:xfrm>
            <a:prstGeom prst="ellips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488193" y="1890424"/>
              <a:ext cx="297506" cy="297506"/>
            </a:xfrm>
            <a:prstGeom prst="ellips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212649" y="1991166"/>
              <a:ext cx="297506" cy="297506"/>
            </a:xfrm>
            <a:prstGeom prst="ellipse">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581867" y="3221235"/>
              <a:ext cx="533831" cy="533831"/>
            </a:xfrm>
            <a:prstGeom prst="ellipse">
              <a:avLst/>
            </a:prstGeom>
            <a:solidFill>
              <a:srgbClr val="BFBFB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692854" y="2785686"/>
              <a:ext cx="369715" cy="369715"/>
            </a:xfrm>
            <a:prstGeom prst="ellipse">
              <a:avLst/>
            </a:prstGeom>
            <a:solidFill>
              <a:srgbClr val="BFBFB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189084" y="2206069"/>
              <a:ext cx="533831" cy="533831"/>
            </a:xfrm>
            <a:prstGeom prst="ellipse">
              <a:avLst/>
            </a:prstGeom>
            <a:solidFill>
              <a:srgbClr val="BFBFB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774848" y="1680973"/>
              <a:ext cx="418576" cy="418576"/>
            </a:xfrm>
            <a:prstGeom prst="ellipse">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745298" y="2254954"/>
              <a:ext cx="288266" cy="288266"/>
            </a:xfrm>
            <a:prstGeom prst="ellipse">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945154" y="3439032"/>
              <a:ext cx="964033" cy="964033"/>
            </a:xfrm>
            <a:prstGeom prst="ellipse">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819718" y="2101132"/>
              <a:ext cx="964033" cy="964033"/>
            </a:xfrm>
            <a:prstGeom prst="ellipse">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902526" y="2397157"/>
              <a:ext cx="964033" cy="964033"/>
            </a:xfrm>
            <a:prstGeom prst="ellips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617017" y="2479301"/>
              <a:ext cx="1311045" cy="1311045"/>
            </a:xfrm>
            <a:prstGeom prst="ellipse">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223"/>
            <p:cNvSpPr>
              <a:spLocks noChangeAspect="1"/>
            </p:cNvSpPr>
            <p:nvPr/>
          </p:nvSpPr>
          <p:spPr bwMode="auto">
            <a:xfrm>
              <a:off x="7114174" y="2410303"/>
              <a:ext cx="457143" cy="370753"/>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2"/>
            <p:cNvSpPr>
              <a:spLocks noEditPoints="1"/>
            </p:cNvSpPr>
            <p:nvPr/>
          </p:nvSpPr>
          <p:spPr bwMode="auto">
            <a:xfrm>
              <a:off x="5204110" y="2629882"/>
              <a:ext cx="357558" cy="419895"/>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5"/>
            <p:cNvSpPr>
              <a:spLocks noEditPoints="1"/>
            </p:cNvSpPr>
            <p:nvPr/>
          </p:nvSpPr>
          <p:spPr bwMode="auto">
            <a:xfrm>
              <a:off x="5241071" y="3641497"/>
              <a:ext cx="399558" cy="514854"/>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1" name="Freeform 36"/>
            <p:cNvSpPr>
              <a:spLocks noEditPoints="1"/>
            </p:cNvSpPr>
            <p:nvPr/>
          </p:nvSpPr>
          <p:spPr bwMode="auto">
            <a:xfrm>
              <a:off x="5993285" y="2876765"/>
              <a:ext cx="559300" cy="55261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62" name="文本框 61"/>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92E2D9"/>
                </a:solidFill>
                <a:latin typeface="微软雅黑" panose="020B0503020204020204" pitchFamily="34" charset="-122"/>
                <a:ea typeface="微软雅黑" panose="020B0503020204020204" pitchFamily="34" charset="-122"/>
              </a:rPr>
              <a:t>单击此处输入标题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79A4C7"/>
                </a:solidFill>
                <a:latin typeface="微软雅黑" panose="020B0503020204020204" pitchFamily="34" charset="-122"/>
                <a:ea typeface="微软雅黑" panose="020B0503020204020204" pitchFamily="34" charset="-122"/>
              </a:rPr>
              <a:t>单击此处输入标题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F5CA40"/>
                </a:solidFill>
                <a:latin typeface="微软雅黑" panose="020B0503020204020204" pitchFamily="34" charset="-122"/>
                <a:ea typeface="微软雅黑" panose="020B0503020204020204" pitchFamily="34" charset="-122"/>
              </a:rPr>
              <a:t>单击此处输入标题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F86251"/>
                </a:solidFill>
                <a:latin typeface="微软雅黑" panose="020B0503020204020204" pitchFamily="34" charset="-122"/>
                <a:ea typeface="微软雅黑" panose="020B0503020204020204" pitchFamily="34" charset="-122"/>
              </a:rPr>
              <a:t>单击此处输入标题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81540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000"/>
                                        <p:tgtEl>
                                          <p:spTgt spid="35"/>
                                        </p:tgtEl>
                                      </p:cBhvr>
                                    </p:animEffect>
                                    <p:anim calcmode="lin" valueType="num">
                                      <p:cBhvr>
                                        <p:cTn id="12" dur="1000" fill="hold"/>
                                        <p:tgtEl>
                                          <p:spTgt spid="35"/>
                                        </p:tgtEl>
                                        <p:attrNameLst>
                                          <p:attrName>ppt_x</p:attrName>
                                        </p:attrNameLst>
                                      </p:cBhvr>
                                      <p:tavLst>
                                        <p:tav tm="0">
                                          <p:val>
                                            <p:strVal val="#ppt_x"/>
                                          </p:val>
                                        </p:tav>
                                        <p:tav tm="100000">
                                          <p:val>
                                            <p:strVal val="#ppt_x"/>
                                          </p:val>
                                        </p:tav>
                                      </p:tavLst>
                                    </p:anim>
                                    <p:anim calcmode="lin" valueType="num">
                                      <p:cBhvr>
                                        <p:cTn id="13" dur="100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decel="25333"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750" fill="hold"/>
                                        <p:tgtEl>
                                          <p:spTgt spid="62"/>
                                        </p:tgtEl>
                                        <p:attrNameLst>
                                          <p:attrName>ppt_x</p:attrName>
                                        </p:attrNameLst>
                                      </p:cBhvr>
                                      <p:tavLst>
                                        <p:tav tm="0">
                                          <p:val>
                                            <p:strVal val="0-#ppt_w/2"/>
                                          </p:val>
                                        </p:tav>
                                        <p:tav tm="100000">
                                          <p:val>
                                            <p:strVal val="#ppt_x"/>
                                          </p:val>
                                        </p:tav>
                                      </p:tavLst>
                                    </p:anim>
                                    <p:anim calcmode="lin" valueType="num">
                                      <p:cBhvr additive="base">
                                        <p:cTn id="18" dur="750" fill="hold"/>
                                        <p:tgtEl>
                                          <p:spTgt spid="62"/>
                                        </p:tgtEl>
                                        <p:attrNameLst>
                                          <p:attrName>ppt_y</p:attrName>
                                        </p:attrNameLst>
                                      </p:cBhvr>
                                      <p:tavLst>
                                        <p:tav tm="0">
                                          <p:val>
                                            <p:strVal val="#ppt_y"/>
                                          </p:val>
                                        </p:tav>
                                        <p:tav tm="100000">
                                          <p:val>
                                            <p:strVal val="#ppt_y"/>
                                          </p:val>
                                        </p:tav>
                                      </p:tavLst>
                                    </p:anim>
                                  </p:childTnLst>
                                </p:cTn>
                              </p:par>
                              <p:par>
                                <p:cTn id="19" presetID="2" presetClass="entr" presetSubtype="8" decel="25333" fill="hold" grpId="0" nodeType="withEffect">
                                  <p:stCondLst>
                                    <p:cond delay="25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750" fill="hold"/>
                                        <p:tgtEl>
                                          <p:spTgt spid="63"/>
                                        </p:tgtEl>
                                        <p:attrNameLst>
                                          <p:attrName>ppt_x</p:attrName>
                                        </p:attrNameLst>
                                      </p:cBhvr>
                                      <p:tavLst>
                                        <p:tav tm="0">
                                          <p:val>
                                            <p:strVal val="0-#ppt_w/2"/>
                                          </p:val>
                                        </p:tav>
                                        <p:tav tm="100000">
                                          <p:val>
                                            <p:strVal val="#ppt_x"/>
                                          </p:val>
                                        </p:tav>
                                      </p:tavLst>
                                    </p:anim>
                                    <p:anim calcmode="lin" valueType="num">
                                      <p:cBhvr additive="base">
                                        <p:cTn id="22" dur="75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2" decel="25333" fill="hold" grpId="0" nodeType="withEffect">
                                  <p:stCondLst>
                                    <p:cond delay="50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750" fill="hold"/>
                                        <p:tgtEl>
                                          <p:spTgt spid="64"/>
                                        </p:tgtEl>
                                        <p:attrNameLst>
                                          <p:attrName>ppt_x</p:attrName>
                                        </p:attrNameLst>
                                      </p:cBhvr>
                                      <p:tavLst>
                                        <p:tav tm="0">
                                          <p:val>
                                            <p:strVal val="1+#ppt_w/2"/>
                                          </p:val>
                                        </p:tav>
                                        <p:tav tm="100000">
                                          <p:val>
                                            <p:strVal val="#ppt_x"/>
                                          </p:val>
                                        </p:tav>
                                      </p:tavLst>
                                    </p:anim>
                                    <p:anim calcmode="lin" valueType="num">
                                      <p:cBhvr additive="base">
                                        <p:cTn id="26" dur="750" fill="hold"/>
                                        <p:tgtEl>
                                          <p:spTgt spid="64"/>
                                        </p:tgtEl>
                                        <p:attrNameLst>
                                          <p:attrName>ppt_y</p:attrName>
                                        </p:attrNameLst>
                                      </p:cBhvr>
                                      <p:tavLst>
                                        <p:tav tm="0">
                                          <p:val>
                                            <p:strVal val="#ppt_y"/>
                                          </p:val>
                                        </p:tav>
                                        <p:tav tm="100000">
                                          <p:val>
                                            <p:strVal val="#ppt_y"/>
                                          </p:val>
                                        </p:tav>
                                      </p:tavLst>
                                    </p:anim>
                                  </p:childTnLst>
                                </p:cTn>
                              </p:par>
                              <p:par>
                                <p:cTn id="27" presetID="2" presetClass="entr" presetSubtype="2" decel="25333" fill="hold" grpId="0" nodeType="withEffect">
                                  <p:stCondLst>
                                    <p:cond delay="75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750" fill="hold"/>
                                        <p:tgtEl>
                                          <p:spTgt spid="65"/>
                                        </p:tgtEl>
                                        <p:attrNameLst>
                                          <p:attrName>ppt_x</p:attrName>
                                        </p:attrNameLst>
                                      </p:cBhvr>
                                      <p:tavLst>
                                        <p:tav tm="0">
                                          <p:val>
                                            <p:strVal val="1+#ppt_w/2"/>
                                          </p:val>
                                        </p:tav>
                                        <p:tav tm="100000">
                                          <p:val>
                                            <p:strVal val="#ppt_x"/>
                                          </p:val>
                                        </p:tav>
                                      </p:tavLst>
                                    </p:anim>
                                    <p:anim calcmode="lin" valueType="num">
                                      <p:cBhvr additive="base">
                                        <p:cTn id="30" dur="75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211042" y="2015439"/>
            <a:ext cx="3293886" cy="4351922"/>
            <a:chOff x="2211042" y="2015439"/>
            <a:chExt cx="3293886" cy="4351922"/>
          </a:xfrm>
        </p:grpSpPr>
        <p:grpSp>
          <p:nvGrpSpPr>
            <p:cNvPr id="27" name="组合 26"/>
            <p:cNvGrpSpPr/>
            <p:nvPr/>
          </p:nvGrpSpPr>
          <p:grpSpPr>
            <a:xfrm>
              <a:off x="3857985" y="2015439"/>
              <a:ext cx="1646943" cy="2906698"/>
              <a:chOff x="3857985" y="2015439"/>
              <a:chExt cx="1646943" cy="2906698"/>
            </a:xfrm>
          </p:grpSpPr>
          <p:sp>
            <p:nvSpPr>
              <p:cNvPr id="40" name="任意多边形 39"/>
              <p:cNvSpPr/>
              <p:nvPr/>
            </p:nvSpPr>
            <p:spPr>
              <a:xfrm flipH="1">
                <a:off x="3857985" y="2015439"/>
                <a:ext cx="1646943" cy="2906698"/>
              </a:xfrm>
              <a:custGeom>
                <a:avLst/>
                <a:gdLst>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7 h 2377447"/>
                  <a:gd name="connsiteX1" fmla="*/ 1347068 w 1347068"/>
                  <a:gd name="connsiteY1" fmla="*/ 7 h 2377447"/>
                  <a:gd name="connsiteX2" fmla="*/ 1039294 w 1347068"/>
                  <a:gd name="connsiteY2" fmla="*/ 236413 h 2377447"/>
                  <a:gd name="connsiteX3" fmla="*/ 553101 w 1347068"/>
                  <a:gd name="connsiteY3" fmla="*/ 35691 h 2377447"/>
                  <a:gd name="connsiteX4" fmla="*/ 878717 w 1347068"/>
                  <a:gd name="connsiteY4" fmla="*/ 347925 h 2377447"/>
                  <a:gd name="connsiteX5" fmla="*/ 338998 w 1347068"/>
                  <a:gd name="connsiteY5" fmla="*/ 1587941 h 2377447"/>
                  <a:gd name="connsiteX6" fmla="*/ 0 w 1347068"/>
                  <a:gd name="connsiteY6" fmla="*/ 2377447 h 2377447"/>
                  <a:gd name="connsiteX7" fmla="*/ 1347068 w 1347068"/>
                  <a:gd name="connsiteY7" fmla="*/ 2372987 h 237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7068" h="2377447">
                    <a:moveTo>
                      <a:pt x="1347068" y="2372987"/>
                    </a:moveTo>
                    <a:lnTo>
                      <a:pt x="1347068" y="7"/>
                    </a:lnTo>
                    <a:cubicBezTo>
                      <a:pt x="1226635" y="-1480"/>
                      <a:pt x="1141885" y="228979"/>
                      <a:pt x="1039294" y="236413"/>
                    </a:cubicBezTo>
                    <a:cubicBezTo>
                      <a:pt x="863849" y="231953"/>
                      <a:pt x="617034" y="-66900"/>
                      <a:pt x="553101" y="35691"/>
                    </a:cubicBezTo>
                    <a:cubicBezTo>
                      <a:pt x="465378" y="193294"/>
                      <a:pt x="770178" y="243847"/>
                      <a:pt x="878717" y="347925"/>
                    </a:cubicBezTo>
                    <a:cubicBezTo>
                      <a:pt x="1524001" y="854935"/>
                      <a:pt x="501062" y="1451152"/>
                      <a:pt x="338998" y="1587941"/>
                    </a:cubicBezTo>
                    <a:cubicBezTo>
                      <a:pt x="168013" y="1748519"/>
                      <a:pt x="1486" y="2047371"/>
                      <a:pt x="0" y="2377447"/>
                    </a:cubicBezTo>
                    <a:lnTo>
                      <a:pt x="1347068" y="2372987"/>
                    </a:lnTo>
                    <a:close/>
                  </a:path>
                </a:pathLst>
              </a:cu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p:cNvSpPr/>
              <p:nvPr/>
            </p:nvSpPr>
            <p:spPr>
              <a:xfrm flipH="1">
                <a:off x="4049360" y="3802792"/>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01</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42" name="Freeform 223"/>
              <p:cNvSpPr>
                <a:spLocks noChangeAspect="1"/>
              </p:cNvSpPr>
              <p:nvPr/>
            </p:nvSpPr>
            <p:spPr bwMode="auto">
              <a:xfrm>
                <a:off x="4026932" y="4485103"/>
                <a:ext cx="375082" cy="30419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FFF"/>
              </a:solidFill>
              <a:ln>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8" name="组合 27"/>
            <p:cNvGrpSpPr/>
            <p:nvPr/>
          </p:nvGrpSpPr>
          <p:grpSpPr>
            <a:xfrm>
              <a:off x="3850338" y="4916687"/>
              <a:ext cx="1647437" cy="1450674"/>
              <a:chOff x="3850338" y="4916687"/>
              <a:chExt cx="1647437" cy="1450674"/>
            </a:xfrm>
          </p:grpSpPr>
          <p:sp>
            <p:nvSpPr>
              <p:cNvPr id="37" name="任意多边形 36"/>
              <p:cNvSpPr/>
              <p:nvPr/>
            </p:nvSpPr>
            <p:spPr>
              <a:xfrm flipH="1">
                <a:off x="3850338" y="4916687"/>
                <a:ext cx="1647437" cy="1450674"/>
              </a:xfrm>
              <a:custGeom>
                <a:avLst/>
                <a:gdLst>
                  <a:gd name="connsiteX0" fmla="*/ 1342607 w 1347068"/>
                  <a:gd name="connsiteY0" fmla="*/ 0 h 1186490"/>
                  <a:gd name="connsiteX1" fmla="*/ 0 w 1347068"/>
                  <a:gd name="connsiteY1" fmla="*/ 0 h 1186490"/>
                  <a:gd name="connsiteX2" fmla="*/ 1347068 w 1347068"/>
                  <a:gd name="connsiteY2" fmla="*/ 1186490 h 1186490"/>
                  <a:gd name="connsiteX3" fmla="*/ 1342607 w 1347068"/>
                  <a:gd name="connsiteY3" fmla="*/ 0 h 1186490"/>
                  <a:gd name="connsiteX0" fmla="*/ 1342607 w 1347068"/>
                  <a:gd name="connsiteY0" fmla="*/ 0 h 1186523"/>
                  <a:gd name="connsiteX1" fmla="*/ 0 w 1347068"/>
                  <a:gd name="connsiteY1" fmla="*/ 0 h 1186523"/>
                  <a:gd name="connsiteX2" fmla="*/ 1347068 w 1347068"/>
                  <a:gd name="connsiteY2" fmla="*/ 1186490 h 1186523"/>
                  <a:gd name="connsiteX3" fmla="*/ 1342607 w 1347068"/>
                  <a:gd name="connsiteY3" fmla="*/ 0 h 1186523"/>
                  <a:gd name="connsiteX0" fmla="*/ 1343011 w 1347472"/>
                  <a:gd name="connsiteY0" fmla="*/ 0 h 1186536"/>
                  <a:gd name="connsiteX1" fmla="*/ 404 w 1347472"/>
                  <a:gd name="connsiteY1" fmla="*/ 0 h 1186536"/>
                  <a:gd name="connsiteX2" fmla="*/ 1347472 w 1347472"/>
                  <a:gd name="connsiteY2" fmla="*/ 1186490 h 1186536"/>
                  <a:gd name="connsiteX3" fmla="*/ 1343011 w 1347472"/>
                  <a:gd name="connsiteY3" fmla="*/ 0 h 1186536"/>
                </a:gdLst>
                <a:ahLst/>
                <a:cxnLst>
                  <a:cxn ang="0">
                    <a:pos x="connsiteX0" y="connsiteY0"/>
                  </a:cxn>
                  <a:cxn ang="0">
                    <a:pos x="connsiteX1" y="connsiteY1"/>
                  </a:cxn>
                  <a:cxn ang="0">
                    <a:pos x="connsiteX2" y="connsiteY2"/>
                  </a:cxn>
                  <a:cxn ang="0">
                    <a:pos x="connsiteX3" y="connsiteY3"/>
                  </a:cxn>
                </a:cxnLst>
                <a:rect l="l" t="t" r="r" b="b"/>
                <a:pathLst>
                  <a:path w="1347472" h="1186536">
                    <a:moveTo>
                      <a:pt x="1343011" y="0"/>
                    </a:moveTo>
                    <a:lnTo>
                      <a:pt x="404" y="0"/>
                    </a:lnTo>
                    <a:cubicBezTo>
                      <a:pt x="-18924" y="631903"/>
                      <a:pt x="657583" y="1192437"/>
                      <a:pt x="1347472" y="1186490"/>
                    </a:cubicBezTo>
                    <a:lnTo>
                      <a:pt x="1343011" y="0"/>
                    </a:lnTo>
                    <a:close/>
                  </a:path>
                </a:pathLst>
              </a:cu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flipH="1">
                <a:off x="4054127" y="5494402"/>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03</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39" name="Freeform 22"/>
              <p:cNvSpPr>
                <a:spLocks noEditPoints="1"/>
              </p:cNvSpPr>
              <p:nvPr/>
            </p:nvSpPr>
            <p:spPr bwMode="auto">
              <a:xfrm>
                <a:off x="4026932" y="5034354"/>
                <a:ext cx="350691" cy="41183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2211042" y="2015439"/>
              <a:ext cx="1646943" cy="2906698"/>
              <a:chOff x="2211042" y="2015439"/>
              <a:chExt cx="1646943" cy="2906698"/>
            </a:xfrm>
          </p:grpSpPr>
          <p:sp>
            <p:nvSpPr>
              <p:cNvPr id="34" name="任意多边形 33"/>
              <p:cNvSpPr/>
              <p:nvPr/>
            </p:nvSpPr>
            <p:spPr>
              <a:xfrm>
                <a:off x="2211042" y="2015439"/>
                <a:ext cx="1646943" cy="2906698"/>
              </a:xfrm>
              <a:custGeom>
                <a:avLst/>
                <a:gdLst>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0 h 2377440"/>
                  <a:gd name="connsiteX1" fmla="*/ 1347068 w 1347068"/>
                  <a:gd name="connsiteY1" fmla="*/ 0 h 2377440"/>
                  <a:gd name="connsiteX2" fmla="*/ 1039294 w 1347068"/>
                  <a:gd name="connsiteY2" fmla="*/ 236406 h 2377440"/>
                  <a:gd name="connsiteX3" fmla="*/ 553101 w 1347068"/>
                  <a:gd name="connsiteY3" fmla="*/ 35684 h 2377440"/>
                  <a:gd name="connsiteX4" fmla="*/ 878717 w 1347068"/>
                  <a:gd name="connsiteY4" fmla="*/ 347918 h 2377440"/>
                  <a:gd name="connsiteX5" fmla="*/ 338998 w 1347068"/>
                  <a:gd name="connsiteY5" fmla="*/ 1587934 h 2377440"/>
                  <a:gd name="connsiteX6" fmla="*/ 0 w 1347068"/>
                  <a:gd name="connsiteY6" fmla="*/ 2377440 h 2377440"/>
                  <a:gd name="connsiteX7" fmla="*/ 1347068 w 1347068"/>
                  <a:gd name="connsiteY7" fmla="*/ 2372980 h 2377440"/>
                  <a:gd name="connsiteX0" fmla="*/ 1347068 w 1347068"/>
                  <a:gd name="connsiteY0" fmla="*/ 2372987 h 2377447"/>
                  <a:gd name="connsiteX1" fmla="*/ 1347068 w 1347068"/>
                  <a:gd name="connsiteY1" fmla="*/ 7 h 2377447"/>
                  <a:gd name="connsiteX2" fmla="*/ 1039294 w 1347068"/>
                  <a:gd name="connsiteY2" fmla="*/ 236413 h 2377447"/>
                  <a:gd name="connsiteX3" fmla="*/ 553101 w 1347068"/>
                  <a:gd name="connsiteY3" fmla="*/ 35691 h 2377447"/>
                  <a:gd name="connsiteX4" fmla="*/ 878717 w 1347068"/>
                  <a:gd name="connsiteY4" fmla="*/ 347925 h 2377447"/>
                  <a:gd name="connsiteX5" fmla="*/ 338998 w 1347068"/>
                  <a:gd name="connsiteY5" fmla="*/ 1587941 h 2377447"/>
                  <a:gd name="connsiteX6" fmla="*/ 0 w 1347068"/>
                  <a:gd name="connsiteY6" fmla="*/ 2377447 h 2377447"/>
                  <a:gd name="connsiteX7" fmla="*/ 1347068 w 1347068"/>
                  <a:gd name="connsiteY7" fmla="*/ 2372987 h 237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7068" h="2377447">
                    <a:moveTo>
                      <a:pt x="1347068" y="2372987"/>
                    </a:moveTo>
                    <a:lnTo>
                      <a:pt x="1347068" y="7"/>
                    </a:lnTo>
                    <a:cubicBezTo>
                      <a:pt x="1226635" y="-1480"/>
                      <a:pt x="1141885" y="228979"/>
                      <a:pt x="1039294" y="236413"/>
                    </a:cubicBezTo>
                    <a:cubicBezTo>
                      <a:pt x="863849" y="231953"/>
                      <a:pt x="617034" y="-66900"/>
                      <a:pt x="553101" y="35691"/>
                    </a:cubicBezTo>
                    <a:cubicBezTo>
                      <a:pt x="465378" y="193294"/>
                      <a:pt x="770178" y="243847"/>
                      <a:pt x="878717" y="347925"/>
                    </a:cubicBezTo>
                    <a:cubicBezTo>
                      <a:pt x="1524001" y="854935"/>
                      <a:pt x="501062" y="1451152"/>
                      <a:pt x="338998" y="1587941"/>
                    </a:cubicBezTo>
                    <a:cubicBezTo>
                      <a:pt x="168013" y="1748519"/>
                      <a:pt x="1486" y="2047371"/>
                      <a:pt x="0" y="2377447"/>
                    </a:cubicBezTo>
                    <a:lnTo>
                      <a:pt x="1347068" y="2372987"/>
                    </a:ln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5" name="矩形 34"/>
              <p:cNvSpPr/>
              <p:nvPr/>
            </p:nvSpPr>
            <p:spPr>
              <a:xfrm flipH="1">
                <a:off x="2798287" y="3802727"/>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02</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36" name="Freeform 45"/>
              <p:cNvSpPr>
                <a:spLocks noEditPoints="1"/>
              </p:cNvSpPr>
              <p:nvPr/>
            </p:nvSpPr>
            <p:spPr bwMode="auto">
              <a:xfrm>
                <a:off x="3245316" y="4386358"/>
                <a:ext cx="326099" cy="420198"/>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F8F8F8"/>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0" name="组合 29"/>
            <p:cNvGrpSpPr/>
            <p:nvPr/>
          </p:nvGrpSpPr>
          <p:grpSpPr>
            <a:xfrm>
              <a:off x="2211042" y="4916687"/>
              <a:ext cx="1647437" cy="1450674"/>
              <a:chOff x="2211042" y="4916687"/>
              <a:chExt cx="1647437" cy="1450674"/>
            </a:xfrm>
          </p:grpSpPr>
          <p:sp>
            <p:nvSpPr>
              <p:cNvPr id="31" name="任意多边形 30"/>
              <p:cNvSpPr/>
              <p:nvPr/>
            </p:nvSpPr>
            <p:spPr>
              <a:xfrm>
                <a:off x="2211042" y="4916687"/>
                <a:ext cx="1647437" cy="1450674"/>
              </a:xfrm>
              <a:custGeom>
                <a:avLst/>
                <a:gdLst>
                  <a:gd name="connsiteX0" fmla="*/ 1342607 w 1347068"/>
                  <a:gd name="connsiteY0" fmla="*/ 0 h 1186490"/>
                  <a:gd name="connsiteX1" fmla="*/ 0 w 1347068"/>
                  <a:gd name="connsiteY1" fmla="*/ 0 h 1186490"/>
                  <a:gd name="connsiteX2" fmla="*/ 1347068 w 1347068"/>
                  <a:gd name="connsiteY2" fmla="*/ 1186490 h 1186490"/>
                  <a:gd name="connsiteX3" fmla="*/ 1342607 w 1347068"/>
                  <a:gd name="connsiteY3" fmla="*/ 0 h 1186490"/>
                  <a:gd name="connsiteX0" fmla="*/ 1342607 w 1347068"/>
                  <a:gd name="connsiteY0" fmla="*/ 0 h 1186523"/>
                  <a:gd name="connsiteX1" fmla="*/ 0 w 1347068"/>
                  <a:gd name="connsiteY1" fmla="*/ 0 h 1186523"/>
                  <a:gd name="connsiteX2" fmla="*/ 1347068 w 1347068"/>
                  <a:gd name="connsiteY2" fmla="*/ 1186490 h 1186523"/>
                  <a:gd name="connsiteX3" fmla="*/ 1342607 w 1347068"/>
                  <a:gd name="connsiteY3" fmla="*/ 0 h 1186523"/>
                  <a:gd name="connsiteX0" fmla="*/ 1343011 w 1347472"/>
                  <a:gd name="connsiteY0" fmla="*/ 0 h 1186536"/>
                  <a:gd name="connsiteX1" fmla="*/ 404 w 1347472"/>
                  <a:gd name="connsiteY1" fmla="*/ 0 h 1186536"/>
                  <a:gd name="connsiteX2" fmla="*/ 1347472 w 1347472"/>
                  <a:gd name="connsiteY2" fmla="*/ 1186490 h 1186536"/>
                  <a:gd name="connsiteX3" fmla="*/ 1343011 w 1347472"/>
                  <a:gd name="connsiteY3" fmla="*/ 0 h 1186536"/>
                </a:gdLst>
                <a:ahLst/>
                <a:cxnLst>
                  <a:cxn ang="0">
                    <a:pos x="connsiteX0" y="connsiteY0"/>
                  </a:cxn>
                  <a:cxn ang="0">
                    <a:pos x="connsiteX1" y="connsiteY1"/>
                  </a:cxn>
                  <a:cxn ang="0">
                    <a:pos x="connsiteX2" y="connsiteY2"/>
                  </a:cxn>
                  <a:cxn ang="0">
                    <a:pos x="connsiteX3" y="connsiteY3"/>
                  </a:cxn>
                </a:cxnLst>
                <a:rect l="l" t="t" r="r" b="b"/>
                <a:pathLst>
                  <a:path w="1347472" h="1186536">
                    <a:moveTo>
                      <a:pt x="1343011" y="0"/>
                    </a:moveTo>
                    <a:lnTo>
                      <a:pt x="404" y="0"/>
                    </a:lnTo>
                    <a:cubicBezTo>
                      <a:pt x="-18924" y="631903"/>
                      <a:pt x="657583" y="1192437"/>
                      <a:pt x="1347472" y="1186490"/>
                    </a:cubicBezTo>
                    <a:lnTo>
                      <a:pt x="1343011" y="0"/>
                    </a:ln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flipH="1">
                <a:off x="2793342" y="5472552"/>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04</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33" name="Freeform 36"/>
              <p:cNvSpPr>
                <a:spLocks noEditPoints="1"/>
              </p:cNvSpPr>
              <p:nvPr/>
            </p:nvSpPr>
            <p:spPr bwMode="auto">
              <a:xfrm>
                <a:off x="3231581" y="5053054"/>
                <a:ext cx="389078" cy="384429"/>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FFFFF"/>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grpSp>
        <p:nvGrpSpPr>
          <p:cNvPr id="43" name="组合 42"/>
          <p:cNvGrpSpPr/>
          <p:nvPr/>
        </p:nvGrpSpPr>
        <p:grpSpPr>
          <a:xfrm>
            <a:off x="6986512" y="2112921"/>
            <a:ext cx="796879" cy="735007"/>
            <a:chOff x="6986512" y="2112921"/>
            <a:chExt cx="796879" cy="735007"/>
          </a:xfrm>
        </p:grpSpPr>
        <p:sp>
          <p:nvSpPr>
            <p:cNvPr id="44" name="椭圆 43"/>
            <p:cNvSpPr/>
            <p:nvPr/>
          </p:nvSpPr>
          <p:spPr>
            <a:xfrm>
              <a:off x="7036925" y="2112921"/>
              <a:ext cx="735007" cy="735007"/>
            </a:xfrm>
            <a:prstGeom prst="ellipse">
              <a:avLst/>
            </a:pr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6986512" y="2189381"/>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01</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grpSp>
      <p:grpSp>
        <p:nvGrpSpPr>
          <p:cNvPr id="46" name="组合 45"/>
          <p:cNvGrpSpPr/>
          <p:nvPr/>
        </p:nvGrpSpPr>
        <p:grpSpPr>
          <a:xfrm>
            <a:off x="7003592" y="3242561"/>
            <a:ext cx="796879" cy="735007"/>
            <a:chOff x="7003592" y="3242561"/>
            <a:chExt cx="796879" cy="735007"/>
          </a:xfrm>
        </p:grpSpPr>
        <p:sp>
          <p:nvSpPr>
            <p:cNvPr id="47" name="椭圆 46"/>
            <p:cNvSpPr/>
            <p:nvPr/>
          </p:nvSpPr>
          <p:spPr>
            <a:xfrm>
              <a:off x="7034530" y="3242561"/>
              <a:ext cx="735007" cy="735007"/>
            </a:xfrm>
            <a:prstGeom prst="ellipse">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flipH="1">
              <a:off x="7003592" y="3321086"/>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02</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grpSp>
      <p:grpSp>
        <p:nvGrpSpPr>
          <p:cNvPr id="49" name="组合 48"/>
          <p:cNvGrpSpPr/>
          <p:nvPr/>
        </p:nvGrpSpPr>
        <p:grpSpPr>
          <a:xfrm>
            <a:off x="7003592" y="4372201"/>
            <a:ext cx="796879" cy="735007"/>
            <a:chOff x="7003592" y="4372201"/>
            <a:chExt cx="796879" cy="735007"/>
          </a:xfrm>
        </p:grpSpPr>
        <p:sp>
          <p:nvSpPr>
            <p:cNvPr id="50" name="椭圆 49"/>
            <p:cNvSpPr/>
            <p:nvPr/>
          </p:nvSpPr>
          <p:spPr>
            <a:xfrm>
              <a:off x="7034530" y="4372201"/>
              <a:ext cx="735007" cy="735007"/>
            </a:xfrm>
            <a:prstGeom prst="ellips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7003592" y="4448483"/>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03</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grpSp>
      <p:grpSp>
        <p:nvGrpSpPr>
          <p:cNvPr id="52" name="组合 51"/>
          <p:cNvGrpSpPr/>
          <p:nvPr/>
        </p:nvGrpSpPr>
        <p:grpSpPr>
          <a:xfrm>
            <a:off x="7003592" y="5501841"/>
            <a:ext cx="796879" cy="735007"/>
            <a:chOff x="7003592" y="5501841"/>
            <a:chExt cx="796879" cy="735007"/>
          </a:xfrm>
        </p:grpSpPr>
        <p:sp>
          <p:nvSpPr>
            <p:cNvPr id="53" name="椭圆 52"/>
            <p:cNvSpPr/>
            <p:nvPr/>
          </p:nvSpPr>
          <p:spPr>
            <a:xfrm>
              <a:off x="7034529" y="5501841"/>
              <a:ext cx="735007" cy="735007"/>
            </a:xfrm>
            <a:prstGeom prst="ellipse">
              <a:avLst/>
            </a:pr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flipH="1">
              <a:off x="7003592" y="5575880"/>
              <a:ext cx="796879" cy="468204"/>
            </a:xfrm>
            <a:prstGeom prst="rect">
              <a:avLst/>
            </a:prstGeom>
            <a:effectLst/>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04</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grpSp>
      <p:grpSp>
        <p:nvGrpSpPr>
          <p:cNvPr id="55" name="组合 54"/>
          <p:cNvGrpSpPr/>
          <p:nvPr/>
        </p:nvGrpSpPr>
        <p:grpSpPr>
          <a:xfrm>
            <a:off x="0" y="2446272"/>
            <a:ext cx="4391150" cy="1057792"/>
            <a:chOff x="0" y="2446272"/>
            <a:chExt cx="4391150" cy="1057792"/>
          </a:xfrm>
        </p:grpSpPr>
        <p:sp>
          <p:nvSpPr>
            <p:cNvPr id="56" name="矩形 55"/>
            <p:cNvSpPr/>
            <p:nvPr/>
          </p:nvSpPr>
          <p:spPr>
            <a:xfrm flipH="1">
              <a:off x="0" y="2522620"/>
              <a:ext cx="2849099" cy="921633"/>
            </a:xfrm>
            <a:prstGeom prst="rect">
              <a:avLst/>
            </a:prstGeom>
            <a:solidFill>
              <a:schemeClr val="tx1">
                <a:lumMod val="65000"/>
                <a:lumOff val="3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flipH="1">
              <a:off x="2843643" y="2446272"/>
              <a:ext cx="696276" cy="1052516"/>
            </a:xfrm>
            <a:custGeom>
              <a:avLst/>
              <a:gdLst>
                <a:gd name="connsiteX0" fmla="*/ 352378 w 356839"/>
                <a:gd name="connsiteY0" fmla="*/ 151657 h 860874"/>
                <a:gd name="connsiteX1" fmla="*/ 182880 w 356839"/>
                <a:gd name="connsiteY1" fmla="*/ 151657 h 860874"/>
                <a:gd name="connsiteX2" fmla="*/ 0 w 356839"/>
                <a:gd name="connsiteY2" fmla="*/ 0 h 860874"/>
                <a:gd name="connsiteX3" fmla="*/ 53525 w 356839"/>
                <a:gd name="connsiteY3" fmla="*/ 860874 h 860874"/>
                <a:gd name="connsiteX4" fmla="*/ 187340 w 356839"/>
                <a:gd name="connsiteY4" fmla="*/ 735980 h 860874"/>
                <a:gd name="connsiteX5" fmla="*/ 356839 w 356839"/>
                <a:gd name="connsiteY5" fmla="*/ 735980 h 860874"/>
                <a:gd name="connsiteX6" fmla="*/ 352378 w 356839"/>
                <a:gd name="connsiteY6" fmla="*/ 151657 h 860874"/>
                <a:gd name="connsiteX0" fmla="*/ 493784 w 498245"/>
                <a:gd name="connsiteY0" fmla="*/ 151657 h 860874"/>
                <a:gd name="connsiteX1" fmla="*/ 324286 w 498245"/>
                <a:gd name="connsiteY1" fmla="*/ 151657 h 860874"/>
                <a:gd name="connsiteX2" fmla="*/ 141406 w 498245"/>
                <a:gd name="connsiteY2" fmla="*/ 0 h 860874"/>
                <a:gd name="connsiteX3" fmla="*/ 194931 w 498245"/>
                <a:gd name="connsiteY3" fmla="*/ 860874 h 860874"/>
                <a:gd name="connsiteX4" fmla="*/ 328746 w 498245"/>
                <a:gd name="connsiteY4" fmla="*/ 735980 h 860874"/>
                <a:gd name="connsiteX5" fmla="*/ 498245 w 498245"/>
                <a:gd name="connsiteY5" fmla="*/ 735980 h 860874"/>
                <a:gd name="connsiteX6" fmla="*/ 493784 w 498245"/>
                <a:gd name="connsiteY6" fmla="*/ 151657 h 860874"/>
                <a:gd name="connsiteX0" fmla="*/ 565037 w 569498"/>
                <a:gd name="connsiteY0" fmla="*/ 151657 h 860874"/>
                <a:gd name="connsiteX1" fmla="*/ 395539 w 569498"/>
                <a:gd name="connsiteY1" fmla="*/ 151657 h 860874"/>
                <a:gd name="connsiteX2" fmla="*/ 212659 w 569498"/>
                <a:gd name="connsiteY2" fmla="*/ 0 h 860874"/>
                <a:gd name="connsiteX3" fmla="*/ 266184 w 569498"/>
                <a:gd name="connsiteY3" fmla="*/ 860874 h 860874"/>
                <a:gd name="connsiteX4" fmla="*/ 399999 w 569498"/>
                <a:gd name="connsiteY4" fmla="*/ 735980 h 860874"/>
                <a:gd name="connsiteX5" fmla="*/ 569498 w 569498"/>
                <a:gd name="connsiteY5" fmla="*/ 735980 h 860874"/>
                <a:gd name="connsiteX6" fmla="*/ 565037 w 569498"/>
                <a:gd name="connsiteY6" fmla="*/ 151657 h 86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498" h="860874">
                  <a:moveTo>
                    <a:pt x="565037" y="151657"/>
                  </a:moveTo>
                  <a:lnTo>
                    <a:pt x="395539" y="151657"/>
                  </a:lnTo>
                  <a:lnTo>
                    <a:pt x="212659" y="0"/>
                  </a:lnTo>
                  <a:cubicBezTo>
                    <a:pt x="-126338" y="220050"/>
                    <a:pt x="-23747" y="564995"/>
                    <a:pt x="266184" y="860874"/>
                  </a:cubicBezTo>
                  <a:lnTo>
                    <a:pt x="399999" y="735980"/>
                  </a:lnTo>
                  <a:lnTo>
                    <a:pt x="569498" y="735980"/>
                  </a:lnTo>
                  <a:lnTo>
                    <a:pt x="565037" y="151657"/>
                  </a:lnTo>
                  <a:close/>
                </a:path>
              </a:pathLst>
            </a:custGeom>
            <a:solidFill>
              <a:srgbClr val="EFB4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flipH="1">
              <a:off x="3529506" y="2446272"/>
              <a:ext cx="858917" cy="266451"/>
            </a:xfrm>
            <a:prstGeom prst="roundRect">
              <a:avLst>
                <a:gd name="adj" fmla="val 50000"/>
              </a:avLst>
            </a:prstGeom>
            <a:solidFill>
              <a:srgbClr val="F8C0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flipH="1">
              <a:off x="3634394" y="2724742"/>
              <a:ext cx="753120" cy="250515"/>
            </a:xfrm>
            <a:prstGeom prst="roundRect">
              <a:avLst>
                <a:gd name="adj" fmla="val 50000"/>
              </a:avLst>
            </a:prstGeom>
            <a:solidFill>
              <a:srgbClr val="F8C0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flipH="1">
              <a:off x="3727102" y="2992869"/>
              <a:ext cx="654049" cy="250515"/>
            </a:xfrm>
            <a:prstGeom prst="roundRect">
              <a:avLst>
                <a:gd name="adj" fmla="val 50000"/>
              </a:avLst>
            </a:prstGeom>
            <a:solidFill>
              <a:srgbClr val="F8C0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flipH="1">
              <a:off x="3901613" y="3253549"/>
              <a:ext cx="489537" cy="250515"/>
            </a:xfrm>
            <a:prstGeom prst="roundRect">
              <a:avLst>
                <a:gd name="adj" fmla="val 50000"/>
              </a:avLst>
            </a:prstGeom>
            <a:solidFill>
              <a:srgbClr val="F8C0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flipH="1">
              <a:off x="3279920" y="2451725"/>
              <a:ext cx="702334" cy="448940"/>
            </a:xfrm>
            <a:custGeom>
              <a:avLst/>
              <a:gdLst>
                <a:gd name="connsiteX0" fmla="*/ 539720 w 539720"/>
                <a:gd name="connsiteY0" fmla="*/ 0 h 347918"/>
                <a:gd name="connsiteX1" fmla="*/ 254248 w 539720"/>
                <a:gd name="connsiteY1" fmla="*/ 0 h 347918"/>
                <a:gd name="connsiteX2" fmla="*/ 0 w 539720"/>
                <a:gd name="connsiteY2" fmla="*/ 182880 h 347918"/>
                <a:gd name="connsiteX3" fmla="*/ 124894 w 539720"/>
                <a:gd name="connsiteY3" fmla="*/ 347918 h 347918"/>
                <a:gd name="connsiteX4" fmla="*/ 325616 w 539720"/>
                <a:gd name="connsiteY4" fmla="*/ 205183 h 347918"/>
                <a:gd name="connsiteX5" fmla="*/ 370221 w 539720"/>
                <a:gd name="connsiteY5" fmla="*/ 231946 h 347918"/>
                <a:gd name="connsiteX6" fmla="*/ 539720 w 539720"/>
                <a:gd name="connsiteY6" fmla="*/ 0 h 347918"/>
                <a:gd name="connsiteX0" fmla="*/ 539720 w 539720"/>
                <a:gd name="connsiteY0" fmla="*/ 0 h 366876"/>
                <a:gd name="connsiteX1" fmla="*/ 254248 w 539720"/>
                <a:gd name="connsiteY1" fmla="*/ 0 h 366876"/>
                <a:gd name="connsiteX2" fmla="*/ 0 w 539720"/>
                <a:gd name="connsiteY2" fmla="*/ 182880 h 366876"/>
                <a:gd name="connsiteX3" fmla="*/ 124894 w 539720"/>
                <a:gd name="connsiteY3" fmla="*/ 347918 h 366876"/>
                <a:gd name="connsiteX4" fmla="*/ 325616 w 539720"/>
                <a:gd name="connsiteY4" fmla="*/ 205183 h 366876"/>
                <a:gd name="connsiteX5" fmla="*/ 370221 w 539720"/>
                <a:gd name="connsiteY5" fmla="*/ 231946 h 366876"/>
                <a:gd name="connsiteX6" fmla="*/ 539720 w 539720"/>
                <a:gd name="connsiteY6" fmla="*/ 0 h 366876"/>
                <a:gd name="connsiteX0" fmla="*/ 564949 w 564949"/>
                <a:gd name="connsiteY0" fmla="*/ 0 h 367197"/>
                <a:gd name="connsiteX1" fmla="*/ 279477 w 564949"/>
                <a:gd name="connsiteY1" fmla="*/ 0 h 367197"/>
                <a:gd name="connsiteX2" fmla="*/ 25229 w 564949"/>
                <a:gd name="connsiteY2" fmla="*/ 182880 h 367197"/>
                <a:gd name="connsiteX3" fmla="*/ 150123 w 564949"/>
                <a:gd name="connsiteY3" fmla="*/ 347918 h 367197"/>
                <a:gd name="connsiteX4" fmla="*/ 350845 w 564949"/>
                <a:gd name="connsiteY4" fmla="*/ 205183 h 367197"/>
                <a:gd name="connsiteX5" fmla="*/ 395450 w 564949"/>
                <a:gd name="connsiteY5" fmla="*/ 231946 h 367197"/>
                <a:gd name="connsiteX6" fmla="*/ 564949 w 564949"/>
                <a:gd name="connsiteY6" fmla="*/ 0 h 367197"/>
                <a:gd name="connsiteX0" fmla="*/ 574453 w 574453"/>
                <a:gd name="connsiteY0" fmla="*/ 0 h 367197"/>
                <a:gd name="connsiteX1" fmla="*/ 288981 w 574453"/>
                <a:gd name="connsiteY1" fmla="*/ 0 h 367197"/>
                <a:gd name="connsiteX2" fmla="*/ 34733 w 574453"/>
                <a:gd name="connsiteY2" fmla="*/ 182880 h 367197"/>
                <a:gd name="connsiteX3" fmla="*/ 159627 w 574453"/>
                <a:gd name="connsiteY3" fmla="*/ 347918 h 367197"/>
                <a:gd name="connsiteX4" fmla="*/ 360349 w 574453"/>
                <a:gd name="connsiteY4" fmla="*/ 205183 h 367197"/>
                <a:gd name="connsiteX5" fmla="*/ 404954 w 574453"/>
                <a:gd name="connsiteY5" fmla="*/ 231946 h 367197"/>
                <a:gd name="connsiteX6" fmla="*/ 574453 w 574453"/>
                <a:gd name="connsiteY6" fmla="*/ 0 h 367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453" h="367197">
                  <a:moveTo>
                    <a:pt x="574453" y="0"/>
                  </a:moveTo>
                  <a:lnTo>
                    <a:pt x="288981" y="0"/>
                  </a:lnTo>
                  <a:lnTo>
                    <a:pt x="34733" y="182880"/>
                  </a:lnTo>
                  <a:cubicBezTo>
                    <a:pt x="-57450" y="242354"/>
                    <a:pt x="51088" y="426719"/>
                    <a:pt x="159627" y="347918"/>
                  </a:cubicBezTo>
                  <a:lnTo>
                    <a:pt x="360349" y="205183"/>
                  </a:lnTo>
                  <a:lnTo>
                    <a:pt x="404954" y="231946"/>
                  </a:lnTo>
                  <a:lnTo>
                    <a:pt x="574453" y="0"/>
                  </a:lnTo>
                  <a:close/>
                </a:path>
              </a:pathLst>
            </a:custGeom>
            <a:solidFill>
              <a:srgbClr val="EFB4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8219352" y="3286335"/>
            <a:ext cx="2159566" cy="1138773"/>
          </a:xfrm>
          <a:prstGeom prst="rect">
            <a:avLst/>
          </a:prstGeom>
          <a:noFill/>
          <a:effectLst/>
        </p:spPr>
        <p:txBody>
          <a:bodyPr wrap="none" rtlCol="0">
            <a:spAutoFit/>
          </a:bodyPr>
          <a:lstStyle/>
          <a:p>
            <a:r>
              <a:rPr lang="zh-CN" altLang="en-US" dirty="0" smtClean="0">
                <a:solidFill>
                  <a:srgbClr val="92E2D9"/>
                </a:solidFill>
                <a:latin typeface="微软雅黑" panose="020B0503020204020204" pitchFamily="34" charset="-122"/>
                <a:ea typeface="微软雅黑" panose="020B0503020204020204" pitchFamily="34" charset="-122"/>
              </a:rPr>
              <a:t> 单击</a:t>
            </a:r>
            <a:r>
              <a:rPr lang="zh-CN" altLang="en-US" dirty="0">
                <a:solidFill>
                  <a:srgbClr val="92E2D9"/>
                </a:solidFill>
                <a:latin typeface="微软雅黑" panose="020B0503020204020204" pitchFamily="34" charset="-122"/>
                <a:ea typeface="微软雅黑" panose="020B0503020204020204" pitchFamily="34" charset="-122"/>
              </a:rPr>
              <a:t>此处输入标题</a:t>
            </a:r>
            <a:endParaRPr lang="en-US" altLang="zh-CN" dirty="0">
              <a:solidFill>
                <a:srgbClr val="92E2D9"/>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8219352" y="2155355"/>
            <a:ext cx="2159566" cy="1138773"/>
          </a:xfrm>
          <a:prstGeom prst="rect">
            <a:avLst/>
          </a:prstGeom>
          <a:noFill/>
          <a:effectLst/>
        </p:spPr>
        <p:txBody>
          <a:bodyPr wrap="none" rtlCol="0">
            <a:spAutoFit/>
          </a:bodyPr>
          <a:lstStyle/>
          <a:p>
            <a:r>
              <a:rPr lang="zh-CN" altLang="en-US" dirty="0" smtClean="0">
                <a:solidFill>
                  <a:srgbClr val="79A4C7"/>
                </a:solidFill>
                <a:latin typeface="微软雅黑" panose="020B0503020204020204" pitchFamily="34" charset="-122"/>
                <a:ea typeface="微软雅黑" panose="020B0503020204020204" pitchFamily="34" charset="-122"/>
              </a:rPr>
              <a:t> 单击</a:t>
            </a:r>
            <a:r>
              <a:rPr lang="zh-CN" altLang="en-US" dirty="0">
                <a:solidFill>
                  <a:srgbClr val="79A4C7"/>
                </a:solidFill>
                <a:latin typeface="微软雅黑" panose="020B0503020204020204" pitchFamily="34" charset="-122"/>
                <a:ea typeface="微软雅黑" panose="020B0503020204020204" pitchFamily="34" charset="-122"/>
              </a:rPr>
              <a:t>此处输入标题</a:t>
            </a:r>
            <a:endParaRPr lang="en-US" altLang="zh-CN" dirty="0">
              <a:solidFill>
                <a:srgbClr val="79A4C7"/>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8219352" y="4415975"/>
            <a:ext cx="2159566" cy="1138773"/>
          </a:xfrm>
          <a:prstGeom prst="rect">
            <a:avLst/>
          </a:prstGeom>
          <a:noFill/>
          <a:effectLst/>
        </p:spPr>
        <p:txBody>
          <a:bodyPr wrap="none" rtlCol="0">
            <a:spAutoFit/>
          </a:bodyPr>
          <a:lstStyle/>
          <a:p>
            <a:r>
              <a:rPr lang="zh-CN" altLang="en-US" dirty="0" smtClean="0">
                <a:solidFill>
                  <a:srgbClr val="F5CA40"/>
                </a:solidFill>
                <a:latin typeface="微软雅黑" panose="020B0503020204020204" pitchFamily="34" charset="-122"/>
                <a:ea typeface="微软雅黑" panose="020B0503020204020204" pitchFamily="34" charset="-122"/>
              </a:rPr>
              <a:t> 单击</a:t>
            </a:r>
            <a:r>
              <a:rPr lang="zh-CN" altLang="en-US" dirty="0">
                <a:solidFill>
                  <a:srgbClr val="F5CA40"/>
                </a:solidFill>
                <a:latin typeface="微软雅黑" panose="020B0503020204020204" pitchFamily="34" charset="-122"/>
                <a:ea typeface="微软雅黑" panose="020B0503020204020204" pitchFamily="34" charset="-122"/>
              </a:rPr>
              <a:t>此处输入标题</a:t>
            </a:r>
            <a:endParaRPr lang="en-US" altLang="zh-CN" dirty="0">
              <a:solidFill>
                <a:srgbClr val="F5CA40"/>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8219352" y="5545615"/>
            <a:ext cx="2159566" cy="1138773"/>
          </a:xfrm>
          <a:prstGeom prst="rect">
            <a:avLst/>
          </a:prstGeom>
          <a:noFill/>
          <a:effectLst/>
        </p:spPr>
        <p:txBody>
          <a:bodyPr wrap="none" rtlCol="0">
            <a:spAutoFit/>
          </a:bodyPr>
          <a:lstStyle/>
          <a:p>
            <a:r>
              <a:rPr lang="zh-CN" altLang="en-US" dirty="0" smtClean="0">
                <a:solidFill>
                  <a:srgbClr val="F86251"/>
                </a:solidFill>
                <a:latin typeface="微软雅黑" panose="020B0503020204020204" pitchFamily="34" charset="-122"/>
                <a:ea typeface="微软雅黑" panose="020B0503020204020204" pitchFamily="34" charset="-122"/>
              </a:rPr>
              <a:t> 单击</a:t>
            </a:r>
            <a:r>
              <a:rPr lang="zh-CN" altLang="en-US" dirty="0">
                <a:solidFill>
                  <a:srgbClr val="F86251"/>
                </a:solidFill>
                <a:latin typeface="微软雅黑" panose="020B0503020204020204" pitchFamily="34" charset="-122"/>
                <a:ea typeface="微软雅黑" panose="020B0503020204020204" pitchFamily="34" charset="-122"/>
              </a:rPr>
              <a:t>此处输入标题</a:t>
            </a:r>
            <a:endParaRPr lang="en-US" altLang="zh-CN" dirty="0">
              <a:solidFill>
                <a:srgbClr val="F86251"/>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435007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25333"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1000" fill="hold"/>
                                        <p:tgtEl>
                                          <p:spTgt spid="55"/>
                                        </p:tgtEl>
                                        <p:attrNameLst>
                                          <p:attrName>ppt_x</p:attrName>
                                        </p:attrNameLst>
                                      </p:cBhvr>
                                      <p:tavLst>
                                        <p:tav tm="0">
                                          <p:val>
                                            <p:strVal val="0-#ppt_w/2"/>
                                          </p:val>
                                        </p:tav>
                                        <p:tav tm="100000">
                                          <p:val>
                                            <p:strVal val="#ppt_x"/>
                                          </p:val>
                                        </p:tav>
                                      </p:tavLst>
                                    </p:anim>
                                    <p:anim calcmode="lin" valueType="num">
                                      <p:cBhvr additive="base">
                                        <p:cTn id="8" dur="10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par>
                                <p:cTn id="19" presetID="10" presetClass="entr" presetSubtype="0" fill="hold" nodeType="withEffect">
                                  <p:stCondLst>
                                    <p:cond delay="25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10" presetClass="entr" presetSubtype="0"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nodeType="withEffect">
                                  <p:stCondLst>
                                    <p:cond delay="75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childTnLst>
                          </p:cTn>
                        </p:par>
                        <p:par>
                          <p:cTn id="28" fill="hold">
                            <p:stCondLst>
                              <p:cond delay="3250"/>
                            </p:stCondLst>
                            <p:childTnLst>
                              <p:par>
                                <p:cTn id="29" presetID="2" presetClass="entr" presetSubtype="2" decel="25333"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750" fill="hold"/>
                                        <p:tgtEl>
                                          <p:spTgt spid="64"/>
                                        </p:tgtEl>
                                        <p:attrNameLst>
                                          <p:attrName>ppt_x</p:attrName>
                                        </p:attrNameLst>
                                      </p:cBhvr>
                                      <p:tavLst>
                                        <p:tav tm="0">
                                          <p:val>
                                            <p:strVal val="1+#ppt_w/2"/>
                                          </p:val>
                                        </p:tav>
                                        <p:tav tm="100000">
                                          <p:val>
                                            <p:strVal val="#ppt_x"/>
                                          </p:val>
                                        </p:tav>
                                      </p:tavLst>
                                    </p:anim>
                                    <p:anim calcmode="lin" valueType="num">
                                      <p:cBhvr additive="base">
                                        <p:cTn id="32" dur="750" fill="hold"/>
                                        <p:tgtEl>
                                          <p:spTgt spid="64"/>
                                        </p:tgtEl>
                                        <p:attrNameLst>
                                          <p:attrName>ppt_y</p:attrName>
                                        </p:attrNameLst>
                                      </p:cBhvr>
                                      <p:tavLst>
                                        <p:tav tm="0">
                                          <p:val>
                                            <p:strVal val="#ppt_y"/>
                                          </p:val>
                                        </p:tav>
                                        <p:tav tm="100000">
                                          <p:val>
                                            <p:strVal val="#ppt_y"/>
                                          </p:val>
                                        </p:tav>
                                      </p:tavLst>
                                    </p:anim>
                                  </p:childTnLst>
                                </p:cTn>
                              </p:par>
                              <p:par>
                                <p:cTn id="33" presetID="2" presetClass="entr" presetSubtype="2" decel="25333" fill="hold" grpId="0" nodeType="withEffect">
                                  <p:stCondLst>
                                    <p:cond delay="25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750" fill="hold"/>
                                        <p:tgtEl>
                                          <p:spTgt spid="63"/>
                                        </p:tgtEl>
                                        <p:attrNameLst>
                                          <p:attrName>ppt_x</p:attrName>
                                        </p:attrNameLst>
                                      </p:cBhvr>
                                      <p:tavLst>
                                        <p:tav tm="0">
                                          <p:val>
                                            <p:strVal val="1+#ppt_w/2"/>
                                          </p:val>
                                        </p:tav>
                                        <p:tav tm="100000">
                                          <p:val>
                                            <p:strVal val="#ppt_x"/>
                                          </p:val>
                                        </p:tav>
                                      </p:tavLst>
                                    </p:anim>
                                    <p:anim calcmode="lin" valueType="num">
                                      <p:cBhvr additive="base">
                                        <p:cTn id="36" dur="750" fill="hold"/>
                                        <p:tgtEl>
                                          <p:spTgt spid="63"/>
                                        </p:tgtEl>
                                        <p:attrNameLst>
                                          <p:attrName>ppt_y</p:attrName>
                                        </p:attrNameLst>
                                      </p:cBhvr>
                                      <p:tavLst>
                                        <p:tav tm="0">
                                          <p:val>
                                            <p:strVal val="#ppt_y"/>
                                          </p:val>
                                        </p:tav>
                                        <p:tav tm="100000">
                                          <p:val>
                                            <p:strVal val="#ppt_y"/>
                                          </p:val>
                                        </p:tav>
                                      </p:tavLst>
                                    </p:anim>
                                  </p:childTnLst>
                                </p:cTn>
                              </p:par>
                              <p:par>
                                <p:cTn id="37" presetID="2" presetClass="entr" presetSubtype="2" decel="25333" fill="hold" grpId="0" nodeType="withEffect">
                                  <p:stCondLst>
                                    <p:cond delay="500"/>
                                  </p:stCondLst>
                                  <p:childTnLst>
                                    <p:set>
                                      <p:cBhvr>
                                        <p:cTn id="38" dur="1" fill="hold">
                                          <p:stCondLst>
                                            <p:cond delay="0"/>
                                          </p:stCondLst>
                                        </p:cTn>
                                        <p:tgtEl>
                                          <p:spTgt spid="65"/>
                                        </p:tgtEl>
                                        <p:attrNameLst>
                                          <p:attrName>style.visibility</p:attrName>
                                        </p:attrNameLst>
                                      </p:cBhvr>
                                      <p:to>
                                        <p:strVal val="visible"/>
                                      </p:to>
                                    </p:set>
                                    <p:anim calcmode="lin" valueType="num">
                                      <p:cBhvr additive="base">
                                        <p:cTn id="39" dur="750" fill="hold"/>
                                        <p:tgtEl>
                                          <p:spTgt spid="65"/>
                                        </p:tgtEl>
                                        <p:attrNameLst>
                                          <p:attrName>ppt_x</p:attrName>
                                        </p:attrNameLst>
                                      </p:cBhvr>
                                      <p:tavLst>
                                        <p:tav tm="0">
                                          <p:val>
                                            <p:strVal val="1+#ppt_w/2"/>
                                          </p:val>
                                        </p:tav>
                                        <p:tav tm="100000">
                                          <p:val>
                                            <p:strVal val="#ppt_x"/>
                                          </p:val>
                                        </p:tav>
                                      </p:tavLst>
                                    </p:anim>
                                    <p:anim calcmode="lin" valueType="num">
                                      <p:cBhvr additive="base">
                                        <p:cTn id="40" dur="750" fill="hold"/>
                                        <p:tgtEl>
                                          <p:spTgt spid="65"/>
                                        </p:tgtEl>
                                        <p:attrNameLst>
                                          <p:attrName>ppt_y</p:attrName>
                                        </p:attrNameLst>
                                      </p:cBhvr>
                                      <p:tavLst>
                                        <p:tav tm="0">
                                          <p:val>
                                            <p:strVal val="#ppt_y"/>
                                          </p:val>
                                        </p:tav>
                                        <p:tav tm="100000">
                                          <p:val>
                                            <p:strVal val="#ppt_y"/>
                                          </p:val>
                                        </p:tav>
                                      </p:tavLst>
                                    </p:anim>
                                  </p:childTnLst>
                                </p:cTn>
                              </p:par>
                              <p:par>
                                <p:cTn id="41" presetID="2" presetClass="entr" presetSubtype="2" decel="25333" fill="hold" grpId="0" nodeType="withEffect">
                                  <p:stCondLst>
                                    <p:cond delay="750"/>
                                  </p:stCondLst>
                                  <p:childTnLst>
                                    <p:set>
                                      <p:cBhvr>
                                        <p:cTn id="42" dur="1" fill="hold">
                                          <p:stCondLst>
                                            <p:cond delay="0"/>
                                          </p:stCondLst>
                                        </p:cTn>
                                        <p:tgtEl>
                                          <p:spTgt spid="66"/>
                                        </p:tgtEl>
                                        <p:attrNameLst>
                                          <p:attrName>style.visibility</p:attrName>
                                        </p:attrNameLst>
                                      </p:cBhvr>
                                      <p:to>
                                        <p:strVal val="visible"/>
                                      </p:to>
                                    </p:set>
                                    <p:anim calcmode="lin" valueType="num">
                                      <p:cBhvr additive="base">
                                        <p:cTn id="43" dur="750" fill="hold"/>
                                        <p:tgtEl>
                                          <p:spTgt spid="66"/>
                                        </p:tgtEl>
                                        <p:attrNameLst>
                                          <p:attrName>ppt_x</p:attrName>
                                        </p:attrNameLst>
                                      </p:cBhvr>
                                      <p:tavLst>
                                        <p:tav tm="0">
                                          <p:val>
                                            <p:strVal val="1+#ppt_w/2"/>
                                          </p:val>
                                        </p:tav>
                                        <p:tav tm="100000">
                                          <p:val>
                                            <p:strVal val="#ppt_x"/>
                                          </p:val>
                                        </p:tav>
                                      </p:tavLst>
                                    </p:anim>
                                    <p:anim calcmode="lin" valueType="num">
                                      <p:cBhvr additive="base">
                                        <p:cTn id="44" dur="75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3544888" y="2344738"/>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4283076" y="1606550"/>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3706813" y="3421062"/>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4283076" y="521017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1055688" y="3041650"/>
            <a:ext cx="2193925" cy="2193925"/>
          </a:xfrm>
          <a:prstGeom prst="ellipse">
            <a:avLst/>
          </a:prstGeom>
          <a:blipFill>
            <a:blip r:embed="rId1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1" name="组合 30"/>
          <p:cNvGrpSpPr/>
          <p:nvPr/>
        </p:nvGrpSpPr>
        <p:grpSpPr>
          <a:xfrm>
            <a:off x="3952875" y="1970088"/>
            <a:ext cx="2855913" cy="773112"/>
            <a:chOff x="3952875" y="1970088"/>
            <a:chExt cx="2855913" cy="773112"/>
          </a:xfrm>
        </p:grpSpPr>
        <p:sp>
          <p:nvSpPr>
            <p:cNvPr id="32" name="圆角矩形 31"/>
            <p:cNvSpPr/>
            <p:nvPr/>
          </p:nvSpPr>
          <p:spPr>
            <a:xfrm>
              <a:off x="3952875" y="1970088"/>
              <a:ext cx="2855913" cy="773112"/>
            </a:xfrm>
            <a:prstGeom prst="round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3" name="文本框 3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1" y="1970088"/>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教材分析</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4" name="组合 33"/>
          <p:cNvGrpSpPr/>
          <p:nvPr/>
        </p:nvGrpSpPr>
        <p:grpSpPr>
          <a:xfrm>
            <a:off x="3952875" y="3749675"/>
            <a:ext cx="2855913" cy="776288"/>
            <a:chOff x="3952875" y="3749675"/>
            <a:chExt cx="2855913" cy="776288"/>
          </a:xfrm>
        </p:grpSpPr>
        <p:sp>
          <p:nvSpPr>
            <p:cNvPr id="35" name="圆角矩形 34"/>
            <p:cNvSpPr/>
            <p:nvPr/>
          </p:nvSpPr>
          <p:spPr>
            <a:xfrm>
              <a:off x="3952875" y="3751263"/>
              <a:ext cx="2855913" cy="774700"/>
            </a:xfrm>
            <a:prstGeom prst="round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6" name="文本框 3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3749675"/>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讲述内容</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7" name="组合 36"/>
          <p:cNvGrpSpPr/>
          <p:nvPr/>
        </p:nvGrpSpPr>
        <p:grpSpPr>
          <a:xfrm>
            <a:off x="3952875" y="5532438"/>
            <a:ext cx="2855913" cy="774700"/>
            <a:chOff x="3952875" y="5532438"/>
            <a:chExt cx="2855913" cy="774700"/>
          </a:xfrm>
        </p:grpSpPr>
        <p:sp>
          <p:nvSpPr>
            <p:cNvPr id="38" name="圆角矩形 37"/>
            <p:cNvSpPr/>
            <p:nvPr/>
          </p:nvSpPr>
          <p:spPr>
            <a:xfrm>
              <a:off x="3952875" y="5532438"/>
              <a:ext cx="2855913" cy="774700"/>
            </a:xfrm>
            <a:prstGeom prst="round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9" name="文本框 3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5538102"/>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教材作用</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40" name="矩形 47"/>
          <p:cNvSpPr>
            <a:spLocks noChangeArrowheads="1"/>
          </p:cNvSpPr>
          <p:nvPr/>
        </p:nvSpPr>
        <p:spPr bwMode="auto">
          <a:xfrm>
            <a:off x="7404459" y="2005783"/>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41" name="矩形 47"/>
          <p:cNvSpPr>
            <a:spLocks noChangeArrowheads="1"/>
          </p:cNvSpPr>
          <p:nvPr/>
        </p:nvSpPr>
        <p:spPr bwMode="auto">
          <a:xfrm>
            <a:off x="7404459" y="377579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42" name="矩形 47"/>
          <p:cNvSpPr>
            <a:spLocks noChangeArrowheads="1"/>
          </p:cNvSpPr>
          <p:nvPr/>
        </p:nvSpPr>
        <p:spPr bwMode="auto">
          <a:xfrm>
            <a:off x="7404459" y="556892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Tree>
    <p:extLst>
      <p:ext uri="{BB962C8B-B14F-4D97-AF65-F5344CB8AC3E}">
        <p14:creationId xmlns:p14="http://schemas.microsoft.com/office/powerpoint/2010/main" val="267412000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750" fill="hold"/>
                                        <p:tgtEl>
                                          <p:spTgt spid="30"/>
                                        </p:tgtEl>
                                        <p:attrNameLst>
                                          <p:attrName>ppt_w</p:attrName>
                                        </p:attrNameLst>
                                      </p:cBhvr>
                                      <p:tavLst>
                                        <p:tav tm="0">
                                          <p:val>
                                            <p:strVal val="4*#ppt_w"/>
                                          </p:val>
                                        </p:tav>
                                        <p:tav tm="100000">
                                          <p:val>
                                            <p:strVal val="#ppt_w"/>
                                          </p:val>
                                        </p:tav>
                                      </p:tavLst>
                                    </p:anim>
                                    <p:anim calcmode="lin" valueType="num">
                                      <p:cBhvr>
                                        <p:cTn id="8" dur="750" fill="hold"/>
                                        <p:tgtEl>
                                          <p:spTgt spid="30"/>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par>
                                <p:cTn id="21" presetID="22" presetClass="entr" presetSubtype="8"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2250"/>
                            </p:stCondLst>
                            <p:childTnLst>
                              <p:par>
                                <p:cTn id="25" presetID="2" presetClass="entr" presetSubtype="2" decel="2800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750" fill="hold"/>
                                        <p:tgtEl>
                                          <p:spTgt spid="31"/>
                                        </p:tgtEl>
                                        <p:attrNameLst>
                                          <p:attrName>ppt_x</p:attrName>
                                        </p:attrNameLst>
                                      </p:cBhvr>
                                      <p:tavLst>
                                        <p:tav tm="0">
                                          <p:val>
                                            <p:strVal val="1+#ppt_w/2"/>
                                          </p:val>
                                        </p:tav>
                                        <p:tav tm="100000">
                                          <p:val>
                                            <p:strVal val="#ppt_x"/>
                                          </p:val>
                                        </p:tav>
                                      </p:tavLst>
                                    </p:anim>
                                    <p:anim calcmode="lin" valueType="num">
                                      <p:cBhvr additive="base">
                                        <p:cTn id="28" dur="75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750" fill="hold"/>
                                        <p:tgtEl>
                                          <p:spTgt spid="34"/>
                                        </p:tgtEl>
                                        <p:attrNameLst>
                                          <p:attrName>ppt_x</p:attrName>
                                        </p:attrNameLst>
                                      </p:cBhvr>
                                      <p:tavLst>
                                        <p:tav tm="0">
                                          <p:val>
                                            <p:strVal val="1+#ppt_w/2"/>
                                          </p:val>
                                        </p:tav>
                                        <p:tav tm="100000">
                                          <p:val>
                                            <p:strVal val="#ppt_x"/>
                                          </p:val>
                                        </p:tav>
                                      </p:tavLst>
                                    </p:anim>
                                    <p:anim calcmode="lin" valueType="num">
                                      <p:cBhvr additive="base">
                                        <p:cTn id="32" dur="75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500"/>
                                        <p:tgtEl>
                                          <p:spTgt spid="40"/>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41"/>
                                        </p:tgtEl>
                                        <p:attrNameLst>
                                          <p:attrName>style.visibility</p:attrName>
                                        </p:attrNameLst>
                                      </p:cBhvr>
                                      <p:to>
                                        <p:strVal val="visible"/>
                                      </p:to>
                                    </p:set>
                                    <p:animEffect transition="in" filter="wipe(left)">
                                      <p:cBhvr>
                                        <p:cTn id="43" dur="500"/>
                                        <p:tgtEl>
                                          <p:spTgt spid="41"/>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0" grpId="0"/>
      <p:bldP spid="41"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908238" y="2542880"/>
            <a:ext cx="1860019" cy="1860019"/>
            <a:chOff x="908238" y="2542880"/>
            <a:chExt cx="1860019" cy="1860019"/>
          </a:xfrm>
        </p:grpSpPr>
        <p:sp>
          <p:nvSpPr>
            <p:cNvPr id="27" name="泪滴形 26"/>
            <p:cNvSpPr/>
            <p:nvPr/>
          </p:nvSpPr>
          <p:spPr>
            <a:xfrm rot="18911031">
              <a:off x="908238" y="2542880"/>
              <a:ext cx="1860019" cy="1860019"/>
            </a:xfrm>
            <a:prstGeom prst="teardrop">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092451"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概 念</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29" name="组合 28"/>
          <p:cNvGrpSpPr/>
          <p:nvPr/>
        </p:nvGrpSpPr>
        <p:grpSpPr>
          <a:xfrm>
            <a:off x="3746952" y="2542879"/>
            <a:ext cx="1860019" cy="1860019"/>
            <a:chOff x="3746952" y="2542879"/>
            <a:chExt cx="1860019" cy="1860019"/>
          </a:xfrm>
        </p:grpSpPr>
        <p:sp>
          <p:nvSpPr>
            <p:cNvPr id="30" name="泪滴形 29"/>
            <p:cNvSpPr/>
            <p:nvPr/>
          </p:nvSpPr>
          <p:spPr>
            <a:xfrm rot="18911031">
              <a:off x="3746952" y="2542879"/>
              <a:ext cx="1860019" cy="1860019"/>
            </a:xfrm>
            <a:prstGeom prst="teardrop">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971284"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发 展</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32" name="组合 31"/>
          <p:cNvGrpSpPr/>
          <p:nvPr/>
        </p:nvGrpSpPr>
        <p:grpSpPr>
          <a:xfrm>
            <a:off x="6585665" y="2542878"/>
            <a:ext cx="1860019" cy="1860019"/>
            <a:chOff x="6585665" y="2542878"/>
            <a:chExt cx="1860019" cy="1860019"/>
          </a:xfrm>
        </p:grpSpPr>
        <p:sp>
          <p:nvSpPr>
            <p:cNvPr id="33" name="泪滴形 32"/>
            <p:cNvSpPr/>
            <p:nvPr/>
          </p:nvSpPr>
          <p:spPr>
            <a:xfrm rot="18911031">
              <a:off x="6585665" y="2542878"/>
              <a:ext cx="1860019" cy="1860019"/>
            </a:xfrm>
            <a:prstGeom prst="teardrop">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800998"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性 质</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35" name="组合 34"/>
          <p:cNvGrpSpPr/>
          <p:nvPr/>
        </p:nvGrpSpPr>
        <p:grpSpPr>
          <a:xfrm>
            <a:off x="9424376" y="2542878"/>
            <a:ext cx="1860019" cy="1860019"/>
            <a:chOff x="9424376" y="2542878"/>
            <a:chExt cx="1860019" cy="1860019"/>
          </a:xfrm>
        </p:grpSpPr>
        <p:sp>
          <p:nvSpPr>
            <p:cNvPr id="36" name="泪滴形 35"/>
            <p:cNvSpPr/>
            <p:nvPr/>
          </p:nvSpPr>
          <p:spPr>
            <a:xfrm rot="18911031">
              <a:off x="9424376" y="2542878"/>
              <a:ext cx="1860019" cy="1860019"/>
            </a:xfrm>
            <a:prstGeom prst="teardrop">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9618446" y="3118945"/>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应 用</a:t>
              </a:r>
              <a:endParaRPr lang="zh-CN" altLang="en-US" sz="4000" b="1" dirty="0">
                <a:solidFill>
                  <a:srgbClr val="FFFFFF"/>
                </a:solidFill>
                <a:latin typeface="幼圆" panose="02010509060101010101" pitchFamily="49" charset="-122"/>
                <a:ea typeface="幼圆" panose="02010509060101010101" pitchFamily="49" charset="-122"/>
              </a:endParaRPr>
            </a:p>
          </p:txBody>
        </p:sp>
      </p:grpSp>
      <p:sp>
        <p:nvSpPr>
          <p:cNvPr id="38" name="矩形 47"/>
          <p:cNvSpPr>
            <a:spLocks noChangeArrowheads="1"/>
          </p:cNvSpPr>
          <p:nvPr/>
        </p:nvSpPr>
        <p:spPr bwMode="auto">
          <a:xfrm>
            <a:off x="833045"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39" name="矩形 47"/>
          <p:cNvSpPr>
            <a:spLocks noChangeArrowheads="1"/>
          </p:cNvSpPr>
          <p:nvPr/>
        </p:nvSpPr>
        <p:spPr bwMode="auto">
          <a:xfrm>
            <a:off x="3671759"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40" name="矩形 39"/>
          <p:cNvSpPr>
            <a:spLocks noChangeArrowheads="1"/>
          </p:cNvSpPr>
          <p:nvPr/>
        </p:nvSpPr>
        <p:spPr bwMode="auto">
          <a:xfrm>
            <a:off x="6510471"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41" name="矩形 47"/>
          <p:cNvSpPr>
            <a:spLocks noChangeArrowheads="1"/>
          </p:cNvSpPr>
          <p:nvPr/>
        </p:nvSpPr>
        <p:spPr bwMode="auto">
          <a:xfrm>
            <a:off x="9349185"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grpSp>
        <p:nvGrpSpPr>
          <p:cNvPr id="42" name="组合 41"/>
          <p:cNvGrpSpPr/>
          <p:nvPr/>
        </p:nvGrpSpPr>
        <p:grpSpPr>
          <a:xfrm>
            <a:off x="1904967" y="2165549"/>
            <a:ext cx="884820" cy="884820"/>
            <a:chOff x="1904967" y="2165549"/>
            <a:chExt cx="884820" cy="884820"/>
          </a:xfrm>
        </p:grpSpPr>
        <p:sp>
          <p:nvSpPr>
            <p:cNvPr id="43" name="泪滴形 42"/>
            <p:cNvSpPr/>
            <p:nvPr/>
          </p:nvSpPr>
          <p:spPr>
            <a:xfrm rot="18911031">
              <a:off x="1904967" y="2165549"/>
              <a:ext cx="884820" cy="884820"/>
            </a:xfrm>
            <a:prstGeom prst="teardrop">
              <a:avLst/>
            </a:prstGeom>
            <a:solidFill>
              <a:srgbClr val="79A4C7"/>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8"/>
            <p:cNvSpPr>
              <a:spLocks noEditPoints="1"/>
            </p:cNvSpPr>
            <p:nvPr/>
          </p:nvSpPr>
          <p:spPr bwMode="auto">
            <a:xfrm>
              <a:off x="2106714" y="2295469"/>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5" name="组合 44"/>
          <p:cNvGrpSpPr/>
          <p:nvPr/>
        </p:nvGrpSpPr>
        <p:grpSpPr>
          <a:xfrm>
            <a:off x="4743681" y="2165548"/>
            <a:ext cx="884820" cy="884820"/>
            <a:chOff x="4743681" y="2165548"/>
            <a:chExt cx="884820" cy="884820"/>
          </a:xfrm>
        </p:grpSpPr>
        <p:sp>
          <p:nvSpPr>
            <p:cNvPr id="46" name="泪滴形 45"/>
            <p:cNvSpPr/>
            <p:nvPr/>
          </p:nvSpPr>
          <p:spPr>
            <a:xfrm rot="18911031">
              <a:off x="4743681" y="2165548"/>
              <a:ext cx="884820" cy="884820"/>
            </a:xfrm>
            <a:prstGeom prst="teardrop">
              <a:avLst/>
            </a:prstGeom>
            <a:solidFill>
              <a:srgbClr val="92E2D9"/>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6"/>
            <p:cNvSpPr>
              <a:spLocks noEditPoints="1"/>
            </p:cNvSpPr>
            <p:nvPr/>
          </p:nvSpPr>
          <p:spPr bwMode="auto">
            <a:xfrm>
              <a:off x="4988464" y="2387879"/>
              <a:ext cx="394698" cy="41468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8" name="组合 47"/>
          <p:cNvGrpSpPr/>
          <p:nvPr/>
        </p:nvGrpSpPr>
        <p:grpSpPr>
          <a:xfrm>
            <a:off x="7582394" y="2165547"/>
            <a:ext cx="884820" cy="884820"/>
            <a:chOff x="7582394" y="2165547"/>
            <a:chExt cx="884820" cy="884820"/>
          </a:xfrm>
        </p:grpSpPr>
        <p:sp>
          <p:nvSpPr>
            <p:cNvPr id="49" name="泪滴形 48"/>
            <p:cNvSpPr/>
            <p:nvPr/>
          </p:nvSpPr>
          <p:spPr>
            <a:xfrm rot="18911031">
              <a:off x="7582394" y="2165547"/>
              <a:ext cx="884820" cy="884820"/>
            </a:xfrm>
            <a:prstGeom prst="teardrop">
              <a:avLst/>
            </a:prstGeom>
            <a:solidFill>
              <a:srgbClr val="F5CA40"/>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1"/>
            <p:cNvSpPr>
              <a:spLocks noEditPoints="1"/>
            </p:cNvSpPr>
            <p:nvPr/>
          </p:nvSpPr>
          <p:spPr bwMode="auto">
            <a:xfrm>
              <a:off x="7882831" y="237993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1" name="组合 50"/>
          <p:cNvGrpSpPr/>
          <p:nvPr/>
        </p:nvGrpSpPr>
        <p:grpSpPr>
          <a:xfrm>
            <a:off x="10421105" y="2165547"/>
            <a:ext cx="884820" cy="884820"/>
            <a:chOff x="10421105" y="2165547"/>
            <a:chExt cx="884820" cy="884820"/>
          </a:xfrm>
        </p:grpSpPr>
        <p:sp>
          <p:nvSpPr>
            <p:cNvPr id="52" name="泪滴形 51"/>
            <p:cNvSpPr/>
            <p:nvPr/>
          </p:nvSpPr>
          <p:spPr>
            <a:xfrm rot="18911031">
              <a:off x="10421105" y="2165547"/>
              <a:ext cx="884820" cy="884820"/>
            </a:xfrm>
            <a:prstGeom prst="teardrop">
              <a:avLst/>
            </a:prstGeom>
            <a:solidFill>
              <a:srgbClr val="F86251"/>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6"/>
            <p:cNvSpPr>
              <a:spLocks noEditPoints="1"/>
            </p:cNvSpPr>
            <p:nvPr/>
          </p:nvSpPr>
          <p:spPr bwMode="auto">
            <a:xfrm>
              <a:off x="10596755" y="2410511"/>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239421051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barn(outVertical)">
                                      <p:cBhvr>
                                        <p:cTn id="18" dur="500"/>
                                        <p:tgtEl>
                                          <p:spTgt spid="38"/>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barn(outVertical)">
                                      <p:cBhvr>
                                        <p:cTn id="33" dur="500"/>
                                        <p:tgtEl>
                                          <p:spTgt spid="39"/>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6" presetClass="entr" presetSubtype="37"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barn(outVertical)">
                                      <p:cBhvr>
                                        <p:cTn id="48" dur="500"/>
                                        <p:tgtEl>
                                          <p:spTgt spid="40"/>
                                        </p:tgtEl>
                                      </p:cBhvr>
                                    </p:animEffect>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1000"/>
                                        <p:tgtEl>
                                          <p:spTgt spid="51"/>
                                        </p:tgtEl>
                                      </p:cBhvr>
                                    </p:animEffect>
                                    <p:anim calcmode="lin" valueType="num">
                                      <p:cBhvr>
                                        <p:cTn id="58" dur="1000" fill="hold"/>
                                        <p:tgtEl>
                                          <p:spTgt spid="51"/>
                                        </p:tgtEl>
                                        <p:attrNameLst>
                                          <p:attrName>ppt_x</p:attrName>
                                        </p:attrNameLst>
                                      </p:cBhvr>
                                      <p:tavLst>
                                        <p:tav tm="0">
                                          <p:val>
                                            <p:strVal val="#ppt_x"/>
                                          </p:val>
                                        </p:tav>
                                        <p:tav tm="100000">
                                          <p:val>
                                            <p:strVal val="#ppt_x"/>
                                          </p:val>
                                        </p:tav>
                                      </p:tavLst>
                                    </p:anim>
                                    <p:anim calcmode="lin" valueType="num">
                                      <p:cBhvr>
                                        <p:cTn id="59" dur="1000" fill="hold"/>
                                        <p:tgtEl>
                                          <p:spTgt spid="51"/>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16" presetClass="entr" presetSubtype="37"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barn(outVertical)">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0" y="0"/>
            <a:ext cx="12212664" cy="6858000"/>
            <a:chOff x="0" y="0"/>
            <a:chExt cx="12212664" cy="6858000"/>
          </a:xfrm>
        </p:grpSpPr>
        <p:pic>
          <p:nvPicPr>
            <p:cNvPr id="40" name="图片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41" name="图片 40"/>
            <p:cNvPicPr>
              <a:picLocks noChangeAspect="1"/>
            </p:cNvPicPr>
            <p:nvPr/>
          </p:nvPicPr>
          <p:blipFill rotWithShape="1">
            <a:blip r:embed="rId3">
              <a:extLst>
                <a:ext uri="{28A0092B-C50C-407E-A947-70E740481C1C}">
                  <a14:useLocalDpi xmlns:a14="http://schemas.microsoft.com/office/drawing/2010/main" val="0"/>
                </a:ext>
              </a:extLst>
            </a:blip>
            <a:srcRect r="17402"/>
            <a:stretch/>
          </p:blipFill>
          <p:spPr>
            <a:xfrm>
              <a:off x="6548035" y="0"/>
              <a:ext cx="5664629" cy="6858000"/>
            </a:xfrm>
            <a:prstGeom prst="rect">
              <a:avLst/>
            </a:prstGeom>
          </p:spPr>
        </p:pic>
      </p:grpSp>
      <p:grpSp>
        <p:nvGrpSpPr>
          <p:cNvPr id="16" name="组合 15"/>
          <p:cNvGrpSpPr/>
          <p:nvPr/>
        </p:nvGrpSpPr>
        <p:grpSpPr>
          <a:xfrm>
            <a:off x="2211308" y="572482"/>
            <a:ext cx="10227619" cy="9460412"/>
            <a:chOff x="2211308" y="572482"/>
            <a:chExt cx="10227619" cy="9460412"/>
          </a:xfrm>
        </p:grpSpPr>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11308" y="572482"/>
              <a:ext cx="8324029" cy="7106604"/>
            </a:xfrm>
            <a:prstGeom prst="rect">
              <a:avLst/>
            </a:prstGeom>
          </p:spPr>
        </p:pic>
        <p:sp>
          <p:nvSpPr>
            <p:cNvPr id="31" name="任意多边形 30"/>
            <p:cNvSpPr/>
            <p:nvPr/>
          </p:nvSpPr>
          <p:spPr>
            <a:xfrm rot="18902191">
              <a:off x="4957133" y="2362770"/>
              <a:ext cx="7481794" cy="7670124"/>
            </a:xfrm>
            <a:custGeom>
              <a:avLst/>
              <a:gdLst>
                <a:gd name="connsiteX0" fmla="*/ 7481794 w 7481794"/>
                <a:gd name="connsiteY0" fmla="*/ 0 h 7670124"/>
                <a:gd name="connsiteX1" fmla="*/ 7481794 w 7481794"/>
                <a:gd name="connsiteY1" fmla="*/ 5670487 h 7670124"/>
                <a:gd name="connsiteX2" fmla="*/ 5484705 w 7481794"/>
                <a:gd name="connsiteY2" fmla="*/ 7670124 h 7670124"/>
                <a:gd name="connsiteX3" fmla="*/ 0 w 7481794"/>
                <a:gd name="connsiteY3" fmla="*/ 2192406 h 7670124"/>
                <a:gd name="connsiteX4" fmla="*/ 0 w 7481794"/>
                <a:gd name="connsiteY4" fmla="*/ 1 h 767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1794" h="7670124">
                  <a:moveTo>
                    <a:pt x="7481794" y="0"/>
                  </a:moveTo>
                  <a:lnTo>
                    <a:pt x="7481794" y="5670487"/>
                  </a:lnTo>
                  <a:lnTo>
                    <a:pt x="5484705" y="7670124"/>
                  </a:lnTo>
                  <a:lnTo>
                    <a:pt x="0" y="2192406"/>
                  </a:lnTo>
                  <a:lnTo>
                    <a:pt x="0" y="1"/>
                  </a:lnTo>
                  <a:close/>
                </a:path>
              </a:pathLst>
            </a:custGeom>
            <a:gradFill>
              <a:gsLst>
                <a:gs pos="0">
                  <a:srgbClr val="E0E0E0"/>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5"/>
          <a:stretch>
            <a:fillRect/>
          </a:stretch>
        </p:blipFill>
        <p:spPr>
          <a:xfrm>
            <a:off x="2475114" y="577920"/>
            <a:ext cx="2567533" cy="3416942"/>
          </a:xfrm>
          <a:prstGeom prst="rect">
            <a:avLst/>
          </a:prstGeom>
        </p:spPr>
      </p:pic>
      <p:pic>
        <p:nvPicPr>
          <p:cNvPr id="4" name="图片 3"/>
          <p:cNvPicPr>
            <a:picLocks noChangeAspect="1"/>
          </p:cNvPicPr>
          <p:nvPr/>
        </p:nvPicPr>
        <p:blipFill>
          <a:blip r:embed="rId6"/>
          <a:stretch>
            <a:fillRect/>
          </a:stretch>
        </p:blipFill>
        <p:spPr>
          <a:xfrm>
            <a:off x="3186952" y="610073"/>
            <a:ext cx="3301765" cy="2536722"/>
          </a:xfrm>
          <a:prstGeom prst="rect">
            <a:avLst/>
          </a:prstGeom>
        </p:spPr>
      </p:pic>
      <p:pic>
        <p:nvPicPr>
          <p:cNvPr id="5" name="图片 4"/>
          <p:cNvPicPr>
            <a:picLocks noChangeAspect="1"/>
          </p:cNvPicPr>
          <p:nvPr/>
        </p:nvPicPr>
        <p:blipFill>
          <a:blip r:embed="rId7"/>
          <a:stretch>
            <a:fillRect/>
          </a:stretch>
        </p:blipFill>
        <p:spPr>
          <a:xfrm>
            <a:off x="5145421" y="510959"/>
            <a:ext cx="2431570" cy="2850805"/>
          </a:xfrm>
          <a:prstGeom prst="rect">
            <a:avLst/>
          </a:prstGeom>
        </p:spPr>
      </p:pic>
      <p:pic>
        <p:nvPicPr>
          <p:cNvPr id="6" name="图片 5"/>
          <p:cNvPicPr>
            <a:picLocks noChangeAspect="1"/>
          </p:cNvPicPr>
          <p:nvPr/>
        </p:nvPicPr>
        <p:blipFill>
          <a:blip r:embed="rId8"/>
          <a:stretch>
            <a:fillRect/>
          </a:stretch>
        </p:blipFill>
        <p:spPr>
          <a:xfrm>
            <a:off x="4993352" y="584601"/>
            <a:ext cx="4332995" cy="4081527"/>
          </a:xfrm>
          <a:prstGeom prst="rect">
            <a:avLst/>
          </a:prstGeom>
        </p:spPr>
      </p:pic>
      <p:pic>
        <p:nvPicPr>
          <p:cNvPr id="7" name="图片 6"/>
          <p:cNvPicPr>
            <a:picLocks noChangeAspect="1"/>
          </p:cNvPicPr>
          <p:nvPr/>
        </p:nvPicPr>
        <p:blipFill>
          <a:blip r:embed="rId9"/>
          <a:stretch>
            <a:fillRect/>
          </a:stretch>
        </p:blipFill>
        <p:spPr>
          <a:xfrm>
            <a:off x="6191247" y="1194247"/>
            <a:ext cx="3048750" cy="3037500"/>
          </a:xfrm>
          <a:prstGeom prst="rect">
            <a:avLst/>
          </a:prstGeom>
        </p:spPr>
      </p:pic>
      <p:pic>
        <p:nvPicPr>
          <p:cNvPr id="8" name="图片 7"/>
          <p:cNvPicPr>
            <a:picLocks noChangeAspect="1"/>
          </p:cNvPicPr>
          <p:nvPr/>
        </p:nvPicPr>
        <p:blipFill>
          <a:blip r:embed="rId10"/>
          <a:stretch>
            <a:fillRect/>
          </a:stretch>
        </p:blipFill>
        <p:spPr>
          <a:xfrm>
            <a:off x="7322304" y="1032499"/>
            <a:ext cx="1875484" cy="2873726"/>
          </a:xfrm>
          <a:prstGeom prst="rect">
            <a:avLst/>
          </a:prstGeom>
        </p:spPr>
      </p:pic>
      <p:pic>
        <p:nvPicPr>
          <p:cNvPr id="9" name="图片 8"/>
          <p:cNvPicPr>
            <a:picLocks noChangeAspect="1"/>
          </p:cNvPicPr>
          <p:nvPr/>
        </p:nvPicPr>
        <p:blipFill>
          <a:blip r:embed="rId11"/>
          <a:stretch>
            <a:fillRect/>
          </a:stretch>
        </p:blipFill>
        <p:spPr>
          <a:xfrm>
            <a:off x="7348345" y="2983633"/>
            <a:ext cx="1912500" cy="2126250"/>
          </a:xfrm>
          <a:prstGeom prst="rect">
            <a:avLst/>
          </a:prstGeom>
        </p:spPr>
      </p:pic>
      <p:pic>
        <p:nvPicPr>
          <p:cNvPr id="10" name="图片 9"/>
          <p:cNvPicPr>
            <a:picLocks noChangeAspect="1"/>
          </p:cNvPicPr>
          <p:nvPr/>
        </p:nvPicPr>
        <p:blipFill>
          <a:blip r:embed="rId12"/>
          <a:stretch>
            <a:fillRect/>
          </a:stretch>
        </p:blipFill>
        <p:spPr>
          <a:xfrm>
            <a:off x="6024282" y="4530046"/>
            <a:ext cx="2855530" cy="1754961"/>
          </a:xfrm>
          <a:prstGeom prst="rect">
            <a:avLst/>
          </a:prstGeom>
        </p:spPr>
      </p:pic>
      <p:pic>
        <p:nvPicPr>
          <p:cNvPr id="11" name="图片 10"/>
          <p:cNvPicPr>
            <a:picLocks noChangeAspect="1"/>
          </p:cNvPicPr>
          <p:nvPr/>
        </p:nvPicPr>
        <p:blipFill>
          <a:blip r:embed="rId13"/>
          <a:stretch>
            <a:fillRect/>
          </a:stretch>
        </p:blipFill>
        <p:spPr>
          <a:xfrm>
            <a:off x="5968407" y="3778624"/>
            <a:ext cx="2418461" cy="2312893"/>
          </a:xfrm>
          <a:prstGeom prst="rect">
            <a:avLst/>
          </a:prstGeom>
        </p:spPr>
      </p:pic>
      <p:pic>
        <p:nvPicPr>
          <p:cNvPr id="12" name="图片 11"/>
          <p:cNvPicPr>
            <a:picLocks noChangeAspect="1"/>
          </p:cNvPicPr>
          <p:nvPr/>
        </p:nvPicPr>
        <p:blipFill>
          <a:blip r:embed="rId14"/>
          <a:stretch>
            <a:fillRect/>
          </a:stretch>
        </p:blipFill>
        <p:spPr>
          <a:xfrm>
            <a:off x="2211307" y="2366683"/>
            <a:ext cx="1876599" cy="1776246"/>
          </a:xfrm>
          <a:prstGeom prst="rect">
            <a:avLst/>
          </a:prstGeom>
        </p:spPr>
      </p:pic>
      <p:pic>
        <p:nvPicPr>
          <p:cNvPr id="13" name="图片 12"/>
          <p:cNvPicPr>
            <a:picLocks noChangeAspect="1"/>
          </p:cNvPicPr>
          <p:nvPr/>
        </p:nvPicPr>
        <p:blipFill>
          <a:blip r:embed="rId15"/>
          <a:stretch>
            <a:fillRect/>
          </a:stretch>
        </p:blipFill>
        <p:spPr>
          <a:xfrm>
            <a:off x="2787244" y="3190222"/>
            <a:ext cx="1721250" cy="1743750"/>
          </a:xfrm>
          <a:prstGeom prst="rect">
            <a:avLst/>
          </a:prstGeom>
        </p:spPr>
      </p:pic>
      <p:pic>
        <p:nvPicPr>
          <p:cNvPr id="14" name="图片 13"/>
          <p:cNvPicPr>
            <a:picLocks noChangeAspect="1"/>
          </p:cNvPicPr>
          <p:nvPr/>
        </p:nvPicPr>
        <p:blipFill>
          <a:blip r:embed="rId16"/>
          <a:stretch>
            <a:fillRect/>
          </a:stretch>
        </p:blipFill>
        <p:spPr>
          <a:xfrm>
            <a:off x="2620346" y="4498858"/>
            <a:ext cx="1292748" cy="1292748"/>
          </a:xfrm>
          <a:prstGeom prst="rect">
            <a:avLst/>
          </a:prstGeom>
        </p:spPr>
      </p:pic>
      <p:pic>
        <p:nvPicPr>
          <p:cNvPr id="15" name="图片 14"/>
          <p:cNvPicPr>
            <a:picLocks noChangeAspect="1"/>
          </p:cNvPicPr>
          <p:nvPr/>
        </p:nvPicPr>
        <p:blipFill>
          <a:blip r:embed="rId17"/>
          <a:stretch>
            <a:fillRect/>
          </a:stretch>
        </p:blipFill>
        <p:spPr>
          <a:xfrm>
            <a:off x="3443694" y="4857584"/>
            <a:ext cx="1080000" cy="1023750"/>
          </a:xfrm>
          <a:prstGeom prst="rect">
            <a:avLst/>
          </a:prstGeom>
        </p:spPr>
      </p:pic>
      <p:pic>
        <p:nvPicPr>
          <p:cNvPr id="2" name="图片 1"/>
          <p:cNvPicPr>
            <a:picLocks noChangeAspect="1"/>
          </p:cNvPicPr>
          <p:nvPr/>
        </p:nvPicPr>
        <p:blipFill>
          <a:blip r:embed="rId18"/>
          <a:stretch>
            <a:fillRect/>
          </a:stretch>
        </p:blipFill>
        <p:spPr>
          <a:xfrm>
            <a:off x="3466664" y="2115172"/>
            <a:ext cx="4615018" cy="4102239"/>
          </a:xfrm>
          <a:prstGeom prst="rect">
            <a:avLst/>
          </a:prstGeom>
        </p:spPr>
      </p:pic>
      <p:pic>
        <p:nvPicPr>
          <p:cNvPr id="36" name="图片 35"/>
          <p:cNvPicPr>
            <a:picLocks noChangeAspect="1"/>
          </p:cNvPicPr>
          <p:nvPr/>
        </p:nvPicPr>
        <p:blipFill>
          <a:blip r:embed="rId19" cstate="print">
            <a:extLst>
              <a:ext uri="{28A0092B-C50C-407E-A947-70E740481C1C}">
                <a14:useLocalDpi xmlns:a14="http://schemas.microsoft.com/office/drawing/2010/main" val="0"/>
              </a:ext>
            </a:extLst>
          </a:blip>
          <a:srcRect r="21140"/>
          <a:stretch>
            <a:fillRect/>
          </a:stretch>
        </p:blipFill>
        <p:spPr>
          <a:xfrm>
            <a:off x="4153731" y="3019788"/>
            <a:ext cx="3247842" cy="2170732"/>
          </a:xfrm>
          <a:custGeom>
            <a:avLst/>
            <a:gdLst>
              <a:gd name="connsiteX0" fmla="*/ 0 w 3247842"/>
              <a:gd name="connsiteY0" fmla="*/ 0 h 2170732"/>
              <a:gd name="connsiteX1" fmla="*/ 3247842 w 3247842"/>
              <a:gd name="connsiteY1" fmla="*/ 0 h 2170732"/>
              <a:gd name="connsiteX2" fmla="*/ 3247842 w 3247842"/>
              <a:gd name="connsiteY2" fmla="*/ 2170732 h 2170732"/>
              <a:gd name="connsiteX3" fmla="*/ 0 w 3247842"/>
              <a:gd name="connsiteY3" fmla="*/ 2170732 h 2170732"/>
            </a:gdLst>
            <a:ahLst/>
            <a:cxnLst>
              <a:cxn ang="0">
                <a:pos x="connsiteX0" y="connsiteY0"/>
              </a:cxn>
              <a:cxn ang="0">
                <a:pos x="connsiteX1" y="connsiteY1"/>
              </a:cxn>
              <a:cxn ang="0">
                <a:pos x="connsiteX2" y="connsiteY2"/>
              </a:cxn>
              <a:cxn ang="0">
                <a:pos x="connsiteX3" y="connsiteY3"/>
              </a:cxn>
            </a:cxnLst>
            <a:rect l="l" t="t" r="r" b="b"/>
            <a:pathLst>
              <a:path w="3247842" h="2170732">
                <a:moveTo>
                  <a:pt x="0" y="0"/>
                </a:moveTo>
                <a:lnTo>
                  <a:pt x="3247842" y="0"/>
                </a:lnTo>
                <a:lnTo>
                  <a:pt x="3247842" y="2170732"/>
                </a:lnTo>
                <a:lnTo>
                  <a:pt x="0" y="2170732"/>
                </a:lnTo>
                <a:close/>
              </a:path>
            </a:pathLst>
          </a:custGeom>
        </p:spPr>
      </p:pic>
      <p:sp>
        <p:nvSpPr>
          <p:cNvPr id="37" name="文本框 3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408949" y="3589500"/>
            <a:ext cx="4204997" cy="1600438"/>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zh-CN" altLang="en-US" sz="6600" b="1" dirty="0" smtClean="0">
                <a:solidFill>
                  <a:schemeClr val="tx1">
                    <a:lumMod val="85000"/>
                    <a:lumOff val="15000"/>
                  </a:schemeClr>
                </a:solidFill>
                <a:latin typeface="幼圆" panose="02010509060101010101" pitchFamily="49" charset="-122"/>
                <a:ea typeface="幼圆" panose="02010509060101010101" pitchFamily="49" charset="-122"/>
                <a:cs typeface="Kartika" panose="02020503030404060203" pitchFamily="18" charset="0"/>
              </a:rPr>
              <a:t>感谢聆听</a:t>
            </a:r>
            <a:endParaRPr lang="en-US" altLang="zh-CN" sz="8800" b="1" dirty="0">
              <a:solidFill>
                <a:schemeClr val="tx1">
                  <a:lumMod val="85000"/>
                  <a:lumOff val="15000"/>
                </a:schemeClr>
              </a:solidFill>
              <a:latin typeface="幼圆" panose="02010509060101010101" pitchFamily="49" charset="-122"/>
              <a:ea typeface="幼圆" panose="02010509060101010101" pitchFamily="49" charset="-122"/>
              <a:cs typeface="Kartika" panose="02020503030404060203" pitchFamily="18" charset="0"/>
            </a:endParaRPr>
          </a:p>
        </p:txBody>
      </p:sp>
      <p:sp>
        <p:nvSpPr>
          <p:cNvPr id="38" name="文本框 3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515523" y="2319859"/>
            <a:ext cx="1813317" cy="1323439"/>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b="1" dirty="0" smtClean="0">
                <a:solidFill>
                  <a:srgbClr val="004525"/>
                </a:solidFill>
                <a:latin typeface="幼圆" panose="02010509060101010101" pitchFamily="49" charset="-122"/>
                <a:ea typeface="幼圆" panose="02010509060101010101" pitchFamily="49" charset="-122"/>
                <a:cs typeface="Kartika" panose="02020503030404060203" pitchFamily="18" charset="0"/>
              </a:rPr>
              <a:t>  </a:t>
            </a:r>
            <a:r>
              <a:rPr lang="en-US" altLang="zh-CN" sz="3600" b="1" dirty="0" smtClean="0">
                <a:solidFill>
                  <a:schemeClr val="bg1"/>
                </a:solidFill>
                <a:latin typeface="Kartika" panose="02020503030404060203" pitchFamily="18" charset="0"/>
                <a:ea typeface="幼圆" panose="02010509060101010101" pitchFamily="49" charset="-122"/>
                <a:cs typeface="Kartika" panose="02020503030404060203" pitchFamily="18" charset="0"/>
              </a:rPr>
              <a:t>2019</a:t>
            </a:r>
            <a:endParaRPr lang="en-US" altLang="zh-CN" sz="4000" b="1" dirty="0">
              <a:solidFill>
                <a:schemeClr val="bg1"/>
              </a:solidFill>
              <a:latin typeface="Kartika" panose="02020503030404060203" pitchFamily="18" charset="0"/>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2791646691"/>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25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par>
                                <p:cTn id="17" presetID="14" presetClass="entr" presetSubtype="1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par>
                                <p:cTn id="20" presetID="14" presetClass="entr" presetSubtype="10" fill="hold" nodeType="withEffect">
                                  <p:stCondLst>
                                    <p:cond delay="100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par>
                                <p:cTn id="23" presetID="14" presetClass="entr" presetSubtype="10" fill="hold" nodeType="withEffect">
                                  <p:stCondLst>
                                    <p:cond delay="125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par>
                                <p:cTn id="26" presetID="14" presetClass="entr" presetSubtype="10" fill="hold" nodeType="withEffect">
                                  <p:stCondLst>
                                    <p:cond delay="150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par>
                                <p:cTn id="29" presetID="14" presetClass="entr" presetSubtype="10" fill="hold" nodeType="withEffect">
                                  <p:stCondLst>
                                    <p:cond delay="175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par>
                                <p:cTn id="32" presetID="14" presetClass="entr" presetSubtype="10" fill="hold" nodeType="withEffect">
                                  <p:stCondLst>
                                    <p:cond delay="200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14" presetClass="entr" presetSubtype="10" fill="hold" nodeType="withEffect">
                                  <p:stCondLst>
                                    <p:cond delay="225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par>
                                <p:cTn id="38" presetID="14" presetClass="entr" presetSubtype="10" fill="hold" nodeType="withEffect">
                                  <p:stCondLst>
                                    <p:cond delay="250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nodeType="withEffect">
                                  <p:stCondLst>
                                    <p:cond delay="2750"/>
                                  </p:stCondLst>
                                  <p:childTnLst>
                                    <p:set>
                                      <p:cBhvr>
                                        <p:cTn id="42" dur="1" fill="hold">
                                          <p:stCondLst>
                                            <p:cond delay="0"/>
                                          </p:stCondLst>
                                        </p:cTn>
                                        <p:tgtEl>
                                          <p:spTgt spid="10"/>
                                        </p:tgtEl>
                                        <p:attrNameLst>
                                          <p:attrName>style.visibility</p:attrName>
                                        </p:attrNameLst>
                                      </p:cBhvr>
                                      <p:to>
                                        <p:strVal val="visible"/>
                                      </p:to>
                                    </p:set>
                                    <p:animEffect transition="in" filter="randombar(horizontal)">
                                      <p:cBhvr>
                                        <p:cTn id="43" dur="500"/>
                                        <p:tgtEl>
                                          <p:spTgt spid="10"/>
                                        </p:tgtEl>
                                      </p:cBhvr>
                                    </p:animEffect>
                                  </p:childTnLst>
                                </p:cTn>
                              </p:par>
                            </p:childTnLst>
                          </p:cTn>
                        </p:par>
                        <p:par>
                          <p:cTn id="44" fill="hold">
                            <p:stCondLst>
                              <p:cond delay="3250"/>
                            </p:stCondLst>
                            <p:childTnLst>
                              <p:par>
                                <p:cTn id="45" presetID="18" presetClass="entr" presetSubtype="6"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Right)">
                                      <p:cBhvr>
                                        <p:cTn id="47" dur="500"/>
                                        <p:tgtEl>
                                          <p:spTgt spid="16"/>
                                        </p:tgtEl>
                                      </p:cBhvr>
                                    </p:animEffect>
                                  </p:childTnLst>
                                </p:cTn>
                              </p:par>
                            </p:childTnLst>
                          </p:cTn>
                        </p:par>
                        <p:par>
                          <p:cTn id="48" fill="hold">
                            <p:stCondLst>
                              <p:cond delay="3750"/>
                            </p:stCondLst>
                            <p:childTnLst>
                              <p:par>
                                <p:cTn id="49" presetID="42"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1000"/>
                                        <p:tgtEl>
                                          <p:spTgt spid="2"/>
                                        </p:tgtEl>
                                      </p:cBhvr>
                                    </p:animEffect>
                                    <p:anim calcmode="lin" valueType="num">
                                      <p:cBhvr>
                                        <p:cTn id="52" dur="1000" fill="hold"/>
                                        <p:tgtEl>
                                          <p:spTgt spid="2"/>
                                        </p:tgtEl>
                                        <p:attrNameLst>
                                          <p:attrName>ppt_x</p:attrName>
                                        </p:attrNameLst>
                                      </p:cBhvr>
                                      <p:tavLst>
                                        <p:tav tm="0">
                                          <p:val>
                                            <p:strVal val="#ppt_x"/>
                                          </p:val>
                                        </p:tav>
                                        <p:tav tm="100000">
                                          <p:val>
                                            <p:strVal val="#ppt_x"/>
                                          </p:val>
                                        </p:tav>
                                      </p:tavLst>
                                    </p:anim>
                                    <p:anim calcmode="lin" valueType="num">
                                      <p:cBhvr>
                                        <p:cTn id="53" dur="1000" fill="hold"/>
                                        <p:tgtEl>
                                          <p:spTgt spid="2"/>
                                        </p:tgtEl>
                                        <p:attrNameLst>
                                          <p:attrName>ppt_y</p:attrName>
                                        </p:attrNameLst>
                                      </p:cBhvr>
                                      <p:tavLst>
                                        <p:tav tm="0">
                                          <p:val>
                                            <p:strVal val="#ppt_y+.1"/>
                                          </p:val>
                                        </p:tav>
                                        <p:tav tm="100000">
                                          <p:val>
                                            <p:strVal val="#ppt_y"/>
                                          </p:val>
                                        </p:tav>
                                      </p:tavLst>
                                    </p:anim>
                                  </p:childTnLst>
                                </p:cTn>
                              </p:par>
                            </p:childTnLst>
                          </p:cTn>
                        </p:par>
                        <p:par>
                          <p:cTn id="54" fill="hold">
                            <p:stCondLst>
                              <p:cond delay="4750"/>
                            </p:stCondLst>
                            <p:childTnLst>
                              <p:par>
                                <p:cTn id="55" presetID="16" presetClass="entr" presetSubtype="37"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arn(outVertical)">
                                      <p:cBhvr>
                                        <p:cTn id="57" dur="500"/>
                                        <p:tgtEl>
                                          <p:spTgt spid="36"/>
                                        </p:tgtEl>
                                      </p:cBhvr>
                                    </p:animEffect>
                                  </p:childTnLst>
                                </p:cTn>
                              </p:par>
                            </p:childTnLst>
                          </p:cTn>
                        </p:par>
                        <p:par>
                          <p:cTn id="58" fill="hold">
                            <p:stCondLst>
                              <p:cond delay="5250"/>
                            </p:stCondLst>
                            <p:childTnLst>
                              <p:par>
                                <p:cTn id="59" presetID="52" presetClass="entr" presetSubtype="0" fill="hold" grpId="0" nodeType="afterEffect">
                                  <p:stCondLst>
                                    <p:cond delay="0"/>
                                  </p:stCondLst>
                                  <p:iterate type="lt">
                                    <p:tmPct val="0"/>
                                  </p:iterate>
                                  <p:childTnLst>
                                    <p:set>
                                      <p:cBhvr>
                                        <p:cTn id="60" dur="1" fill="hold">
                                          <p:stCondLst>
                                            <p:cond delay="0"/>
                                          </p:stCondLst>
                                        </p:cTn>
                                        <p:tgtEl>
                                          <p:spTgt spid="38"/>
                                        </p:tgtEl>
                                        <p:attrNameLst>
                                          <p:attrName>style.visibility</p:attrName>
                                        </p:attrNameLst>
                                      </p:cBhvr>
                                      <p:to>
                                        <p:strVal val="visible"/>
                                      </p:to>
                                    </p:set>
                                    <p:animScale>
                                      <p:cBhvr>
                                        <p:cTn id="61"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38"/>
                                        </p:tgtEl>
                                        <p:attrNameLst>
                                          <p:attrName>ppt_x</p:attrName>
                                          <p:attrName>ppt_y</p:attrName>
                                        </p:attrNameLst>
                                      </p:cBhvr>
                                    </p:animMotion>
                                    <p:animEffect transition="in" filter="fade">
                                      <p:cBhvr>
                                        <p:cTn id="63" dur="1000"/>
                                        <p:tgtEl>
                                          <p:spTgt spid="38"/>
                                        </p:tgtEl>
                                      </p:cBhvr>
                                    </p:animEffect>
                                  </p:childTnLst>
                                </p:cTn>
                              </p:par>
                            </p:childTnLst>
                          </p:cTn>
                        </p:par>
                        <p:par>
                          <p:cTn id="64" fill="hold">
                            <p:stCondLst>
                              <p:cond delay="6250"/>
                            </p:stCondLst>
                            <p:childTnLst>
                              <p:par>
                                <p:cTn id="65" presetID="38" presetClass="entr" presetSubtype="0" accel="50000" fill="hold" grpId="0" nodeType="afterEffect">
                                  <p:stCondLst>
                                    <p:cond delay="0"/>
                                  </p:stCondLst>
                                  <p:iterate type="lt">
                                    <p:tmPct val="50000"/>
                                  </p:iterate>
                                  <p:childTnLst>
                                    <p:set>
                                      <p:cBhvr>
                                        <p:cTn id="66" dur="1" fill="hold">
                                          <p:stCondLst>
                                            <p:cond delay="0"/>
                                          </p:stCondLst>
                                        </p:cTn>
                                        <p:tgtEl>
                                          <p:spTgt spid="37"/>
                                        </p:tgtEl>
                                        <p:attrNameLst>
                                          <p:attrName>style.visibility</p:attrName>
                                        </p:attrNameLst>
                                      </p:cBhvr>
                                      <p:to>
                                        <p:strVal val="visible"/>
                                      </p:to>
                                    </p:set>
                                    <p:set>
                                      <p:cBhvr>
                                        <p:cTn id="67" dur="455" fill="hold">
                                          <p:stCondLst>
                                            <p:cond delay="0"/>
                                          </p:stCondLst>
                                        </p:cTn>
                                        <p:tgtEl>
                                          <p:spTgt spid="37"/>
                                        </p:tgtEl>
                                        <p:attrNameLst>
                                          <p:attrName>style.rotation</p:attrName>
                                        </p:attrNameLst>
                                      </p:cBhvr>
                                      <p:to>
                                        <p:strVal val="-45.0"/>
                                      </p:to>
                                    </p:set>
                                    <p:anim calcmode="lin" valueType="num">
                                      <p:cBhvr>
                                        <p:cTn id="68" dur="455" fill="hold">
                                          <p:stCondLst>
                                            <p:cond delay="455"/>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69" dur="455"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70" dur="156" decel="50000" autoRev="1" fill="hold">
                                          <p:stCondLst>
                                            <p:cond delay="455"/>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71" dur="136" fill="hold">
                                          <p:stCondLst>
                                            <p:cond delay="864"/>
                                          </p:stCondLst>
                                        </p:cTn>
                                        <p:tgtEl>
                                          <p:spTgt spid="3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教程定位</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矩形 24"/>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159746" y="1663547"/>
            <a:ext cx="1777775" cy="1777775"/>
            <a:chOff x="4159746" y="1663547"/>
            <a:chExt cx="1777775" cy="1777775"/>
          </a:xfrm>
        </p:grpSpPr>
        <p:sp>
          <p:nvSpPr>
            <p:cNvPr id="31" name="泪滴形 30"/>
            <p:cNvSpPr/>
            <p:nvPr/>
          </p:nvSpPr>
          <p:spPr>
            <a:xfrm rot="5400000">
              <a:off x="4159746" y="1663547"/>
              <a:ext cx="1777775" cy="1777775"/>
            </a:xfrm>
            <a:prstGeom prst="teardrop">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文本框 31"/>
            <p:cNvSpPr txBox="1"/>
            <p:nvPr/>
          </p:nvSpPr>
          <p:spPr>
            <a:xfrm>
              <a:off x="4492230" y="2321600"/>
              <a:ext cx="958917"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概 念</a:t>
              </a:r>
            </a:p>
          </p:txBody>
        </p:sp>
      </p:grpSp>
      <p:grpSp>
        <p:nvGrpSpPr>
          <p:cNvPr id="33" name="组合 32"/>
          <p:cNvGrpSpPr/>
          <p:nvPr/>
        </p:nvGrpSpPr>
        <p:grpSpPr>
          <a:xfrm>
            <a:off x="6233817" y="1663547"/>
            <a:ext cx="1777775" cy="1777775"/>
            <a:chOff x="6233817" y="1663547"/>
            <a:chExt cx="1777775" cy="1777775"/>
          </a:xfrm>
        </p:grpSpPr>
        <p:sp>
          <p:nvSpPr>
            <p:cNvPr id="34" name="泪滴形 33"/>
            <p:cNvSpPr/>
            <p:nvPr/>
          </p:nvSpPr>
          <p:spPr>
            <a:xfrm rot="16200000" flipH="1">
              <a:off x="6233817" y="1663547"/>
              <a:ext cx="1777775" cy="1777775"/>
            </a:xfrm>
            <a:prstGeom prst="teardrop">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6533130" y="2321601"/>
              <a:ext cx="958917"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发 展</a:t>
              </a:r>
            </a:p>
          </p:txBody>
        </p:sp>
      </p:grpSp>
      <p:grpSp>
        <p:nvGrpSpPr>
          <p:cNvPr id="36" name="组合 35"/>
          <p:cNvGrpSpPr/>
          <p:nvPr/>
        </p:nvGrpSpPr>
        <p:grpSpPr>
          <a:xfrm>
            <a:off x="6233817" y="3646232"/>
            <a:ext cx="2251193" cy="3211768"/>
            <a:chOff x="6233817" y="3646232"/>
            <a:chExt cx="2251193" cy="3211768"/>
          </a:xfrm>
        </p:grpSpPr>
        <p:grpSp>
          <p:nvGrpSpPr>
            <p:cNvPr id="37" name="组合 36"/>
            <p:cNvGrpSpPr/>
            <p:nvPr/>
          </p:nvGrpSpPr>
          <p:grpSpPr>
            <a:xfrm>
              <a:off x="6233817" y="3646232"/>
              <a:ext cx="2232874" cy="3211768"/>
              <a:chOff x="6233817" y="3646232"/>
              <a:chExt cx="2232874" cy="3211768"/>
            </a:xfrm>
          </p:grpSpPr>
          <p:sp>
            <p:nvSpPr>
              <p:cNvPr id="43" name="Freeform 5"/>
              <p:cNvSpPr>
                <a:spLocks/>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4" name="组合 43"/>
              <p:cNvGrpSpPr/>
              <p:nvPr/>
            </p:nvGrpSpPr>
            <p:grpSpPr>
              <a:xfrm>
                <a:off x="6233817" y="3646232"/>
                <a:ext cx="1777775" cy="1777775"/>
                <a:chOff x="6233817" y="3646232"/>
                <a:chExt cx="1777775" cy="1777775"/>
              </a:xfrm>
            </p:grpSpPr>
            <p:sp>
              <p:nvSpPr>
                <p:cNvPr id="45" name="泪滴形 44"/>
                <p:cNvSpPr/>
                <p:nvPr/>
              </p:nvSpPr>
              <p:spPr>
                <a:xfrm rot="5400000" flipH="1" flipV="1">
                  <a:off x="6233817" y="3646232"/>
                  <a:ext cx="1777775" cy="1777775"/>
                </a:xfrm>
                <a:prstGeom prst="teardrop">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文本框 45"/>
                <p:cNvSpPr txBox="1"/>
                <p:nvPr/>
              </p:nvSpPr>
              <p:spPr>
                <a:xfrm>
                  <a:off x="6362326" y="3990012"/>
                  <a:ext cx="958917"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应 用</a:t>
                  </a:r>
                </a:p>
              </p:txBody>
            </p:sp>
          </p:grpSp>
        </p:grpSp>
        <p:grpSp>
          <p:nvGrpSpPr>
            <p:cNvPr id="38" name="组合 37"/>
            <p:cNvGrpSpPr/>
            <p:nvPr/>
          </p:nvGrpSpPr>
          <p:grpSpPr>
            <a:xfrm>
              <a:off x="7462919" y="4355823"/>
              <a:ext cx="1022091" cy="1535809"/>
              <a:chOff x="7462919" y="4355823"/>
              <a:chExt cx="1022091" cy="1535809"/>
            </a:xfrm>
          </p:grpSpPr>
          <p:sp>
            <p:nvSpPr>
              <p:cNvPr id="39" name="Freeform 13"/>
              <p:cNvSpPr>
                <a:spLocks/>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14"/>
              <p:cNvSpPr>
                <a:spLocks/>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7"/>
              <p:cNvSpPr>
                <a:spLocks/>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9"/>
              <p:cNvSpPr>
                <a:spLocks/>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7" name="组合 46"/>
          <p:cNvGrpSpPr/>
          <p:nvPr/>
        </p:nvGrpSpPr>
        <p:grpSpPr>
          <a:xfrm>
            <a:off x="3726446" y="3646232"/>
            <a:ext cx="2211075" cy="3211768"/>
            <a:chOff x="3726446" y="3646232"/>
            <a:chExt cx="2211075" cy="3211768"/>
          </a:xfrm>
        </p:grpSpPr>
        <p:grpSp>
          <p:nvGrpSpPr>
            <p:cNvPr id="48" name="组合 47"/>
            <p:cNvGrpSpPr/>
            <p:nvPr/>
          </p:nvGrpSpPr>
          <p:grpSpPr>
            <a:xfrm>
              <a:off x="3726446" y="3646232"/>
              <a:ext cx="2211075" cy="3211768"/>
              <a:chOff x="3726446" y="3646232"/>
              <a:chExt cx="2211075" cy="3211768"/>
            </a:xfrm>
          </p:grpSpPr>
          <p:sp>
            <p:nvSpPr>
              <p:cNvPr id="55" name="Freeform 6"/>
              <p:cNvSpPr>
                <a:spLocks/>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6" name="组合 55"/>
              <p:cNvGrpSpPr/>
              <p:nvPr/>
            </p:nvGrpSpPr>
            <p:grpSpPr>
              <a:xfrm>
                <a:off x="4159746" y="3646232"/>
                <a:ext cx="1777775" cy="1777775"/>
                <a:chOff x="4159746" y="3646232"/>
                <a:chExt cx="1777775" cy="1777775"/>
              </a:xfrm>
            </p:grpSpPr>
            <p:sp>
              <p:nvSpPr>
                <p:cNvPr id="57" name="泪滴形 56"/>
                <p:cNvSpPr/>
                <p:nvPr/>
              </p:nvSpPr>
              <p:spPr>
                <a:xfrm rot="16200000" flipV="1">
                  <a:off x="4159746" y="3646232"/>
                  <a:ext cx="1777775" cy="1777775"/>
                </a:xfrm>
                <a:prstGeom prst="teardrop">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文本框 57"/>
                <p:cNvSpPr txBox="1"/>
                <p:nvPr/>
              </p:nvSpPr>
              <p:spPr>
                <a:xfrm>
                  <a:off x="4745443" y="3990013"/>
                  <a:ext cx="958917"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性 质</a:t>
                  </a:r>
                </a:p>
              </p:txBody>
            </p:sp>
          </p:grpSp>
        </p:grpSp>
        <p:grpSp>
          <p:nvGrpSpPr>
            <p:cNvPr id="49" name="组合 48"/>
            <p:cNvGrpSpPr/>
            <p:nvPr/>
          </p:nvGrpSpPr>
          <p:grpSpPr>
            <a:xfrm>
              <a:off x="3762322" y="4334449"/>
              <a:ext cx="1083157" cy="1557183"/>
              <a:chOff x="3762322" y="4334449"/>
              <a:chExt cx="1083157" cy="1557183"/>
            </a:xfrm>
          </p:grpSpPr>
          <p:sp>
            <p:nvSpPr>
              <p:cNvPr id="50" name="Freeform 12"/>
              <p:cNvSpPr>
                <a:spLocks/>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1" name="组合 50"/>
              <p:cNvGrpSpPr/>
              <p:nvPr/>
            </p:nvGrpSpPr>
            <p:grpSpPr>
              <a:xfrm>
                <a:off x="4024142" y="4334449"/>
                <a:ext cx="821337" cy="1557183"/>
                <a:chOff x="4024142" y="4334449"/>
                <a:chExt cx="821337" cy="1557183"/>
              </a:xfrm>
            </p:grpSpPr>
            <p:sp>
              <p:nvSpPr>
                <p:cNvPr id="53" name="Freeform 11"/>
                <p:cNvSpPr>
                  <a:spLocks/>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8"/>
                <p:cNvSpPr>
                  <a:spLocks/>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2" name="Freeform 10"/>
              <p:cNvSpPr>
                <a:spLocks/>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59" name="文本框 58"/>
          <p:cNvSpPr txBox="1"/>
          <p:nvPr/>
        </p:nvSpPr>
        <p:spPr>
          <a:xfrm>
            <a:off x="8680719" y="442476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86251"/>
                </a:solidFill>
                <a:latin typeface="微软雅黑" panose="020B0503020204020204" pitchFamily="34" charset="-122"/>
                <a:ea typeface="微软雅黑" panose="020B0503020204020204" pitchFamily="34" charset="-122"/>
              </a:rPr>
              <a:t>单击</a:t>
            </a:r>
            <a:r>
              <a:rPr lang="zh-CN" altLang="en-US" sz="2000" dirty="0">
                <a:solidFill>
                  <a:srgbClr val="F86251"/>
                </a:solidFill>
                <a:latin typeface="微软雅黑" panose="020B0503020204020204" pitchFamily="34" charset="-122"/>
                <a:ea typeface="微软雅黑" panose="020B0503020204020204" pitchFamily="34" charset="-122"/>
              </a:rPr>
              <a:t>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1347003" y="2146575"/>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79A4C7"/>
                </a:solidFill>
                <a:latin typeface="微软雅黑" panose="020B0503020204020204" pitchFamily="34" charset="-122"/>
                <a:ea typeface="微软雅黑" panose="020B0503020204020204" pitchFamily="34" charset="-122"/>
              </a:rPr>
              <a:t>单击</a:t>
            </a:r>
            <a:r>
              <a:rPr lang="zh-CN" altLang="en-US" sz="2000" dirty="0">
                <a:solidFill>
                  <a:srgbClr val="79A4C7"/>
                </a:solidFill>
                <a:latin typeface="微软雅黑" panose="020B0503020204020204" pitchFamily="34" charset="-122"/>
                <a:ea typeface="微软雅黑" panose="020B0503020204020204" pitchFamily="34" charset="-122"/>
              </a:rPr>
              <a:t>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1341590" y="4393989"/>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5CA40"/>
                </a:solidFill>
                <a:latin typeface="微软雅黑" panose="020B0503020204020204" pitchFamily="34" charset="-122"/>
                <a:ea typeface="微软雅黑" panose="020B0503020204020204" pitchFamily="34" charset="-122"/>
              </a:rPr>
              <a:t>单击</a:t>
            </a:r>
            <a:r>
              <a:rPr lang="zh-CN" altLang="en-US" sz="2000" dirty="0">
                <a:solidFill>
                  <a:srgbClr val="F5CA40"/>
                </a:solidFill>
                <a:latin typeface="微软雅黑" panose="020B0503020204020204" pitchFamily="34" charset="-122"/>
                <a:ea typeface="微软雅黑" panose="020B0503020204020204" pitchFamily="34" charset="-122"/>
              </a:rPr>
              <a:t>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680719" y="2149315"/>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92E2D9"/>
                </a:solidFill>
                <a:latin typeface="微软雅黑" panose="020B0503020204020204" pitchFamily="34" charset="-122"/>
                <a:ea typeface="微软雅黑" panose="020B0503020204020204" pitchFamily="34" charset="-122"/>
              </a:rPr>
              <a:t>单击</a:t>
            </a:r>
            <a:r>
              <a:rPr lang="zh-CN" altLang="en-US" sz="2000" dirty="0">
                <a:solidFill>
                  <a:srgbClr val="92E2D9"/>
                </a:solidFill>
                <a:latin typeface="微软雅黑" panose="020B0503020204020204" pitchFamily="34" charset="-122"/>
                <a:ea typeface="微软雅黑" panose="020B0503020204020204" pitchFamily="34" charset="-122"/>
              </a:rPr>
              <a:t>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05748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left)">
                                      <p:cBhvr>
                                        <p:cTn id="13" dur="500"/>
                                        <p:tgtEl>
                                          <p:spTgt spid="60"/>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left)">
                                      <p:cBhvr>
                                        <p:cTn id="23" dur="500"/>
                                        <p:tgtEl>
                                          <p:spTgt spid="62"/>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left)">
                                      <p:cBhvr>
                                        <p:cTn id="33" dur="500"/>
                                        <p:tgtEl>
                                          <p:spTgt spid="61"/>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教程分析</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6247711" y="1536995"/>
            <a:ext cx="5042806" cy="1549172"/>
            <a:chOff x="6247711" y="1413010"/>
            <a:chExt cx="5042806" cy="1549172"/>
          </a:xfrm>
        </p:grpSpPr>
        <p:sp>
          <p:nvSpPr>
            <p:cNvPr id="27" name="任意多边形 26"/>
            <p:cNvSpPr/>
            <p:nvPr/>
          </p:nvSpPr>
          <p:spPr>
            <a:xfrm flipH="1">
              <a:off x="6247711" y="1413010"/>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8" name="文本框 27"/>
            <p:cNvSpPr txBox="1"/>
            <p:nvPr/>
          </p:nvSpPr>
          <p:spPr>
            <a:xfrm>
              <a:off x="6438422" y="1650856"/>
              <a:ext cx="845103" cy="769441"/>
            </a:xfrm>
            <a:prstGeom prst="rect">
              <a:avLst/>
            </a:prstGeom>
            <a:noFill/>
            <a:effectLst/>
          </p:spPr>
          <p:txBody>
            <a:bodyPr wrap="none" rtlCol="0">
              <a:spAutoFit/>
            </a:bodyPr>
            <a:lstStyle/>
            <a:p>
              <a:r>
                <a:rPr lang="en-US" altLang="zh-CN" sz="3200" b="1" dirty="0" smtClean="0"/>
                <a:t> </a:t>
              </a:r>
              <a:r>
                <a:rPr lang="en-US" altLang="zh-CN" sz="4400" b="1" dirty="0">
                  <a:solidFill>
                    <a:srgbClr val="79A4C7"/>
                  </a:solidFill>
                  <a:latin typeface="幼圆" panose="02010509060101010101" pitchFamily="49" charset="-122"/>
                  <a:ea typeface="幼圆" panose="02010509060101010101" pitchFamily="49" charset="-122"/>
                </a:rPr>
                <a:t>01</a:t>
              </a:r>
              <a:endParaRPr lang="zh-CN" altLang="en-US" sz="4400" b="1" dirty="0">
                <a:solidFill>
                  <a:srgbClr val="79A4C7"/>
                </a:solidFill>
                <a:latin typeface="幼圆" panose="02010509060101010101" pitchFamily="49" charset="-122"/>
                <a:ea typeface="幼圆" panose="02010509060101010101" pitchFamily="49" charset="-122"/>
              </a:endParaRPr>
            </a:p>
          </p:txBody>
        </p:sp>
        <p:sp>
          <p:nvSpPr>
            <p:cNvPr id="29" name="文本框 28"/>
            <p:cNvSpPr txBox="1"/>
            <p:nvPr/>
          </p:nvSpPr>
          <p:spPr>
            <a:xfrm>
              <a:off x="7868207" y="1515632"/>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324514" y="4059414"/>
            <a:ext cx="5042806" cy="1639055"/>
            <a:chOff x="6324514" y="3935429"/>
            <a:chExt cx="5042806" cy="1639055"/>
          </a:xfrm>
        </p:grpSpPr>
        <p:sp>
          <p:nvSpPr>
            <p:cNvPr id="31" name="任意多边形 30"/>
            <p:cNvSpPr/>
            <p:nvPr/>
          </p:nvSpPr>
          <p:spPr>
            <a:xfrm flipH="1">
              <a:off x="6324514" y="3935429"/>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2" name="文本框 31"/>
            <p:cNvSpPr txBox="1"/>
            <p:nvPr/>
          </p:nvSpPr>
          <p:spPr>
            <a:xfrm>
              <a:off x="6479673" y="4169636"/>
              <a:ext cx="845103" cy="769441"/>
            </a:xfrm>
            <a:prstGeom prst="rect">
              <a:avLst/>
            </a:prstGeom>
            <a:noFill/>
            <a:effectLst/>
          </p:spPr>
          <p:txBody>
            <a:bodyPr wrap="none" rtlCol="0">
              <a:spAutoFit/>
            </a:bodyPr>
            <a:lstStyle/>
            <a:p>
              <a:r>
                <a:rPr lang="en-US" altLang="zh-CN" sz="3200" b="1" dirty="0" smtClean="0"/>
                <a:t> </a:t>
              </a:r>
              <a:r>
                <a:rPr lang="en-US" altLang="zh-CN" sz="4400" b="1" dirty="0" smtClean="0">
                  <a:solidFill>
                    <a:srgbClr val="F5CA40"/>
                  </a:solidFill>
                  <a:latin typeface="幼圆" panose="02010509060101010101" pitchFamily="49" charset="-122"/>
                  <a:ea typeface="幼圆" panose="02010509060101010101" pitchFamily="49" charset="-122"/>
                </a:rPr>
                <a:t>03</a:t>
              </a:r>
              <a:endParaRPr lang="zh-CN" altLang="en-US" sz="4400" b="1" dirty="0">
                <a:solidFill>
                  <a:srgbClr val="F5CA40"/>
                </a:solidFill>
                <a:latin typeface="幼圆" panose="02010509060101010101" pitchFamily="49" charset="-122"/>
                <a:ea typeface="幼圆" panose="02010509060101010101" pitchFamily="49" charset="-122"/>
              </a:endParaRPr>
            </a:p>
          </p:txBody>
        </p:sp>
        <p:sp>
          <p:nvSpPr>
            <p:cNvPr id="33" name="文本框 32"/>
            <p:cNvSpPr txBox="1"/>
            <p:nvPr/>
          </p:nvSpPr>
          <p:spPr>
            <a:xfrm>
              <a:off x="7868207" y="4127934"/>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843018" y="2633047"/>
            <a:ext cx="5042806" cy="1588384"/>
            <a:chOff x="843018" y="2509062"/>
            <a:chExt cx="5042806" cy="1588384"/>
          </a:xfrm>
        </p:grpSpPr>
        <p:sp>
          <p:nvSpPr>
            <p:cNvPr id="35" name="任意多边形 34"/>
            <p:cNvSpPr/>
            <p:nvPr/>
          </p:nvSpPr>
          <p:spPr>
            <a:xfrm>
              <a:off x="843018" y="2509062"/>
              <a:ext cx="5042806" cy="1264496"/>
            </a:xfrm>
            <a:custGeom>
              <a:avLst/>
              <a:gdLst>
                <a:gd name="connsiteX0" fmla="*/ 4112392 w 5042806"/>
                <a:gd name="connsiteY0" fmla="*/ 126700 h 1264496"/>
                <a:gd name="connsiteX1" fmla="*/ 3890923 w 5042806"/>
                <a:gd name="connsiteY1" fmla="*/ 348169 h 1264496"/>
                <a:gd name="connsiteX2" fmla="*/ 3890923 w 5042806"/>
                <a:gd name="connsiteY2" fmla="*/ 905003 h 1264496"/>
                <a:gd name="connsiteX3" fmla="*/ 4112392 w 5042806"/>
                <a:gd name="connsiteY3" fmla="*/ 1126472 h 1264496"/>
                <a:gd name="connsiteX4" fmla="*/ 4669226 w 5042806"/>
                <a:gd name="connsiteY4" fmla="*/ 1126472 h 1264496"/>
                <a:gd name="connsiteX5" fmla="*/ 4890695 w 5042806"/>
                <a:gd name="connsiteY5" fmla="*/ 905003 h 1264496"/>
                <a:gd name="connsiteX6" fmla="*/ 4890695 w 5042806"/>
                <a:gd name="connsiteY6" fmla="*/ 348169 h 1264496"/>
                <a:gd name="connsiteX7" fmla="*/ 4669226 w 5042806"/>
                <a:gd name="connsiteY7" fmla="*/ 126700 h 1264496"/>
                <a:gd name="connsiteX8" fmla="*/ 4000656 w 5042806"/>
                <a:gd name="connsiteY8" fmla="*/ 0 h 1264496"/>
                <a:gd name="connsiteX9" fmla="*/ 4831784 w 5042806"/>
                <a:gd name="connsiteY9" fmla="*/ 0 h 1264496"/>
                <a:gd name="connsiteX10" fmla="*/ 5042806 w 5042806"/>
                <a:gd name="connsiteY10" fmla="*/ 211022 h 1264496"/>
                <a:gd name="connsiteX11" fmla="*/ 5042806 w 5042806"/>
                <a:gd name="connsiteY11" fmla="*/ 1053474 h 1264496"/>
                <a:gd name="connsiteX12" fmla="*/ 4831784 w 5042806"/>
                <a:gd name="connsiteY12" fmla="*/ 1264496 h 1264496"/>
                <a:gd name="connsiteX13" fmla="*/ 4218285 w 5042806"/>
                <a:gd name="connsiteY13" fmla="*/ 1264496 h 1264496"/>
                <a:gd name="connsiteX14" fmla="*/ 4000656 w 5042806"/>
                <a:gd name="connsiteY14" fmla="*/ 1264496 h 1264496"/>
                <a:gd name="connsiteX15" fmla="*/ 632016 w 5042806"/>
                <a:gd name="connsiteY15" fmla="*/ 1264496 h 1264496"/>
                <a:gd name="connsiteX16" fmla="*/ 0 w 5042806"/>
                <a:gd name="connsiteY16" fmla="*/ 632480 h 1264496"/>
                <a:gd name="connsiteX17" fmla="*/ 632016 w 5042806"/>
                <a:gd name="connsiteY17" fmla="*/ 464 h 1264496"/>
                <a:gd name="connsiteX18" fmla="*/ 3996053 w 5042806"/>
                <a:gd name="connsiteY18" fmla="*/ 464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2806" h="1264496">
                  <a:moveTo>
                    <a:pt x="4112392" y="126700"/>
                  </a:moveTo>
                  <a:cubicBezTo>
                    <a:pt x="3990078" y="126700"/>
                    <a:pt x="3890923" y="225855"/>
                    <a:pt x="3890923" y="348169"/>
                  </a:cubicBezTo>
                  <a:lnTo>
                    <a:pt x="3890923" y="905003"/>
                  </a:lnTo>
                  <a:cubicBezTo>
                    <a:pt x="3890923" y="1027317"/>
                    <a:pt x="3990078" y="1126472"/>
                    <a:pt x="4112392" y="1126472"/>
                  </a:cubicBezTo>
                  <a:lnTo>
                    <a:pt x="4669226" y="1126472"/>
                  </a:lnTo>
                  <a:cubicBezTo>
                    <a:pt x="4791540" y="1126472"/>
                    <a:pt x="4890695" y="1027317"/>
                    <a:pt x="4890695" y="905003"/>
                  </a:cubicBezTo>
                  <a:lnTo>
                    <a:pt x="4890695" y="348169"/>
                  </a:lnTo>
                  <a:cubicBezTo>
                    <a:pt x="4890695" y="225855"/>
                    <a:pt x="4791540" y="126700"/>
                    <a:pt x="4669226" y="126700"/>
                  </a:cubicBezTo>
                  <a:close/>
                  <a:moveTo>
                    <a:pt x="4000656" y="0"/>
                  </a:moveTo>
                  <a:lnTo>
                    <a:pt x="4831784" y="0"/>
                  </a:lnTo>
                  <a:cubicBezTo>
                    <a:pt x="4948328" y="0"/>
                    <a:pt x="5042806" y="94478"/>
                    <a:pt x="5042806" y="211022"/>
                  </a:cubicBezTo>
                  <a:lnTo>
                    <a:pt x="5042806" y="1053474"/>
                  </a:lnTo>
                  <a:cubicBezTo>
                    <a:pt x="5042806" y="1170018"/>
                    <a:pt x="4948328" y="1264496"/>
                    <a:pt x="4831784" y="1264496"/>
                  </a:cubicBezTo>
                  <a:lnTo>
                    <a:pt x="4218285" y="1264496"/>
                  </a:lnTo>
                  <a:lnTo>
                    <a:pt x="4000656" y="1264496"/>
                  </a:lnTo>
                  <a:lnTo>
                    <a:pt x="632016" y="1264496"/>
                  </a:lnTo>
                  <a:cubicBezTo>
                    <a:pt x="282963" y="1264496"/>
                    <a:pt x="0" y="981533"/>
                    <a:pt x="0" y="632480"/>
                  </a:cubicBezTo>
                  <a:cubicBezTo>
                    <a:pt x="0" y="283427"/>
                    <a:pt x="282963" y="464"/>
                    <a:pt x="632016" y="464"/>
                  </a:cubicBezTo>
                  <a:lnTo>
                    <a:pt x="3996053" y="464"/>
                  </a:ln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6" name="文本框 35"/>
            <p:cNvSpPr txBox="1"/>
            <p:nvPr/>
          </p:nvSpPr>
          <p:spPr>
            <a:xfrm>
              <a:off x="4752258" y="2728606"/>
              <a:ext cx="845103" cy="769441"/>
            </a:xfrm>
            <a:prstGeom prst="rect">
              <a:avLst/>
            </a:prstGeom>
            <a:noFill/>
            <a:effectLst/>
          </p:spPr>
          <p:txBody>
            <a:bodyPr wrap="none" rtlCol="0">
              <a:spAutoFit/>
            </a:bodyPr>
            <a:lstStyle/>
            <a:p>
              <a:r>
                <a:rPr lang="en-US" altLang="zh-CN" sz="3200" b="1" dirty="0" smtClean="0">
                  <a:solidFill>
                    <a:srgbClr val="12B19F"/>
                  </a:solidFill>
                </a:rPr>
                <a:t> </a:t>
              </a:r>
              <a:r>
                <a:rPr lang="en-US" altLang="zh-CN" sz="4400" b="1" dirty="0" smtClean="0">
                  <a:solidFill>
                    <a:srgbClr val="92E2D9"/>
                  </a:solidFill>
                  <a:latin typeface="幼圆" panose="02010509060101010101" pitchFamily="49" charset="-122"/>
                  <a:ea typeface="幼圆" panose="02010509060101010101" pitchFamily="49" charset="-122"/>
                </a:rPr>
                <a:t>02</a:t>
              </a:r>
              <a:endParaRPr lang="zh-CN" altLang="en-US" sz="4400" b="1" dirty="0">
                <a:solidFill>
                  <a:srgbClr val="92E2D9"/>
                </a:solidFill>
                <a:latin typeface="幼圆" panose="02010509060101010101" pitchFamily="49" charset="-122"/>
                <a:ea typeface="幼圆" panose="02010509060101010101" pitchFamily="49" charset="-122"/>
              </a:endParaRPr>
            </a:p>
          </p:txBody>
        </p:sp>
        <p:sp>
          <p:nvSpPr>
            <p:cNvPr id="37" name="文本框 36"/>
            <p:cNvSpPr txBox="1"/>
            <p:nvPr/>
          </p:nvSpPr>
          <p:spPr>
            <a:xfrm>
              <a:off x="1694307" y="2650896"/>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693320" y="2266640"/>
            <a:ext cx="813903" cy="3081331"/>
            <a:chOff x="5693320" y="2142655"/>
            <a:chExt cx="813903" cy="3081331"/>
          </a:xfrm>
        </p:grpSpPr>
        <p:grpSp>
          <p:nvGrpSpPr>
            <p:cNvPr id="39" name="组合 38"/>
            <p:cNvGrpSpPr/>
            <p:nvPr/>
          </p:nvGrpSpPr>
          <p:grpSpPr>
            <a:xfrm>
              <a:off x="5733713" y="3569022"/>
              <a:ext cx="773510" cy="558912"/>
              <a:chOff x="5733713" y="3569022"/>
              <a:chExt cx="773510" cy="558912"/>
            </a:xfrm>
          </p:grpSpPr>
          <p:sp>
            <p:nvSpPr>
              <p:cNvPr id="48" name="矩形 47"/>
              <p:cNvSpPr/>
              <p:nvPr/>
            </p:nvSpPr>
            <p:spPr>
              <a:xfrm flipH="1">
                <a:off x="6127198" y="3935429"/>
                <a:ext cx="380025" cy="192505"/>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8"/>
              <p:cNvSpPr/>
              <p:nvPr/>
            </p:nvSpPr>
            <p:spPr>
              <a:xfrm flipH="1">
                <a:off x="5939504" y="3761527"/>
                <a:ext cx="192505" cy="192505"/>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矩形 49"/>
              <p:cNvSpPr/>
              <p:nvPr/>
            </p:nvSpPr>
            <p:spPr>
              <a:xfrm flipH="1">
                <a:off x="5733713" y="3569022"/>
                <a:ext cx="205789" cy="192505"/>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p:cNvGrpSpPr/>
            <p:nvPr/>
          </p:nvGrpSpPr>
          <p:grpSpPr>
            <a:xfrm>
              <a:off x="5693320" y="2142655"/>
              <a:ext cx="627931" cy="558912"/>
              <a:chOff x="5693320" y="2142655"/>
              <a:chExt cx="627931" cy="558912"/>
            </a:xfrm>
          </p:grpSpPr>
          <p:sp>
            <p:nvSpPr>
              <p:cNvPr id="45" name="矩形 44"/>
              <p:cNvSpPr/>
              <p:nvPr/>
            </p:nvSpPr>
            <p:spPr>
              <a:xfrm>
                <a:off x="5693320" y="2509062"/>
                <a:ext cx="242921" cy="192505"/>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矩形 45"/>
              <p:cNvSpPr/>
              <p:nvPr/>
            </p:nvSpPr>
            <p:spPr>
              <a:xfrm>
                <a:off x="5936241" y="2335160"/>
                <a:ext cx="192505" cy="192505"/>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矩形 46"/>
              <p:cNvSpPr/>
              <p:nvPr/>
            </p:nvSpPr>
            <p:spPr>
              <a:xfrm>
                <a:off x="6128746" y="2142655"/>
                <a:ext cx="192505" cy="192505"/>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 name="组合 40"/>
            <p:cNvGrpSpPr/>
            <p:nvPr/>
          </p:nvGrpSpPr>
          <p:grpSpPr>
            <a:xfrm>
              <a:off x="5766859" y="4665074"/>
              <a:ext cx="627931" cy="558912"/>
              <a:chOff x="5766859" y="4665074"/>
              <a:chExt cx="627931" cy="558912"/>
            </a:xfrm>
          </p:grpSpPr>
          <p:sp>
            <p:nvSpPr>
              <p:cNvPr id="42" name="矩形 41"/>
              <p:cNvSpPr/>
              <p:nvPr/>
            </p:nvSpPr>
            <p:spPr>
              <a:xfrm>
                <a:off x="5766859" y="5031481"/>
                <a:ext cx="237933" cy="192505"/>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2"/>
              <p:cNvSpPr/>
              <p:nvPr/>
            </p:nvSpPr>
            <p:spPr>
              <a:xfrm>
                <a:off x="6009780" y="4857579"/>
                <a:ext cx="192505" cy="192505"/>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矩形 43"/>
              <p:cNvSpPr/>
              <p:nvPr/>
            </p:nvSpPr>
            <p:spPr>
              <a:xfrm>
                <a:off x="6202285" y="4665074"/>
                <a:ext cx="192505" cy="192505"/>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51" name="组合 50"/>
          <p:cNvGrpSpPr/>
          <p:nvPr/>
        </p:nvGrpSpPr>
        <p:grpSpPr>
          <a:xfrm>
            <a:off x="916558" y="5155466"/>
            <a:ext cx="5019683" cy="1678267"/>
            <a:chOff x="916558" y="5031481"/>
            <a:chExt cx="5019683" cy="1678267"/>
          </a:xfrm>
        </p:grpSpPr>
        <p:sp>
          <p:nvSpPr>
            <p:cNvPr id="52" name="任意多边形 51"/>
            <p:cNvSpPr/>
            <p:nvPr/>
          </p:nvSpPr>
          <p:spPr>
            <a:xfrm>
              <a:off x="916558" y="5031481"/>
              <a:ext cx="5019683" cy="1264496"/>
            </a:xfrm>
            <a:custGeom>
              <a:avLst/>
              <a:gdLst>
                <a:gd name="connsiteX0" fmla="*/ 4112391 w 5019683"/>
                <a:gd name="connsiteY0" fmla="*/ 126700 h 1264496"/>
                <a:gd name="connsiteX1" fmla="*/ 3890922 w 5019683"/>
                <a:gd name="connsiteY1" fmla="*/ 348169 h 1264496"/>
                <a:gd name="connsiteX2" fmla="*/ 3890922 w 5019683"/>
                <a:gd name="connsiteY2" fmla="*/ 905003 h 1264496"/>
                <a:gd name="connsiteX3" fmla="*/ 4112391 w 5019683"/>
                <a:gd name="connsiteY3" fmla="*/ 1126472 h 1264496"/>
                <a:gd name="connsiteX4" fmla="*/ 4669225 w 5019683"/>
                <a:gd name="connsiteY4" fmla="*/ 1126472 h 1264496"/>
                <a:gd name="connsiteX5" fmla="*/ 4890694 w 5019683"/>
                <a:gd name="connsiteY5" fmla="*/ 905003 h 1264496"/>
                <a:gd name="connsiteX6" fmla="*/ 4890694 w 5019683"/>
                <a:gd name="connsiteY6" fmla="*/ 348169 h 1264496"/>
                <a:gd name="connsiteX7" fmla="*/ 4669225 w 5019683"/>
                <a:gd name="connsiteY7" fmla="*/ 126700 h 1264496"/>
                <a:gd name="connsiteX8" fmla="*/ 632248 w 5019683"/>
                <a:gd name="connsiteY8" fmla="*/ 0 h 1264496"/>
                <a:gd name="connsiteX9" fmla="*/ 3977533 w 5019683"/>
                <a:gd name="connsiteY9" fmla="*/ 0 h 1264496"/>
                <a:gd name="connsiteX10" fmla="*/ 4218053 w 5019683"/>
                <a:gd name="connsiteY10" fmla="*/ 0 h 1264496"/>
                <a:gd name="connsiteX11" fmla="*/ 4808661 w 5019683"/>
                <a:gd name="connsiteY11" fmla="*/ 0 h 1264496"/>
                <a:gd name="connsiteX12" fmla="*/ 5019683 w 5019683"/>
                <a:gd name="connsiteY12" fmla="*/ 211022 h 1264496"/>
                <a:gd name="connsiteX13" fmla="*/ 5019683 w 5019683"/>
                <a:gd name="connsiteY13" fmla="*/ 1053473 h 1264496"/>
                <a:gd name="connsiteX14" fmla="*/ 4808661 w 5019683"/>
                <a:gd name="connsiteY14" fmla="*/ 1264495 h 1264496"/>
                <a:gd name="connsiteX15" fmla="*/ 4218063 w 5019683"/>
                <a:gd name="connsiteY15" fmla="*/ 1264495 h 1264496"/>
                <a:gd name="connsiteX16" fmla="*/ 4218053 w 5019683"/>
                <a:gd name="connsiteY16" fmla="*/ 1264496 h 1264496"/>
                <a:gd name="connsiteX17" fmla="*/ 632248 w 5019683"/>
                <a:gd name="connsiteY17" fmla="*/ 1264496 h 1264496"/>
                <a:gd name="connsiteX18" fmla="*/ 0 w 5019683"/>
                <a:gd name="connsiteY18" fmla="*/ 632248 h 1264496"/>
                <a:gd name="connsiteX19" fmla="*/ 632248 w 5019683"/>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19683" h="1264496">
                  <a:moveTo>
                    <a:pt x="4112391" y="126700"/>
                  </a:moveTo>
                  <a:cubicBezTo>
                    <a:pt x="3990077" y="126700"/>
                    <a:pt x="3890922" y="225855"/>
                    <a:pt x="3890922" y="348169"/>
                  </a:cubicBezTo>
                  <a:lnTo>
                    <a:pt x="3890922" y="905003"/>
                  </a:lnTo>
                  <a:cubicBezTo>
                    <a:pt x="3890922" y="1027317"/>
                    <a:pt x="3990077" y="1126472"/>
                    <a:pt x="4112391" y="1126472"/>
                  </a:cubicBezTo>
                  <a:lnTo>
                    <a:pt x="4669225" y="1126472"/>
                  </a:lnTo>
                  <a:cubicBezTo>
                    <a:pt x="4791539" y="1126472"/>
                    <a:pt x="4890694" y="1027317"/>
                    <a:pt x="4890694" y="905003"/>
                  </a:cubicBezTo>
                  <a:lnTo>
                    <a:pt x="4890694" y="348169"/>
                  </a:lnTo>
                  <a:cubicBezTo>
                    <a:pt x="4890694" y="225855"/>
                    <a:pt x="4791539" y="126700"/>
                    <a:pt x="4669225" y="126700"/>
                  </a:cubicBezTo>
                  <a:close/>
                  <a:moveTo>
                    <a:pt x="632248" y="0"/>
                  </a:moveTo>
                  <a:lnTo>
                    <a:pt x="3977533" y="0"/>
                  </a:lnTo>
                  <a:lnTo>
                    <a:pt x="4218053" y="0"/>
                  </a:lnTo>
                  <a:lnTo>
                    <a:pt x="4808661" y="0"/>
                  </a:lnTo>
                  <a:cubicBezTo>
                    <a:pt x="4925205" y="0"/>
                    <a:pt x="5019683" y="94478"/>
                    <a:pt x="5019683" y="211022"/>
                  </a:cubicBezTo>
                  <a:lnTo>
                    <a:pt x="5019683" y="1053473"/>
                  </a:lnTo>
                  <a:cubicBezTo>
                    <a:pt x="5019683" y="1170017"/>
                    <a:pt x="4925205" y="1264495"/>
                    <a:pt x="4808661" y="1264495"/>
                  </a:cubicBezTo>
                  <a:lnTo>
                    <a:pt x="4218063" y="1264495"/>
                  </a:lnTo>
                  <a:lnTo>
                    <a:pt x="4218053" y="1264496"/>
                  </a:lnTo>
                  <a:lnTo>
                    <a:pt x="632248" y="1264496"/>
                  </a:lnTo>
                  <a:cubicBezTo>
                    <a:pt x="283067" y="1264496"/>
                    <a:pt x="0" y="981429"/>
                    <a:pt x="0" y="632248"/>
                  </a:cubicBezTo>
                  <a:cubicBezTo>
                    <a:pt x="0" y="283067"/>
                    <a:pt x="283067" y="0"/>
                    <a:pt x="632248" y="0"/>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3" name="文本框 52"/>
            <p:cNvSpPr txBox="1"/>
            <p:nvPr/>
          </p:nvSpPr>
          <p:spPr>
            <a:xfrm>
              <a:off x="4844275" y="5263198"/>
              <a:ext cx="845103" cy="769441"/>
            </a:xfrm>
            <a:prstGeom prst="rect">
              <a:avLst/>
            </a:prstGeom>
            <a:noFill/>
            <a:effectLst/>
          </p:spPr>
          <p:txBody>
            <a:bodyPr wrap="none" rtlCol="0">
              <a:spAutoFit/>
            </a:bodyPr>
            <a:lstStyle/>
            <a:p>
              <a:r>
                <a:rPr lang="en-US" altLang="zh-CN" sz="3200" b="1" dirty="0" smtClean="0"/>
                <a:t> </a:t>
              </a:r>
              <a:r>
                <a:rPr lang="en-US" altLang="zh-CN" sz="4400" b="1" dirty="0" smtClean="0">
                  <a:solidFill>
                    <a:srgbClr val="F86251"/>
                  </a:solidFill>
                  <a:latin typeface="幼圆" panose="02010509060101010101" pitchFamily="49" charset="-122"/>
                  <a:ea typeface="幼圆" panose="02010509060101010101" pitchFamily="49" charset="-122"/>
                </a:rPr>
                <a:t>04</a:t>
              </a:r>
              <a:endParaRPr lang="zh-CN" altLang="en-US" sz="4400" b="1" dirty="0">
                <a:solidFill>
                  <a:srgbClr val="F86251"/>
                </a:solidFill>
                <a:latin typeface="幼圆" panose="02010509060101010101" pitchFamily="49" charset="-122"/>
                <a:ea typeface="幼圆" panose="02010509060101010101" pitchFamily="49" charset="-122"/>
              </a:endParaRPr>
            </a:p>
          </p:txBody>
        </p:sp>
        <p:sp>
          <p:nvSpPr>
            <p:cNvPr id="54" name="文本框 53"/>
            <p:cNvSpPr txBox="1"/>
            <p:nvPr/>
          </p:nvSpPr>
          <p:spPr>
            <a:xfrm>
              <a:off x="1694307" y="5263198"/>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252770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0667"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1+#ppt_w/2"/>
                                          </p:val>
                                        </p:tav>
                                        <p:tav tm="100000">
                                          <p:val>
                                            <p:strVal val="#ppt_x"/>
                                          </p:val>
                                        </p:tav>
                                      </p:tavLst>
                                    </p:anim>
                                    <p:anim calcmode="lin" valueType="num">
                                      <p:cBhvr additive="base">
                                        <p:cTn id="8" dur="7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30667"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0-#ppt_w/2"/>
                                          </p:val>
                                        </p:tav>
                                        <p:tav tm="100000">
                                          <p:val>
                                            <p:strVal val="#ppt_x"/>
                                          </p:val>
                                        </p:tav>
                                      </p:tavLst>
                                    </p:anim>
                                    <p:anim calcmode="lin" valueType="num">
                                      <p:cBhvr additive="base">
                                        <p:cTn id="12" dur="75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2" decel="30667" fill="hold" nodeType="withEffect">
                                  <p:stCondLst>
                                    <p:cond delay="5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750" fill="hold"/>
                                        <p:tgtEl>
                                          <p:spTgt spid="30"/>
                                        </p:tgtEl>
                                        <p:attrNameLst>
                                          <p:attrName>ppt_x</p:attrName>
                                        </p:attrNameLst>
                                      </p:cBhvr>
                                      <p:tavLst>
                                        <p:tav tm="0">
                                          <p:val>
                                            <p:strVal val="1+#ppt_w/2"/>
                                          </p:val>
                                        </p:tav>
                                        <p:tav tm="100000">
                                          <p:val>
                                            <p:strVal val="#ppt_x"/>
                                          </p:val>
                                        </p:tav>
                                      </p:tavLst>
                                    </p:anim>
                                    <p:anim calcmode="lin" valueType="num">
                                      <p:cBhvr additive="base">
                                        <p:cTn id="16" dur="75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decel="30667" fill="hold" nodeType="withEffect">
                                  <p:stCondLst>
                                    <p:cond delay="75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750" fill="hold"/>
                                        <p:tgtEl>
                                          <p:spTgt spid="51"/>
                                        </p:tgtEl>
                                        <p:attrNameLst>
                                          <p:attrName>ppt_x</p:attrName>
                                        </p:attrNameLst>
                                      </p:cBhvr>
                                      <p:tavLst>
                                        <p:tav tm="0">
                                          <p:val>
                                            <p:strVal val="0-#ppt_w/2"/>
                                          </p:val>
                                        </p:tav>
                                        <p:tav tm="100000">
                                          <p:val>
                                            <p:strVal val="#ppt_x"/>
                                          </p:val>
                                        </p:tav>
                                      </p:tavLst>
                                    </p:anim>
                                    <p:anim calcmode="lin" valueType="num">
                                      <p:cBhvr additive="base">
                                        <p:cTn id="20" dur="75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课程特点</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103303" y="3807029"/>
            <a:ext cx="3660775" cy="3050972"/>
            <a:chOff x="4103303" y="3807029"/>
            <a:chExt cx="3660775" cy="3050972"/>
          </a:xfrm>
        </p:grpSpPr>
        <p:sp>
          <p:nvSpPr>
            <p:cNvPr id="27" name="Freeform 5"/>
            <p:cNvSpPr>
              <a:spLocks/>
            </p:cNvSpPr>
            <p:nvPr/>
          </p:nvSpPr>
          <p:spPr bwMode="auto">
            <a:xfrm>
              <a:off x="4103303" y="5413579"/>
              <a:ext cx="3657600" cy="889000"/>
            </a:xfrm>
            <a:custGeom>
              <a:avLst/>
              <a:gdLst>
                <a:gd name="T0" fmla="*/ 1843 w 2304"/>
                <a:gd name="T1" fmla="*/ 4 h 560"/>
                <a:gd name="T2" fmla="*/ 2304 w 2304"/>
                <a:gd name="T3" fmla="*/ 560 h 560"/>
                <a:gd name="T4" fmla="*/ 0 w 2304"/>
                <a:gd name="T5" fmla="*/ 547 h 560"/>
                <a:gd name="T6" fmla="*/ 507 w 2304"/>
                <a:gd name="T7" fmla="*/ 0 h 560"/>
                <a:gd name="T8" fmla="*/ 1843 w 2304"/>
                <a:gd name="T9" fmla="*/ 4 h 560"/>
              </a:gdLst>
              <a:ahLst/>
              <a:cxnLst>
                <a:cxn ang="0">
                  <a:pos x="T0" y="T1"/>
                </a:cxn>
                <a:cxn ang="0">
                  <a:pos x="T2" y="T3"/>
                </a:cxn>
                <a:cxn ang="0">
                  <a:pos x="T4" y="T5"/>
                </a:cxn>
                <a:cxn ang="0">
                  <a:pos x="T6" y="T7"/>
                </a:cxn>
                <a:cxn ang="0">
                  <a:pos x="T8" y="T9"/>
                </a:cxn>
              </a:cxnLst>
              <a:rect l="0" t="0" r="r" b="b"/>
              <a:pathLst>
                <a:path w="2304" h="560">
                  <a:moveTo>
                    <a:pt x="1843" y="4"/>
                  </a:moveTo>
                  <a:lnTo>
                    <a:pt x="2304" y="560"/>
                  </a:lnTo>
                  <a:lnTo>
                    <a:pt x="0" y="547"/>
                  </a:lnTo>
                  <a:lnTo>
                    <a:pt x="507" y="0"/>
                  </a:lnTo>
                  <a:lnTo>
                    <a:pt x="1843" y="4"/>
                  </a:ln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Freeform 6"/>
            <p:cNvSpPr>
              <a:spLocks/>
            </p:cNvSpPr>
            <p:nvPr/>
          </p:nvSpPr>
          <p:spPr bwMode="auto">
            <a:xfrm>
              <a:off x="4598603" y="5570741"/>
              <a:ext cx="2689225" cy="738188"/>
            </a:xfrm>
            <a:custGeom>
              <a:avLst/>
              <a:gdLst>
                <a:gd name="T0" fmla="*/ 0 w 1694"/>
                <a:gd name="T1" fmla="*/ 455 h 465"/>
                <a:gd name="T2" fmla="*/ 296 w 1694"/>
                <a:gd name="T3" fmla="*/ 0 h 465"/>
                <a:gd name="T4" fmla="*/ 1424 w 1694"/>
                <a:gd name="T5" fmla="*/ 2 h 465"/>
                <a:gd name="T6" fmla="*/ 1694 w 1694"/>
                <a:gd name="T7" fmla="*/ 465 h 465"/>
                <a:gd name="T8" fmla="*/ 0 w 1694"/>
                <a:gd name="T9" fmla="*/ 455 h 465"/>
              </a:gdLst>
              <a:ahLst/>
              <a:cxnLst>
                <a:cxn ang="0">
                  <a:pos x="T0" y="T1"/>
                </a:cxn>
                <a:cxn ang="0">
                  <a:pos x="T2" y="T3"/>
                </a:cxn>
                <a:cxn ang="0">
                  <a:pos x="T4" y="T5"/>
                </a:cxn>
                <a:cxn ang="0">
                  <a:pos x="T6" y="T7"/>
                </a:cxn>
                <a:cxn ang="0">
                  <a:pos x="T8" y="T9"/>
                </a:cxn>
              </a:cxnLst>
              <a:rect l="0" t="0" r="r" b="b"/>
              <a:pathLst>
                <a:path w="1694" h="465">
                  <a:moveTo>
                    <a:pt x="0" y="455"/>
                  </a:moveTo>
                  <a:lnTo>
                    <a:pt x="296" y="0"/>
                  </a:lnTo>
                  <a:lnTo>
                    <a:pt x="1424" y="2"/>
                  </a:lnTo>
                  <a:lnTo>
                    <a:pt x="1694" y="465"/>
                  </a:lnTo>
                  <a:lnTo>
                    <a:pt x="0" y="4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7"/>
            <p:cNvSpPr>
              <a:spLocks/>
            </p:cNvSpPr>
            <p:nvPr/>
          </p:nvSpPr>
          <p:spPr bwMode="auto">
            <a:xfrm>
              <a:off x="4544628" y="5386388"/>
              <a:ext cx="2774950" cy="444500"/>
            </a:xfrm>
            <a:custGeom>
              <a:avLst/>
              <a:gdLst>
                <a:gd name="T0" fmla="*/ 1747 w 1748"/>
                <a:gd name="T1" fmla="*/ 9 h 280"/>
                <a:gd name="T2" fmla="*/ 1748 w 1748"/>
                <a:gd name="T3" fmla="*/ 280 h 280"/>
                <a:gd name="T4" fmla="*/ 4 w 1748"/>
                <a:gd name="T5" fmla="*/ 267 h 280"/>
                <a:gd name="T6" fmla="*/ 0 w 1748"/>
                <a:gd name="T7" fmla="*/ 0 h 280"/>
                <a:gd name="T8" fmla="*/ 1747 w 1748"/>
                <a:gd name="T9" fmla="*/ 9 h 280"/>
              </a:gdLst>
              <a:ahLst/>
              <a:cxnLst>
                <a:cxn ang="0">
                  <a:pos x="T0" y="T1"/>
                </a:cxn>
                <a:cxn ang="0">
                  <a:pos x="T2" y="T3"/>
                </a:cxn>
                <a:cxn ang="0">
                  <a:pos x="T4" y="T5"/>
                </a:cxn>
                <a:cxn ang="0">
                  <a:pos x="T6" y="T7"/>
                </a:cxn>
                <a:cxn ang="0">
                  <a:pos x="T8" y="T9"/>
                </a:cxn>
              </a:cxnLst>
              <a:rect l="0" t="0" r="r" b="b"/>
              <a:pathLst>
                <a:path w="1748" h="280">
                  <a:moveTo>
                    <a:pt x="1747" y="9"/>
                  </a:moveTo>
                  <a:lnTo>
                    <a:pt x="1748" y="280"/>
                  </a:lnTo>
                  <a:lnTo>
                    <a:pt x="4" y="267"/>
                  </a:lnTo>
                  <a:lnTo>
                    <a:pt x="0" y="0"/>
                  </a:lnTo>
                  <a:lnTo>
                    <a:pt x="1747" y="9"/>
                  </a:ln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Freeform 8"/>
            <p:cNvSpPr>
              <a:spLocks/>
            </p:cNvSpPr>
            <p:nvPr/>
          </p:nvSpPr>
          <p:spPr bwMode="auto">
            <a:xfrm>
              <a:off x="4544628" y="4737304"/>
              <a:ext cx="2773363" cy="673100"/>
            </a:xfrm>
            <a:custGeom>
              <a:avLst/>
              <a:gdLst>
                <a:gd name="T0" fmla="*/ 1397 w 1747"/>
                <a:gd name="T1" fmla="*/ 2 h 424"/>
                <a:gd name="T2" fmla="*/ 1747 w 1747"/>
                <a:gd name="T3" fmla="*/ 424 h 424"/>
                <a:gd name="T4" fmla="*/ 0 w 1747"/>
                <a:gd name="T5" fmla="*/ 415 h 424"/>
                <a:gd name="T6" fmla="*/ 385 w 1747"/>
                <a:gd name="T7" fmla="*/ 0 h 424"/>
                <a:gd name="T8" fmla="*/ 1397 w 1747"/>
                <a:gd name="T9" fmla="*/ 2 h 424"/>
              </a:gdLst>
              <a:ahLst/>
              <a:cxnLst>
                <a:cxn ang="0">
                  <a:pos x="T0" y="T1"/>
                </a:cxn>
                <a:cxn ang="0">
                  <a:pos x="T2" y="T3"/>
                </a:cxn>
                <a:cxn ang="0">
                  <a:pos x="T4" y="T5"/>
                </a:cxn>
                <a:cxn ang="0">
                  <a:pos x="T6" y="T7"/>
                </a:cxn>
                <a:cxn ang="0">
                  <a:pos x="T8" y="T9"/>
                </a:cxn>
              </a:cxnLst>
              <a:rect l="0" t="0" r="r" b="b"/>
              <a:pathLst>
                <a:path w="1747" h="424">
                  <a:moveTo>
                    <a:pt x="1397" y="2"/>
                  </a:moveTo>
                  <a:lnTo>
                    <a:pt x="1747" y="424"/>
                  </a:lnTo>
                  <a:lnTo>
                    <a:pt x="0" y="415"/>
                  </a:lnTo>
                  <a:lnTo>
                    <a:pt x="385" y="0"/>
                  </a:lnTo>
                  <a:lnTo>
                    <a:pt x="1397" y="2"/>
                  </a:ln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Freeform 9"/>
            <p:cNvSpPr>
              <a:spLocks/>
            </p:cNvSpPr>
            <p:nvPr/>
          </p:nvSpPr>
          <p:spPr bwMode="auto">
            <a:xfrm>
              <a:off x="4997066" y="4892879"/>
              <a:ext cx="1892300" cy="519113"/>
            </a:xfrm>
            <a:custGeom>
              <a:avLst/>
              <a:gdLst>
                <a:gd name="T0" fmla="*/ 0 w 1192"/>
                <a:gd name="T1" fmla="*/ 321 h 327"/>
                <a:gd name="T2" fmla="*/ 186 w 1192"/>
                <a:gd name="T3" fmla="*/ 0 h 327"/>
                <a:gd name="T4" fmla="*/ 1021 w 1192"/>
                <a:gd name="T5" fmla="*/ 2 h 327"/>
                <a:gd name="T6" fmla="*/ 1192 w 1192"/>
                <a:gd name="T7" fmla="*/ 327 h 327"/>
                <a:gd name="T8" fmla="*/ 0 w 1192"/>
                <a:gd name="T9" fmla="*/ 321 h 327"/>
              </a:gdLst>
              <a:ahLst/>
              <a:cxnLst>
                <a:cxn ang="0">
                  <a:pos x="T0" y="T1"/>
                </a:cxn>
                <a:cxn ang="0">
                  <a:pos x="T2" y="T3"/>
                </a:cxn>
                <a:cxn ang="0">
                  <a:pos x="T4" y="T5"/>
                </a:cxn>
                <a:cxn ang="0">
                  <a:pos x="T6" y="T7"/>
                </a:cxn>
                <a:cxn ang="0">
                  <a:pos x="T8" y="T9"/>
                </a:cxn>
              </a:cxnLst>
              <a:rect l="0" t="0" r="r" b="b"/>
              <a:pathLst>
                <a:path w="1192" h="327">
                  <a:moveTo>
                    <a:pt x="0" y="321"/>
                  </a:moveTo>
                  <a:lnTo>
                    <a:pt x="186" y="0"/>
                  </a:lnTo>
                  <a:lnTo>
                    <a:pt x="1021" y="2"/>
                  </a:lnTo>
                  <a:lnTo>
                    <a:pt x="1192" y="327"/>
                  </a:lnTo>
                  <a:lnTo>
                    <a:pt x="0" y="3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0"/>
            <p:cNvSpPr>
              <a:spLocks/>
            </p:cNvSpPr>
            <p:nvPr/>
          </p:nvSpPr>
          <p:spPr bwMode="auto">
            <a:xfrm>
              <a:off x="4812916" y="4757384"/>
              <a:ext cx="2238375" cy="358775"/>
            </a:xfrm>
            <a:custGeom>
              <a:avLst/>
              <a:gdLst>
                <a:gd name="T0" fmla="*/ 1409 w 1410"/>
                <a:gd name="T1" fmla="*/ 8 h 226"/>
                <a:gd name="T2" fmla="*/ 1410 w 1410"/>
                <a:gd name="T3" fmla="*/ 226 h 226"/>
                <a:gd name="T4" fmla="*/ 4 w 1410"/>
                <a:gd name="T5" fmla="*/ 216 h 226"/>
                <a:gd name="T6" fmla="*/ 0 w 1410"/>
                <a:gd name="T7" fmla="*/ 0 h 226"/>
                <a:gd name="T8" fmla="*/ 1409 w 1410"/>
                <a:gd name="T9" fmla="*/ 8 h 226"/>
              </a:gdLst>
              <a:ahLst/>
              <a:cxnLst>
                <a:cxn ang="0">
                  <a:pos x="T0" y="T1"/>
                </a:cxn>
                <a:cxn ang="0">
                  <a:pos x="T2" y="T3"/>
                </a:cxn>
                <a:cxn ang="0">
                  <a:pos x="T4" y="T5"/>
                </a:cxn>
                <a:cxn ang="0">
                  <a:pos x="T6" y="T7"/>
                </a:cxn>
                <a:cxn ang="0">
                  <a:pos x="T8" y="T9"/>
                </a:cxn>
              </a:cxnLst>
              <a:rect l="0" t="0" r="r" b="b"/>
              <a:pathLst>
                <a:path w="1410" h="226">
                  <a:moveTo>
                    <a:pt x="1409" y="8"/>
                  </a:moveTo>
                  <a:lnTo>
                    <a:pt x="1410" y="226"/>
                  </a:lnTo>
                  <a:lnTo>
                    <a:pt x="4" y="216"/>
                  </a:lnTo>
                  <a:lnTo>
                    <a:pt x="0" y="0"/>
                  </a:lnTo>
                  <a:lnTo>
                    <a:pt x="1409" y="8"/>
                  </a:ln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11"/>
            <p:cNvSpPr>
              <a:spLocks/>
            </p:cNvSpPr>
            <p:nvPr/>
          </p:nvSpPr>
          <p:spPr bwMode="auto">
            <a:xfrm>
              <a:off x="4812916" y="4227716"/>
              <a:ext cx="2236788" cy="541338"/>
            </a:xfrm>
            <a:custGeom>
              <a:avLst/>
              <a:gdLst>
                <a:gd name="T0" fmla="*/ 1127 w 1409"/>
                <a:gd name="T1" fmla="*/ 1 h 341"/>
                <a:gd name="T2" fmla="*/ 1409 w 1409"/>
                <a:gd name="T3" fmla="*/ 341 h 341"/>
                <a:gd name="T4" fmla="*/ 0 w 1409"/>
                <a:gd name="T5" fmla="*/ 333 h 341"/>
                <a:gd name="T6" fmla="*/ 311 w 1409"/>
                <a:gd name="T7" fmla="*/ 0 h 341"/>
                <a:gd name="T8" fmla="*/ 1127 w 1409"/>
                <a:gd name="T9" fmla="*/ 1 h 341"/>
              </a:gdLst>
              <a:ahLst/>
              <a:cxnLst>
                <a:cxn ang="0">
                  <a:pos x="T0" y="T1"/>
                </a:cxn>
                <a:cxn ang="0">
                  <a:pos x="T2" y="T3"/>
                </a:cxn>
                <a:cxn ang="0">
                  <a:pos x="T4" y="T5"/>
                </a:cxn>
                <a:cxn ang="0">
                  <a:pos x="T6" y="T7"/>
                </a:cxn>
                <a:cxn ang="0">
                  <a:pos x="T8" y="T9"/>
                </a:cxn>
              </a:cxnLst>
              <a:rect l="0" t="0" r="r" b="b"/>
              <a:pathLst>
                <a:path w="1409" h="341">
                  <a:moveTo>
                    <a:pt x="1127" y="1"/>
                  </a:moveTo>
                  <a:lnTo>
                    <a:pt x="1409" y="341"/>
                  </a:lnTo>
                  <a:lnTo>
                    <a:pt x="0" y="333"/>
                  </a:lnTo>
                  <a:lnTo>
                    <a:pt x="311" y="0"/>
                  </a:lnTo>
                  <a:lnTo>
                    <a:pt x="1127" y="1"/>
                  </a:ln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12"/>
            <p:cNvSpPr>
              <a:spLocks/>
            </p:cNvSpPr>
            <p:nvPr/>
          </p:nvSpPr>
          <p:spPr bwMode="auto">
            <a:xfrm>
              <a:off x="5224078" y="4381704"/>
              <a:ext cx="1420813" cy="379413"/>
            </a:xfrm>
            <a:custGeom>
              <a:avLst/>
              <a:gdLst>
                <a:gd name="T0" fmla="*/ 0 w 895"/>
                <a:gd name="T1" fmla="*/ 237 h 239"/>
                <a:gd name="T2" fmla="*/ 129 w 895"/>
                <a:gd name="T3" fmla="*/ 0 h 239"/>
                <a:gd name="T4" fmla="*/ 787 w 895"/>
                <a:gd name="T5" fmla="*/ 1 h 239"/>
                <a:gd name="T6" fmla="*/ 895 w 895"/>
                <a:gd name="T7" fmla="*/ 239 h 239"/>
                <a:gd name="T8" fmla="*/ 0 w 895"/>
                <a:gd name="T9" fmla="*/ 237 h 239"/>
              </a:gdLst>
              <a:ahLst/>
              <a:cxnLst>
                <a:cxn ang="0">
                  <a:pos x="T0" y="T1"/>
                </a:cxn>
                <a:cxn ang="0">
                  <a:pos x="T2" y="T3"/>
                </a:cxn>
                <a:cxn ang="0">
                  <a:pos x="T4" y="T5"/>
                </a:cxn>
                <a:cxn ang="0">
                  <a:pos x="T6" y="T7"/>
                </a:cxn>
                <a:cxn ang="0">
                  <a:pos x="T8" y="T9"/>
                </a:cxn>
              </a:cxnLst>
              <a:rect l="0" t="0" r="r" b="b"/>
              <a:pathLst>
                <a:path w="895" h="239">
                  <a:moveTo>
                    <a:pt x="0" y="237"/>
                  </a:moveTo>
                  <a:lnTo>
                    <a:pt x="129" y="0"/>
                  </a:lnTo>
                  <a:lnTo>
                    <a:pt x="787" y="1"/>
                  </a:lnTo>
                  <a:lnTo>
                    <a:pt x="895" y="239"/>
                  </a:lnTo>
                  <a:lnTo>
                    <a:pt x="0"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3"/>
            <p:cNvSpPr>
              <a:spLocks/>
            </p:cNvSpPr>
            <p:nvPr/>
          </p:nvSpPr>
          <p:spPr bwMode="auto">
            <a:xfrm>
              <a:off x="5106603" y="4210254"/>
              <a:ext cx="1701800" cy="271463"/>
            </a:xfrm>
            <a:custGeom>
              <a:avLst/>
              <a:gdLst>
                <a:gd name="T0" fmla="*/ 1071 w 1072"/>
                <a:gd name="T1" fmla="*/ 5 h 171"/>
                <a:gd name="T2" fmla="*/ 1072 w 1072"/>
                <a:gd name="T3" fmla="*/ 171 h 171"/>
                <a:gd name="T4" fmla="*/ 2 w 1072"/>
                <a:gd name="T5" fmla="*/ 163 h 171"/>
                <a:gd name="T6" fmla="*/ 0 w 1072"/>
                <a:gd name="T7" fmla="*/ 0 h 171"/>
                <a:gd name="T8" fmla="*/ 1071 w 1072"/>
                <a:gd name="T9" fmla="*/ 5 h 171"/>
              </a:gdLst>
              <a:ahLst/>
              <a:cxnLst>
                <a:cxn ang="0">
                  <a:pos x="T0" y="T1"/>
                </a:cxn>
                <a:cxn ang="0">
                  <a:pos x="T2" y="T3"/>
                </a:cxn>
                <a:cxn ang="0">
                  <a:pos x="T4" y="T5"/>
                </a:cxn>
                <a:cxn ang="0">
                  <a:pos x="T6" y="T7"/>
                </a:cxn>
                <a:cxn ang="0">
                  <a:pos x="T8" y="T9"/>
                </a:cxn>
              </a:cxnLst>
              <a:rect l="0" t="0" r="r" b="b"/>
              <a:pathLst>
                <a:path w="1072" h="171">
                  <a:moveTo>
                    <a:pt x="1071" y="5"/>
                  </a:moveTo>
                  <a:lnTo>
                    <a:pt x="1072" y="171"/>
                  </a:lnTo>
                  <a:lnTo>
                    <a:pt x="2" y="163"/>
                  </a:lnTo>
                  <a:lnTo>
                    <a:pt x="0" y="0"/>
                  </a:lnTo>
                  <a:lnTo>
                    <a:pt x="1071" y="5"/>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Freeform 14"/>
            <p:cNvSpPr>
              <a:spLocks/>
            </p:cNvSpPr>
            <p:nvPr/>
          </p:nvSpPr>
          <p:spPr bwMode="auto">
            <a:xfrm>
              <a:off x="5106603" y="3807029"/>
              <a:ext cx="1700213" cy="411163"/>
            </a:xfrm>
            <a:custGeom>
              <a:avLst/>
              <a:gdLst>
                <a:gd name="T0" fmla="*/ 630 w 1071"/>
                <a:gd name="T1" fmla="*/ 1 h 259"/>
                <a:gd name="T2" fmla="*/ 1071 w 1071"/>
                <a:gd name="T3" fmla="*/ 259 h 259"/>
                <a:gd name="T4" fmla="*/ 0 w 1071"/>
                <a:gd name="T5" fmla="*/ 254 h 259"/>
                <a:gd name="T6" fmla="*/ 508 w 1071"/>
                <a:gd name="T7" fmla="*/ 0 h 259"/>
                <a:gd name="T8" fmla="*/ 630 w 1071"/>
                <a:gd name="T9" fmla="*/ 1 h 259"/>
              </a:gdLst>
              <a:ahLst/>
              <a:cxnLst>
                <a:cxn ang="0">
                  <a:pos x="T0" y="T1"/>
                </a:cxn>
                <a:cxn ang="0">
                  <a:pos x="T2" y="T3"/>
                </a:cxn>
                <a:cxn ang="0">
                  <a:pos x="T4" y="T5"/>
                </a:cxn>
                <a:cxn ang="0">
                  <a:pos x="T6" y="T7"/>
                </a:cxn>
                <a:cxn ang="0">
                  <a:pos x="T8" y="T9"/>
                </a:cxn>
              </a:cxnLst>
              <a:rect l="0" t="0" r="r" b="b"/>
              <a:pathLst>
                <a:path w="1071" h="259">
                  <a:moveTo>
                    <a:pt x="630" y="1"/>
                  </a:moveTo>
                  <a:lnTo>
                    <a:pt x="1071" y="259"/>
                  </a:lnTo>
                  <a:lnTo>
                    <a:pt x="0" y="254"/>
                  </a:lnTo>
                  <a:lnTo>
                    <a:pt x="508" y="0"/>
                  </a:lnTo>
                  <a:lnTo>
                    <a:pt x="630" y="1"/>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Freeform 15"/>
            <p:cNvSpPr>
              <a:spLocks/>
            </p:cNvSpPr>
            <p:nvPr/>
          </p:nvSpPr>
          <p:spPr bwMode="auto">
            <a:xfrm>
              <a:off x="5106603" y="3807029"/>
              <a:ext cx="1700213" cy="411163"/>
            </a:xfrm>
            <a:custGeom>
              <a:avLst/>
              <a:gdLst>
                <a:gd name="T0" fmla="*/ 630 w 1071"/>
                <a:gd name="T1" fmla="*/ 1 h 259"/>
                <a:gd name="T2" fmla="*/ 1071 w 1071"/>
                <a:gd name="T3" fmla="*/ 259 h 259"/>
                <a:gd name="T4" fmla="*/ 0 w 1071"/>
                <a:gd name="T5" fmla="*/ 254 h 259"/>
                <a:gd name="T6" fmla="*/ 508 w 1071"/>
                <a:gd name="T7" fmla="*/ 0 h 259"/>
                <a:gd name="T8" fmla="*/ 630 w 1071"/>
                <a:gd name="T9" fmla="*/ 1 h 259"/>
              </a:gdLst>
              <a:ahLst/>
              <a:cxnLst>
                <a:cxn ang="0">
                  <a:pos x="T0" y="T1"/>
                </a:cxn>
                <a:cxn ang="0">
                  <a:pos x="T2" y="T3"/>
                </a:cxn>
                <a:cxn ang="0">
                  <a:pos x="T4" y="T5"/>
                </a:cxn>
                <a:cxn ang="0">
                  <a:pos x="T6" y="T7"/>
                </a:cxn>
                <a:cxn ang="0">
                  <a:pos x="T8" y="T9"/>
                </a:cxn>
              </a:cxnLst>
              <a:rect l="0" t="0" r="r" b="b"/>
              <a:pathLst>
                <a:path w="1071" h="259">
                  <a:moveTo>
                    <a:pt x="630" y="1"/>
                  </a:moveTo>
                  <a:lnTo>
                    <a:pt x="1071" y="259"/>
                  </a:lnTo>
                  <a:lnTo>
                    <a:pt x="0" y="254"/>
                  </a:lnTo>
                  <a:lnTo>
                    <a:pt x="508" y="0"/>
                  </a:lnTo>
                  <a:lnTo>
                    <a:pt x="63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16"/>
            <p:cNvSpPr>
              <a:spLocks/>
            </p:cNvSpPr>
            <p:nvPr/>
          </p:nvSpPr>
          <p:spPr bwMode="auto">
            <a:xfrm>
              <a:off x="5506653" y="3810204"/>
              <a:ext cx="919163" cy="414338"/>
            </a:xfrm>
            <a:custGeom>
              <a:avLst/>
              <a:gdLst>
                <a:gd name="T0" fmla="*/ 0 w 579"/>
                <a:gd name="T1" fmla="*/ 257 h 261"/>
                <a:gd name="T2" fmla="*/ 253 w 579"/>
                <a:gd name="T3" fmla="*/ 3 h 261"/>
                <a:gd name="T4" fmla="*/ 378 w 579"/>
                <a:gd name="T5" fmla="*/ 0 h 261"/>
                <a:gd name="T6" fmla="*/ 579 w 579"/>
                <a:gd name="T7" fmla="*/ 261 h 261"/>
                <a:gd name="T8" fmla="*/ 0 w 579"/>
                <a:gd name="T9" fmla="*/ 257 h 261"/>
              </a:gdLst>
              <a:ahLst/>
              <a:cxnLst>
                <a:cxn ang="0">
                  <a:pos x="T0" y="T1"/>
                </a:cxn>
                <a:cxn ang="0">
                  <a:pos x="T2" y="T3"/>
                </a:cxn>
                <a:cxn ang="0">
                  <a:pos x="T4" y="T5"/>
                </a:cxn>
                <a:cxn ang="0">
                  <a:pos x="T6" y="T7"/>
                </a:cxn>
                <a:cxn ang="0">
                  <a:pos x="T8" y="T9"/>
                </a:cxn>
              </a:cxnLst>
              <a:rect l="0" t="0" r="r" b="b"/>
              <a:pathLst>
                <a:path w="579" h="261">
                  <a:moveTo>
                    <a:pt x="0" y="257"/>
                  </a:moveTo>
                  <a:lnTo>
                    <a:pt x="253" y="3"/>
                  </a:lnTo>
                  <a:lnTo>
                    <a:pt x="378" y="0"/>
                  </a:lnTo>
                  <a:lnTo>
                    <a:pt x="579" y="261"/>
                  </a:lnTo>
                  <a:lnTo>
                    <a:pt x="0" y="2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17"/>
            <p:cNvSpPr>
              <a:spLocks/>
            </p:cNvSpPr>
            <p:nvPr/>
          </p:nvSpPr>
          <p:spPr bwMode="auto">
            <a:xfrm>
              <a:off x="5506653" y="3810204"/>
              <a:ext cx="919163" cy="414338"/>
            </a:xfrm>
            <a:custGeom>
              <a:avLst/>
              <a:gdLst>
                <a:gd name="T0" fmla="*/ 0 w 579"/>
                <a:gd name="T1" fmla="*/ 257 h 261"/>
                <a:gd name="T2" fmla="*/ 253 w 579"/>
                <a:gd name="T3" fmla="*/ 3 h 261"/>
                <a:gd name="T4" fmla="*/ 378 w 579"/>
                <a:gd name="T5" fmla="*/ 0 h 261"/>
                <a:gd name="T6" fmla="*/ 579 w 579"/>
                <a:gd name="T7" fmla="*/ 261 h 261"/>
                <a:gd name="T8" fmla="*/ 0 w 579"/>
                <a:gd name="T9" fmla="*/ 257 h 261"/>
              </a:gdLst>
              <a:ahLst/>
              <a:cxnLst>
                <a:cxn ang="0">
                  <a:pos x="T0" y="T1"/>
                </a:cxn>
                <a:cxn ang="0">
                  <a:pos x="T2" y="T3"/>
                </a:cxn>
                <a:cxn ang="0">
                  <a:pos x="T4" y="T5"/>
                </a:cxn>
                <a:cxn ang="0">
                  <a:pos x="T6" y="T7"/>
                </a:cxn>
                <a:cxn ang="0">
                  <a:pos x="T8" y="T9"/>
                </a:cxn>
              </a:cxnLst>
              <a:rect l="0" t="0" r="r" b="b"/>
              <a:pathLst>
                <a:path w="579" h="261">
                  <a:moveTo>
                    <a:pt x="0" y="257"/>
                  </a:moveTo>
                  <a:lnTo>
                    <a:pt x="253" y="3"/>
                  </a:lnTo>
                  <a:lnTo>
                    <a:pt x="378" y="0"/>
                  </a:lnTo>
                  <a:lnTo>
                    <a:pt x="579" y="261"/>
                  </a:lnTo>
                  <a:lnTo>
                    <a:pt x="0" y="2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Rectangle 18"/>
            <p:cNvSpPr>
              <a:spLocks noChangeArrowheads="1"/>
            </p:cNvSpPr>
            <p:nvPr/>
          </p:nvSpPr>
          <p:spPr bwMode="auto">
            <a:xfrm>
              <a:off x="5503478" y="4213429"/>
              <a:ext cx="919163" cy="27305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19"/>
            <p:cNvSpPr>
              <a:spLocks/>
            </p:cNvSpPr>
            <p:nvPr/>
          </p:nvSpPr>
          <p:spPr bwMode="auto">
            <a:xfrm>
              <a:off x="5222491" y="4762146"/>
              <a:ext cx="1417638" cy="352425"/>
            </a:xfrm>
            <a:custGeom>
              <a:avLst/>
              <a:gdLst>
                <a:gd name="T0" fmla="*/ 893 w 893"/>
                <a:gd name="T1" fmla="*/ 222 h 222"/>
                <a:gd name="T2" fmla="*/ 0 w 893"/>
                <a:gd name="T3" fmla="*/ 217 h 222"/>
                <a:gd name="T4" fmla="*/ 0 w 893"/>
                <a:gd name="T5" fmla="*/ 0 h 222"/>
                <a:gd name="T6" fmla="*/ 893 w 893"/>
                <a:gd name="T7" fmla="*/ 0 h 222"/>
                <a:gd name="T8" fmla="*/ 893 w 893"/>
                <a:gd name="T9" fmla="*/ 222 h 222"/>
              </a:gdLst>
              <a:ahLst/>
              <a:cxnLst>
                <a:cxn ang="0">
                  <a:pos x="T0" y="T1"/>
                </a:cxn>
                <a:cxn ang="0">
                  <a:pos x="T2" y="T3"/>
                </a:cxn>
                <a:cxn ang="0">
                  <a:pos x="T4" y="T5"/>
                </a:cxn>
                <a:cxn ang="0">
                  <a:pos x="T6" y="T7"/>
                </a:cxn>
                <a:cxn ang="0">
                  <a:pos x="T8" y="T9"/>
                </a:cxn>
              </a:cxnLst>
              <a:rect l="0" t="0" r="r" b="b"/>
              <a:pathLst>
                <a:path w="893" h="222">
                  <a:moveTo>
                    <a:pt x="893" y="222"/>
                  </a:moveTo>
                  <a:lnTo>
                    <a:pt x="0" y="217"/>
                  </a:lnTo>
                  <a:lnTo>
                    <a:pt x="0" y="0"/>
                  </a:lnTo>
                  <a:lnTo>
                    <a:pt x="893" y="0"/>
                  </a:lnTo>
                  <a:lnTo>
                    <a:pt x="893" y="22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0"/>
            <p:cNvSpPr>
              <a:spLocks/>
            </p:cNvSpPr>
            <p:nvPr/>
          </p:nvSpPr>
          <p:spPr bwMode="auto">
            <a:xfrm>
              <a:off x="5003416" y="5394326"/>
              <a:ext cx="1895475" cy="434975"/>
            </a:xfrm>
            <a:custGeom>
              <a:avLst/>
              <a:gdLst>
                <a:gd name="T0" fmla="*/ 1194 w 1194"/>
                <a:gd name="T1" fmla="*/ 274 h 274"/>
                <a:gd name="T2" fmla="*/ 0 w 1194"/>
                <a:gd name="T3" fmla="*/ 266 h 274"/>
                <a:gd name="T4" fmla="*/ 2 w 1194"/>
                <a:gd name="T5" fmla="*/ 0 h 274"/>
                <a:gd name="T6" fmla="*/ 1194 w 1194"/>
                <a:gd name="T7" fmla="*/ 2 h 274"/>
                <a:gd name="T8" fmla="*/ 1194 w 1194"/>
                <a:gd name="T9" fmla="*/ 274 h 274"/>
              </a:gdLst>
              <a:ahLst/>
              <a:cxnLst>
                <a:cxn ang="0">
                  <a:pos x="T0" y="T1"/>
                </a:cxn>
                <a:cxn ang="0">
                  <a:pos x="T2" y="T3"/>
                </a:cxn>
                <a:cxn ang="0">
                  <a:pos x="T4" y="T5"/>
                </a:cxn>
                <a:cxn ang="0">
                  <a:pos x="T6" y="T7"/>
                </a:cxn>
                <a:cxn ang="0">
                  <a:pos x="T8" y="T9"/>
                </a:cxn>
              </a:cxnLst>
              <a:rect l="0" t="0" r="r" b="b"/>
              <a:pathLst>
                <a:path w="1194" h="274">
                  <a:moveTo>
                    <a:pt x="1194" y="274"/>
                  </a:moveTo>
                  <a:lnTo>
                    <a:pt x="0" y="266"/>
                  </a:lnTo>
                  <a:lnTo>
                    <a:pt x="2" y="0"/>
                  </a:lnTo>
                  <a:lnTo>
                    <a:pt x="1194" y="2"/>
                  </a:lnTo>
                  <a:lnTo>
                    <a:pt x="1194" y="27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1"/>
            <p:cNvSpPr>
              <a:spLocks/>
            </p:cNvSpPr>
            <p:nvPr/>
          </p:nvSpPr>
          <p:spPr bwMode="auto">
            <a:xfrm>
              <a:off x="4103303" y="6272213"/>
              <a:ext cx="3660775" cy="585788"/>
            </a:xfrm>
            <a:custGeom>
              <a:avLst/>
              <a:gdLst>
                <a:gd name="T0" fmla="*/ 2304 w 2306"/>
                <a:gd name="T1" fmla="*/ 13 h 369"/>
                <a:gd name="T2" fmla="*/ 2306 w 2306"/>
                <a:gd name="T3" fmla="*/ 369 h 369"/>
                <a:gd name="T4" fmla="*/ 4 w 2306"/>
                <a:gd name="T5" fmla="*/ 352 h 369"/>
                <a:gd name="T6" fmla="*/ 0 w 2306"/>
                <a:gd name="T7" fmla="*/ 0 h 369"/>
                <a:gd name="T8" fmla="*/ 2304 w 2306"/>
                <a:gd name="T9" fmla="*/ 13 h 369"/>
              </a:gdLst>
              <a:ahLst/>
              <a:cxnLst>
                <a:cxn ang="0">
                  <a:pos x="T0" y="T1"/>
                </a:cxn>
                <a:cxn ang="0">
                  <a:pos x="T2" y="T3"/>
                </a:cxn>
                <a:cxn ang="0">
                  <a:pos x="T4" y="T5"/>
                </a:cxn>
                <a:cxn ang="0">
                  <a:pos x="T6" y="T7"/>
                </a:cxn>
                <a:cxn ang="0">
                  <a:pos x="T8" y="T9"/>
                </a:cxn>
              </a:cxnLst>
              <a:rect l="0" t="0" r="r" b="b"/>
              <a:pathLst>
                <a:path w="2306" h="369">
                  <a:moveTo>
                    <a:pt x="2304" y="13"/>
                  </a:moveTo>
                  <a:lnTo>
                    <a:pt x="2306" y="369"/>
                  </a:lnTo>
                  <a:lnTo>
                    <a:pt x="4" y="352"/>
                  </a:lnTo>
                  <a:lnTo>
                    <a:pt x="0" y="0"/>
                  </a:lnTo>
                  <a:lnTo>
                    <a:pt x="2304" y="13"/>
                  </a:ln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Freeform 22"/>
            <p:cNvSpPr>
              <a:spLocks/>
            </p:cNvSpPr>
            <p:nvPr/>
          </p:nvSpPr>
          <p:spPr bwMode="auto">
            <a:xfrm>
              <a:off x="4590666" y="6275388"/>
              <a:ext cx="2681288" cy="579438"/>
            </a:xfrm>
            <a:custGeom>
              <a:avLst/>
              <a:gdLst>
                <a:gd name="T0" fmla="*/ 1680 w 1689"/>
                <a:gd name="T1" fmla="*/ 365 h 365"/>
                <a:gd name="T2" fmla="*/ 0 w 1689"/>
                <a:gd name="T3" fmla="*/ 356 h 365"/>
                <a:gd name="T4" fmla="*/ 0 w 1689"/>
                <a:gd name="T5" fmla="*/ 0 h 365"/>
                <a:gd name="T6" fmla="*/ 1689 w 1689"/>
                <a:gd name="T7" fmla="*/ 8 h 365"/>
                <a:gd name="T8" fmla="*/ 1680 w 1689"/>
                <a:gd name="T9" fmla="*/ 365 h 365"/>
              </a:gdLst>
              <a:ahLst/>
              <a:cxnLst>
                <a:cxn ang="0">
                  <a:pos x="T0" y="T1"/>
                </a:cxn>
                <a:cxn ang="0">
                  <a:pos x="T2" y="T3"/>
                </a:cxn>
                <a:cxn ang="0">
                  <a:pos x="T4" y="T5"/>
                </a:cxn>
                <a:cxn ang="0">
                  <a:pos x="T6" y="T7"/>
                </a:cxn>
                <a:cxn ang="0">
                  <a:pos x="T8" y="T9"/>
                </a:cxn>
              </a:cxnLst>
              <a:rect l="0" t="0" r="r" b="b"/>
              <a:pathLst>
                <a:path w="1689" h="365">
                  <a:moveTo>
                    <a:pt x="1680" y="365"/>
                  </a:moveTo>
                  <a:lnTo>
                    <a:pt x="0" y="356"/>
                  </a:lnTo>
                  <a:lnTo>
                    <a:pt x="0" y="0"/>
                  </a:lnTo>
                  <a:lnTo>
                    <a:pt x="1689" y="8"/>
                  </a:lnTo>
                  <a:lnTo>
                    <a:pt x="1680" y="36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5" name="组合 44"/>
          <p:cNvGrpSpPr/>
          <p:nvPr/>
        </p:nvGrpSpPr>
        <p:grpSpPr>
          <a:xfrm>
            <a:off x="5154228" y="1437297"/>
            <a:ext cx="1660525" cy="2509838"/>
            <a:chOff x="5154228" y="1437297"/>
            <a:chExt cx="1660525" cy="2509838"/>
          </a:xfrm>
        </p:grpSpPr>
        <p:sp>
          <p:nvSpPr>
            <p:cNvPr id="46" name="Freeform 23"/>
            <p:cNvSpPr>
              <a:spLocks/>
            </p:cNvSpPr>
            <p:nvPr/>
          </p:nvSpPr>
          <p:spPr bwMode="auto">
            <a:xfrm>
              <a:off x="5154228" y="1437297"/>
              <a:ext cx="1660525" cy="1928813"/>
            </a:xfrm>
            <a:custGeom>
              <a:avLst/>
              <a:gdLst>
                <a:gd name="T0" fmla="*/ 776 w 947"/>
                <a:gd name="T1" fmla="*/ 776 h 1101"/>
                <a:gd name="T2" fmla="*/ 776 w 947"/>
                <a:gd name="T3" fmla="*/ 168 h 1101"/>
                <a:gd name="T4" fmla="*/ 168 w 947"/>
                <a:gd name="T5" fmla="*/ 168 h 1101"/>
                <a:gd name="T6" fmla="*/ 168 w 947"/>
                <a:gd name="T7" fmla="*/ 776 h 1101"/>
                <a:gd name="T8" fmla="*/ 240 w 947"/>
                <a:gd name="T9" fmla="*/ 978 h 1101"/>
                <a:gd name="T10" fmla="*/ 290 w 947"/>
                <a:gd name="T11" fmla="*/ 1098 h 1101"/>
                <a:gd name="T12" fmla="*/ 652 w 947"/>
                <a:gd name="T13" fmla="*/ 1099 h 1101"/>
                <a:gd name="T14" fmla="*/ 702 w 947"/>
                <a:gd name="T15" fmla="*/ 981 h 1101"/>
                <a:gd name="T16" fmla="*/ 776 w 947"/>
                <a:gd name="T17" fmla="*/ 776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7" h="1101">
                  <a:moveTo>
                    <a:pt x="776" y="776"/>
                  </a:moveTo>
                  <a:cubicBezTo>
                    <a:pt x="947" y="532"/>
                    <a:pt x="927" y="339"/>
                    <a:pt x="776" y="168"/>
                  </a:cubicBezTo>
                  <a:cubicBezTo>
                    <a:pt x="608" y="0"/>
                    <a:pt x="336" y="0"/>
                    <a:pt x="168" y="168"/>
                  </a:cubicBezTo>
                  <a:cubicBezTo>
                    <a:pt x="0" y="379"/>
                    <a:pt x="7" y="537"/>
                    <a:pt x="168" y="776"/>
                  </a:cubicBezTo>
                  <a:cubicBezTo>
                    <a:pt x="168" y="776"/>
                    <a:pt x="240" y="883"/>
                    <a:pt x="240" y="978"/>
                  </a:cubicBezTo>
                  <a:cubicBezTo>
                    <a:pt x="240" y="1063"/>
                    <a:pt x="290" y="1098"/>
                    <a:pt x="290" y="1098"/>
                  </a:cubicBezTo>
                  <a:cubicBezTo>
                    <a:pt x="290" y="1098"/>
                    <a:pt x="502" y="1101"/>
                    <a:pt x="652" y="1099"/>
                  </a:cubicBezTo>
                  <a:cubicBezTo>
                    <a:pt x="652" y="1099"/>
                    <a:pt x="702" y="1065"/>
                    <a:pt x="702" y="981"/>
                  </a:cubicBezTo>
                  <a:cubicBezTo>
                    <a:pt x="702" y="877"/>
                    <a:pt x="776" y="776"/>
                    <a:pt x="776" y="77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7"/>
            <p:cNvSpPr>
              <a:spLocks/>
            </p:cNvSpPr>
            <p:nvPr/>
          </p:nvSpPr>
          <p:spPr bwMode="auto">
            <a:xfrm>
              <a:off x="5635241" y="3362935"/>
              <a:ext cx="692150" cy="584200"/>
            </a:xfrm>
            <a:custGeom>
              <a:avLst/>
              <a:gdLst>
                <a:gd name="T0" fmla="*/ 387 w 395"/>
                <a:gd name="T1" fmla="*/ 52 h 333"/>
                <a:gd name="T2" fmla="*/ 380 w 395"/>
                <a:gd name="T3" fmla="*/ 37 h 333"/>
                <a:gd name="T4" fmla="*/ 379 w 395"/>
                <a:gd name="T5" fmla="*/ 23 h 333"/>
                <a:gd name="T6" fmla="*/ 382 w 395"/>
                <a:gd name="T7" fmla="*/ 0 h 333"/>
                <a:gd name="T8" fmla="*/ 4 w 395"/>
                <a:gd name="T9" fmla="*/ 0 h 333"/>
                <a:gd name="T10" fmla="*/ 7 w 395"/>
                <a:gd name="T11" fmla="*/ 9 h 333"/>
                <a:gd name="T12" fmla="*/ 9 w 395"/>
                <a:gd name="T13" fmla="*/ 26 h 333"/>
                <a:gd name="T14" fmla="*/ 15 w 395"/>
                <a:gd name="T15" fmla="*/ 34 h 333"/>
                <a:gd name="T16" fmla="*/ 10 w 395"/>
                <a:gd name="T17" fmla="*/ 54 h 333"/>
                <a:gd name="T18" fmla="*/ 14 w 395"/>
                <a:gd name="T19" fmla="*/ 93 h 333"/>
                <a:gd name="T20" fmla="*/ 22 w 395"/>
                <a:gd name="T21" fmla="*/ 102 h 333"/>
                <a:gd name="T22" fmla="*/ 24 w 395"/>
                <a:gd name="T23" fmla="*/ 113 h 333"/>
                <a:gd name="T24" fmla="*/ 24 w 395"/>
                <a:gd name="T25" fmla="*/ 271 h 333"/>
                <a:gd name="T26" fmla="*/ 72 w 395"/>
                <a:gd name="T27" fmla="*/ 320 h 333"/>
                <a:gd name="T28" fmla="*/ 313 w 395"/>
                <a:gd name="T29" fmla="*/ 321 h 333"/>
                <a:gd name="T30" fmla="*/ 314 w 395"/>
                <a:gd name="T31" fmla="*/ 320 h 333"/>
                <a:gd name="T32" fmla="*/ 380 w 395"/>
                <a:gd name="T33" fmla="*/ 264 h 333"/>
                <a:gd name="T34" fmla="*/ 373 w 395"/>
                <a:gd name="T35" fmla="*/ 248 h 333"/>
                <a:gd name="T36" fmla="*/ 373 w 395"/>
                <a:gd name="T37" fmla="*/ 91 h 333"/>
                <a:gd name="T38" fmla="*/ 386 w 395"/>
                <a:gd name="T39" fmla="*/ 73 h 333"/>
                <a:gd name="T40" fmla="*/ 387 w 395"/>
                <a:gd name="T41" fmla="*/ 5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5" h="333">
                  <a:moveTo>
                    <a:pt x="387" y="52"/>
                  </a:moveTo>
                  <a:cubicBezTo>
                    <a:pt x="380" y="37"/>
                    <a:pt x="380" y="37"/>
                    <a:pt x="380" y="37"/>
                  </a:cubicBezTo>
                  <a:cubicBezTo>
                    <a:pt x="380" y="37"/>
                    <a:pt x="378" y="31"/>
                    <a:pt x="379" y="23"/>
                  </a:cubicBezTo>
                  <a:cubicBezTo>
                    <a:pt x="379" y="15"/>
                    <a:pt x="382" y="0"/>
                    <a:pt x="382" y="0"/>
                  </a:cubicBezTo>
                  <a:cubicBezTo>
                    <a:pt x="4" y="0"/>
                    <a:pt x="4" y="0"/>
                    <a:pt x="4" y="0"/>
                  </a:cubicBezTo>
                  <a:cubicBezTo>
                    <a:pt x="4" y="0"/>
                    <a:pt x="0" y="3"/>
                    <a:pt x="7" y="9"/>
                  </a:cubicBezTo>
                  <a:cubicBezTo>
                    <a:pt x="14" y="16"/>
                    <a:pt x="9" y="26"/>
                    <a:pt x="9" y="26"/>
                  </a:cubicBezTo>
                  <a:cubicBezTo>
                    <a:pt x="9" y="26"/>
                    <a:pt x="12" y="32"/>
                    <a:pt x="15" y="34"/>
                  </a:cubicBezTo>
                  <a:cubicBezTo>
                    <a:pt x="15" y="34"/>
                    <a:pt x="14" y="38"/>
                    <a:pt x="10" y="54"/>
                  </a:cubicBezTo>
                  <a:cubicBezTo>
                    <a:pt x="7" y="70"/>
                    <a:pt x="5" y="85"/>
                    <a:pt x="14" y="93"/>
                  </a:cubicBezTo>
                  <a:cubicBezTo>
                    <a:pt x="23" y="102"/>
                    <a:pt x="22" y="102"/>
                    <a:pt x="22" y="102"/>
                  </a:cubicBezTo>
                  <a:cubicBezTo>
                    <a:pt x="22" y="102"/>
                    <a:pt x="24" y="105"/>
                    <a:pt x="24" y="113"/>
                  </a:cubicBezTo>
                  <a:cubicBezTo>
                    <a:pt x="24" y="121"/>
                    <a:pt x="24" y="271"/>
                    <a:pt x="24" y="271"/>
                  </a:cubicBezTo>
                  <a:cubicBezTo>
                    <a:pt x="24" y="271"/>
                    <a:pt x="43" y="304"/>
                    <a:pt x="72" y="320"/>
                  </a:cubicBezTo>
                  <a:cubicBezTo>
                    <a:pt x="100" y="323"/>
                    <a:pt x="201" y="333"/>
                    <a:pt x="313" y="321"/>
                  </a:cubicBezTo>
                  <a:cubicBezTo>
                    <a:pt x="314" y="320"/>
                    <a:pt x="314" y="320"/>
                    <a:pt x="314" y="320"/>
                  </a:cubicBezTo>
                  <a:cubicBezTo>
                    <a:pt x="314" y="320"/>
                    <a:pt x="355" y="298"/>
                    <a:pt x="380" y="264"/>
                  </a:cubicBezTo>
                  <a:cubicBezTo>
                    <a:pt x="380" y="264"/>
                    <a:pt x="385" y="253"/>
                    <a:pt x="373" y="248"/>
                  </a:cubicBezTo>
                  <a:cubicBezTo>
                    <a:pt x="373" y="91"/>
                    <a:pt x="373" y="91"/>
                    <a:pt x="373" y="91"/>
                  </a:cubicBezTo>
                  <a:cubicBezTo>
                    <a:pt x="373" y="91"/>
                    <a:pt x="371" y="72"/>
                    <a:pt x="386" y="73"/>
                  </a:cubicBezTo>
                  <a:cubicBezTo>
                    <a:pt x="395" y="71"/>
                    <a:pt x="387" y="52"/>
                    <a:pt x="387" y="52"/>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Oval 28"/>
            <p:cNvSpPr>
              <a:spLocks noChangeArrowheads="1"/>
            </p:cNvSpPr>
            <p:nvPr/>
          </p:nvSpPr>
          <p:spPr bwMode="auto">
            <a:xfrm>
              <a:off x="5424982" y="1689137"/>
              <a:ext cx="1103313" cy="1101725"/>
            </a:xfrm>
            <a:prstGeom prst="ellipse">
              <a:avLst/>
            </a:prstGeom>
            <a:solidFill>
              <a:srgbClr val="D71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Oval 29"/>
            <p:cNvSpPr>
              <a:spLocks noChangeArrowheads="1"/>
            </p:cNvSpPr>
            <p:nvPr/>
          </p:nvSpPr>
          <p:spPr bwMode="auto">
            <a:xfrm>
              <a:off x="5550394" y="1814550"/>
              <a:ext cx="852488" cy="8524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Oval 30"/>
            <p:cNvSpPr>
              <a:spLocks noChangeArrowheads="1"/>
            </p:cNvSpPr>
            <p:nvPr/>
          </p:nvSpPr>
          <p:spPr bwMode="auto">
            <a:xfrm>
              <a:off x="5683744" y="1946312"/>
              <a:ext cx="587375" cy="587375"/>
            </a:xfrm>
            <a:prstGeom prst="ellipse">
              <a:avLst/>
            </a:prstGeom>
            <a:solidFill>
              <a:srgbClr val="D71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Oval 31"/>
            <p:cNvSpPr>
              <a:spLocks noChangeArrowheads="1"/>
            </p:cNvSpPr>
            <p:nvPr/>
          </p:nvSpPr>
          <p:spPr bwMode="auto">
            <a:xfrm>
              <a:off x="5839319" y="2101887"/>
              <a:ext cx="276225" cy="276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Oval 32"/>
            <p:cNvSpPr>
              <a:spLocks noChangeArrowheads="1"/>
            </p:cNvSpPr>
            <p:nvPr/>
          </p:nvSpPr>
          <p:spPr bwMode="auto">
            <a:xfrm>
              <a:off x="5848844" y="2111412"/>
              <a:ext cx="257175"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Oval 33"/>
            <p:cNvSpPr>
              <a:spLocks noChangeArrowheads="1"/>
            </p:cNvSpPr>
            <p:nvPr/>
          </p:nvSpPr>
          <p:spPr bwMode="auto">
            <a:xfrm>
              <a:off x="5928219" y="2195550"/>
              <a:ext cx="95250"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Oval 34"/>
            <p:cNvSpPr>
              <a:spLocks noChangeArrowheads="1"/>
            </p:cNvSpPr>
            <p:nvPr/>
          </p:nvSpPr>
          <p:spPr bwMode="auto">
            <a:xfrm>
              <a:off x="5939332" y="2203487"/>
              <a:ext cx="73025" cy="74613"/>
            </a:xfrm>
            <a:prstGeom prst="ellipse">
              <a:avLst/>
            </a:pr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5" name="组合 54"/>
          <p:cNvGrpSpPr/>
          <p:nvPr/>
        </p:nvGrpSpPr>
        <p:grpSpPr>
          <a:xfrm>
            <a:off x="5827156" y="1294931"/>
            <a:ext cx="1895552" cy="1059614"/>
            <a:chOff x="8189913" y="2024063"/>
            <a:chExt cx="3175000" cy="1774826"/>
          </a:xfrm>
        </p:grpSpPr>
        <p:sp>
          <p:nvSpPr>
            <p:cNvPr id="56" name="Freeform 10"/>
            <p:cNvSpPr>
              <a:spLocks/>
            </p:cNvSpPr>
            <p:nvPr/>
          </p:nvSpPr>
          <p:spPr bwMode="auto">
            <a:xfrm>
              <a:off x="9609138" y="2024063"/>
              <a:ext cx="1249363" cy="982663"/>
            </a:xfrm>
            <a:custGeom>
              <a:avLst/>
              <a:gdLst>
                <a:gd name="T0" fmla="*/ 0 w 787"/>
                <a:gd name="T1" fmla="*/ 619 h 619"/>
                <a:gd name="T2" fmla="*/ 77 w 787"/>
                <a:gd name="T3" fmla="*/ 345 h 619"/>
                <a:gd name="T4" fmla="*/ 787 w 787"/>
                <a:gd name="T5" fmla="*/ 0 h 619"/>
                <a:gd name="T6" fmla="*/ 725 w 787"/>
                <a:gd name="T7" fmla="*/ 355 h 619"/>
                <a:gd name="T8" fmla="*/ 0 w 787"/>
                <a:gd name="T9" fmla="*/ 619 h 619"/>
              </a:gdLst>
              <a:ahLst/>
              <a:cxnLst>
                <a:cxn ang="0">
                  <a:pos x="T0" y="T1"/>
                </a:cxn>
                <a:cxn ang="0">
                  <a:pos x="T2" y="T3"/>
                </a:cxn>
                <a:cxn ang="0">
                  <a:pos x="T4" y="T5"/>
                </a:cxn>
                <a:cxn ang="0">
                  <a:pos x="T6" y="T7"/>
                </a:cxn>
                <a:cxn ang="0">
                  <a:pos x="T8" y="T9"/>
                </a:cxn>
              </a:cxnLst>
              <a:rect l="0" t="0" r="r" b="b"/>
              <a:pathLst>
                <a:path w="787" h="619">
                  <a:moveTo>
                    <a:pt x="0" y="619"/>
                  </a:moveTo>
                  <a:lnTo>
                    <a:pt x="77" y="345"/>
                  </a:lnTo>
                  <a:lnTo>
                    <a:pt x="787" y="0"/>
                  </a:lnTo>
                  <a:lnTo>
                    <a:pt x="725" y="355"/>
                  </a:lnTo>
                  <a:lnTo>
                    <a:pt x="0" y="619"/>
                  </a:lnTo>
                  <a:close/>
                </a:path>
              </a:pathLst>
            </a:custGeom>
            <a:solidFill>
              <a:srgbClr val="E94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11"/>
            <p:cNvSpPr>
              <a:spLocks/>
            </p:cNvSpPr>
            <p:nvPr/>
          </p:nvSpPr>
          <p:spPr bwMode="auto">
            <a:xfrm>
              <a:off x="9648825" y="3178176"/>
              <a:ext cx="1585913" cy="585788"/>
            </a:xfrm>
            <a:custGeom>
              <a:avLst/>
              <a:gdLst>
                <a:gd name="T0" fmla="*/ 0 w 999"/>
                <a:gd name="T1" fmla="*/ 185 h 369"/>
                <a:gd name="T2" fmla="*/ 217 w 999"/>
                <a:gd name="T3" fmla="*/ 369 h 369"/>
                <a:gd name="T4" fmla="*/ 999 w 999"/>
                <a:gd name="T5" fmla="*/ 260 h 369"/>
                <a:gd name="T6" fmla="*/ 750 w 999"/>
                <a:gd name="T7" fmla="*/ 0 h 369"/>
                <a:gd name="T8" fmla="*/ 0 w 999"/>
                <a:gd name="T9" fmla="*/ 185 h 369"/>
              </a:gdLst>
              <a:ahLst/>
              <a:cxnLst>
                <a:cxn ang="0">
                  <a:pos x="T0" y="T1"/>
                </a:cxn>
                <a:cxn ang="0">
                  <a:pos x="T2" y="T3"/>
                </a:cxn>
                <a:cxn ang="0">
                  <a:pos x="T4" y="T5"/>
                </a:cxn>
                <a:cxn ang="0">
                  <a:pos x="T6" y="T7"/>
                </a:cxn>
                <a:cxn ang="0">
                  <a:pos x="T8" y="T9"/>
                </a:cxn>
              </a:cxnLst>
              <a:rect l="0" t="0" r="r" b="b"/>
              <a:pathLst>
                <a:path w="999" h="369">
                  <a:moveTo>
                    <a:pt x="0" y="185"/>
                  </a:moveTo>
                  <a:lnTo>
                    <a:pt x="217" y="369"/>
                  </a:lnTo>
                  <a:lnTo>
                    <a:pt x="999" y="260"/>
                  </a:lnTo>
                  <a:lnTo>
                    <a:pt x="750" y="0"/>
                  </a:lnTo>
                  <a:lnTo>
                    <a:pt x="0" y="185"/>
                  </a:lnTo>
                  <a:close/>
                </a:path>
              </a:pathLst>
            </a:custGeom>
            <a:solidFill>
              <a:srgbClr val="E94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12"/>
            <p:cNvSpPr>
              <a:spLocks/>
            </p:cNvSpPr>
            <p:nvPr/>
          </p:nvSpPr>
          <p:spPr bwMode="auto">
            <a:xfrm>
              <a:off x="8189913" y="2571751"/>
              <a:ext cx="3175000" cy="1227138"/>
            </a:xfrm>
            <a:custGeom>
              <a:avLst/>
              <a:gdLst>
                <a:gd name="T0" fmla="*/ 97 w 1652"/>
                <a:gd name="T1" fmla="*/ 457 h 638"/>
                <a:gd name="T2" fmla="*/ 190 w 1652"/>
                <a:gd name="T3" fmla="*/ 638 h 638"/>
                <a:gd name="T4" fmla="*/ 1473 w 1652"/>
                <a:gd name="T5" fmla="*/ 306 h 638"/>
                <a:gd name="T6" fmla="*/ 1347 w 1652"/>
                <a:gd name="T7" fmla="*/ 0 h 638"/>
                <a:gd name="T8" fmla="*/ 97 w 1652"/>
                <a:gd name="T9" fmla="*/ 457 h 638"/>
              </a:gdLst>
              <a:ahLst/>
              <a:cxnLst>
                <a:cxn ang="0">
                  <a:pos x="T0" y="T1"/>
                </a:cxn>
                <a:cxn ang="0">
                  <a:pos x="T2" y="T3"/>
                </a:cxn>
                <a:cxn ang="0">
                  <a:pos x="T4" y="T5"/>
                </a:cxn>
                <a:cxn ang="0">
                  <a:pos x="T6" y="T7"/>
                </a:cxn>
                <a:cxn ang="0">
                  <a:pos x="T8" y="T9"/>
                </a:cxn>
              </a:cxnLst>
              <a:rect l="0" t="0" r="r" b="b"/>
              <a:pathLst>
                <a:path w="1652" h="638">
                  <a:moveTo>
                    <a:pt x="97" y="457"/>
                  </a:moveTo>
                  <a:cubicBezTo>
                    <a:pt x="97" y="457"/>
                    <a:pt x="0" y="603"/>
                    <a:pt x="190" y="638"/>
                  </a:cubicBezTo>
                  <a:cubicBezTo>
                    <a:pt x="1473" y="306"/>
                    <a:pt x="1473" y="306"/>
                    <a:pt x="1473" y="306"/>
                  </a:cubicBezTo>
                  <a:cubicBezTo>
                    <a:pt x="1473" y="306"/>
                    <a:pt x="1652" y="55"/>
                    <a:pt x="1347" y="0"/>
                  </a:cubicBezTo>
                  <a:lnTo>
                    <a:pt x="97" y="457"/>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9" name="文本框 58"/>
          <p:cNvSpPr txBox="1"/>
          <p:nvPr/>
        </p:nvSpPr>
        <p:spPr>
          <a:xfrm>
            <a:off x="944242" y="259402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79A4C7"/>
                </a:solidFill>
                <a:latin typeface="微软雅黑" panose="020B0503020204020204" pitchFamily="34" charset="-122"/>
                <a:ea typeface="微软雅黑" panose="020B0503020204020204" pitchFamily="34" charset="-122"/>
              </a:rPr>
              <a:t>单击此处输入</a:t>
            </a:r>
            <a:r>
              <a:rPr lang="zh-CN" altLang="en-US" sz="2000" dirty="0">
                <a:solidFill>
                  <a:srgbClr val="79A4C7"/>
                </a:solidFill>
                <a:latin typeface="微软雅黑" panose="020B0503020204020204" pitchFamily="34" charset="-122"/>
                <a:ea typeface="微软雅黑" panose="020B0503020204020204" pitchFamily="34" charset="-122"/>
              </a:rPr>
              <a:t>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944242" y="531364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5CA40"/>
                </a:solidFill>
                <a:latin typeface="微软雅黑" panose="020B0503020204020204" pitchFamily="34" charset="-122"/>
                <a:ea typeface="微软雅黑" panose="020B0503020204020204" pitchFamily="34" charset="-122"/>
              </a:rPr>
              <a:t>单击</a:t>
            </a:r>
            <a:r>
              <a:rPr lang="zh-CN" altLang="en-US" sz="2000" dirty="0">
                <a:solidFill>
                  <a:srgbClr val="F5CA40"/>
                </a:solidFill>
                <a:latin typeface="微软雅黑" panose="020B0503020204020204" pitchFamily="34" charset="-122"/>
                <a:ea typeface="微软雅黑" panose="020B0503020204020204" pitchFamily="34" charset="-122"/>
              </a:rPr>
              <a:t>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8878068" y="259402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92E2D9"/>
                </a:solidFill>
                <a:latin typeface="微软雅黑" panose="020B0503020204020204" pitchFamily="34" charset="-122"/>
                <a:ea typeface="微软雅黑" panose="020B0503020204020204" pitchFamily="34" charset="-122"/>
              </a:rPr>
              <a:t>单击</a:t>
            </a:r>
            <a:r>
              <a:rPr lang="zh-CN" altLang="en-US" sz="2000" dirty="0">
                <a:solidFill>
                  <a:srgbClr val="92E2D9"/>
                </a:solidFill>
                <a:latin typeface="微软雅黑" panose="020B0503020204020204" pitchFamily="34" charset="-122"/>
                <a:ea typeface="微软雅黑" panose="020B0503020204020204" pitchFamily="34" charset="-122"/>
              </a:rPr>
              <a:t>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878068" y="531364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86251"/>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F86251"/>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矩形 62"/>
          <p:cNvSpPr/>
          <p:nvPr/>
        </p:nvSpPr>
        <p:spPr>
          <a:xfrm>
            <a:off x="5526628" y="6375472"/>
            <a:ext cx="744491" cy="400110"/>
          </a:xfrm>
          <a:prstGeom prst="rect">
            <a:avLst/>
          </a:prstGeom>
        </p:spPr>
        <p:txBody>
          <a:bodyPr wrap="square">
            <a:spAutoFit/>
          </a:bodyPr>
          <a:lstStyle/>
          <a:p>
            <a:pPr algn="ctr"/>
            <a:r>
              <a:rPr lang="en-US" altLang="zh-CN" sz="2000" b="1" dirty="0">
                <a:solidFill>
                  <a:prstClr val="black">
                    <a:lumMod val="65000"/>
                    <a:lumOff val="35000"/>
                  </a:prstClr>
                </a:solidFill>
                <a:latin typeface="Agency FB" panose="020B0503020202020204" pitchFamily="34" charset="0"/>
                <a:ea typeface="微软雅黑" panose="020B0503020204020204" pitchFamily="34" charset="-122"/>
              </a:rPr>
              <a:t>01</a:t>
            </a:r>
            <a:endParaRPr lang="zh-CN" altLang="en-US" sz="2000" b="1" dirty="0">
              <a:solidFill>
                <a:prstClr val="black">
                  <a:lumMod val="65000"/>
                  <a:lumOff val="35000"/>
                </a:prstClr>
              </a:solidFill>
              <a:latin typeface="Agency FB" panose="020B0503020202020204" pitchFamily="34" charset="0"/>
              <a:ea typeface="微软雅黑" panose="020B0503020204020204" pitchFamily="34" charset="-122"/>
            </a:endParaRPr>
          </a:p>
        </p:txBody>
      </p:sp>
      <p:sp>
        <p:nvSpPr>
          <p:cNvPr id="64" name="矩形 63"/>
          <p:cNvSpPr/>
          <p:nvPr/>
        </p:nvSpPr>
        <p:spPr>
          <a:xfrm>
            <a:off x="5383248" y="5434531"/>
            <a:ext cx="1039393" cy="400110"/>
          </a:xfrm>
          <a:prstGeom prst="rect">
            <a:avLst/>
          </a:prstGeom>
        </p:spPr>
        <p:txBody>
          <a:bodyPr wrap="square">
            <a:spAutoFit/>
          </a:bodyPr>
          <a:lstStyle/>
          <a:p>
            <a:pPr algn="ctr"/>
            <a:r>
              <a:rPr lang="en-US" altLang="zh-CN" sz="2000" b="1" dirty="0">
                <a:solidFill>
                  <a:prstClr val="black">
                    <a:lumMod val="65000"/>
                    <a:lumOff val="35000"/>
                  </a:prstClr>
                </a:solidFill>
                <a:latin typeface="Agency FB" panose="020B0503020202020204" pitchFamily="34" charset="0"/>
                <a:ea typeface="微软雅黑" panose="020B0503020204020204" pitchFamily="34" charset="-122"/>
              </a:rPr>
              <a:t>02</a:t>
            </a:r>
            <a:endParaRPr lang="zh-CN" altLang="en-US" sz="2000" b="1" dirty="0">
              <a:solidFill>
                <a:prstClr val="black">
                  <a:lumMod val="65000"/>
                  <a:lumOff val="35000"/>
                </a:prstClr>
              </a:solidFill>
              <a:latin typeface="Agency FB" panose="020B0503020202020204" pitchFamily="34" charset="0"/>
              <a:ea typeface="微软雅黑" panose="020B0503020204020204" pitchFamily="34" charset="-122"/>
            </a:endParaRPr>
          </a:p>
        </p:txBody>
      </p:sp>
      <p:sp>
        <p:nvSpPr>
          <p:cNvPr id="65" name="矩形 64"/>
          <p:cNvSpPr/>
          <p:nvPr/>
        </p:nvSpPr>
        <p:spPr>
          <a:xfrm>
            <a:off x="5424982" y="4739422"/>
            <a:ext cx="1039393" cy="400110"/>
          </a:xfrm>
          <a:prstGeom prst="rect">
            <a:avLst/>
          </a:prstGeom>
        </p:spPr>
        <p:txBody>
          <a:bodyPr wrap="square">
            <a:spAutoFit/>
          </a:bodyPr>
          <a:lstStyle/>
          <a:p>
            <a:pPr algn="ctr"/>
            <a:r>
              <a:rPr lang="en-US" altLang="zh-CN" sz="2000" b="1" dirty="0">
                <a:solidFill>
                  <a:prstClr val="black">
                    <a:lumMod val="65000"/>
                    <a:lumOff val="35000"/>
                  </a:prstClr>
                </a:solidFill>
                <a:latin typeface="Agency FB" panose="020B0503020202020204" pitchFamily="34" charset="0"/>
                <a:ea typeface="微软雅黑" panose="020B0503020204020204" pitchFamily="34" charset="-122"/>
              </a:rPr>
              <a:t>03</a:t>
            </a:r>
            <a:endParaRPr lang="zh-CN" altLang="en-US" sz="2000" b="1" dirty="0">
              <a:solidFill>
                <a:prstClr val="black">
                  <a:lumMod val="65000"/>
                  <a:lumOff val="35000"/>
                </a:prstClr>
              </a:solidFill>
              <a:latin typeface="Agency FB" panose="020B0503020202020204" pitchFamily="34" charset="0"/>
              <a:ea typeface="微软雅黑" panose="020B0503020204020204" pitchFamily="34" charset="-122"/>
            </a:endParaRPr>
          </a:p>
        </p:txBody>
      </p:sp>
      <p:sp>
        <p:nvSpPr>
          <p:cNvPr id="66" name="矩形 65"/>
          <p:cNvSpPr/>
          <p:nvPr/>
        </p:nvSpPr>
        <p:spPr>
          <a:xfrm>
            <a:off x="5422492" y="4164981"/>
            <a:ext cx="1039393" cy="400110"/>
          </a:xfrm>
          <a:prstGeom prst="rect">
            <a:avLst/>
          </a:prstGeom>
        </p:spPr>
        <p:txBody>
          <a:bodyPr wrap="square">
            <a:spAutoFit/>
          </a:bodyPr>
          <a:lstStyle/>
          <a:p>
            <a:pPr algn="ctr"/>
            <a:r>
              <a:rPr lang="en-US" altLang="zh-CN" sz="2000" b="1" dirty="0">
                <a:solidFill>
                  <a:prstClr val="black">
                    <a:lumMod val="65000"/>
                    <a:lumOff val="35000"/>
                  </a:prstClr>
                </a:solidFill>
                <a:latin typeface="Agency FB" panose="020B0503020202020204" pitchFamily="34" charset="0"/>
                <a:ea typeface="微软雅黑" panose="020B0503020204020204" pitchFamily="34" charset="-122"/>
              </a:rPr>
              <a:t>04</a:t>
            </a:r>
            <a:endParaRPr lang="zh-CN" altLang="en-US" sz="2000" b="1" dirty="0">
              <a:solidFill>
                <a:prstClr val="black">
                  <a:lumMod val="65000"/>
                  <a:lumOff val="35000"/>
                </a:prstClr>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12128244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1000"/>
                                        <p:tgtEl>
                                          <p:spTgt spid="26"/>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900" decel="100000" fill="hold"/>
                                        <p:tgtEl>
                                          <p:spTgt spid="4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2" presetClass="entr" presetSubtype="3" fill="hold"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1+#ppt_w/2"/>
                                          </p:val>
                                        </p:tav>
                                        <p:tav tm="100000">
                                          <p:val>
                                            <p:strVal val="#ppt_x"/>
                                          </p:val>
                                        </p:tav>
                                      </p:tavLst>
                                    </p:anim>
                                    <p:anim calcmode="lin" valueType="num">
                                      <p:cBhvr additive="base">
                                        <p:cTn id="19" dur="500" fill="hold"/>
                                        <p:tgtEl>
                                          <p:spTgt spid="55"/>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500"/>
                                        <p:tgtEl>
                                          <p:spTgt spid="66"/>
                                        </p:tgtEl>
                                      </p:cBhvr>
                                    </p:animEffect>
                                  </p:childTnLst>
                                </p:cTn>
                              </p:par>
                            </p:childTnLst>
                          </p:cTn>
                        </p:par>
                        <p:par>
                          <p:cTn id="33" fill="hold">
                            <p:stCondLst>
                              <p:cond delay="3750"/>
                            </p:stCondLst>
                            <p:childTnLst>
                              <p:par>
                                <p:cTn id="34" presetID="42" presetClass="entr" presetSubtype="0" fill="hold" grpId="0"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1000"/>
                                        <p:tgtEl>
                                          <p:spTgt spid="59"/>
                                        </p:tgtEl>
                                      </p:cBhvr>
                                    </p:animEffect>
                                    <p:anim calcmode="lin" valueType="num">
                                      <p:cBhvr>
                                        <p:cTn id="42" dur="1000" fill="hold"/>
                                        <p:tgtEl>
                                          <p:spTgt spid="59"/>
                                        </p:tgtEl>
                                        <p:attrNameLst>
                                          <p:attrName>ppt_x</p:attrName>
                                        </p:attrNameLst>
                                      </p:cBhvr>
                                      <p:tavLst>
                                        <p:tav tm="0">
                                          <p:val>
                                            <p:strVal val="#ppt_x"/>
                                          </p:val>
                                        </p:tav>
                                        <p:tav tm="100000">
                                          <p:val>
                                            <p:strVal val="#ppt_x"/>
                                          </p:val>
                                        </p:tav>
                                      </p:tavLst>
                                    </p:anim>
                                    <p:anim calcmode="lin" valueType="num">
                                      <p:cBhvr>
                                        <p:cTn id="43" dur="1000" fill="hold"/>
                                        <p:tgtEl>
                                          <p:spTgt spid="5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1000"/>
                                        <p:tgtEl>
                                          <p:spTgt spid="61"/>
                                        </p:tgtEl>
                                      </p:cBhvr>
                                    </p:animEffect>
                                    <p:anim calcmode="lin" valueType="num">
                                      <p:cBhvr>
                                        <p:cTn id="47" dur="1000" fill="hold"/>
                                        <p:tgtEl>
                                          <p:spTgt spid="61"/>
                                        </p:tgtEl>
                                        <p:attrNameLst>
                                          <p:attrName>ppt_x</p:attrName>
                                        </p:attrNameLst>
                                      </p:cBhvr>
                                      <p:tavLst>
                                        <p:tav tm="0">
                                          <p:val>
                                            <p:strVal val="#ppt_x"/>
                                          </p:val>
                                        </p:tav>
                                        <p:tav tm="100000">
                                          <p:val>
                                            <p:strVal val="#ppt_x"/>
                                          </p:val>
                                        </p:tav>
                                      </p:tavLst>
                                    </p:anim>
                                    <p:anim calcmode="lin" valueType="num">
                                      <p:cBhvr>
                                        <p:cTn id="48" dur="1000" fill="hold"/>
                                        <p:tgtEl>
                                          <p:spTgt spid="6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1000"/>
                                        <p:tgtEl>
                                          <p:spTgt spid="62"/>
                                        </p:tgtEl>
                                      </p:cBhvr>
                                    </p:animEffect>
                                    <p:anim calcmode="lin" valueType="num">
                                      <p:cBhvr>
                                        <p:cTn id="52" dur="1000" fill="hold"/>
                                        <p:tgtEl>
                                          <p:spTgt spid="62"/>
                                        </p:tgtEl>
                                        <p:attrNameLst>
                                          <p:attrName>ppt_x</p:attrName>
                                        </p:attrNameLst>
                                      </p:cBhvr>
                                      <p:tavLst>
                                        <p:tav tm="0">
                                          <p:val>
                                            <p:strVal val="#ppt_x"/>
                                          </p:val>
                                        </p:tav>
                                        <p:tav tm="100000">
                                          <p:val>
                                            <p:strVal val="#ppt_x"/>
                                          </p:val>
                                        </p:tav>
                                      </p:tavLst>
                                    </p:anim>
                                    <p:anim calcmode="lin" valueType="num">
                                      <p:cBhvr>
                                        <p:cTn id="53"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P spid="65" grpId="0"/>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课程特点</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7532027" y="3496292"/>
            <a:ext cx="580607" cy="2358295"/>
            <a:chOff x="5322858" y="3356487"/>
            <a:chExt cx="580607" cy="2358295"/>
          </a:xfrm>
        </p:grpSpPr>
        <p:sp>
          <p:nvSpPr>
            <p:cNvPr id="27" name="Freeform 5"/>
            <p:cNvSpPr>
              <a:spLocks/>
            </p:cNvSpPr>
            <p:nvPr/>
          </p:nvSpPr>
          <p:spPr bwMode="auto">
            <a:xfrm>
              <a:off x="5322858" y="3356487"/>
              <a:ext cx="580607" cy="2358295"/>
            </a:xfrm>
            <a:custGeom>
              <a:avLst/>
              <a:gdLst>
                <a:gd name="T0" fmla="*/ 138 w 219"/>
                <a:gd name="T1" fmla="*/ 18 h 888"/>
                <a:gd name="T2" fmla="*/ 162 w 219"/>
                <a:gd name="T3" fmla="*/ 104 h 888"/>
                <a:gd name="T4" fmla="*/ 188 w 219"/>
                <a:gd name="T5" fmla="*/ 144 h 888"/>
                <a:gd name="T6" fmla="*/ 214 w 219"/>
                <a:gd name="T7" fmla="*/ 208 h 888"/>
                <a:gd name="T8" fmla="*/ 186 w 219"/>
                <a:gd name="T9" fmla="*/ 297 h 888"/>
                <a:gd name="T10" fmla="*/ 196 w 219"/>
                <a:gd name="T11" fmla="*/ 344 h 888"/>
                <a:gd name="T12" fmla="*/ 202 w 219"/>
                <a:gd name="T13" fmla="*/ 409 h 888"/>
                <a:gd name="T14" fmla="*/ 192 w 219"/>
                <a:gd name="T15" fmla="*/ 552 h 888"/>
                <a:gd name="T16" fmla="*/ 178 w 219"/>
                <a:gd name="T17" fmla="*/ 653 h 888"/>
                <a:gd name="T18" fmla="*/ 154 w 219"/>
                <a:gd name="T19" fmla="*/ 798 h 888"/>
                <a:gd name="T20" fmla="*/ 157 w 219"/>
                <a:gd name="T21" fmla="*/ 845 h 888"/>
                <a:gd name="T22" fmla="*/ 113 w 219"/>
                <a:gd name="T23" fmla="*/ 887 h 888"/>
                <a:gd name="T24" fmla="*/ 117 w 219"/>
                <a:gd name="T25" fmla="*/ 839 h 888"/>
                <a:gd name="T26" fmla="*/ 128 w 219"/>
                <a:gd name="T27" fmla="*/ 748 h 888"/>
                <a:gd name="T28" fmla="*/ 127 w 219"/>
                <a:gd name="T29" fmla="*/ 651 h 888"/>
                <a:gd name="T30" fmla="*/ 88 w 219"/>
                <a:gd name="T31" fmla="*/ 677 h 888"/>
                <a:gd name="T32" fmla="*/ 89 w 219"/>
                <a:gd name="T33" fmla="*/ 804 h 888"/>
                <a:gd name="T34" fmla="*/ 90 w 219"/>
                <a:gd name="T35" fmla="*/ 867 h 888"/>
                <a:gd name="T36" fmla="*/ 81 w 219"/>
                <a:gd name="T37" fmla="*/ 874 h 888"/>
                <a:gd name="T38" fmla="*/ 82 w 219"/>
                <a:gd name="T39" fmla="*/ 848 h 888"/>
                <a:gd name="T40" fmla="*/ 53 w 219"/>
                <a:gd name="T41" fmla="*/ 884 h 888"/>
                <a:gd name="T42" fmla="*/ 33 w 219"/>
                <a:gd name="T43" fmla="*/ 863 h 888"/>
                <a:gd name="T44" fmla="*/ 57 w 219"/>
                <a:gd name="T45" fmla="*/ 793 h 888"/>
                <a:gd name="T46" fmla="*/ 36 w 219"/>
                <a:gd name="T47" fmla="*/ 645 h 888"/>
                <a:gd name="T48" fmla="*/ 20 w 219"/>
                <a:gd name="T49" fmla="*/ 581 h 888"/>
                <a:gd name="T50" fmla="*/ 26 w 219"/>
                <a:gd name="T51" fmla="*/ 418 h 888"/>
                <a:gd name="T52" fmla="*/ 30 w 219"/>
                <a:gd name="T53" fmla="*/ 357 h 888"/>
                <a:gd name="T54" fmla="*/ 5 w 219"/>
                <a:gd name="T55" fmla="*/ 316 h 888"/>
                <a:gd name="T56" fmla="*/ 3 w 219"/>
                <a:gd name="T57" fmla="*/ 281 h 888"/>
                <a:gd name="T58" fmla="*/ 30 w 219"/>
                <a:gd name="T59" fmla="*/ 182 h 888"/>
                <a:gd name="T60" fmla="*/ 57 w 219"/>
                <a:gd name="T61" fmla="*/ 145 h 888"/>
                <a:gd name="T62" fmla="*/ 62 w 219"/>
                <a:gd name="T63" fmla="*/ 44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9" h="888">
                  <a:moveTo>
                    <a:pt x="115" y="13"/>
                  </a:moveTo>
                  <a:cubicBezTo>
                    <a:pt x="115" y="13"/>
                    <a:pt x="130" y="8"/>
                    <a:pt x="138" y="18"/>
                  </a:cubicBezTo>
                  <a:cubicBezTo>
                    <a:pt x="145" y="27"/>
                    <a:pt x="152" y="49"/>
                    <a:pt x="154" y="60"/>
                  </a:cubicBezTo>
                  <a:cubicBezTo>
                    <a:pt x="157" y="71"/>
                    <a:pt x="154" y="98"/>
                    <a:pt x="162" y="104"/>
                  </a:cubicBezTo>
                  <a:cubicBezTo>
                    <a:pt x="175" y="112"/>
                    <a:pt x="161" y="126"/>
                    <a:pt x="172" y="129"/>
                  </a:cubicBezTo>
                  <a:cubicBezTo>
                    <a:pt x="183" y="132"/>
                    <a:pt x="188" y="144"/>
                    <a:pt x="188" y="144"/>
                  </a:cubicBezTo>
                  <a:cubicBezTo>
                    <a:pt x="188" y="144"/>
                    <a:pt x="211" y="140"/>
                    <a:pt x="215" y="152"/>
                  </a:cubicBezTo>
                  <a:cubicBezTo>
                    <a:pt x="219" y="164"/>
                    <a:pt x="215" y="197"/>
                    <a:pt x="214" y="208"/>
                  </a:cubicBezTo>
                  <a:cubicBezTo>
                    <a:pt x="213" y="219"/>
                    <a:pt x="196" y="271"/>
                    <a:pt x="196" y="280"/>
                  </a:cubicBezTo>
                  <a:cubicBezTo>
                    <a:pt x="195" y="290"/>
                    <a:pt x="186" y="297"/>
                    <a:pt x="186" y="297"/>
                  </a:cubicBezTo>
                  <a:cubicBezTo>
                    <a:pt x="186" y="297"/>
                    <a:pt x="186" y="311"/>
                    <a:pt x="191" y="325"/>
                  </a:cubicBezTo>
                  <a:cubicBezTo>
                    <a:pt x="196" y="339"/>
                    <a:pt x="196" y="344"/>
                    <a:pt x="196" y="344"/>
                  </a:cubicBezTo>
                  <a:cubicBezTo>
                    <a:pt x="196" y="344"/>
                    <a:pt x="203" y="377"/>
                    <a:pt x="207" y="391"/>
                  </a:cubicBezTo>
                  <a:cubicBezTo>
                    <a:pt x="211" y="405"/>
                    <a:pt x="210" y="406"/>
                    <a:pt x="202" y="409"/>
                  </a:cubicBezTo>
                  <a:cubicBezTo>
                    <a:pt x="194" y="413"/>
                    <a:pt x="189" y="419"/>
                    <a:pt x="189" y="434"/>
                  </a:cubicBezTo>
                  <a:cubicBezTo>
                    <a:pt x="189" y="448"/>
                    <a:pt x="197" y="501"/>
                    <a:pt x="192" y="552"/>
                  </a:cubicBezTo>
                  <a:cubicBezTo>
                    <a:pt x="186" y="603"/>
                    <a:pt x="185" y="653"/>
                    <a:pt x="185" y="653"/>
                  </a:cubicBezTo>
                  <a:cubicBezTo>
                    <a:pt x="178" y="653"/>
                    <a:pt x="178" y="653"/>
                    <a:pt x="178" y="653"/>
                  </a:cubicBezTo>
                  <a:cubicBezTo>
                    <a:pt x="178" y="653"/>
                    <a:pt x="181" y="692"/>
                    <a:pt x="172" y="725"/>
                  </a:cubicBezTo>
                  <a:cubicBezTo>
                    <a:pt x="162" y="759"/>
                    <a:pt x="154" y="789"/>
                    <a:pt x="154" y="798"/>
                  </a:cubicBezTo>
                  <a:cubicBezTo>
                    <a:pt x="154" y="808"/>
                    <a:pt x="153" y="813"/>
                    <a:pt x="155" y="818"/>
                  </a:cubicBezTo>
                  <a:cubicBezTo>
                    <a:pt x="157" y="823"/>
                    <a:pt x="162" y="833"/>
                    <a:pt x="157" y="845"/>
                  </a:cubicBezTo>
                  <a:cubicBezTo>
                    <a:pt x="151" y="857"/>
                    <a:pt x="150" y="866"/>
                    <a:pt x="150" y="873"/>
                  </a:cubicBezTo>
                  <a:cubicBezTo>
                    <a:pt x="150" y="880"/>
                    <a:pt x="129" y="888"/>
                    <a:pt x="113" y="887"/>
                  </a:cubicBezTo>
                  <a:cubicBezTo>
                    <a:pt x="97" y="886"/>
                    <a:pt x="98" y="875"/>
                    <a:pt x="102" y="868"/>
                  </a:cubicBezTo>
                  <a:cubicBezTo>
                    <a:pt x="107" y="861"/>
                    <a:pt x="114" y="852"/>
                    <a:pt x="117" y="839"/>
                  </a:cubicBezTo>
                  <a:cubicBezTo>
                    <a:pt x="121" y="826"/>
                    <a:pt x="119" y="817"/>
                    <a:pt x="122" y="805"/>
                  </a:cubicBezTo>
                  <a:cubicBezTo>
                    <a:pt x="126" y="792"/>
                    <a:pt x="128" y="780"/>
                    <a:pt x="128" y="748"/>
                  </a:cubicBezTo>
                  <a:cubicBezTo>
                    <a:pt x="128" y="715"/>
                    <a:pt x="128" y="701"/>
                    <a:pt x="128" y="681"/>
                  </a:cubicBezTo>
                  <a:cubicBezTo>
                    <a:pt x="128" y="661"/>
                    <a:pt x="127" y="651"/>
                    <a:pt x="127" y="651"/>
                  </a:cubicBezTo>
                  <a:cubicBezTo>
                    <a:pt x="81" y="648"/>
                    <a:pt x="81" y="648"/>
                    <a:pt x="81" y="648"/>
                  </a:cubicBezTo>
                  <a:cubicBezTo>
                    <a:pt x="81" y="648"/>
                    <a:pt x="85" y="665"/>
                    <a:pt x="88" y="677"/>
                  </a:cubicBezTo>
                  <a:cubicBezTo>
                    <a:pt x="90" y="690"/>
                    <a:pt x="89" y="719"/>
                    <a:pt x="88" y="746"/>
                  </a:cubicBezTo>
                  <a:cubicBezTo>
                    <a:pt x="86" y="772"/>
                    <a:pt x="85" y="799"/>
                    <a:pt x="89" y="804"/>
                  </a:cubicBezTo>
                  <a:cubicBezTo>
                    <a:pt x="93" y="809"/>
                    <a:pt x="100" y="823"/>
                    <a:pt x="97" y="835"/>
                  </a:cubicBezTo>
                  <a:cubicBezTo>
                    <a:pt x="93" y="847"/>
                    <a:pt x="90" y="860"/>
                    <a:pt x="90" y="867"/>
                  </a:cubicBezTo>
                  <a:cubicBezTo>
                    <a:pt x="91" y="873"/>
                    <a:pt x="89" y="874"/>
                    <a:pt x="89" y="874"/>
                  </a:cubicBezTo>
                  <a:cubicBezTo>
                    <a:pt x="81" y="874"/>
                    <a:pt x="81" y="874"/>
                    <a:pt x="81" y="874"/>
                  </a:cubicBezTo>
                  <a:cubicBezTo>
                    <a:pt x="81" y="874"/>
                    <a:pt x="84" y="862"/>
                    <a:pt x="84" y="856"/>
                  </a:cubicBezTo>
                  <a:cubicBezTo>
                    <a:pt x="84" y="850"/>
                    <a:pt x="82" y="848"/>
                    <a:pt x="82" y="848"/>
                  </a:cubicBezTo>
                  <a:cubicBezTo>
                    <a:pt x="82" y="848"/>
                    <a:pt x="74" y="861"/>
                    <a:pt x="71" y="867"/>
                  </a:cubicBezTo>
                  <a:cubicBezTo>
                    <a:pt x="69" y="872"/>
                    <a:pt x="71" y="883"/>
                    <a:pt x="53" y="884"/>
                  </a:cubicBezTo>
                  <a:cubicBezTo>
                    <a:pt x="35" y="885"/>
                    <a:pt x="22" y="886"/>
                    <a:pt x="21" y="880"/>
                  </a:cubicBezTo>
                  <a:cubicBezTo>
                    <a:pt x="19" y="874"/>
                    <a:pt x="23" y="870"/>
                    <a:pt x="33" y="863"/>
                  </a:cubicBezTo>
                  <a:cubicBezTo>
                    <a:pt x="43" y="856"/>
                    <a:pt x="48" y="844"/>
                    <a:pt x="53" y="835"/>
                  </a:cubicBezTo>
                  <a:cubicBezTo>
                    <a:pt x="59" y="826"/>
                    <a:pt x="60" y="810"/>
                    <a:pt x="57" y="793"/>
                  </a:cubicBezTo>
                  <a:cubicBezTo>
                    <a:pt x="53" y="777"/>
                    <a:pt x="36" y="707"/>
                    <a:pt x="35" y="685"/>
                  </a:cubicBezTo>
                  <a:cubicBezTo>
                    <a:pt x="34" y="663"/>
                    <a:pt x="36" y="645"/>
                    <a:pt x="36" y="645"/>
                  </a:cubicBezTo>
                  <a:cubicBezTo>
                    <a:pt x="36" y="645"/>
                    <a:pt x="24" y="644"/>
                    <a:pt x="20" y="644"/>
                  </a:cubicBezTo>
                  <a:cubicBezTo>
                    <a:pt x="17" y="644"/>
                    <a:pt x="20" y="608"/>
                    <a:pt x="20" y="581"/>
                  </a:cubicBezTo>
                  <a:cubicBezTo>
                    <a:pt x="20" y="554"/>
                    <a:pt x="22" y="457"/>
                    <a:pt x="24" y="443"/>
                  </a:cubicBezTo>
                  <a:cubicBezTo>
                    <a:pt x="26" y="428"/>
                    <a:pt x="26" y="418"/>
                    <a:pt x="26" y="418"/>
                  </a:cubicBezTo>
                  <a:cubicBezTo>
                    <a:pt x="26" y="418"/>
                    <a:pt x="19" y="421"/>
                    <a:pt x="21" y="412"/>
                  </a:cubicBezTo>
                  <a:cubicBezTo>
                    <a:pt x="22" y="403"/>
                    <a:pt x="30" y="369"/>
                    <a:pt x="30" y="357"/>
                  </a:cubicBezTo>
                  <a:cubicBezTo>
                    <a:pt x="30" y="345"/>
                    <a:pt x="29" y="333"/>
                    <a:pt x="29" y="333"/>
                  </a:cubicBezTo>
                  <a:cubicBezTo>
                    <a:pt x="29" y="333"/>
                    <a:pt x="5" y="330"/>
                    <a:pt x="5" y="316"/>
                  </a:cubicBezTo>
                  <a:cubicBezTo>
                    <a:pt x="5" y="302"/>
                    <a:pt x="4" y="301"/>
                    <a:pt x="3" y="297"/>
                  </a:cubicBezTo>
                  <a:cubicBezTo>
                    <a:pt x="1" y="293"/>
                    <a:pt x="0" y="289"/>
                    <a:pt x="3" y="281"/>
                  </a:cubicBezTo>
                  <a:cubicBezTo>
                    <a:pt x="5" y="272"/>
                    <a:pt x="11" y="264"/>
                    <a:pt x="16" y="241"/>
                  </a:cubicBezTo>
                  <a:cubicBezTo>
                    <a:pt x="21" y="217"/>
                    <a:pt x="30" y="191"/>
                    <a:pt x="30" y="182"/>
                  </a:cubicBezTo>
                  <a:cubicBezTo>
                    <a:pt x="30" y="172"/>
                    <a:pt x="33" y="170"/>
                    <a:pt x="45" y="165"/>
                  </a:cubicBezTo>
                  <a:cubicBezTo>
                    <a:pt x="56" y="160"/>
                    <a:pt x="46" y="156"/>
                    <a:pt x="57" y="145"/>
                  </a:cubicBezTo>
                  <a:cubicBezTo>
                    <a:pt x="69" y="133"/>
                    <a:pt x="50" y="127"/>
                    <a:pt x="59" y="107"/>
                  </a:cubicBezTo>
                  <a:cubicBezTo>
                    <a:pt x="67" y="88"/>
                    <a:pt x="59" y="59"/>
                    <a:pt x="62" y="44"/>
                  </a:cubicBezTo>
                  <a:cubicBezTo>
                    <a:pt x="65" y="28"/>
                    <a:pt x="82" y="0"/>
                    <a:pt x="115" y="13"/>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Freeform 6"/>
            <p:cNvSpPr>
              <a:spLocks/>
            </p:cNvSpPr>
            <p:nvPr/>
          </p:nvSpPr>
          <p:spPr bwMode="auto">
            <a:xfrm>
              <a:off x="5513398" y="3699018"/>
              <a:ext cx="190126" cy="388622"/>
            </a:xfrm>
            <a:custGeom>
              <a:avLst/>
              <a:gdLst>
                <a:gd name="T0" fmla="*/ 17 w 67"/>
                <a:gd name="T1" fmla="*/ 8 h 137"/>
                <a:gd name="T2" fmla="*/ 0 w 67"/>
                <a:gd name="T3" fmla="*/ 31 h 137"/>
                <a:gd name="T4" fmla="*/ 8 w 67"/>
                <a:gd name="T5" fmla="*/ 42 h 137"/>
                <a:gd name="T6" fmla="*/ 10 w 67"/>
                <a:gd name="T7" fmla="*/ 71 h 137"/>
                <a:gd name="T8" fmla="*/ 11 w 67"/>
                <a:gd name="T9" fmla="*/ 126 h 137"/>
                <a:gd name="T10" fmla="*/ 12 w 67"/>
                <a:gd name="T11" fmla="*/ 137 h 137"/>
                <a:gd name="T12" fmla="*/ 25 w 67"/>
                <a:gd name="T13" fmla="*/ 92 h 137"/>
                <a:gd name="T14" fmla="*/ 51 w 67"/>
                <a:gd name="T15" fmla="*/ 37 h 137"/>
                <a:gd name="T16" fmla="*/ 67 w 67"/>
                <a:gd name="T17" fmla="*/ 9 h 137"/>
                <a:gd name="T18" fmla="*/ 61 w 67"/>
                <a:gd name="T19" fmla="*/ 0 h 137"/>
                <a:gd name="T20" fmla="*/ 44 w 67"/>
                <a:gd name="T21" fmla="*/ 15 h 137"/>
                <a:gd name="T22" fmla="*/ 29 w 67"/>
                <a:gd name="T23" fmla="*/ 25 h 137"/>
                <a:gd name="T24" fmla="*/ 39 w 67"/>
                <a:gd name="T25" fmla="*/ 44 h 137"/>
                <a:gd name="T26" fmla="*/ 26 w 67"/>
                <a:gd name="T27" fmla="*/ 68 h 137"/>
                <a:gd name="T28" fmla="*/ 25 w 67"/>
                <a:gd name="T29" fmla="*/ 45 h 137"/>
                <a:gd name="T30" fmla="*/ 17 w 67"/>
                <a:gd name="T31" fmla="*/ 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137">
                  <a:moveTo>
                    <a:pt x="17" y="8"/>
                  </a:moveTo>
                  <a:cubicBezTo>
                    <a:pt x="0" y="31"/>
                    <a:pt x="0" y="31"/>
                    <a:pt x="0" y="31"/>
                  </a:cubicBezTo>
                  <a:cubicBezTo>
                    <a:pt x="0" y="31"/>
                    <a:pt x="5" y="40"/>
                    <a:pt x="8" y="42"/>
                  </a:cubicBezTo>
                  <a:cubicBezTo>
                    <a:pt x="11" y="43"/>
                    <a:pt x="10" y="56"/>
                    <a:pt x="10" y="71"/>
                  </a:cubicBezTo>
                  <a:cubicBezTo>
                    <a:pt x="10" y="87"/>
                    <a:pt x="10" y="119"/>
                    <a:pt x="11" y="126"/>
                  </a:cubicBezTo>
                  <a:cubicBezTo>
                    <a:pt x="11" y="133"/>
                    <a:pt x="12" y="137"/>
                    <a:pt x="12" y="137"/>
                  </a:cubicBezTo>
                  <a:cubicBezTo>
                    <a:pt x="12" y="137"/>
                    <a:pt x="20" y="111"/>
                    <a:pt x="25" y="92"/>
                  </a:cubicBezTo>
                  <a:cubicBezTo>
                    <a:pt x="30" y="73"/>
                    <a:pt x="43" y="50"/>
                    <a:pt x="51" y="37"/>
                  </a:cubicBezTo>
                  <a:cubicBezTo>
                    <a:pt x="58" y="25"/>
                    <a:pt x="67" y="9"/>
                    <a:pt x="67" y="9"/>
                  </a:cubicBezTo>
                  <a:cubicBezTo>
                    <a:pt x="61" y="0"/>
                    <a:pt x="61" y="0"/>
                    <a:pt x="61" y="0"/>
                  </a:cubicBezTo>
                  <a:cubicBezTo>
                    <a:pt x="61" y="0"/>
                    <a:pt x="51" y="8"/>
                    <a:pt x="44" y="15"/>
                  </a:cubicBezTo>
                  <a:cubicBezTo>
                    <a:pt x="37" y="21"/>
                    <a:pt x="29" y="25"/>
                    <a:pt x="29" y="25"/>
                  </a:cubicBezTo>
                  <a:cubicBezTo>
                    <a:pt x="29" y="25"/>
                    <a:pt x="44" y="33"/>
                    <a:pt x="39" y="44"/>
                  </a:cubicBezTo>
                  <a:cubicBezTo>
                    <a:pt x="34" y="56"/>
                    <a:pt x="28" y="56"/>
                    <a:pt x="26" y="68"/>
                  </a:cubicBezTo>
                  <a:cubicBezTo>
                    <a:pt x="24" y="80"/>
                    <a:pt x="28" y="55"/>
                    <a:pt x="25" y="45"/>
                  </a:cubicBezTo>
                  <a:cubicBezTo>
                    <a:pt x="21" y="35"/>
                    <a:pt x="12" y="41"/>
                    <a:pt x="1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7"/>
            <p:cNvSpPr>
              <a:spLocks/>
            </p:cNvSpPr>
            <p:nvPr/>
          </p:nvSpPr>
          <p:spPr bwMode="auto">
            <a:xfrm>
              <a:off x="5613162" y="4167669"/>
              <a:ext cx="28698" cy="39460"/>
            </a:xfrm>
            <a:custGeom>
              <a:avLst/>
              <a:gdLst>
                <a:gd name="T0" fmla="*/ 14 w 24"/>
                <a:gd name="T1" fmla="*/ 0 h 33"/>
                <a:gd name="T2" fmla="*/ 0 w 24"/>
                <a:gd name="T3" fmla="*/ 33 h 33"/>
                <a:gd name="T4" fmla="*/ 24 w 24"/>
                <a:gd name="T5" fmla="*/ 33 h 33"/>
                <a:gd name="T6" fmla="*/ 14 w 24"/>
                <a:gd name="T7" fmla="*/ 0 h 33"/>
              </a:gdLst>
              <a:ahLst/>
              <a:cxnLst>
                <a:cxn ang="0">
                  <a:pos x="T0" y="T1"/>
                </a:cxn>
                <a:cxn ang="0">
                  <a:pos x="T2" y="T3"/>
                </a:cxn>
                <a:cxn ang="0">
                  <a:pos x="T4" y="T5"/>
                </a:cxn>
                <a:cxn ang="0">
                  <a:pos x="T6" y="T7"/>
                </a:cxn>
              </a:cxnLst>
              <a:rect l="0" t="0" r="r" b="b"/>
              <a:pathLst>
                <a:path w="24" h="33">
                  <a:moveTo>
                    <a:pt x="14" y="0"/>
                  </a:moveTo>
                  <a:lnTo>
                    <a:pt x="0" y="33"/>
                  </a:lnTo>
                  <a:lnTo>
                    <a:pt x="24" y="33"/>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Freeform 8"/>
          <p:cNvSpPr>
            <a:spLocks/>
          </p:cNvSpPr>
          <p:nvPr/>
        </p:nvSpPr>
        <p:spPr bwMode="auto">
          <a:xfrm>
            <a:off x="6336930" y="3124593"/>
            <a:ext cx="824622" cy="3219110"/>
          </a:xfrm>
          <a:custGeom>
            <a:avLst/>
            <a:gdLst>
              <a:gd name="T0" fmla="*/ 20 w 237"/>
              <a:gd name="T1" fmla="*/ 22 h 924"/>
              <a:gd name="T2" fmla="*/ 29 w 237"/>
              <a:gd name="T3" fmla="*/ 14 h 924"/>
              <a:gd name="T4" fmla="*/ 42 w 237"/>
              <a:gd name="T5" fmla="*/ 7 h 924"/>
              <a:gd name="T6" fmla="*/ 84 w 237"/>
              <a:gd name="T7" fmla="*/ 5 h 924"/>
              <a:gd name="T8" fmla="*/ 117 w 237"/>
              <a:gd name="T9" fmla="*/ 34 h 924"/>
              <a:gd name="T10" fmla="*/ 121 w 237"/>
              <a:gd name="T11" fmla="*/ 76 h 924"/>
              <a:gd name="T12" fmla="*/ 111 w 237"/>
              <a:gd name="T13" fmla="*/ 108 h 924"/>
              <a:gd name="T14" fmla="*/ 123 w 237"/>
              <a:gd name="T15" fmla="*/ 122 h 924"/>
              <a:gd name="T16" fmla="*/ 179 w 237"/>
              <a:gd name="T17" fmla="*/ 156 h 924"/>
              <a:gd name="T18" fmla="*/ 206 w 237"/>
              <a:gd name="T19" fmla="*/ 223 h 924"/>
              <a:gd name="T20" fmla="*/ 214 w 237"/>
              <a:gd name="T21" fmla="*/ 290 h 924"/>
              <a:gd name="T22" fmla="*/ 210 w 237"/>
              <a:gd name="T23" fmla="*/ 333 h 924"/>
              <a:gd name="T24" fmla="*/ 235 w 237"/>
              <a:gd name="T25" fmla="*/ 476 h 924"/>
              <a:gd name="T26" fmla="*/ 211 w 237"/>
              <a:gd name="T27" fmla="*/ 491 h 924"/>
              <a:gd name="T28" fmla="*/ 183 w 237"/>
              <a:gd name="T29" fmla="*/ 502 h 924"/>
              <a:gd name="T30" fmla="*/ 180 w 237"/>
              <a:gd name="T31" fmla="*/ 550 h 924"/>
              <a:gd name="T32" fmla="*/ 178 w 237"/>
              <a:gd name="T33" fmla="*/ 604 h 924"/>
              <a:gd name="T34" fmla="*/ 196 w 237"/>
              <a:gd name="T35" fmla="*/ 725 h 924"/>
              <a:gd name="T36" fmla="*/ 188 w 237"/>
              <a:gd name="T37" fmla="*/ 887 h 924"/>
              <a:gd name="T38" fmla="*/ 189 w 237"/>
              <a:gd name="T39" fmla="*/ 912 h 924"/>
              <a:gd name="T40" fmla="*/ 166 w 237"/>
              <a:gd name="T41" fmla="*/ 914 h 924"/>
              <a:gd name="T42" fmla="*/ 167 w 237"/>
              <a:gd name="T43" fmla="*/ 908 h 924"/>
              <a:gd name="T44" fmla="*/ 120 w 237"/>
              <a:gd name="T45" fmla="*/ 923 h 924"/>
              <a:gd name="T46" fmla="*/ 67 w 237"/>
              <a:gd name="T47" fmla="*/ 914 h 924"/>
              <a:gd name="T48" fmla="*/ 75 w 237"/>
              <a:gd name="T49" fmla="*/ 900 h 924"/>
              <a:gd name="T50" fmla="*/ 93 w 237"/>
              <a:gd name="T51" fmla="*/ 892 h 924"/>
              <a:gd name="T52" fmla="*/ 90 w 237"/>
              <a:gd name="T53" fmla="*/ 885 h 924"/>
              <a:gd name="T54" fmla="*/ 43 w 237"/>
              <a:gd name="T55" fmla="*/ 890 h 924"/>
              <a:gd name="T56" fmla="*/ 2 w 237"/>
              <a:gd name="T57" fmla="*/ 880 h 924"/>
              <a:gd name="T58" fmla="*/ 17 w 237"/>
              <a:gd name="T59" fmla="*/ 865 h 924"/>
              <a:gd name="T60" fmla="*/ 46 w 237"/>
              <a:gd name="T61" fmla="*/ 862 h 924"/>
              <a:gd name="T62" fmla="*/ 61 w 237"/>
              <a:gd name="T63" fmla="*/ 854 h 924"/>
              <a:gd name="T64" fmla="*/ 73 w 237"/>
              <a:gd name="T65" fmla="*/ 792 h 924"/>
              <a:gd name="T66" fmla="*/ 81 w 237"/>
              <a:gd name="T67" fmla="*/ 746 h 924"/>
              <a:gd name="T68" fmla="*/ 64 w 237"/>
              <a:gd name="T69" fmla="*/ 666 h 924"/>
              <a:gd name="T70" fmla="*/ 58 w 237"/>
              <a:gd name="T71" fmla="*/ 601 h 924"/>
              <a:gd name="T72" fmla="*/ 37 w 237"/>
              <a:gd name="T73" fmla="*/ 460 h 924"/>
              <a:gd name="T74" fmla="*/ 34 w 237"/>
              <a:gd name="T75" fmla="*/ 397 h 924"/>
              <a:gd name="T76" fmla="*/ 34 w 237"/>
              <a:gd name="T77" fmla="*/ 378 h 924"/>
              <a:gd name="T78" fmla="*/ 33 w 237"/>
              <a:gd name="T79" fmla="*/ 368 h 924"/>
              <a:gd name="T80" fmla="*/ 23 w 237"/>
              <a:gd name="T81" fmla="*/ 414 h 924"/>
              <a:gd name="T82" fmla="*/ 20 w 237"/>
              <a:gd name="T83" fmla="*/ 382 h 924"/>
              <a:gd name="T84" fmla="*/ 27 w 237"/>
              <a:gd name="T85" fmla="*/ 331 h 924"/>
              <a:gd name="T86" fmla="*/ 34 w 237"/>
              <a:gd name="T87" fmla="*/ 253 h 924"/>
              <a:gd name="T88" fmla="*/ 45 w 237"/>
              <a:gd name="T89" fmla="*/ 219 h 924"/>
              <a:gd name="T90" fmla="*/ 52 w 237"/>
              <a:gd name="T91" fmla="*/ 180 h 924"/>
              <a:gd name="T92" fmla="*/ 55 w 237"/>
              <a:gd name="T93" fmla="*/ 154 h 924"/>
              <a:gd name="T94" fmla="*/ 52 w 237"/>
              <a:gd name="T95" fmla="*/ 141 h 924"/>
              <a:gd name="T96" fmla="*/ 32 w 237"/>
              <a:gd name="T97" fmla="*/ 127 h 924"/>
              <a:gd name="T98" fmla="*/ 13 w 237"/>
              <a:gd name="T99" fmla="*/ 118 h 924"/>
              <a:gd name="T100" fmla="*/ 15 w 237"/>
              <a:gd name="T101" fmla="*/ 106 h 924"/>
              <a:gd name="T102" fmla="*/ 17 w 237"/>
              <a:gd name="T103" fmla="*/ 101 h 924"/>
              <a:gd name="T104" fmla="*/ 13 w 237"/>
              <a:gd name="T105" fmla="*/ 95 h 924"/>
              <a:gd name="T106" fmla="*/ 5 w 237"/>
              <a:gd name="T107" fmla="*/ 91 h 924"/>
              <a:gd name="T108" fmla="*/ 10 w 237"/>
              <a:gd name="T109" fmla="*/ 74 h 924"/>
              <a:gd name="T110" fmla="*/ 15 w 237"/>
              <a:gd name="T111" fmla="*/ 60 h 924"/>
              <a:gd name="T112" fmla="*/ 20 w 237"/>
              <a:gd name="T113" fmla="*/ 41 h 924"/>
              <a:gd name="T114" fmla="*/ 20 w 237"/>
              <a:gd name="T115" fmla="*/ 22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7" h="924">
                <a:moveTo>
                  <a:pt x="20" y="22"/>
                </a:moveTo>
                <a:cubicBezTo>
                  <a:pt x="17" y="18"/>
                  <a:pt x="22" y="14"/>
                  <a:pt x="29" y="14"/>
                </a:cubicBezTo>
                <a:cubicBezTo>
                  <a:pt x="36" y="14"/>
                  <a:pt x="31" y="7"/>
                  <a:pt x="42" y="7"/>
                </a:cubicBezTo>
                <a:cubicBezTo>
                  <a:pt x="54" y="7"/>
                  <a:pt x="71" y="0"/>
                  <a:pt x="84" y="5"/>
                </a:cubicBezTo>
                <a:cubicBezTo>
                  <a:pt x="97" y="9"/>
                  <a:pt x="109" y="18"/>
                  <a:pt x="117" y="34"/>
                </a:cubicBezTo>
                <a:cubicBezTo>
                  <a:pt x="124" y="49"/>
                  <a:pt x="126" y="63"/>
                  <a:pt x="121" y="76"/>
                </a:cubicBezTo>
                <a:cubicBezTo>
                  <a:pt x="116" y="89"/>
                  <a:pt x="111" y="108"/>
                  <a:pt x="111" y="108"/>
                </a:cubicBezTo>
                <a:cubicBezTo>
                  <a:pt x="111" y="108"/>
                  <a:pt x="112" y="114"/>
                  <a:pt x="123" y="122"/>
                </a:cubicBezTo>
                <a:cubicBezTo>
                  <a:pt x="133" y="130"/>
                  <a:pt x="163" y="137"/>
                  <a:pt x="179" y="156"/>
                </a:cubicBezTo>
                <a:cubicBezTo>
                  <a:pt x="196" y="175"/>
                  <a:pt x="198" y="210"/>
                  <a:pt x="206" y="223"/>
                </a:cubicBezTo>
                <a:cubicBezTo>
                  <a:pt x="213" y="237"/>
                  <a:pt x="208" y="273"/>
                  <a:pt x="214" y="290"/>
                </a:cubicBezTo>
                <a:cubicBezTo>
                  <a:pt x="221" y="307"/>
                  <a:pt x="210" y="326"/>
                  <a:pt x="210" y="333"/>
                </a:cubicBezTo>
                <a:cubicBezTo>
                  <a:pt x="210" y="339"/>
                  <a:pt x="233" y="468"/>
                  <a:pt x="235" y="476"/>
                </a:cubicBezTo>
                <a:cubicBezTo>
                  <a:pt x="237" y="485"/>
                  <a:pt x="230" y="487"/>
                  <a:pt x="211" y="491"/>
                </a:cubicBezTo>
                <a:cubicBezTo>
                  <a:pt x="192" y="496"/>
                  <a:pt x="186" y="496"/>
                  <a:pt x="183" y="502"/>
                </a:cubicBezTo>
                <a:cubicBezTo>
                  <a:pt x="180" y="508"/>
                  <a:pt x="180" y="535"/>
                  <a:pt x="180" y="550"/>
                </a:cubicBezTo>
                <a:cubicBezTo>
                  <a:pt x="180" y="565"/>
                  <a:pt x="176" y="583"/>
                  <a:pt x="178" y="604"/>
                </a:cubicBezTo>
                <a:cubicBezTo>
                  <a:pt x="180" y="624"/>
                  <a:pt x="196" y="691"/>
                  <a:pt x="196" y="725"/>
                </a:cubicBezTo>
                <a:cubicBezTo>
                  <a:pt x="195" y="759"/>
                  <a:pt x="187" y="874"/>
                  <a:pt x="188" y="887"/>
                </a:cubicBezTo>
                <a:cubicBezTo>
                  <a:pt x="189" y="900"/>
                  <a:pt x="189" y="912"/>
                  <a:pt x="189" y="912"/>
                </a:cubicBezTo>
                <a:cubicBezTo>
                  <a:pt x="166" y="914"/>
                  <a:pt x="166" y="914"/>
                  <a:pt x="166" y="914"/>
                </a:cubicBezTo>
                <a:cubicBezTo>
                  <a:pt x="167" y="908"/>
                  <a:pt x="167" y="908"/>
                  <a:pt x="167" y="908"/>
                </a:cubicBezTo>
                <a:cubicBezTo>
                  <a:pt x="167" y="908"/>
                  <a:pt x="151" y="922"/>
                  <a:pt x="120" y="923"/>
                </a:cubicBezTo>
                <a:cubicBezTo>
                  <a:pt x="89" y="924"/>
                  <a:pt x="71" y="919"/>
                  <a:pt x="67" y="914"/>
                </a:cubicBezTo>
                <a:cubicBezTo>
                  <a:pt x="63" y="909"/>
                  <a:pt x="65" y="900"/>
                  <a:pt x="75" y="900"/>
                </a:cubicBezTo>
                <a:cubicBezTo>
                  <a:pt x="85" y="900"/>
                  <a:pt x="90" y="895"/>
                  <a:pt x="93" y="892"/>
                </a:cubicBezTo>
                <a:cubicBezTo>
                  <a:pt x="97" y="889"/>
                  <a:pt x="90" y="885"/>
                  <a:pt x="90" y="885"/>
                </a:cubicBezTo>
                <a:cubicBezTo>
                  <a:pt x="90" y="885"/>
                  <a:pt x="66" y="892"/>
                  <a:pt x="43" y="890"/>
                </a:cubicBezTo>
                <a:cubicBezTo>
                  <a:pt x="20" y="888"/>
                  <a:pt x="3" y="884"/>
                  <a:pt x="2" y="880"/>
                </a:cubicBezTo>
                <a:cubicBezTo>
                  <a:pt x="0" y="876"/>
                  <a:pt x="4" y="865"/>
                  <a:pt x="17" y="865"/>
                </a:cubicBezTo>
                <a:cubicBezTo>
                  <a:pt x="29" y="865"/>
                  <a:pt x="39" y="866"/>
                  <a:pt x="46" y="862"/>
                </a:cubicBezTo>
                <a:cubicBezTo>
                  <a:pt x="54" y="858"/>
                  <a:pt x="61" y="854"/>
                  <a:pt x="61" y="854"/>
                </a:cubicBezTo>
                <a:cubicBezTo>
                  <a:pt x="61" y="854"/>
                  <a:pt x="65" y="815"/>
                  <a:pt x="73" y="792"/>
                </a:cubicBezTo>
                <a:cubicBezTo>
                  <a:pt x="80" y="769"/>
                  <a:pt x="87" y="753"/>
                  <a:pt x="81" y="746"/>
                </a:cubicBezTo>
                <a:cubicBezTo>
                  <a:pt x="75" y="739"/>
                  <a:pt x="63" y="690"/>
                  <a:pt x="64" y="666"/>
                </a:cubicBezTo>
                <a:cubicBezTo>
                  <a:pt x="65" y="642"/>
                  <a:pt x="65" y="624"/>
                  <a:pt x="58" y="601"/>
                </a:cubicBezTo>
                <a:cubicBezTo>
                  <a:pt x="51" y="578"/>
                  <a:pt x="35" y="502"/>
                  <a:pt x="37" y="460"/>
                </a:cubicBezTo>
                <a:cubicBezTo>
                  <a:pt x="38" y="418"/>
                  <a:pt x="35" y="407"/>
                  <a:pt x="34" y="397"/>
                </a:cubicBezTo>
                <a:cubicBezTo>
                  <a:pt x="34" y="387"/>
                  <a:pt x="34" y="378"/>
                  <a:pt x="34" y="378"/>
                </a:cubicBezTo>
                <a:cubicBezTo>
                  <a:pt x="34" y="375"/>
                  <a:pt x="34" y="372"/>
                  <a:pt x="33" y="368"/>
                </a:cubicBezTo>
                <a:cubicBezTo>
                  <a:pt x="27" y="377"/>
                  <a:pt x="24" y="395"/>
                  <a:pt x="23" y="414"/>
                </a:cubicBezTo>
                <a:cubicBezTo>
                  <a:pt x="22" y="432"/>
                  <a:pt x="17" y="404"/>
                  <a:pt x="20" y="382"/>
                </a:cubicBezTo>
                <a:cubicBezTo>
                  <a:pt x="23" y="359"/>
                  <a:pt x="29" y="346"/>
                  <a:pt x="27" y="331"/>
                </a:cubicBezTo>
                <a:cubicBezTo>
                  <a:pt x="26" y="315"/>
                  <a:pt x="23" y="283"/>
                  <a:pt x="34" y="253"/>
                </a:cubicBezTo>
                <a:cubicBezTo>
                  <a:pt x="46" y="222"/>
                  <a:pt x="43" y="235"/>
                  <a:pt x="45" y="219"/>
                </a:cubicBezTo>
                <a:cubicBezTo>
                  <a:pt x="48" y="202"/>
                  <a:pt x="52" y="189"/>
                  <a:pt x="52" y="180"/>
                </a:cubicBezTo>
                <a:cubicBezTo>
                  <a:pt x="52" y="171"/>
                  <a:pt x="55" y="154"/>
                  <a:pt x="55" y="154"/>
                </a:cubicBezTo>
                <a:cubicBezTo>
                  <a:pt x="55" y="154"/>
                  <a:pt x="58" y="152"/>
                  <a:pt x="52" y="141"/>
                </a:cubicBezTo>
                <a:cubicBezTo>
                  <a:pt x="45" y="131"/>
                  <a:pt x="44" y="126"/>
                  <a:pt x="32" y="127"/>
                </a:cubicBezTo>
                <a:cubicBezTo>
                  <a:pt x="19" y="127"/>
                  <a:pt x="11" y="127"/>
                  <a:pt x="13" y="118"/>
                </a:cubicBezTo>
                <a:cubicBezTo>
                  <a:pt x="16" y="110"/>
                  <a:pt x="13" y="108"/>
                  <a:pt x="15" y="106"/>
                </a:cubicBezTo>
                <a:cubicBezTo>
                  <a:pt x="17" y="104"/>
                  <a:pt x="20" y="103"/>
                  <a:pt x="17" y="101"/>
                </a:cubicBezTo>
                <a:cubicBezTo>
                  <a:pt x="14" y="100"/>
                  <a:pt x="13" y="100"/>
                  <a:pt x="13" y="95"/>
                </a:cubicBezTo>
                <a:cubicBezTo>
                  <a:pt x="13" y="91"/>
                  <a:pt x="8" y="93"/>
                  <a:pt x="5" y="91"/>
                </a:cubicBezTo>
                <a:cubicBezTo>
                  <a:pt x="2" y="89"/>
                  <a:pt x="6" y="81"/>
                  <a:pt x="10" y="74"/>
                </a:cubicBezTo>
                <a:cubicBezTo>
                  <a:pt x="14" y="68"/>
                  <a:pt x="17" y="65"/>
                  <a:pt x="15" y="60"/>
                </a:cubicBezTo>
                <a:cubicBezTo>
                  <a:pt x="13" y="55"/>
                  <a:pt x="16" y="50"/>
                  <a:pt x="20" y="41"/>
                </a:cubicBezTo>
                <a:cubicBezTo>
                  <a:pt x="25" y="32"/>
                  <a:pt x="28" y="29"/>
                  <a:pt x="20" y="22"/>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Freeform 9"/>
          <p:cNvSpPr>
            <a:spLocks/>
          </p:cNvSpPr>
          <p:nvPr/>
        </p:nvSpPr>
        <p:spPr bwMode="auto">
          <a:xfrm>
            <a:off x="6453054" y="3490601"/>
            <a:ext cx="288103" cy="961323"/>
          </a:xfrm>
          <a:custGeom>
            <a:avLst/>
            <a:gdLst>
              <a:gd name="T0" fmla="*/ 79 w 83"/>
              <a:gd name="T1" fmla="*/ 0 h 276"/>
              <a:gd name="T2" fmla="*/ 78 w 83"/>
              <a:gd name="T3" fmla="*/ 3 h 276"/>
              <a:gd name="T4" fmla="*/ 83 w 83"/>
              <a:gd name="T5" fmla="*/ 11 h 276"/>
              <a:gd name="T6" fmla="*/ 34 w 83"/>
              <a:gd name="T7" fmla="*/ 96 h 276"/>
              <a:gd name="T8" fmla="*/ 18 w 83"/>
              <a:gd name="T9" fmla="*/ 187 h 276"/>
              <a:gd name="T10" fmla="*/ 30 w 83"/>
              <a:gd name="T11" fmla="*/ 241 h 276"/>
              <a:gd name="T12" fmla="*/ 47 w 83"/>
              <a:gd name="T13" fmla="*/ 273 h 276"/>
              <a:gd name="T14" fmla="*/ 25 w 83"/>
              <a:gd name="T15" fmla="*/ 275 h 276"/>
              <a:gd name="T16" fmla="*/ 2 w 83"/>
              <a:gd name="T17" fmla="*/ 274 h 276"/>
              <a:gd name="T18" fmla="*/ 1 w 83"/>
              <a:gd name="T19" fmla="*/ 265 h 276"/>
              <a:gd name="T20" fmla="*/ 0 w 83"/>
              <a:gd name="T21" fmla="*/ 263 h 276"/>
              <a:gd name="T22" fmla="*/ 0 w 83"/>
              <a:gd name="T23" fmla="*/ 263 h 276"/>
              <a:gd name="T24" fmla="*/ 5 w 83"/>
              <a:gd name="T25" fmla="*/ 232 h 276"/>
              <a:gd name="T26" fmla="*/ 15 w 83"/>
              <a:gd name="T27" fmla="*/ 182 h 276"/>
              <a:gd name="T28" fmla="*/ 16 w 83"/>
              <a:gd name="T29" fmla="*/ 141 h 276"/>
              <a:gd name="T30" fmla="*/ 28 w 83"/>
              <a:gd name="T31" fmla="*/ 69 h 276"/>
              <a:gd name="T32" fmla="*/ 21 w 83"/>
              <a:gd name="T33" fmla="*/ 59 h 276"/>
              <a:gd name="T34" fmla="*/ 22 w 83"/>
              <a:gd name="T35" fmla="*/ 49 h 276"/>
              <a:gd name="T36" fmla="*/ 23 w 83"/>
              <a:gd name="T37" fmla="*/ 48 h 276"/>
              <a:gd name="T38" fmla="*/ 79 w 8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276">
                <a:moveTo>
                  <a:pt x="79" y="0"/>
                </a:moveTo>
                <a:cubicBezTo>
                  <a:pt x="78" y="2"/>
                  <a:pt x="78" y="3"/>
                  <a:pt x="78" y="3"/>
                </a:cubicBezTo>
                <a:cubicBezTo>
                  <a:pt x="78" y="3"/>
                  <a:pt x="79" y="6"/>
                  <a:pt x="83" y="11"/>
                </a:cubicBezTo>
                <a:cubicBezTo>
                  <a:pt x="62" y="31"/>
                  <a:pt x="42" y="70"/>
                  <a:pt x="34" y="96"/>
                </a:cubicBezTo>
                <a:cubicBezTo>
                  <a:pt x="25" y="125"/>
                  <a:pt x="20" y="162"/>
                  <a:pt x="18" y="187"/>
                </a:cubicBezTo>
                <a:cubicBezTo>
                  <a:pt x="16" y="212"/>
                  <a:pt x="21" y="222"/>
                  <a:pt x="30" y="241"/>
                </a:cubicBezTo>
                <a:cubicBezTo>
                  <a:pt x="39" y="260"/>
                  <a:pt x="47" y="273"/>
                  <a:pt x="47" y="273"/>
                </a:cubicBezTo>
                <a:cubicBezTo>
                  <a:pt x="47" y="273"/>
                  <a:pt x="37" y="274"/>
                  <a:pt x="25" y="275"/>
                </a:cubicBezTo>
                <a:cubicBezTo>
                  <a:pt x="13" y="276"/>
                  <a:pt x="2" y="274"/>
                  <a:pt x="2" y="274"/>
                </a:cubicBezTo>
                <a:cubicBezTo>
                  <a:pt x="2" y="274"/>
                  <a:pt x="1" y="274"/>
                  <a:pt x="1" y="265"/>
                </a:cubicBezTo>
                <a:cubicBezTo>
                  <a:pt x="1" y="265"/>
                  <a:pt x="1" y="264"/>
                  <a:pt x="0" y="263"/>
                </a:cubicBezTo>
                <a:cubicBezTo>
                  <a:pt x="0" y="263"/>
                  <a:pt x="0" y="263"/>
                  <a:pt x="0" y="263"/>
                </a:cubicBezTo>
                <a:cubicBezTo>
                  <a:pt x="0" y="254"/>
                  <a:pt x="1" y="239"/>
                  <a:pt x="5" y="232"/>
                </a:cubicBezTo>
                <a:cubicBezTo>
                  <a:pt x="8" y="225"/>
                  <a:pt x="13" y="193"/>
                  <a:pt x="15" y="182"/>
                </a:cubicBezTo>
                <a:cubicBezTo>
                  <a:pt x="17" y="171"/>
                  <a:pt x="17" y="158"/>
                  <a:pt x="16" y="141"/>
                </a:cubicBezTo>
                <a:cubicBezTo>
                  <a:pt x="16" y="124"/>
                  <a:pt x="34" y="74"/>
                  <a:pt x="28" y="69"/>
                </a:cubicBezTo>
                <a:cubicBezTo>
                  <a:pt x="25" y="67"/>
                  <a:pt x="22" y="63"/>
                  <a:pt x="21" y="59"/>
                </a:cubicBezTo>
                <a:cubicBezTo>
                  <a:pt x="21" y="54"/>
                  <a:pt x="22" y="49"/>
                  <a:pt x="22" y="49"/>
                </a:cubicBezTo>
                <a:cubicBezTo>
                  <a:pt x="22" y="49"/>
                  <a:pt x="23" y="49"/>
                  <a:pt x="23" y="48"/>
                </a:cubicBezTo>
                <a:cubicBezTo>
                  <a:pt x="38" y="26"/>
                  <a:pt x="61" y="10"/>
                  <a:pt x="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2" name="组合 31"/>
          <p:cNvGrpSpPr/>
          <p:nvPr/>
        </p:nvGrpSpPr>
        <p:grpSpPr>
          <a:xfrm>
            <a:off x="3989317" y="3204706"/>
            <a:ext cx="634720" cy="2582237"/>
            <a:chOff x="1524000" y="2890240"/>
            <a:chExt cx="710920" cy="2892242"/>
          </a:xfrm>
        </p:grpSpPr>
        <p:sp>
          <p:nvSpPr>
            <p:cNvPr id="33" name="Freeform 10"/>
            <p:cNvSpPr>
              <a:spLocks noEditPoints="1"/>
            </p:cNvSpPr>
            <p:nvPr/>
          </p:nvSpPr>
          <p:spPr bwMode="auto">
            <a:xfrm>
              <a:off x="1524000" y="2890240"/>
              <a:ext cx="710920" cy="2892242"/>
            </a:xfrm>
            <a:custGeom>
              <a:avLst/>
              <a:gdLst>
                <a:gd name="T0" fmla="*/ 107 w 223"/>
                <a:gd name="T1" fmla="*/ 0 h 905"/>
                <a:gd name="T2" fmla="*/ 147 w 223"/>
                <a:gd name="T3" fmla="*/ 36 h 905"/>
                <a:gd name="T4" fmla="*/ 154 w 223"/>
                <a:gd name="T5" fmla="*/ 62 h 905"/>
                <a:gd name="T6" fmla="*/ 160 w 223"/>
                <a:gd name="T7" fmla="*/ 98 h 905"/>
                <a:gd name="T8" fmla="*/ 171 w 223"/>
                <a:gd name="T9" fmla="*/ 133 h 905"/>
                <a:gd name="T10" fmla="*/ 178 w 223"/>
                <a:gd name="T11" fmla="*/ 151 h 905"/>
                <a:gd name="T12" fmla="*/ 210 w 223"/>
                <a:gd name="T13" fmla="*/ 170 h 905"/>
                <a:gd name="T14" fmla="*/ 220 w 223"/>
                <a:gd name="T15" fmla="*/ 237 h 905"/>
                <a:gd name="T16" fmla="*/ 214 w 223"/>
                <a:gd name="T17" fmla="*/ 296 h 905"/>
                <a:gd name="T18" fmla="*/ 191 w 223"/>
                <a:gd name="T19" fmla="*/ 313 h 905"/>
                <a:gd name="T20" fmla="*/ 198 w 223"/>
                <a:gd name="T21" fmla="*/ 371 h 905"/>
                <a:gd name="T22" fmla="*/ 205 w 223"/>
                <a:gd name="T23" fmla="*/ 414 h 905"/>
                <a:gd name="T24" fmla="*/ 194 w 223"/>
                <a:gd name="T25" fmla="*/ 416 h 905"/>
                <a:gd name="T26" fmla="*/ 189 w 223"/>
                <a:gd name="T27" fmla="*/ 474 h 905"/>
                <a:gd name="T28" fmla="*/ 171 w 223"/>
                <a:gd name="T29" fmla="*/ 569 h 905"/>
                <a:gd name="T30" fmla="*/ 165 w 223"/>
                <a:gd name="T31" fmla="*/ 581 h 905"/>
                <a:gd name="T32" fmla="*/ 157 w 223"/>
                <a:gd name="T33" fmla="*/ 581 h 905"/>
                <a:gd name="T34" fmla="*/ 155 w 223"/>
                <a:gd name="T35" fmla="*/ 610 h 905"/>
                <a:gd name="T36" fmla="*/ 148 w 223"/>
                <a:gd name="T37" fmla="*/ 670 h 905"/>
                <a:gd name="T38" fmla="*/ 123 w 223"/>
                <a:gd name="T39" fmla="*/ 763 h 905"/>
                <a:gd name="T40" fmla="*/ 141 w 223"/>
                <a:gd name="T41" fmla="*/ 817 h 905"/>
                <a:gd name="T42" fmla="*/ 156 w 223"/>
                <a:gd name="T43" fmla="*/ 851 h 905"/>
                <a:gd name="T44" fmla="*/ 133 w 223"/>
                <a:gd name="T45" fmla="*/ 854 h 905"/>
                <a:gd name="T46" fmla="*/ 122 w 223"/>
                <a:gd name="T47" fmla="*/ 846 h 905"/>
                <a:gd name="T48" fmla="*/ 125 w 223"/>
                <a:gd name="T49" fmla="*/ 863 h 905"/>
                <a:gd name="T50" fmla="*/ 112 w 223"/>
                <a:gd name="T51" fmla="*/ 905 h 905"/>
                <a:gd name="T52" fmla="*/ 107 w 223"/>
                <a:gd name="T53" fmla="*/ 904 h 905"/>
                <a:gd name="T54" fmla="*/ 107 w 223"/>
                <a:gd name="T55" fmla="*/ 636 h 905"/>
                <a:gd name="T56" fmla="*/ 109 w 223"/>
                <a:gd name="T57" fmla="*/ 621 h 905"/>
                <a:gd name="T58" fmla="*/ 109 w 223"/>
                <a:gd name="T59" fmla="*/ 580 h 905"/>
                <a:gd name="T60" fmla="*/ 107 w 223"/>
                <a:gd name="T61" fmla="*/ 595 h 905"/>
                <a:gd name="T62" fmla="*/ 107 w 223"/>
                <a:gd name="T63" fmla="*/ 0 h 905"/>
                <a:gd name="T64" fmla="*/ 106 w 223"/>
                <a:gd name="T65" fmla="*/ 0 h 905"/>
                <a:gd name="T66" fmla="*/ 107 w 223"/>
                <a:gd name="T67" fmla="*/ 0 h 905"/>
                <a:gd name="T68" fmla="*/ 107 w 223"/>
                <a:gd name="T69" fmla="*/ 595 h 905"/>
                <a:gd name="T70" fmla="*/ 104 w 223"/>
                <a:gd name="T71" fmla="*/ 611 h 905"/>
                <a:gd name="T72" fmla="*/ 105 w 223"/>
                <a:gd name="T73" fmla="*/ 631 h 905"/>
                <a:gd name="T74" fmla="*/ 106 w 223"/>
                <a:gd name="T75" fmla="*/ 645 h 905"/>
                <a:gd name="T76" fmla="*/ 107 w 223"/>
                <a:gd name="T77" fmla="*/ 636 h 905"/>
                <a:gd name="T78" fmla="*/ 107 w 223"/>
                <a:gd name="T79" fmla="*/ 904 h 905"/>
                <a:gd name="T80" fmla="*/ 88 w 223"/>
                <a:gd name="T81" fmla="*/ 868 h 905"/>
                <a:gd name="T82" fmla="*/ 88 w 223"/>
                <a:gd name="T83" fmla="*/ 830 h 905"/>
                <a:gd name="T84" fmla="*/ 81 w 223"/>
                <a:gd name="T85" fmla="*/ 789 h 905"/>
                <a:gd name="T86" fmla="*/ 52 w 223"/>
                <a:gd name="T87" fmla="*/ 662 h 905"/>
                <a:gd name="T88" fmla="*/ 53 w 223"/>
                <a:gd name="T89" fmla="*/ 606 h 905"/>
                <a:gd name="T90" fmla="*/ 50 w 223"/>
                <a:gd name="T91" fmla="*/ 579 h 905"/>
                <a:gd name="T92" fmla="*/ 34 w 223"/>
                <a:gd name="T93" fmla="*/ 565 h 905"/>
                <a:gd name="T94" fmla="*/ 29 w 223"/>
                <a:gd name="T95" fmla="*/ 464 h 905"/>
                <a:gd name="T96" fmla="*/ 31 w 223"/>
                <a:gd name="T97" fmla="*/ 410 h 905"/>
                <a:gd name="T98" fmla="*/ 11 w 223"/>
                <a:gd name="T99" fmla="*/ 407 h 905"/>
                <a:gd name="T100" fmla="*/ 27 w 223"/>
                <a:gd name="T101" fmla="*/ 360 h 905"/>
                <a:gd name="T102" fmla="*/ 30 w 223"/>
                <a:gd name="T103" fmla="*/ 326 h 905"/>
                <a:gd name="T104" fmla="*/ 2 w 223"/>
                <a:gd name="T105" fmla="*/ 302 h 905"/>
                <a:gd name="T106" fmla="*/ 2 w 223"/>
                <a:gd name="T107" fmla="*/ 233 h 905"/>
                <a:gd name="T108" fmla="*/ 7 w 223"/>
                <a:gd name="T109" fmla="*/ 204 h 905"/>
                <a:gd name="T110" fmla="*/ 27 w 223"/>
                <a:gd name="T111" fmla="*/ 154 h 905"/>
                <a:gd name="T112" fmla="*/ 48 w 223"/>
                <a:gd name="T113" fmla="*/ 145 h 905"/>
                <a:gd name="T114" fmla="*/ 50 w 223"/>
                <a:gd name="T115" fmla="*/ 125 h 905"/>
                <a:gd name="T116" fmla="*/ 62 w 223"/>
                <a:gd name="T117" fmla="*/ 101 h 905"/>
                <a:gd name="T118" fmla="*/ 64 w 223"/>
                <a:gd name="T119" fmla="*/ 64 h 905"/>
                <a:gd name="T120" fmla="*/ 106 w 223"/>
                <a:gd name="T12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3" h="905">
                  <a:moveTo>
                    <a:pt x="107" y="0"/>
                  </a:moveTo>
                  <a:cubicBezTo>
                    <a:pt x="127" y="0"/>
                    <a:pt x="143" y="19"/>
                    <a:pt x="147" y="36"/>
                  </a:cubicBezTo>
                  <a:cubicBezTo>
                    <a:pt x="151" y="54"/>
                    <a:pt x="154" y="52"/>
                    <a:pt x="154" y="62"/>
                  </a:cubicBezTo>
                  <a:cubicBezTo>
                    <a:pt x="154" y="72"/>
                    <a:pt x="158" y="82"/>
                    <a:pt x="160" y="98"/>
                  </a:cubicBezTo>
                  <a:cubicBezTo>
                    <a:pt x="162" y="113"/>
                    <a:pt x="163" y="124"/>
                    <a:pt x="171" y="133"/>
                  </a:cubicBezTo>
                  <a:cubicBezTo>
                    <a:pt x="179" y="142"/>
                    <a:pt x="178" y="151"/>
                    <a:pt x="178" y="151"/>
                  </a:cubicBezTo>
                  <a:cubicBezTo>
                    <a:pt x="178" y="151"/>
                    <a:pt x="204" y="152"/>
                    <a:pt x="210" y="170"/>
                  </a:cubicBezTo>
                  <a:cubicBezTo>
                    <a:pt x="217" y="187"/>
                    <a:pt x="218" y="217"/>
                    <a:pt x="220" y="237"/>
                  </a:cubicBezTo>
                  <a:cubicBezTo>
                    <a:pt x="223" y="257"/>
                    <a:pt x="221" y="281"/>
                    <a:pt x="214" y="296"/>
                  </a:cubicBezTo>
                  <a:cubicBezTo>
                    <a:pt x="207" y="311"/>
                    <a:pt x="191" y="313"/>
                    <a:pt x="191" y="313"/>
                  </a:cubicBezTo>
                  <a:cubicBezTo>
                    <a:pt x="191" y="313"/>
                    <a:pt x="189" y="344"/>
                    <a:pt x="198" y="371"/>
                  </a:cubicBezTo>
                  <a:cubicBezTo>
                    <a:pt x="207" y="398"/>
                    <a:pt x="213" y="413"/>
                    <a:pt x="205" y="414"/>
                  </a:cubicBezTo>
                  <a:cubicBezTo>
                    <a:pt x="198" y="415"/>
                    <a:pt x="194" y="416"/>
                    <a:pt x="194" y="416"/>
                  </a:cubicBezTo>
                  <a:cubicBezTo>
                    <a:pt x="194" y="416"/>
                    <a:pt x="194" y="451"/>
                    <a:pt x="189" y="474"/>
                  </a:cubicBezTo>
                  <a:cubicBezTo>
                    <a:pt x="183" y="496"/>
                    <a:pt x="171" y="555"/>
                    <a:pt x="171" y="569"/>
                  </a:cubicBezTo>
                  <a:cubicBezTo>
                    <a:pt x="171" y="584"/>
                    <a:pt x="171" y="581"/>
                    <a:pt x="165" y="581"/>
                  </a:cubicBezTo>
                  <a:cubicBezTo>
                    <a:pt x="160" y="581"/>
                    <a:pt x="157" y="581"/>
                    <a:pt x="157" y="581"/>
                  </a:cubicBezTo>
                  <a:cubicBezTo>
                    <a:pt x="157" y="581"/>
                    <a:pt x="158" y="605"/>
                    <a:pt x="155" y="610"/>
                  </a:cubicBezTo>
                  <a:cubicBezTo>
                    <a:pt x="152" y="616"/>
                    <a:pt x="157" y="642"/>
                    <a:pt x="148" y="670"/>
                  </a:cubicBezTo>
                  <a:cubicBezTo>
                    <a:pt x="140" y="697"/>
                    <a:pt x="123" y="744"/>
                    <a:pt x="123" y="763"/>
                  </a:cubicBezTo>
                  <a:cubicBezTo>
                    <a:pt x="123" y="783"/>
                    <a:pt x="131" y="807"/>
                    <a:pt x="141" y="817"/>
                  </a:cubicBezTo>
                  <a:cubicBezTo>
                    <a:pt x="150" y="827"/>
                    <a:pt x="163" y="846"/>
                    <a:pt x="156" y="851"/>
                  </a:cubicBezTo>
                  <a:cubicBezTo>
                    <a:pt x="149" y="856"/>
                    <a:pt x="139" y="856"/>
                    <a:pt x="133" y="854"/>
                  </a:cubicBezTo>
                  <a:cubicBezTo>
                    <a:pt x="127" y="851"/>
                    <a:pt x="122" y="846"/>
                    <a:pt x="122" y="846"/>
                  </a:cubicBezTo>
                  <a:cubicBezTo>
                    <a:pt x="122" y="846"/>
                    <a:pt x="122" y="856"/>
                    <a:pt x="125" y="863"/>
                  </a:cubicBezTo>
                  <a:cubicBezTo>
                    <a:pt x="128" y="871"/>
                    <a:pt x="125" y="905"/>
                    <a:pt x="112" y="905"/>
                  </a:cubicBezTo>
                  <a:cubicBezTo>
                    <a:pt x="110" y="905"/>
                    <a:pt x="108" y="905"/>
                    <a:pt x="107" y="904"/>
                  </a:cubicBezTo>
                  <a:cubicBezTo>
                    <a:pt x="107" y="636"/>
                    <a:pt x="107" y="636"/>
                    <a:pt x="107" y="636"/>
                  </a:cubicBezTo>
                  <a:cubicBezTo>
                    <a:pt x="107" y="630"/>
                    <a:pt x="108" y="624"/>
                    <a:pt x="109" y="621"/>
                  </a:cubicBezTo>
                  <a:cubicBezTo>
                    <a:pt x="112" y="614"/>
                    <a:pt x="110" y="600"/>
                    <a:pt x="109" y="580"/>
                  </a:cubicBezTo>
                  <a:cubicBezTo>
                    <a:pt x="109" y="580"/>
                    <a:pt x="108" y="587"/>
                    <a:pt x="107" y="595"/>
                  </a:cubicBezTo>
                  <a:lnTo>
                    <a:pt x="107" y="0"/>
                  </a:lnTo>
                  <a:close/>
                  <a:moveTo>
                    <a:pt x="106" y="0"/>
                  </a:moveTo>
                  <a:cubicBezTo>
                    <a:pt x="107" y="0"/>
                    <a:pt x="107" y="0"/>
                    <a:pt x="107" y="0"/>
                  </a:cubicBezTo>
                  <a:cubicBezTo>
                    <a:pt x="107" y="595"/>
                    <a:pt x="107" y="595"/>
                    <a:pt x="107" y="595"/>
                  </a:cubicBezTo>
                  <a:cubicBezTo>
                    <a:pt x="106" y="601"/>
                    <a:pt x="104" y="608"/>
                    <a:pt x="104" y="611"/>
                  </a:cubicBezTo>
                  <a:cubicBezTo>
                    <a:pt x="101" y="620"/>
                    <a:pt x="105" y="625"/>
                    <a:pt x="105" y="631"/>
                  </a:cubicBezTo>
                  <a:cubicBezTo>
                    <a:pt x="105" y="637"/>
                    <a:pt x="106" y="645"/>
                    <a:pt x="106" y="645"/>
                  </a:cubicBezTo>
                  <a:cubicBezTo>
                    <a:pt x="106" y="645"/>
                    <a:pt x="106" y="641"/>
                    <a:pt x="107" y="636"/>
                  </a:cubicBezTo>
                  <a:cubicBezTo>
                    <a:pt x="107" y="904"/>
                    <a:pt x="107" y="904"/>
                    <a:pt x="107" y="904"/>
                  </a:cubicBezTo>
                  <a:cubicBezTo>
                    <a:pt x="96" y="901"/>
                    <a:pt x="88" y="887"/>
                    <a:pt x="88" y="868"/>
                  </a:cubicBezTo>
                  <a:cubicBezTo>
                    <a:pt x="89" y="846"/>
                    <a:pt x="84" y="843"/>
                    <a:pt x="88" y="830"/>
                  </a:cubicBezTo>
                  <a:cubicBezTo>
                    <a:pt x="91" y="818"/>
                    <a:pt x="87" y="808"/>
                    <a:pt x="81" y="789"/>
                  </a:cubicBezTo>
                  <a:cubicBezTo>
                    <a:pt x="74" y="769"/>
                    <a:pt x="50" y="684"/>
                    <a:pt x="52" y="662"/>
                  </a:cubicBezTo>
                  <a:cubicBezTo>
                    <a:pt x="53" y="640"/>
                    <a:pt x="55" y="621"/>
                    <a:pt x="53" y="606"/>
                  </a:cubicBezTo>
                  <a:cubicBezTo>
                    <a:pt x="51" y="591"/>
                    <a:pt x="50" y="579"/>
                    <a:pt x="50" y="579"/>
                  </a:cubicBezTo>
                  <a:cubicBezTo>
                    <a:pt x="50" y="579"/>
                    <a:pt x="34" y="586"/>
                    <a:pt x="34" y="565"/>
                  </a:cubicBezTo>
                  <a:cubicBezTo>
                    <a:pt x="34" y="543"/>
                    <a:pt x="31" y="483"/>
                    <a:pt x="29" y="464"/>
                  </a:cubicBezTo>
                  <a:cubicBezTo>
                    <a:pt x="28" y="446"/>
                    <a:pt x="31" y="410"/>
                    <a:pt x="31" y="410"/>
                  </a:cubicBezTo>
                  <a:cubicBezTo>
                    <a:pt x="31" y="410"/>
                    <a:pt x="16" y="409"/>
                    <a:pt x="11" y="407"/>
                  </a:cubicBezTo>
                  <a:cubicBezTo>
                    <a:pt x="6" y="405"/>
                    <a:pt x="24" y="373"/>
                    <a:pt x="27" y="360"/>
                  </a:cubicBezTo>
                  <a:cubicBezTo>
                    <a:pt x="31" y="347"/>
                    <a:pt x="30" y="326"/>
                    <a:pt x="30" y="326"/>
                  </a:cubicBezTo>
                  <a:cubicBezTo>
                    <a:pt x="30" y="326"/>
                    <a:pt x="3" y="324"/>
                    <a:pt x="2" y="302"/>
                  </a:cubicBezTo>
                  <a:cubicBezTo>
                    <a:pt x="0" y="279"/>
                    <a:pt x="0" y="247"/>
                    <a:pt x="2" y="233"/>
                  </a:cubicBezTo>
                  <a:cubicBezTo>
                    <a:pt x="4" y="220"/>
                    <a:pt x="5" y="221"/>
                    <a:pt x="7" y="204"/>
                  </a:cubicBezTo>
                  <a:cubicBezTo>
                    <a:pt x="9" y="186"/>
                    <a:pt x="18" y="155"/>
                    <a:pt x="27" y="154"/>
                  </a:cubicBezTo>
                  <a:cubicBezTo>
                    <a:pt x="36" y="152"/>
                    <a:pt x="48" y="145"/>
                    <a:pt x="48" y="145"/>
                  </a:cubicBezTo>
                  <a:cubicBezTo>
                    <a:pt x="48" y="145"/>
                    <a:pt x="38" y="135"/>
                    <a:pt x="50" y="125"/>
                  </a:cubicBezTo>
                  <a:cubicBezTo>
                    <a:pt x="61" y="116"/>
                    <a:pt x="67" y="113"/>
                    <a:pt x="62" y="101"/>
                  </a:cubicBezTo>
                  <a:cubicBezTo>
                    <a:pt x="57" y="89"/>
                    <a:pt x="61" y="80"/>
                    <a:pt x="64" y="64"/>
                  </a:cubicBezTo>
                  <a:cubicBezTo>
                    <a:pt x="67" y="49"/>
                    <a:pt x="74" y="1"/>
                    <a:pt x="106"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11"/>
            <p:cNvSpPr>
              <a:spLocks/>
            </p:cNvSpPr>
            <p:nvPr/>
          </p:nvSpPr>
          <p:spPr bwMode="auto">
            <a:xfrm>
              <a:off x="1811336" y="3298985"/>
              <a:ext cx="168625" cy="329154"/>
            </a:xfrm>
            <a:custGeom>
              <a:avLst/>
              <a:gdLst>
                <a:gd name="T0" fmla="*/ 1 w 53"/>
                <a:gd name="T1" fmla="*/ 2 h 103"/>
                <a:gd name="T2" fmla="*/ 15 w 53"/>
                <a:gd name="T3" fmla="*/ 24 h 103"/>
                <a:gd name="T4" fmla="*/ 24 w 53"/>
                <a:gd name="T5" fmla="*/ 72 h 103"/>
                <a:gd name="T6" fmla="*/ 33 w 53"/>
                <a:gd name="T7" fmla="*/ 52 h 103"/>
                <a:gd name="T8" fmla="*/ 37 w 53"/>
                <a:gd name="T9" fmla="*/ 28 h 103"/>
                <a:gd name="T10" fmla="*/ 52 w 53"/>
                <a:gd name="T11" fmla="*/ 0 h 103"/>
                <a:gd name="T12" fmla="*/ 52 w 53"/>
                <a:gd name="T13" fmla="*/ 19 h 103"/>
                <a:gd name="T14" fmla="*/ 38 w 53"/>
                <a:gd name="T15" fmla="*/ 64 h 103"/>
                <a:gd name="T16" fmla="*/ 25 w 53"/>
                <a:gd name="T17" fmla="*/ 97 h 103"/>
                <a:gd name="T18" fmla="*/ 13 w 53"/>
                <a:gd name="T19" fmla="*/ 67 h 103"/>
                <a:gd name="T20" fmla="*/ 1 w 53"/>
                <a:gd name="T2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103">
                  <a:moveTo>
                    <a:pt x="1" y="2"/>
                  </a:moveTo>
                  <a:cubicBezTo>
                    <a:pt x="1" y="2"/>
                    <a:pt x="15" y="14"/>
                    <a:pt x="15" y="24"/>
                  </a:cubicBezTo>
                  <a:cubicBezTo>
                    <a:pt x="15" y="33"/>
                    <a:pt x="21" y="63"/>
                    <a:pt x="24" y="72"/>
                  </a:cubicBezTo>
                  <a:cubicBezTo>
                    <a:pt x="27" y="81"/>
                    <a:pt x="28" y="61"/>
                    <a:pt x="33" y="52"/>
                  </a:cubicBezTo>
                  <a:cubicBezTo>
                    <a:pt x="38" y="43"/>
                    <a:pt x="40" y="35"/>
                    <a:pt x="37" y="28"/>
                  </a:cubicBezTo>
                  <a:cubicBezTo>
                    <a:pt x="34" y="21"/>
                    <a:pt x="45" y="18"/>
                    <a:pt x="52" y="0"/>
                  </a:cubicBezTo>
                  <a:cubicBezTo>
                    <a:pt x="53" y="7"/>
                    <a:pt x="53" y="12"/>
                    <a:pt x="52" y="19"/>
                  </a:cubicBezTo>
                  <a:cubicBezTo>
                    <a:pt x="52" y="25"/>
                    <a:pt x="41" y="58"/>
                    <a:pt x="38" y="64"/>
                  </a:cubicBezTo>
                  <a:cubicBezTo>
                    <a:pt x="35" y="71"/>
                    <a:pt x="26" y="91"/>
                    <a:pt x="25" y="97"/>
                  </a:cubicBezTo>
                  <a:cubicBezTo>
                    <a:pt x="25" y="103"/>
                    <a:pt x="17" y="86"/>
                    <a:pt x="13" y="67"/>
                  </a:cubicBezTo>
                  <a:cubicBezTo>
                    <a:pt x="8" y="48"/>
                    <a:pt x="0" y="2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2"/>
            <p:cNvSpPr>
              <a:spLocks/>
            </p:cNvSpPr>
            <p:nvPr/>
          </p:nvSpPr>
          <p:spPr bwMode="auto">
            <a:xfrm>
              <a:off x="1725000" y="3749549"/>
              <a:ext cx="31027" cy="74195"/>
            </a:xfrm>
            <a:custGeom>
              <a:avLst/>
              <a:gdLst>
                <a:gd name="T0" fmla="*/ 7 w 10"/>
                <a:gd name="T1" fmla="*/ 23 h 23"/>
                <a:gd name="T2" fmla="*/ 9 w 10"/>
                <a:gd name="T3" fmla="*/ 10 h 23"/>
                <a:gd name="T4" fmla="*/ 9 w 10"/>
                <a:gd name="T5" fmla="*/ 0 h 23"/>
                <a:gd name="T6" fmla="*/ 2 w 10"/>
                <a:gd name="T7" fmla="*/ 1 h 23"/>
                <a:gd name="T8" fmla="*/ 0 w 10"/>
                <a:gd name="T9" fmla="*/ 20 h 23"/>
                <a:gd name="T10" fmla="*/ 7 w 10"/>
                <a:gd name="T11" fmla="*/ 23 h 23"/>
              </a:gdLst>
              <a:ahLst/>
              <a:cxnLst>
                <a:cxn ang="0">
                  <a:pos x="T0" y="T1"/>
                </a:cxn>
                <a:cxn ang="0">
                  <a:pos x="T2" y="T3"/>
                </a:cxn>
                <a:cxn ang="0">
                  <a:pos x="T4" y="T5"/>
                </a:cxn>
                <a:cxn ang="0">
                  <a:pos x="T6" y="T7"/>
                </a:cxn>
                <a:cxn ang="0">
                  <a:pos x="T8" y="T9"/>
                </a:cxn>
                <a:cxn ang="0">
                  <a:pos x="T10" y="T11"/>
                </a:cxn>
              </a:cxnLst>
              <a:rect l="0" t="0" r="r" b="b"/>
              <a:pathLst>
                <a:path w="10" h="23">
                  <a:moveTo>
                    <a:pt x="7" y="23"/>
                  </a:moveTo>
                  <a:cubicBezTo>
                    <a:pt x="7" y="23"/>
                    <a:pt x="9" y="17"/>
                    <a:pt x="9" y="10"/>
                  </a:cubicBezTo>
                  <a:cubicBezTo>
                    <a:pt x="10" y="2"/>
                    <a:pt x="9" y="0"/>
                    <a:pt x="9" y="0"/>
                  </a:cubicBezTo>
                  <a:cubicBezTo>
                    <a:pt x="2" y="1"/>
                    <a:pt x="2" y="1"/>
                    <a:pt x="2" y="1"/>
                  </a:cubicBezTo>
                  <a:cubicBezTo>
                    <a:pt x="2" y="1"/>
                    <a:pt x="1" y="15"/>
                    <a:pt x="0" y="20"/>
                  </a:cubicBezTo>
                  <a:cubicBezTo>
                    <a:pt x="3" y="23"/>
                    <a:pt x="7" y="23"/>
                    <a:pt x="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3"/>
            <p:cNvSpPr>
              <a:spLocks/>
            </p:cNvSpPr>
            <p:nvPr/>
          </p:nvSpPr>
          <p:spPr bwMode="auto">
            <a:xfrm>
              <a:off x="1961074" y="3896589"/>
              <a:ext cx="35074" cy="70148"/>
            </a:xfrm>
            <a:custGeom>
              <a:avLst/>
              <a:gdLst>
                <a:gd name="T0" fmla="*/ 3 w 11"/>
                <a:gd name="T1" fmla="*/ 0 h 22"/>
                <a:gd name="T2" fmla="*/ 1 w 11"/>
                <a:gd name="T3" fmla="*/ 18 h 22"/>
                <a:gd name="T4" fmla="*/ 11 w 11"/>
                <a:gd name="T5" fmla="*/ 18 h 22"/>
                <a:gd name="T6" fmla="*/ 11 w 11"/>
                <a:gd name="T7" fmla="*/ 0 h 22"/>
                <a:gd name="T8" fmla="*/ 3 w 11"/>
                <a:gd name="T9" fmla="*/ 0 h 22"/>
              </a:gdLst>
              <a:ahLst/>
              <a:cxnLst>
                <a:cxn ang="0">
                  <a:pos x="T0" y="T1"/>
                </a:cxn>
                <a:cxn ang="0">
                  <a:pos x="T2" y="T3"/>
                </a:cxn>
                <a:cxn ang="0">
                  <a:pos x="T4" y="T5"/>
                </a:cxn>
                <a:cxn ang="0">
                  <a:pos x="T6" y="T7"/>
                </a:cxn>
                <a:cxn ang="0">
                  <a:pos x="T8" y="T9"/>
                </a:cxn>
              </a:cxnLst>
              <a:rect l="0" t="0" r="r" b="b"/>
              <a:pathLst>
                <a:path w="11" h="22">
                  <a:moveTo>
                    <a:pt x="3" y="0"/>
                  </a:moveTo>
                  <a:cubicBezTo>
                    <a:pt x="3" y="0"/>
                    <a:pt x="1" y="14"/>
                    <a:pt x="1" y="18"/>
                  </a:cubicBezTo>
                  <a:cubicBezTo>
                    <a:pt x="0" y="22"/>
                    <a:pt x="11" y="18"/>
                    <a:pt x="11" y="18"/>
                  </a:cubicBezTo>
                  <a:cubicBezTo>
                    <a:pt x="11" y="0"/>
                    <a:pt x="11" y="0"/>
                    <a:pt x="11"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7" name="组合 36"/>
          <p:cNvGrpSpPr/>
          <p:nvPr/>
        </p:nvGrpSpPr>
        <p:grpSpPr>
          <a:xfrm>
            <a:off x="4878090" y="3046089"/>
            <a:ext cx="957265" cy="3297614"/>
            <a:chOff x="2698974" y="3528314"/>
            <a:chExt cx="782416" cy="2695289"/>
          </a:xfrm>
        </p:grpSpPr>
        <p:sp>
          <p:nvSpPr>
            <p:cNvPr id="38" name="Freeform 14"/>
            <p:cNvSpPr>
              <a:spLocks/>
            </p:cNvSpPr>
            <p:nvPr/>
          </p:nvSpPr>
          <p:spPr bwMode="auto">
            <a:xfrm>
              <a:off x="2698974" y="3528314"/>
              <a:ext cx="782416" cy="2695289"/>
            </a:xfrm>
            <a:custGeom>
              <a:avLst/>
              <a:gdLst>
                <a:gd name="T0" fmla="*/ 101 w 245"/>
                <a:gd name="T1" fmla="*/ 0 h 843"/>
                <a:gd name="T2" fmla="*/ 144 w 245"/>
                <a:gd name="T3" fmla="*/ 42 h 843"/>
                <a:gd name="T4" fmla="*/ 140 w 245"/>
                <a:gd name="T5" fmla="*/ 86 h 843"/>
                <a:gd name="T6" fmla="*/ 135 w 245"/>
                <a:gd name="T7" fmla="*/ 92 h 843"/>
                <a:gd name="T8" fmla="*/ 130 w 245"/>
                <a:gd name="T9" fmla="*/ 113 h 843"/>
                <a:gd name="T10" fmla="*/ 123 w 245"/>
                <a:gd name="T11" fmla="*/ 124 h 843"/>
                <a:gd name="T12" fmla="*/ 132 w 245"/>
                <a:gd name="T13" fmla="*/ 139 h 843"/>
                <a:gd name="T14" fmla="*/ 167 w 245"/>
                <a:gd name="T15" fmla="*/ 155 h 843"/>
                <a:gd name="T16" fmla="*/ 193 w 245"/>
                <a:gd name="T17" fmla="*/ 179 h 843"/>
                <a:gd name="T18" fmla="*/ 220 w 245"/>
                <a:gd name="T19" fmla="*/ 221 h 843"/>
                <a:gd name="T20" fmla="*/ 241 w 245"/>
                <a:gd name="T21" fmla="*/ 268 h 843"/>
                <a:gd name="T22" fmla="*/ 199 w 245"/>
                <a:gd name="T23" fmla="*/ 292 h 843"/>
                <a:gd name="T24" fmla="*/ 180 w 245"/>
                <a:gd name="T25" fmla="*/ 284 h 843"/>
                <a:gd name="T26" fmla="*/ 193 w 245"/>
                <a:gd name="T27" fmla="*/ 361 h 843"/>
                <a:gd name="T28" fmla="*/ 202 w 245"/>
                <a:gd name="T29" fmla="*/ 440 h 843"/>
                <a:gd name="T30" fmla="*/ 187 w 245"/>
                <a:gd name="T31" fmla="*/ 448 h 843"/>
                <a:gd name="T32" fmla="*/ 176 w 245"/>
                <a:gd name="T33" fmla="*/ 550 h 843"/>
                <a:gd name="T34" fmla="*/ 161 w 245"/>
                <a:gd name="T35" fmla="*/ 646 h 843"/>
                <a:gd name="T36" fmla="*/ 159 w 245"/>
                <a:gd name="T37" fmla="*/ 707 h 843"/>
                <a:gd name="T38" fmla="*/ 187 w 245"/>
                <a:gd name="T39" fmla="*/ 746 h 843"/>
                <a:gd name="T40" fmla="*/ 220 w 245"/>
                <a:gd name="T41" fmla="*/ 754 h 843"/>
                <a:gd name="T42" fmla="*/ 217 w 245"/>
                <a:gd name="T43" fmla="*/ 768 h 843"/>
                <a:gd name="T44" fmla="*/ 164 w 245"/>
                <a:gd name="T45" fmla="*/ 764 h 843"/>
                <a:gd name="T46" fmla="*/ 145 w 245"/>
                <a:gd name="T47" fmla="*/ 755 h 843"/>
                <a:gd name="T48" fmla="*/ 132 w 245"/>
                <a:gd name="T49" fmla="*/ 765 h 843"/>
                <a:gd name="T50" fmla="*/ 111 w 245"/>
                <a:gd name="T51" fmla="*/ 753 h 843"/>
                <a:gd name="T52" fmla="*/ 109 w 245"/>
                <a:gd name="T53" fmla="*/ 720 h 843"/>
                <a:gd name="T54" fmla="*/ 112 w 245"/>
                <a:gd name="T55" fmla="*/ 683 h 843"/>
                <a:gd name="T56" fmla="*/ 106 w 245"/>
                <a:gd name="T57" fmla="*/ 629 h 843"/>
                <a:gd name="T58" fmla="*/ 106 w 245"/>
                <a:gd name="T59" fmla="*/ 586 h 843"/>
                <a:gd name="T60" fmla="*/ 110 w 245"/>
                <a:gd name="T61" fmla="*/ 544 h 843"/>
                <a:gd name="T62" fmla="*/ 109 w 245"/>
                <a:gd name="T63" fmla="*/ 516 h 843"/>
                <a:gd name="T64" fmla="*/ 94 w 245"/>
                <a:gd name="T65" fmla="*/ 594 h 843"/>
                <a:gd name="T66" fmla="*/ 86 w 245"/>
                <a:gd name="T67" fmla="*/ 686 h 843"/>
                <a:gd name="T68" fmla="*/ 73 w 245"/>
                <a:gd name="T69" fmla="*/ 742 h 843"/>
                <a:gd name="T70" fmla="*/ 67 w 245"/>
                <a:gd name="T71" fmla="*/ 767 h 843"/>
                <a:gd name="T72" fmla="*/ 74 w 245"/>
                <a:gd name="T73" fmla="*/ 798 h 843"/>
                <a:gd name="T74" fmla="*/ 69 w 245"/>
                <a:gd name="T75" fmla="*/ 843 h 843"/>
                <a:gd name="T76" fmla="*/ 29 w 245"/>
                <a:gd name="T77" fmla="*/ 816 h 843"/>
                <a:gd name="T78" fmla="*/ 26 w 245"/>
                <a:gd name="T79" fmla="*/ 772 h 843"/>
                <a:gd name="T80" fmla="*/ 21 w 245"/>
                <a:gd name="T81" fmla="*/ 739 h 843"/>
                <a:gd name="T82" fmla="*/ 21 w 245"/>
                <a:gd name="T83" fmla="*/ 691 h 843"/>
                <a:gd name="T84" fmla="*/ 29 w 245"/>
                <a:gd name="T85" fmla="*/ 607 h 843"/>
                <a:gd name="T86" fmla="*/ 38 w 245"/>
                <a:gd name="T87" fmla="*/ 506 h 843"/>
                <a:gd name="T88" fmla="*/ 39 w 245"/>
                <a:gd name="T89" fmla="*/ 453 h 843"/>
                <a:gd name="T90" fmla="*/ 12 w 245"/>
                <a:gd name="T91" fmla="*/ 442 h 843"/>
                <a:gd name="T92" fmla="*/ 22 w 245"/>
                <a:gd name="T93" fmla="*/ 379 h 843"/>
                <a:gd name="T94" fmla="*/ 36 w 245"/>
                <a:gd name="T95" fmla="*/ 314 h 843"/>
                <a:gd name="T96" fmla="*/ 32 w 245"/>
                <a:gd name="T97" fmla="*/ 271 h 843"/>
                <a:gd name="T98" fmla="*/ 10 w 245"/>
                <a:gd name="T99" fmla="*/ 214 h 843"/>
                <a:gd name="T100" fmla="*/ 8 w 245"/>
                <a:gd name="T101" fmla="*/ 153 h 843"/>
                <a:gd name="T102" fmla="*/ 46 w 245"/>
                <a:gd name="T103" fmla="*/ 139 h 843"/>
                <a:gd name="T104" fmla="*/ 66 w 245"/>
                <a:gd name="T105" fmla="*/ 116 h 843"/>
                <a:gd name="T106" fmla="*/ 73 w 245"/>
                <a:gd name="T107" fmla="*/ 107 h 843"/>
                <a:gd name="T108" fmla="*/ 71 w 245"/>
                <a:gd name="T109" fmla="*/ 93 h 843"/>
                <a:gd name="T110" fmla="*/ 61 w 245"/>
                <a:gd name="T111" fmla="*/ 79 h 843"/>
                <a:gd name="T112" fmla="*/ 59 w 245"/>
                <a:gd name="T113" fmla="*/ 33 h 843"/>
                <a:gd name="T114" fmla="*/ 101 w 245"/>
                <a:gd name="T115"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5" h="843">
                  <a:moveTo>
                    <a:pt x="101" y="0"/>
                  </a:moveTo>
                  <a:cubicBezTo>
                    <a:pt x="118" y="0"/>
                    <a:pt x="144" y="16"/>
                    <a:pt x="144" y="42"/>
                  </a:cubicBezTo>
                  <a:cubicBezTo>
                    <a:pt x="144" y="67"/>
                    <a:pt x="142" y="77"/>
                    <a:pt x="140" y="86"/>
                  </a:cubicBezTo>
                  <a:cubicBezTo>
                    <a:pt x="138" y="94"/>
                    <a:pt x="135" y="92"/>
                    <a:pt x="135" y="92"/>
                  </a:cubicBezTo>
                  <a:cubicBezTo>
                    <a:pt x="135" y="92"/>
                    <a:pt x="136" y="109"/>
                    <a:pt x="130" y="113"/>
                  </a:cubicBezTo>
                  <a:cubicBezTo>
                    <a:pt x="125" y="117"/>
                    <a:pt x="123" y="119"/>
                    <a:pt x="123" y="124"/>
                  </a:cubicBezTo>
                  <a:cubicBezTo>
                    <a:pt x="123" y="130"/>
                    <a:pt x="127" y="134"/>
                    <a:pt x="132" y="139"/>
                  </a:cubicBezTo>
                  <a:cubicBezTo>
                    <a:pt x="136" y="144"/>
                    <a:pt x="157" y="151"/>
                    <a:pt x="167" y="155"/>
                  </a:cubicBezTo>
                  <a:cubicBezTo>
                    <a:pt x="178" y="159"/>
                    <a:pt x="187" y="165"/>
                    <a:pt x="193" y="179"/>
                  </a:cubicBezTo>
                  <a:cubicBezTo>
                    <a:pt x="199" y="193"/>
                    <a:pt x="208" y="209"/>
                    <a:pt x="220" y="221"/>
                  </a:cubicBezTo>
                  <a:cubicBezTo>
                    <a:pt x="231" y="232"/>
                    <a:pt x="245" y="251"/>
                    <a:pt x="241" y="268"/>
                  </a:cubicBezTo>
                  <a:cubicBezTo>
                    <a:pt x="237" y="286"/>
                    <a:pt x="213" y="300"/>
                    <a:pt x="199" y="292"/>
                  </a:cubicBezTo>
                  <a:cubicBezTo>
                    <a:pt x="186" y="285"/>
                    <a:pt x="180" y="284"/>
                    <a:pt x="180" y="284"/>
                  </a:cubicBezTo>
                  <a:cubicBezTo>
                    <a:pt x="180" y="284"/>
                    <a:pt x="189" y="323"/>
                    <a:pt x="193" y="361"/>
                  </a:cubicBezTo>
                  <a:cubicBezTo>
                    <a:pt x="197" y="400"/>
                    <a:pt x="208" y="437"/>
                    <a:pt x="202" y="440"/>
                  </a:cubicBezTo>
                  <a:cubicBezTo>
                    <a:pt x="196" y="444"/>
                    <a:pt x="187" y="448"/>
                    <a:pt x="187" y="448"/>
                  </a:cubicBezTo>
                  <a:cubicBezTo>
                    <a:pt x="187" y="448"/>
                    <a:pt x="185" y="502"/>
                    <a:pt x="176" y="550"/>
                  </a:cubicBezTo>
                  <a:cubicBezTo>
                    <a:pt x="166" y="597"/>
                    <a:pt x="162" y="618"/>
                    <a:pt x="161" y="646"/>
                  </a:cubicBezTo>
                  <a:cubicBezTo>
                    <a:pt x="160" y="674"/>
                    <a:pt x="157" y="695"/>
                    <a:pt x="159" y="707"/>
                  </a:cubicBezTo>
                  <a:cubicBezTo>
                    <a:pt x="162" y="719"/>
                    <a:pt x="178" y="742"/>
                    <a:pt x="187" y="746"/>
                  </a:cubicBezTo>
                  <a:cubicBezTo>
                    <a:pt x="197" y="750"/>
                    <a:pt x="214" y="750"/>
                    <a:pt x="220" y="754"/>
                  </a:cubicBezTo>
                  <a:cubicBezTo>
                    <a:pt x="227" y="757"/>
                    <a:pt x="232" y="765"/>
                    <a:pt x="217" y="768"/>
                  </a:cubicBezTo>
                  <a:cubicBezTo>
                    <a:pt x="201" y="770"/>
                    <a:pt x="172" y="766"/>
                    <a:pt x="164" y="764"/>
                  </a:cubicBezTo>
                  <a:cubicBezTo>
                    <a:pt x="157" y="761"/>
                    <a:pt x="145" y="755"/>
                    <a:pt x="145" y="755"/>
                  </a:cubicBezTo>
                  <a:cubicBezTo>
                    <a:pt x="145" y="755"/>
                    <a:pt x="149" y="765"/>
                    <a:pt x="132" y="765"/>
                  </a:cubicBezTo>
                  <a:cubicBezTo>
                    <a:pt x="115" y="765"/>
                    <a:pt x="112" y="764"/>
                    <a:pt x="111" y="753"/>
                  </a:cubicBezTo>
                  <a:cubicBezTo>
                    <a:pt x="111" y="742"/>
                    <a:pt x="111" y="728"/>
                    <a:pt x="109" y="720"/>
                  </a:cubicBezTo>
                  <a:cubicBezTo>
                    <a:pt x="106" y="713"/>
                    <a:pt x="119" y="694"/>
                    <a:pt x="112" y="683"/>
                  </a:cubicBezTo>
                  <a:cubicBezTo>
                    <a:pt x="106" y="672"/>
                    <a:pt x="100" y="645"/>
                    <a:pt x="106" y="629"/>
                  </a:cubicBezTo>
                  <a:cubicBezTo>
                    <a:pt x="111" y="613"/>
                    <a:pt x="104" y="596"/>
                    <a:pt x="106" y="586"/>
                  </a:cubicBezTo>
                  <a:cubicBezTo>
                    <a:pt x="107" y="575"/>
                    <a:pt x="110" y="561"/>
                    <a:pt x="110" y="544"/>
                  </a:cubicBezTo>
                  <a:cubicBezTo>
                    <a:pt x="110" y="528"/>
                    <a:pt x="109" y="516"/>
                    <a:pt x="109" y="516"/>
                  </a:cubicBezTo>
                  <a:cubicBezTo>
                    <a:pt x="109" y="516"/>
                    <a:pt x="98" y="578"/>
                    <a:pt x="94" y="594"/>
                  </a:cubicBezTo>
                  <a:cubicBezTo>
                    <a:pt x="91" y="610"/>
                    <a:pt x="86" y="668"/>
                    <a:pt x="86" y="686"/>
                  </a:cubicBezTo>
                  <a:cubicBezTo>
                    <a:pt x="86" y="703"/>
                    <a:pt x="73" y="727"/>
                    <a:pt x="73" y="742"/>
                  </a:cubicBezTo>
                  <a:cubicBezTo>
                    <a:pt x="72" y="758"/>
                    <a:pt x="71" y="767"/>
                    <a:pt x="67" y="767"/>
                  </a:cubicBezTo>
                  <a:cubicBezTo>
                    <a:pt x="63" y="767"/>
                    <a:pt x="71" y="785"/>
                    <a:pt x="74" y="798"/>
                  </a:cubicBezTo>
                  <a:cubicBezTo>
                    <a:pt x="78" y="812"/>
                    <a:pt x="87" y="843"/>
                    <a:pt x="69" y="843"/>
                  </a:cubicBezTo>
                  <a:cubicBezTo>
                    <a:pt x="51" y="843"/>
                    <a:pt x="30" y="835"/>
                    <a:pt x="29" y="816"/>
                  </a:cubicBezTo>
                  <a:cubicBezTo>
                    <a:pt x="29" y="797"/>
                    <a:pt x="31" y="780"/>
                    <a:pt x="26" y="772"/>
                  </a:cubicBezTo>
                  <a:cubicBezTo>
                    <a:pt x="21" y="765"/>
                    <a:pt x="21" y="749"/>
                    <a:pt x="21" y="739"/>
                  </a:cubicBezTo>
                  <a:cubicBezTo>
                    <a:pt x="22" y="729"/>
                    <a:pt x="19" y="712"/>
                    <a:pt x="21" y="691"/>
                  </a:cubicBezTo>
                  <a:cubicBezTo>
                    <a:pt x="24" y="669"/>
                    <a:pt x="24" y="634"/>
                    <a:pt x="29" y="607"/>
                  </a:cubicBezTo>
                  <a:cubicBezTo>
                    <a:pt x="34" y="580"/>
                    <a:pt x="35" y="539"/>
                    <a:pt x="38" y="506"/>
                  </a:cubicBezTo>
                  <a:cubicBezTo>
                    <a:pt x="40" y="474"/>
                    <a:pt x="42" y="458"/>
                    <a:pt x="39" y="453"/>
                  </a:cubicBezTo>
                  <a:cubicBezTo>
                    <a:pt x="36" y="448"/>
                    <a:pt x="17" y="443"/>
                    <a:pt x="12" y="442"/>
                  </a:cubicBezTo>
                  <a:cubicBezTo>
                    <a:pt x="7" y="441"/>
                    <a:pt x="18" y="407"/>
                    <a:pt x="22" y="379"/>
                  </a:cubicBezTo>
                  <a:cubicBezTo>
                    <a:pt x="26" y="351"/>
                    <a:pt x="33" y="334"/>
                    <a:pt x="36" y="314"/>
                  </a:cubicBezTo>
                  <a:cubicBezTo>
                    <a:pt x="40" y="294"/>
                    <a:pt x="40" y="285"/>
                    <a:pt x="32" y="271"/>
                  </a:cubicBezTo>
                  <a:cubicBezTo>
                    <a:pt x="24" y="256"/>
                    <a:pt x="14" y="247"/>
                    <a:pt x="10" y="214"/>
                  </a:cubicBezTo>
                  <a:cubicBezTo>
                    <a:pt x="5" y="182"/>
                    <a:pt x="0" y="161"/>
                    <a:pt x="8" y="153"/>
                  </a:cubicBezTo>
                  <a:cubicBezTo>
                    <a:pt x="17" y="144"/>
                    <a:pt x="34" y="149"/>
                    <a:pt x="46" y="139"/>
                  </a:cubicBezTo>
                  <a:cubicBezTo>
                    <a:pt x="59" y="129"/>
                    <a:pt x="61" y="118"/>
                    <a:pt x="66" y="116"/>
                  </a:cubicBezTo>
                  <a:cubicBezTo>
                    <a:pt x="72" y="115"/>
                    <a:pt x="73" y="114"/>
                    <a:pt x="73" y="107"/>
                  </a:cubicBezTo>
                  <a:cubicBezTo>
                    <a:pt x="73" y="100"/>
                    <a:pt x="71" y="93"/>
                    <a:pt x="71" y="93"/>
                  </a:cubicBezTo>
                  <a:cubicBezTo>
                    <a:pt x="71" y="93"/>
                    <a:pt x="63" y="88"/>
                    <a:pt x="61" y="79"/>
                  </a:cubicBezTo>
                  <a:cubicBezTo>
                    <a:pt x="59" y="70"/>
                    <a:pt x="57" y="48"/>
                    <a:pt x="59" y="33"/>
                  </a:cubicBezTo>
                  <a:cubicBezTo>
                    <a:pt x="62" y="18"/>
                    <a:pt x="76" y="0"/>
                    <a:pt x="101" y="0"/>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Freeform 15"/>
            <p:cNvSpPr>
              <a:spLocks/>
            </p:cNvSpPr>
            <p:nvPr/>
          </p:nvSpPr>
          <p:spPr bwMode="auto">
            <a:xfrm>
              <a:off x="2916161" y="3877703"/>
              <a:ext cx="194255" cy="153785"/>
            </a:xfrm>
            <a:custGeom>
              <a:avLst/>
              <a:gdLst>
                <a:gd name="T0" fmla="*/ 57 w 61"/>
                <a:gd name="T1" fmla="*/ 22 h 48"/>
                <a:gd name="T2" fmla="*/ 61 w 61"/>
                <a:gd name="T3" fmla="*/ 27 h 48"/>
                <a:gd name="T4" fmla="*/ 58 w 61"/>
                <a:gd name="T5" fmla="*/ 48 h 48"/>
                <a:gd name="T6" fmla="*/ 46 w 61"/>
                <a:gd name="T7" fmla="*/ 27 h 48"/>
                <a:gd name="T8" fmla="*/ 36 w 61"/>
                <a:gd name="T9" fmla="*/ 35 h 48"/>
                <a:gd name="T10" fmla="*/ 33 w 61"/>
                <a:gd name="T11" fmla="*/ 44 h 48"/>
                <a:gd name="T12" fmla="*/ 0 w 61"/>
                <a:gd name="T13" fmla="*/ 7 h 48"/>
                <a:gd name="T14" fmla="*/ 5 w 61"/>
                <a:gd name="T15" fmla="*/ 0 h 48"/>
                <a:gd name="T16" fmla="*/ 45 w 61"/>
                <a:gd name="T17" fmla="*/ 26 h 48"/>
                <a:gd name="T18" fmla="*/ 57 w 61"/>
                <a:gd name="T1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8">
                  <a:moveTo>
                    <a:pt x="57" y="22"/>
                  </a:moveTo>
                  <a:cubicBezTo>
                    <a:pt x="58" y="24"/>
                    <a:pt x="60" y="25"/>
                    <a:pt x="61" y="27"/>
                  </a:cubicBezTo>
                  <a:cubicBezTo>
                    <a:pt x="59" y="34"/>
                    <a:pt x="59" y="41"/>
                    <a:pt x="58" y="48"/>
                  </a:cubicBezTo>
                  <a:cubicBezTo>
                    <a:pt x="49" y="42"/>
                    <a:pt x="54" y="28"/>
                    <a:pt x="46" y="27"/>
                  </a:cubicBezTo>
                  <a:cubicBezTo>
                    <a:pt x="38" y="27"/>
                    <a:pt x="37" y="30"/>
                    <a:pt x="36" y="35"/>
                  </a:cubicBezTo>
                  <a:cubicBezTo>
                    <a:pt x="34" y="40"/>
                    <a:pt x="33" y="44"/>
                    <a:pt x="33" y="44"/>
                  </a:cubicBezTo>
                  <a:cubicBezTo>
                    <a:pt x="33" y="44"/>
                    <a:pt x="8" y="17"/>
                    <a:pt x="0" y="7"/>
                  </a:cubicBezTo>
                  <a:cubicBezTo>
                    <a:pt x="4" y="6"/>
                    <a:pt x="5" y="5"/>
                    <a:pt x="5" y="0"/>
                  </a:cubicBezTo>
                  <a:cubicBezTo>
                    <a:pt x="14" y="9"/>
                    <a:pt x="35" y="26"/>
                    <a:pt x="45" y="26"/>
                  </a:cubicBezTo>
                  <a:cubicBezTo>
                    <a:pt x="49" y="26"/>
                    <a:pt x="54" y="24"/>
                    <a:pt x="57"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16"/>
            <p:cNvSpPr>
              <a:spLocks/>
            </p:cNvSpPr>
            <p:nvPr/>
          </p:nvSpPr>
          <p:spPr bwMode="auto">
            <a:xfrm>
              <a:off x="3119860" y="4279703"/>
              <a:ext cx="86336" cy="116013"/>
            </a:xfrm>
            <a:custGeom>
              <a:avLst/>
              <a:gdLst>
                <a:gd name="T0" fmla="*/ 14 w 27"/>
                <a:gd name="T1" fmla="*/ 1 h 36"/>
                <a:gd name="T2" fmla="*/ 0 w 27"/>
                <a:gd name="T3" fmla="*/ 0 h 36"/>
                <a:gd name="T4" fmla="*/ 13 w 27"/>
                <a:gd name="T5" fmla="*/ 19 h 36"/>
                <a:gd name="T6" fmla="*/ 12 w 27"/>
                <a:gd name="T7" fmla="*/ 33 h 36"/>
                <a:gd name="T8" fmla="*/ 24 w 27"/>
                <a:gd name="T9" fmla="*/ 36 h 36"/>
                <a:gd name="T10" fmla="*/ 24 w 27"/>
                <a:gd name="T11" fmla="*/ 16 h 36"/>
                <a:gd name="T12" fmla="*/ 14 w 27"/>
                <a:gd name="T13" fmla="*/ 1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14" y="1"/>
                  </a:moveTo>
                  <a:cubicBezTo>
                    <a:pt x="0" y="0"/>
                    <a:pt x="0" y="0"/>
                    <a:pt x="0" y="0"/>
                  </a:cubicBezTo>
                  <a:cubicBezTo>
                    <a:pt x="0" y="0"/>
                    <a:pt x="13" y="9"/>
                    <a:pt x="13" y="19"/>
                  </a:cubicBezTo>
                  <a:cubicBezTo>
                    <a:pt x="13" y="29"/>
                    <a:pt x="12" y="33"/>
                    <a:pt x="12" y="33"/>
                  </a:cubicBezTo>
                  <a:cubicBezTo>
                    <a:pt x="24" y="36"/>
                    <a:pt x="24" y="36"/>
                    <a:pt x="24" y="36"/>
                  </a:cubicBezTo>
                  <a:cubicBezTo>
                    <a:pt x="24" y="36"/>
                    <a:pt x="27" y="26"/>
                    <a:pt x="24" y="16"/>
                  </a:cubicBezTo>
                  <a:cubicBezTo>
                    <a:pt x="21" y="7"/>
                    <a:pt x="17" y="4"/>
                    <a:pt x="1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17"/>
            <p:cNvSpPr>
              <a:spLocks/>
            </p:cNvSpPr>
            <p:nvPr/>
          </p:nvSpPr>
          <p:spPr bwMode="auto">
            <a:xfrm>
              <a:off x="3168423" y="4552200"/>
              <a:ext cx="35074" cy="98477"/>
            </a:xfrm>
            <a:custGeom>
              <a:avLst/>
              <a:gdLst>
                <a:gd name="T0" fmla="*/ 3 w 11"/>
                <a:gd name="T1" fmla="*/ 0 h 31"/>
                <a:gd name="T2" fmla="*/ 1 w 11"/>
                <a:gd name="T3" fmla="*/ 24 h 31"/>
                <a:gd name="T4" fmla="*/ 0 w 11"/>
                <a:gd name="T5" fmla="*/ 31 h 31"/>
                <a:gd name="T6" fmla="*/ 11 w 11"/>
                <a:gd name="T7" fmla="*/ 29 h 31"/>
                <a:gd name="T8" fmla="*/ 3 w 11"/>
                <a:gd name="T9" fmla="*/ 0 h 31"/>
              </a:gdLst>
              <a:ahLst/>
              <a:cxnLst>
                <a:cxn ang="0">
                  <a:pos x="T0" y="T1"/>
                </a:cxn>
                <a:cxn ang="0">
                  <a:pos x="T2" y="T3"/>
                </a:cxn>
                <a:cxn ang="0">
                  <a:pos x="T4" y="T5"/>
                </a:cxn>
                <a:cxn ang="0">
                  <a:pos x="T6" y="T7"/>
                </a:cxn>
                <a:cxn ang="0">
                  <a:pos x="T8" y="T9"/>
                </a:cxn>
              </a:cxnLst>
              <a:rect l="0" t="0" r="r" b="b"/>
              <a:pathLst>
                <a:path w="11" h="31">
                  <a:moveTo>
                    <a:pt x="3" y="0"/>
                  </a:moveTo>
                  <a:cubicBezTo>
                    <a:pt x="3" y="0"/>
                    <a:pt x="2" y="18"/>
                    <a:pt x="1" y="24"/>
                  </a:cubicBezTo>
                  <a:cubicBezTo>
                    <a:pt x="0" y="29"/>
                    <a:pt x="0" y="31"/>
                    <a:pt x="0" y="31"/>
                  </a:cubicBezTo>
                  <a:cubicBezTo>
                    <a:pt x="11" y="29"/>
                    <a:pt x="11" y="29"/>
                    <a:pt x="11" y="29"/>
                  </a:cubicBezTo>
                  <a:cubicBezTo>
                    <a:pt x="11" y="29"/>
                    <a:pt x="9" y="15"/>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 name="组合 41"/>
          <p:cNvGrpSpPr/>
          <p:nvPr/>
        </p:nvGrpSpPr>
        <p:grpSpPr>
          <a:xfrm>
            <a:off x="3080589" y="2240010"/>
            <a:ext cx="1276690" cy="855382"/>
            <a:chOff x="3080589" y="2240010"/>
            <a:chExt cx="1276690" cy="855382"/>
          </a:xfrm>
        </p:grpSpPr>
        <p:sp>
          <p:nvSpPr>
            <p:cNvPr id="43" name="椭圆形标注 42"/>
            <p:cNvSpPr/>
            <p:nvPr/>
          </p:nvSpPr>
          <p:spPr>
            <a:xfrm flipH="1">
              <a:off x="3080589" y="2240010"/>
              <a:ext cx="1276690" cy="855382"/>
            </a:xfrm>
            <a:prstGeom prst="wedgeEllipseCallou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文本框 43"/>
            <p:cNvSpPr txBox="1"/>
            <p:nvPr/>
          </p:nvSpPr>
          <p:spPr>
            <a:xfrm>
              <a:off x="3162531" y="2387809"/>
              <a:ext cx="1112805"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rPr>
                <a:t>特点一</a:t>
              </a:r>
              <a:endParaRPr lang="zh-CN" altLang="en-US" sz="2400" b="1" dirty="0">
                <a:solidFill>
                  <a:schemeClr val="bg1"/>
                </a:solidFill>
                <a:latin typeface="幼圆" panose="02010509060101010101" pitchFamily="49" charset="-122"/>
                <a:ea typeface="幼圆" panose="02010509060101010101" pitchFamily="49" charset="-122"/>
              </a:endParaRPr>
            </a:p>
          </p:txBody>
        </p:sp>
      </p:grpSp>
      <p:grpSp>
        <p:nvGrpSpPr>
          <p:cNvPr id="45" name="组合 44"/>
          <p:cNvGrpSpPr/>
          <p:nvPr/>
        </p:nvGrpSpPr>
        <p:grpSpPr>
          <a:xfrm>
            <a:off x="4945913" y="1949849"/>
            <a:ext cx="1276690" cy="855382"/>
            <a:chOff x="4945913" y="1949849"/>
            <a:chExt cx="1276690" cy="855382"/>
          </a:xfrm>
        </p:grpSpPr>
        <p:sp>
          <p:nvSpPr>
            <p:cNvPr id="46" name="椭圆形标注 45"/>
            <p:cNvSpPr/>
            <p:nvPr/>
          </p:nvSpPr>
          <p:spPr>
            <a:xfrm>
              <a:off x="4945913" y="1949849"/>
              <a:ext cx="1276690" cy="855382"/>
            </a:xfrm>
            <a:prstGeom prst="wedgeEllipseCallou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文本框 46"/>
            <p:cNvSpPr txBox="1"/>
            <p:nvPr/>
          </p:nvSpPr>
          <p:spPr>
            <a:xfrm>
              <a:off x="5027855" y="2124772"/>
              <a:ext cx="1112805" cy="461665"/>
            </a:xfrm>
            <a:prstGeom prst="rect">
              <a:avLst/>
            </a:prstGeom>
            <a:noFill/>
            <a:effectLst/>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特点二</a:t>
              </a:r>
            </a:p>
          </p:txBody>
        </p:sp>
      </p:grpSp>
      <p:grpSp>
        <p:nvGrpSpPr>
          <p:cNvPr id="48" name="组合 47"/>
          <p:cNvGrpSpPr/>
          <p:nvPr/>
        </p:nvGrpSpPr>
        <p:grpSpPr>
          <a:xfrm>
            <a:off x="6403861" y="2086207"/>
            <a:ext cx="1276690" cy="855382"/>
            <a:chOff x="6403861" y="2086207"/>
            <a:chExt cx="1276690" cy="855382"/>
          </a:xfrm>
        </p:grpSpPr>
        <p:sp>
          <p:nvSpPr>
            <p:cNvPr id="49" name="椭圆形标注 48"/>
            <p:cNvSpPr/>
            <p:nvPr/>
          </p:nvSpPr>
          <p:spPr>
            <a:xfrm>
              <a:off x="6403861" y="2086207"/>
              <a:ext cx="1276690" cy="855382"/>
            </a:xfrm>
            <a:prstGeom prst="wedgeEllipseCallou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文本框 49"/>
            <p:cNvSpPr txBox="1"/>
            <p:nvPr/>
          </p:nvSpPr>
          <p:spPr>
            <a:xfrm>
              <a:off x="6485803" y="2259874"/>
              <a:ext cx="1112805" cy="461665"/>
            </a:xfrm>
            <a:prstGeom prst="rect">
              <a:avLst/>
            </a:prstGeom>
            <a:noFill/>
            <a:effectLst/>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特点三</a:t>
              </a:r>
            </a:p>
          </p:txBody>
        </p:sp>
      </p:grpSp>
      <p:grpSp>
        <p:nvGrpSpPr>
          <p:cNvPr id="51" name="组合 50"/>
          <p:cNvGrpSpPr/>
          <p:nvPr/>
        </p:nvGrpSpPr>
        <p:grpSpPr>
          <a:xfrm>
            <a:off x="7826721" y="2728606"/>
            <a:ext cx="1276690" cy="855382"/>
            <a:chOff x="7826721" y="2728606"/>
            <a:chExt cx="1276690" cy="855382"/>
          </a:xfrm>
        </p:grpSpPr>
        <p:sp>
          <p:nvSpPr>
            <p:cNvPr id="52" name="椭圆形标注 51"/>
            <p:cNvSpPr/>
            <p:nvPr/>
          </p:nvSpPr>
          <p:spPr>
            <a:xfrm>
              <a:off x="7826721" y="2728606"/>
              <a:ext cx="1276690" cy="855382"/>
            </a:xfrm>
            <a:prstGeom prst="wedgeEllipseCallou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文本框 52"/>
            <p:cNvSpPr txBox="1"/>
            <p:nvPr/>
          </p:nvSpPr>
          <p:spPr>
            <a:xfrm>
              <a:off x="7894435" y="2881617"/>
              <a:ext cx="1112805" cy="461665"/>
            </a:xfrm>
            <a:prstGeom prst="rect">
              <a:avLst/>
            </a:prstGeom>
            <a:noFill/>
            <a:effectLst/>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特点四</a:t>
              </a:r>
            </a:p>
          </p:txBody>
        </p:sp>
      </p:grpSp>
      <p:sp>
        <p:nvSpPr>
          <p:cNvPr id="54" name="文本框 53"/>
          <p:cNvSpPr txBox="1"/>
          <p:nvPr/>
        </p:nvSpPr>
        <p:spPr>
          <a:xfrm>
            <a:off x="637063" y="502026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5CA40"/>
                </a:solidFill>
                <a:latin typeface="微软雅黑" panose="020B0503020204020204" pitchFamily="34" charset="-122"/>
                <a:ea typeface="微软雅黑" panose="020B0503020204020204" pitchFamily="34" charset="-122"/>
              </a:rPr>
              <a:t>单击</a:t>
            </a:r>
            <a:r>
              <a:rPr lang="zh-CN" altLang="en-US" sz="2000" dirty="0">
                <a:solidFill>
                  <a:srgbClr val="F5CA40"/>
                </a:solidFill>
                <a:latin typeface="微软雅黑" panose="020B0503020204020204" pitchFamily="34" charset="-122"/>
                <a:ea typeface="微软雅黑" panose="020B0503020204020204" pitchFamily="34" charset="-122"/>
              </a:rPr>
              <a:t>此处输入标题</a:t>
            </a:r>
            <a:endParaRPr lang="en-US" altLang="zh-CN" sz="2000" dirty="0">
              <a:solidFill>
                <a:srgbClr val="F5CA4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37063" y="222871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79A4C7"/>
                </a:solidFill>
                <a:latin typeface="微软雅黑" panose="020B0503020204020204" pitchFamily="34" charset="-122"/>
                <a:ea typeface="微软雅黑" panose="020B0503020204020204" pitchFamily="34" charset="-122"/>
              </a:rPr>
              <a:t>单击</a:t>
            </a:r>
            <a:r>
              <a:rPr lang="zh-CN" altLang="en-US" sz="2000" dirty="0">
                <a:solidFill>
                  <a:srgbClr val="79A4C7"/>
                </a:solidFill>
                <a:latin typeface="微软雅黑" panose="020B0503020204020204" pitchFamily="34" charset="-122"/>
                <a:ea typeface="微软雅黑" panose="020B0503020204020204" pitchFamily="34" charset="-122"/>
              </a:rPr>
              <a:t>此处输入标题</a:t>
            </a:r>
            <a:endParaRPr lang="en-US" altLang="zh-CN" sz="2000" dirty="0">
              <a:solidFill>
                <a:srgbClr val="79A4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9398105" y="5020264"/>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F86251"/>
                </a:solidFill>
                <a:latin typeface="微软雅黑" panose="020B0503020204020204" pitchFamily="34" charset="-122"/>
                <a:ea typeface="微软雅黑" panose="020B0503020204020204" pitchFamily="34" charset="-122"/>
              </a:rPr>
              <a:t>单击</a:t>
            </a:r>
            <a:r>
              <a:rPr lang="zh-CN" altLang="en-US" sz="2000" dirty="0">
                <a:solidFill>
                  <a:srgbClr val="F86251"/>
                </a:solidFill>
                <a:latin typeface="微软雅黑" panose="020B0503020204020204" pitchFamily="34" charset="-122"/>
                <a:ea typeface="微软雅黑" panose="020B0503020204020204" pitchFamily="34" charset="-122"/>
              </a:rPr>
              <a:t>此处输入标题</a:t>
            </a:r>
            <a:endParaRPr lang="en-US" altLang="zh-CN" sz="2000" dirty="0">
              <a:solidFill>
                <a:srgbClr val="F86251"/>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9398105" y="221853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92E2D9"/>
                </a:solidFill>
                <a:latin typeface="微软雅黑" panose="020B0503020204020204" pitchFamily="34" charset="-122"/>
                <a:ea typeface="微软雅黑" panose="020B0503020204020204" pitchFamily="34" charset="-122"/>
              </a:rPr>
              <a:t>单击</a:t>
            </a:r>
            <a:r>
              <a:rPr lang="zh-CN" altLang="en-US" sz="2000" dirty="0">
                <a:solidFill>
                  <a:srgbClr val="92E2D9"/>
                </a:solidFill>
                <a:latin typeface="微软雅黑" panose="020B0503020204020204" pitchFamily="34" charset="-122"/>
                <a:ea typeface="微软雅黑" panose="020B0503020204020204" pitchFamily="34" charset="-122"/>
              </a:rPr>
              <a:t>此处输入标题</a:t>
            </a:r>
            <a:endParaRPr lang="en-US" altLang="zh-CN" sz="2000" dirty="0">
              <a:solidFill>
                <a:srgbClr val="92E2D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41386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randombar(horizontal)">
                                      <p:cBhvr>
                                        <p:cTn id="10" dur="500"/>
                                        <p:tgtEl>
                                          <p:spTgt spid="37"/>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14" presetClass="entr" presetSubtype="10" fill="hold" nodeType="withEffect">
                                  <p:stCondLst>
                                    <p:cond delay="750"/>
                                  </p:stCondLst>
                                  <p:childTnLst>
                                    <p:set>
                                      <p:cBhvr>
                                        <p:cTn id="15" dur="1" fill="hold">
                                          <p:stCondLst>
                                            <p:cond delay="0"/>
                                          </p:stCondLst>
                                        </p:cTn>
                                        <p:tgtEl>
                                          <p:spTgt spid="26"/>
                                        </p:tgtEl>
                                        <p:attrNameLst>
                                          <p:attrName>style.visibility</p:attrName>
                                        </p:attrNameLst>
                                      </p:cBhvr>
                                      <p:to>
                                        <p:strVal val="visible"/>
                                      </p:to>
                                    </p:set>
                                    <p:animEffect transition="in" filter="randombar(horizontal)">
                                      <p:cBhvr>
                                        <p:cTn id="16" dur="500"/>
                                        <p:tgtEl>
                                          <p:spTgt spid="26"/>
                                        </p:tgtEl>
                                      </p:cBhvr>
                                    </p:animEffect>
                                  </p:childTnLst>
                                </p:cTn>
                              </p:par>
                            </p:childTnLst>
                          </p:cTn>
                        </p:par>
                        <p:par>
                          <p:cTn id="17" fill="hold">
                            <p:stCondLst>
                              <p:cond delay="1250"/>
                            </p:stCondLst>
                            <p:childTnLst>
                              <p:par>
                                <p:cTn id="18" presetID="47" presetClass="entr" presetSubtype="0"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anim calcmode="lin" valueType="num">
                                      <p:cBhvr>
                                        <p:cTn id="21" dur="1000" fill="hold"/>
                                        <p:tgtEl>
                                          <p:spTgt spid="42"/>
                                        </p:tgtEl>
                                        <p:attrNameLst>
                                          <p:attrName>ppt_x</p:attrName>
                                        </p:attrNameLst>
                                      </p:cBhvr>
                                      <p:tavLst>
                                        <p:tav tm="0">
                                          <p:val>
                                            <p:strVal val="#ppt_x"/>
                                          </p:val>
                                        </p:tav>
                                        <p:tav tm="100000">
                                          <p:val>
                                            <p:strVal val="#ppt_x"/>
                                          </p:val>
                                        </p:tav>
                                      </p:tavLst>
                                    </p:anim>
                                    <p:anim calcmode="lin" valueType="num">
                                      <p:cBhvr>
                                        <p:cTn id="22" dur="1000" fill="hold"/>
                                        <p:tgtEl>
                                          <p:spTgt spid="4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5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1000" fill="hold"/>
                                        <p:tgtEl>
                                          <p:spTgt spid="4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5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0"/>
                                        <p:tgtEl>
                                          <p:spTgt spid="48"/>
                                        </p:tgtEl>
                                      </p:cBhvr>
                                    </p:animEffect>
                                    <p:anim calcmode="lin" valueType="num">
                                      <p:cBhvr>
                                        <p:cTn id="31" dur="1000" fill="hold"/>
                                        <p:tgtEl>
                                          <p:spTgt spid="48"/>
                                        </p:tgtEl>
                                        <p:attrNameLst>
                                          <p:attrName>ppt_x</p:attrName>
                                        </p:attrNameLst>
                                      </p:cBhvr>
                                      <p:tavLst>
                                        <p:tav tm="0">
                                          <p:val>
                                            <p:strVal val="#ppt_x"/>
                                          </p:val>
                                        </p:tav>
                                        <p:tav tm="100000">
                                          <p:val>
                                            <p:strVal val="#ppt_x"/>
                                          </p:val>
                                        </p:tav>
                                      </p:tavLst>
                                    </p:anim>
                                    <p:anim calcmode="lin" valueType="num">
                                      <p:cBhvr>
                                        <p:cTn id="32" dur="1000" fill="hold"/>
                                        <p:tgtEl>
                                          <p:spTgt spid="4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75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1000"/>
                                        <p:tgtEl>
                                          <p:spTgt spid="51"/>
                                        </p:tgtEl>
                                      </p:cBhvr>
                                    </p:animEffect>
                                    <p:anim calcmode="lin" valueType="num">
                                      <p:cBhvr>
                                        <p:cTn id="36" dur="1000" fill="hold"/>
                                        <p:tgtEl>
                                          <p:spTgt spid="51"/>
                                        </p:tgtEl>
                                        <p:attrNameLst>
                                          <p:attrName>ppt_x</p:attrName>
                                        </p:attrNameLst>
                                      </p:cBhvr>
                                      <p:tavLst>
                                        <p:tav tm="0">
                                          <p:val>
                                            <p:strVal val="#ppt_x"/>
                                          </p:val>
                                        </p:tav>
                                        <p:tav tm="100000">
                                          <p:val>
                                            <p:strVal val="#ppt_x"/>
                                          </p:val>
                                        </p:tav>
                                      </p:tavLst>
                                    </p:anim>
                                    <p:anim calcmode="lin" valueType="num">
                                      <p:cBhvr>
                                        <p:cTn id="37" dur="1000" fill="hold"/>
                                        <p:tgtEl>
                                          <p:spTgt spid="5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500"/>
                                        <p:tgtEl>
                                          <p:spTgt spid="55"/>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4" grpId="0"/>
      <p:bldP spid="55" grpId="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5753498" cy="830997"/>
          </a:xfrm>
          <a:prstGeom prst="rect">
            <a:avLst/>
          </a:prstGeom>
          <a:noFill/>
          <a:effectLst/>
        </p:spPr>
        <p:txBody>
          <a:bodyPr wrap="none" rtlCol="0">
            <a:spAutoFit/>
          </a:bodyPr>
          <a:lstStyle/>
          <a:p>
            <a:r>
              <a:rPr lang="zh-CN" altLang="en-US" sz="4800" b="1" dirty="0" smtClean="0">
                <a:solidFill>
                  <a:schemeClr val="tx1">
                    <a:lumMod val="75000"/>
                    <a:lumOff val="25000"/>
                  </a:schemeClr>
                </a:solidFill>
                <a:latin typeface="幼圆" panose="02010509060101010101" pitchFamily="49" charset="-122"/>
                <a:ea typeface="幼圆" panose="02010509060101010101" pitchFamily="49" charset="-122"/>
              </a:rPr>
              <a:t>请在此输入您的标题</a:t>
            </a:r>
            <a:endParaRPr lang="zh-CN" altLang="en-US" sz="4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813" y="2307258"/>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829" y="331759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5" y="437085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4" y="5435404"/>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633937" y="5416673"/>
            <a:ext cx="674608" cy="674608"/>
            <a:chOff x="5633937" y="5416673"/>
            <a:chExt cx="674608" cy="674608"/>
          </a:xfrm>
        </p:grpSpPr>
        <p:sp>
          <p:nvSpPr>
            <p:cNvPr id="31" name="椭圆 30"/>
            <p:cNvSpPr>
              <a:spLocks noChangeAspect="1"/>
            </p:cNvSpPr>
            <p:nvPr/>
          </p:nvSpPr>
          <p:spPr>
            <a:xfrm>
              <a:off x="5633937" y="5416673"/>
              <a:ext cx="674608" cy="674608"/>
            </a:xfrm>
            <a:prstGeom prst="ellipse">
              <a:avLst/>
            </a:prstGeom>
            <a:solidFill>
              <a:srgbClr val="F8625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639259" y="5492367"/>
              <a:ext cx="651140"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04</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33" name="组合 32"/>
          <p:cNvGrpSpPr/>
          <p:nvPr/>
        </p:nvGrpSpPr>
        <p:grpSpPr>
          <a:xfrm>
            <a:off x="5633937" y="4353425"/>
            <a:ext cx="674608" cy="674608"/>
            <a:chOff x="5633937" y="4353425"/>
            <a:chExt cx="674608" cy="674608"/>
          </a:xfrm>
        </p:grpSpPr>
        <p:sp>
          <p:nvSpPr>
            <p:cNvPr id="34" name="椭圆 33"/>
            <p:cNvSpPr>
              <a:spLocks noChangeAspect="1"/>
            </p:cNvSpPr>
            <p:nvPr/>
          </p:nvSpPr>
          <p:spPr>
            <a:xfrm>
              <a:off x="5633937" y="4353425"/>
              <a:ext cx="674608" cy="674608"/>
            </a:xfrm>
            <a:prstGeom prst="ellipse">
              <a:avLst/>
            </a:prstGeom>
            <a:solidFill>
              <a:srgbClr val="F5CA4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652083" y="4435508"/>
              <a:ext cx="641522" cy="523220"/>
            </a:xfrm>
            <a:prstGeom prst="rect">
              <a:avLst/>
            </a:prstGeom>
            <a:noFill/>
            <a:effectLst/>
          </p:spPr>
          <p:txBody>
            <a:bodyPr wrap="none" rtlCol="0">
              <a:spAutoFit/>
            </a:bodyPr>
            <a:lstStyle/>
            <a:p>
              <a:r>
                <a:rPr lang="en-US" altLang="zh-CN" sz="2800" b="1" dirty="0" smtClean="0">
                  <a:solidFill>
                    <a:srgbClr val="FDFDFD"/>
                  </a:solidFill>
                  <a:latin typeface="方正兰亭超细黑简体" panose="02000000000000000000" pitchFamily="2" charset="-122"/>
                  <a:ea typeface="方正兰亭超细黑简体" panose="02000000000000000000" pitchFamily="2" charset="-122"/>
                </a:rPr>
                <a:t>03</a:t>
              </a:r>
              <a:endParaRPr lang="zh-CN" altLang="en-US" sz="2800"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36" name="组合 35"/>
          <p:cNvGrpSpPr/>
          <p:nvPr/>
        </p:nvGrpSpPr>
        <p:grpSpPr>
          <a:xfrm>
            <a:off x="5636562" y="3291956"/>
            <a:ext cx="674608" cy="674608"/>
            <a:chOff x="5636562" y="3291956"/>
            <a:chExt cx="674608" cy="674608"/>
          </a:xfrm>
        </p:grpSpPr>
        <p:sp>
          <p:nvSpPr>
            <p:cNvPr id="37" name="椭圆 36"/>
            <p:cNvSpPr>
              <a:spLocks noChangeAspect="1"/>
            </p:cNvSpPr>
            <p:nvPr/>
          </p:nvSpPr>
          <p:spPr>
            <a:xfrm>
              <a:off x="5636562" y="3291956"/>
              <a:ext cx="674608" cy="674608"/>
            </a:xfrm>
            <a:prstGeom prst="ellipse">
              <a:avLst/>
            </a:prstGeom>
            <a:solidFill>
              <a:srgbClr val="92E2D9"/>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652083" y="3368178"/>
              <a:ext cx="638316"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02</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39" name="组合 38"/>
          <p:cNvGrpSpPr/>
          <p:nvPr/>
        </p:nvGrpSpPr>
        <p:grpSpPr>
          <a:xfrm>
            <a:off x="5633937" y="2282993"/>
            <a:ext cx="674608" cy="674608"/>
            <a:chOff x="5633937" y="2282993"/>
            <a:chExt cx="674608" cy="674608"/>
          </a:xfrm>
        </p:grpSpPr>
        <p:sp>
          <p:nvSpPr>
            <p:cNvPr id="40" name="椭圆 39"/>
            <p:cNvSpPr>
              <a:spLocks noChangeAspect="1"/>
            </p:cNvSpPr>
            <p:nvPr/>
          </p:nvSpPr>
          <p:spPr>
            <a:xfrm>
              <a:off x="5633937" y="2282993"/>
              <a:ext cx="674608" cy="674608"/>
            </a:xfrm>
            <a:prstGeom prst="ellipse">
              <a:avLst/>
            </a:prstGeom>
            <a:solidFill>
              <a:srgbClr val="79A4C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5659008" y="2352157"/>
              <a:ext cx="649537" cy="523220"/>
            </a:xfrm>
            <a:prstGeom prst="rect">
              <a:avLst/>
            </a:prstGeom>
            <a:noFill/>
            <a:effectLst/>
          </p:spPr>
          <p:txBody>
            <a:bodyPr wrap="none" rtlCol="0">
              <a:spAutoFit/>
            </a:bodyPr>
            <a:lstStyle/>
            <a:p>
              <a:r>
                <a:rPr lang="en-US" altLang="zh-CN" sz="2800" b="1" dirty="0" smtClean="0">
                  <a:solidFill>
                    <a:srgbClr val="FDFDFD"/>
                  </a:solidFill>
                  <a:latin typeface="方正兰亭超细黑简体" panose="02000000000000000000" pitchFamily="2" charset="-122"/>
                  <a:ea typeface="方正兰亭超细黑简体" panose="02000000000000000000" pitchFamily="2" charset="-122"/>
                </a:rPr>
                <a:t>01</a:t>
              </a:r>
              <a:endParaRPr lang="zh-CN" altLang="en-US" sz="2800"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42" name="组合 41"/>
          <p:cNvGrpSpPr/>
          <p:nvPr/>
        </p:nvGrpSpPr>
        <p:grpSpPr>
          <a:xfrm>
            <a:off x="360667" y="2155840"/>
            <a:ext cx="4695045" cy="1873220"/>
            <a:chOff x="360667" y="2155840"/>
            <a:chExt cx="4695045" cy="1873220"/>
          </a:xfrm>
        </p:grpSpPr>
        <p:sp>
          <p:nvSpPr>
            <p:cNvPr id="43" name="任意多边形 42"/>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solidFill>
              <a:srgbClr val="79A4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0"/>
            <p:cNvSpPr txBox="1"/>
            <p:nvPr/>
          </p:nvSpPr>
          <p:spPr>
            <a:xfrm>
              <a:off x="2773337" y="2344500"/>
              <a:ext cx="1826141" cy="584775"/>
            </a:xfrm>
            <a:prstGeom prst="rect">
              <a:avLst/>
            </a:prstGeom>
            <a:noFill/>
          </p:spPr>
          <p:txBody>
            <a:bodyPr wrap="none" rtlCol="0">
              <a:spAutoFit/>
            </a:bodyPr>
            <a:lstStyle/>
            <a:p>
              <a:r>
                <a:rPr lang="zh-CN" altLang="en-US" sz="3200" dirty="0" smtClean="0">
                  <a:solidFill>
                    <a:srgbClr val="FDFDFD"/>
                  </a:solidFill>
                  <a:latin typeface="微软雅黑" pitchFamily="34" charset="-122"/>
                  <a:ea typeface="微软雅黑" pitchFamily="34" charset="-122"/>
                </a:rPr>
                <a:t>紧扣大纲</a:t>
              </a:r>
              <a:endParaRPr lang="en-US" altLang="zh-CN" sz="3200" dirty="0">
                <a:solidFill>
                  <a:srgbClr val="FDFDFD"/>
                </a:solidFill>
                <a:latin typeface="微软雅黑" pitchFamily="34" charset="-122"/>
                <a:ea typeface="微软雅黑" pitchFamily="34" charset="-122"/>
              </a:endParaRPr>
            </a:p>
          </p:txBody>
        </p:sp>
      </p:grpSp>
      <p:grpSp>
        <p:nvGrpSpPr>
          <p:cNvPr id="45" name="组合 44"/>
          <p:cNvGrpSpPr/>
          <p:nvPr/>
        </p:nvGrpSpPr>
        <p:grpSpPr>
          <a:xfrm>
            <a:off x="1670244" y="3109033"/>
            <a:ext cx="3418422" cy="1054464"/>
            <a:chOff x="1670244" y="3109033"/>
            <a:chExt cx="3418422" cy="1054464"/>
          </a:xfrm>
          <a:solidFill>
            <a:srgbClr val="2E2E2E"/>
          </a:solidFill>
        </p:grpSpPr>
        <p:sp>
          <p:nvSpPr>
            <p:cNvPr id="46" name="五边形 45"/>
            <p:cNvSpPr/>
            <p:nvPr/>
          </p:nvSpPr>
          <p:spPr>
            <a:xfrm>
              <a:off x="1670244" y="3109033"/>
              <a:ext cx="3418422" cy="1054464"/>
            </a:xfrm>
            <a:prstGeom prst="homePlate">
              <a:avLst/>
            </a:prstGeom>
            <a:solidFill>
              <a:srgbClr val="92E2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20"/>
            <p:cNvSpPr txBox="1"/>
            <p:nvPr/>
          </p:nvSpPr>
          <p:spPr>
            <a:xfrm>
              <a:off x="2795581" y="3368178"/>
              <a:ext cx="1826141" cy="584775"/>
            </a:xfrm>
            <a:prstGeom prst="rect">
              <a:avLst/>
            </a:prstGeom>
            <a:noFill/>
          </p:spPr>
          <p:txBody>
            <a:bodyPr wrap="none" rtlCol="0">
              <a:spAutoFit/>
            </a:bodyPr>
            <a:lstStyle/>
            <a:p>
              <a:r>
                <a:rPr lang="zh-CN" altLang="en-US" sz="3200" dirty="0" smtClean="0">
                  <a:solidFill>
                    <a:srgbClr val="FDFDFD"/>
                  </a:solidFill>
                  <a:latin typeface="微软雅黑" pitchFamily="34" charset="-122"/>
                  <a:ea typeface="微软雅黑" pitchFamily="34" charset="-122"/>
                </a:rPr>
                <a:t>紧贴专业</a:t>
              </a:r>
              <a:endParaRPr lang="en-US" altLang="zh-CN" sz="3200" dirty="0">
                <a:solidFill>
                  <a:srgbClr val="FDFDFD"/>
                </a:solidFill>
                <a:latin typeface="微软雅黑" pitchFamily="34" charset="-122"/>
                <a:ea typeface="微软雅黑" pitchFamily="34" charset="-122"/>
              </a:endParaRPr>
            </a:p>
          </p:txBody>
        </p:sp>
      </p:grpSp>
      <p:grpSp>
        <p:nvGrpSpPr>
          <p:cNvPr id="48" name="组合 47"/>
          <p:cNvGrpSpPr/>
          <p:nvPr/>
        </p:nvGrpSpPr>
        <p:grpSpPr>
          <a:xfrm>
            <a:off x="1670244" y="4163497"/>
            <a:ext cx="3418422" cy="1054464"/>
            <a:chOff x="1670244" y="4163497"/>
            <a:chExt cx="3418422" cy="1054464"/>
          </a:xfrm>
          <a:solidFill>
            <a:srgbClr val="FFC000"/>
          </a:solidFill>
        </p:grpSpPr>
        <p:sp>
          <p:nvSpPr>
            <p:cNvPr id="49" name="五边形 48"/>
            <p:cNvSpPr/>
            <p:nvPr/>
          </p:nvSpPr>
          <p:spPr>
            <a:xfrm>
              <a:off x="1670244" y="4163497"/>
              <a:ext cx="3418422" cy="1054464"/>
            </a:xfrm>
            <a:prstGeom prst="homePlate">
              <a:avLst/>
            </a:prstGeom>
            <a:solidFill>
              <a:srgbClr val="F5C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20"/>
            <p:cNvSpPr txBox="1"/>
            <p:nvPr/>
          </p:nvSpPr>
          <p:spPr>
            <a:xfrm>
              <a:off x="2773336" y="4443258"/>
              <a:ext cx="1826141" cy="584775"/>
            </a:xfrm>
            <a:prstGeom prst="rect">
              <a:avLst/>
            </a:prstGeom>
            <a:noFill/>
          </p:spPr>
          <p:txBody>
            <a:bodyPr wrap="none" rtlCol="0">
              <a:spAutoFit/>
            </a:bodyPr>
            <a:lstStyle/>
            <a:p>
              <a:r>
                <a:rPr lang="zh-CN" altLang="en-US" sz="3200" dirty="0" smtClean="0">
                  <a:solidFill>
                    <a:srgbClr val="FDFDFD"/>
                  </a:solidFill>
                  <a:latin typeface="微软雅黑" pitchFamily="34" charset="-122"/>
                  <a:ea typeface="微软雅黑" pitchFamily="34" charset="-122"/>
                </a:rPr>
                <a:t>灵活应用</a:t>
              </a:r>
              <a:endParaRPr lang="en-US" altLang="zh-CN" sz="3200" dirty="0">
                <a:solidFill>
                  <a:srgbClr val="FDFDFD"/>
                </a:solidFill>
                <a:latin typeface="微软雅黑" pitchFamily="34" charset="-122"/>
                <a:ea typeface="微软雅黑" pitchFamily="34" charset="-122"/>
              </a:endParaRPr>
            </a:p>
          </p:txBody>
        </p:sp>
      </p:grpSp>
      <p:grpSp>
        <p:nvGrpSpPr>
          <p:cNvPr id="51" name="组合 50"/>
          <p:cNvGrpSpPr/>
          <p:nvPr/>
        </p:nvGrpSpPr>
        <p:grpSpPr>
          <a:xfrm>
            <a:off x="356204" y="4296217"/>
            <a:ext cx="4699508" cy="1873220"/>
            <a:chOff x="356204" y="4296217"/>
            <a:chExt cx="4699508" cy="1873220"/>
          </a:xfrm>
          <a:solidFill>
            <a:srgbClr val="2E2E2E"/>
          </a:solidFill>
        </p:grpSpPr>
        <p:sp>
          <p:nvSpPr>
            <p:cNvPr id="52" name="任意多边形 51"/>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solidFill>
              <a:srgbClr val="F862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20"/>
            <p:cNvSpPr txBox="1"/>
            <p:nvPr/>
          </p:nvSpPr>
          <p:spPr>
            <a:xfrm>
              <a:off x="2773335" y="5461589"/>
              <a:ext cx="1826141" cy="584775"/>
            </a:xfrm>
            <a:prstGeom prst="rect">
              <a:avLst/>
            </a:prstGeom>
            <a:noFill/>
          </p:spPr>
          <p:txBody>
            <a:bodyPr wrap="none" rtlCol="0">
              <a:spAutoFit/>
            </a:bodyPr>
            <a:lstStyle/>
            <a:p>
              <a:r>
                <a:rPr lang="zh-CN" altLang="en-US" sz="3200" dirty="0" smtClean="0">
                  <a:solidFill>
                    <a:srgbClr val="FDFDFD"/>
                  </a:solidFill>
                  <a:latin typeface="微软雅黑" pitchFamily="34" charset="-122"/>
                  <a:ea typeface="微软雅黑" pitchFamily="34" charset="-122"/>
                </a:rPr>
                <a:t>因材施教</a:t>
              </a:r>
              <a:endParaRPr lang="en-US" altLang="zh-CN" sz="3200" dirty="0">
                <a:solidFill>
                  <a:srgbClr val="FDFDFD"/>
                </a:solidFill>
                <a:latin typeface="微软雅黑" pitchFamily="34" charset="-122"/>
                <a:ea typeface="微软雅黑" pitchFamily="34" charset="-122"/>
              </a:endParaRPr>
            </a:p>
          </p:txBody>
        </p:sp>
      </p:grpSp>
      <p:grpSp>
        <p:nvGrpSpPr>
          <p:cNvPr id="54" name="组合 53"/>
          <p:cNvGrpSpPr/>
          <p:nvPr/>
        </p:nvGrpSpPr>
        <p:grpSpPr>
          <a:xfrm>
            <a:off x="342034" y="3025096"/>
            <a:ext cx="2276802" cy="2276802"/>
            <a:chOff x="342034" y="3025096"/>
            <a:chExt cx="2276802" cy="2276802"/>
          </a:xfrm>
        </p:grpSpPr>
        <p:sp>
          <p:nvSpPr>
            <p:cNvPr id="55" name="椭圆 54"/>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656688" y="3777918"/>
              <a:ext cx="1646605" cy="769441"/>
            </a:xfrm>
            <a:prstGeom prst="rect">
              <a:avLst/>
            </a:prstGeom>
            <a:noFill/>
          </p:spPr>
          <p:txBody>
            <a:bodyPr wrap="none" rtlCol="0">
              <a:spAutoFit/>
            </a:bodyPr>
            <a:lstStyle/>
            <a:p>
              <a:r>
                <a:rPr lang="zh-CN" altLang="en-US" sz="4400" dirty="0" smtClean="0">
                  <a:solidFill>
                    <a:schemeClr val="tx1">
                      <a:lumMod val="85000"/>
                      <a:lumOff val="15000"/>
                    </a:schemeClr>
                  </a:solidFill>
                  <a:latin typeface="Microsoft YaHei" panose="020B0503020204020204" pitchFamily="34" charset="-122"/>
                  <a:ea typeface="Microsoft YaHei" panose="020B0503020204020204" pitchFamily="34" charset="-122"/>
                </a:rPr>
                <a:t>特  点</a:t>
              </a:r>
              <a:endParaRPr lang="en-US" altLang="zh-CN" sz="4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426150665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heel(1)">
                                      <p:cBhvr>
                                        <p:cTn id="7" dur="1250"/>
                                        <p:tgtEl>
                                          <p:spTgt spid="54"/>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500"/>
                                        <p:tgtEl>
                                          <p:spTgt spid="48"/>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nodeType="withEffect">
                                  <p:stCondLst>
                                    <p:cond delay="25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nodeType="withEffect">
                                  <p:stCondLst>
                                    <p:cond delay="50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nodeType="withEffect">
                                  <p:stCondLst>
                                    <p:cond delay="75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212664" cy="1286359"/>
            <a:chOff x="0" y="0"/>
            <a:chExt cx="12212664" cy="128635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1243"/>
            <a:stretch/>
          </p:blipFill>
          <p:spPr>
            <a:xfrm>
              <a:off x="0" y="0"/>
              <a:ext cx="6858000" cy="1286359"/>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17402" b="81243"/>
            <a:stretch/>
          </p:blipFill>
          <p:spPr>
            <a:xfrm>
              <a:off x="6548034" y="0"/>
              <a:ext cx="5664630" cy="1286359"/>
            </a:xfrm>
            <a:prstGeom prst="rect">
              <a:avLst/>
            </a:prstGeom>
          </p:spPr>
        </p:pic>
      </p:grpSp>
      <p:pic>
        <p:nvPicPr>
          <p:cNvPr id="14" name="图片 13"/>
          <p:cNvPicPr>
            <a:picLocks noChangeAspect="1"/>
          </p:cNvPicPr>
          <p:nvPr/>
        </p:nvPicPr>
        <p:blipFill>
          <a:blip r:embed="rId4"/>
          <a:stretch>
            <a:fillRect/>
          </a:stretch>
        </p:blipFill>
        <p:spPr>
          <a:xfrm>
            <a:off x="11410501" y="148135"/>
            <a:ext cx="855276" cy="1138224"/>
          </a:xfrm>
          <a:prstGeom prst="rect">
            <a:avLst/>
          </a:prstGeom>
        </p:spPr>
      </p:pic>
      <p:pic>
        <p:nvPicPr>
          <p:cNvPr id="15" name="图片 14"/>
          <p:cNvPicPr>
            <a:picLocks noChangeAspect="1"/>
          </p:cNvPicPr>
          <p:nvPr/>
        </p:nvPicPr>
        <p:blipFill>
          <a:blip r:embed="rId5"/>
          <a:stretch>
            <a:fillRect/>
          </a:stretch>
        </p:blipFill>
        <p:spPr>
          <a:xfrm>
            <a:off x="8846939" y="-79146"/>
            <a:ext cx="1323022" cy="1246240"/>
          </a:xfrm>
          <a:prstGeom prst="rect">
            <a:avLst/>
          </a:prstGeom>
        </p:spPr>
      </p:pic>
      <p:pic>
        <p:nvPicPr>
          <p:cNvPr id="16" name="图片 15"/>
          <p:cNvPicPr>
            <a:picLocks noChangeAspect="1"/>
          </p:cNvPicPr>
          <p:nvPr/>
        </p:nvPicPr>
        <p:blipFill>
          <a:blip r:embed="rId6"/>
          <a:stretch>
            <a:fillRect/>
          </a:stretch>
        </p:blipFill>
        <p:spPr>
          <a:xfrm>
            <a:off x="7849938" y="-79146"/>
            <a:ext cx="959728" cy="908405"/>
          </a:xfrm>
          <a:prstGeom prst="rect">
            <a:avLst/>
          </a:prstGeom>
        </p:spPr>
      </p:pic>
      <p:pic>
        <p:nvPicPr>
          <p:cNvPr id="19" name="图片 18"/>
          <p:cNvPicPr>
            <a:picLocks noChangeAspect="1"/>
          </p:cNvPicPr>
          <p:nvPr/>
        </p:nvPicPr>
        <p:blipFill>
          <a:blip r:embed="rId7"/>
          <a:stretch>
            <a:fillRect/>
          </a:stretch>
        </p:blipFill>
        <p:spPr>
          <a:xfrm>
            <a:off x="8415284" y="323435"/>
            <a:ext cx="897358" cy="897358"/>
          </a:xfrm>
          <a:prstGeom prst="rect">
            <a:avLst/>
          </a:prstGeom>
        </p:spPr>
      </p:pic>
      <p:pic>
        <p:nvPicPr>
          <p:cNvPr id="21" name="图片 20"/>
          <p:cNvPicPr>
            <a:picLocks noChangeAspect="1"/>
          </p:cNvPicPr>
          <p:nvPr/>
        </p:nvPicPr>
        <p:blipFill>
          <a:blip r:embed="rId8"/>
          <a:stretch>
            <a:fillRect/>
          </a:stretch>
        </p:blipFill>
        <p:spPr>
          <a:xfrm flipH="1">
            <a:off x="9764431" y="0"/>
            <a:ext cx="1080000" cy="1023750"/>
          </a:xfrm>
          <a:prstGeom prst="rect">
            <a:avLst/>
          </a:prstGeom>
        </p:spPr>
      </p:pic>
      <p:pic>
        <p:nvPicPr>
          <p:cNvPr id="22" name="图片 21"/>
          <p:cNvPicPr>
            <a:picLocks noChangeAspect="1"/>
          </p:cNvPicPr>
          <p:nvPr/>
        </p:nvPicPr>
        <p:blipFill>
          <a:blip r:embed="rId9"/>
          <a:stretch>
            <a:fillRect/>
          </a:stretch>
        </p:blipFill>
        <p:spPr>
          <a:xfrm flipH="1">
            <a:off x="10564932" y="3163"/>
            <a:ext cx="1273207" cy="1217630"/>
          </a:xfrm>
          <a:prstGeom prst="rect">
            <a:avLst/>
          </a:prstGeom>
        </p:spPr>
      </p:pic>
      <p:sp>
        <p:nvSpPr>
          <p:cNvPr id="23" name="文本框 22"/>
          <p:cNvSpPr txBox="1"/>
          <p:nvPr/>
        </p:nvSpPr>
        <p:spPr>
          <a:xfrm>
            <a:off x="462454" y="128475"/>
            <a:ext cx="2659702" cy="830997"/>
          </a:xfrm>
          <a:prstGeom prst="rect">
            <a:avLst/>
          </a:prstGeom>
          <a:noFill/>
          <a:effectLst/>
        </p:spPr>
        <p:txBody>
          <a:bodyPr wrap="none" rtlCol="0">
            <a:spAutoFit/>
          </a:bodyPr>
          <a:lstStyle/>
          <a:p>
            <a:r>
              <a:rPr lang="zh-CN" altLang="en-US" sz="4800" b="1" dirty="0">
                <a:solidFill>
                  <a:schemeClr val="tx1">
                    <a:lumMod val="75000"/>
                    <a:lumOff val="25000"/>
                  </a:schemeClr>
                </a:solidFill>
                <a:latin typeface="幼圆" panose="02010509060101010101" pitchFamily="49" charset="-122"/>
                <a:ea typeface="幼圆" panose="02010509060101010101" pitchFamily="49" charset="-122"/>
              </a:rPr>
              <a:t>课程特点</a:t>
            </a:r>
          </a:p>
        </p:txBody>
      </p:sp>
      <p:sp>
        <p:nvSpPr>
          <p:cNvPr id="17" name="矩形 16"/>
          <p:cNvSpPr/>
          <p:nvPr/>
        </p:nvSpPr>
        <p:spPr>
          <a:xfrm>
            <a:off x="1320214" y="-1146227"/>
            <a:ext cx="647700" cy="9017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7914" y="-1146227"/>
            <a:ext cx="647700" cy="9017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4867" y="-1146227"/>
            <a:ext cx="647700" cy="9017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2514" y="-1146227"/>
            <a:ext cx="647700" cy="9017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62567" y="-1146227"/>
            <a:ext cx="647700" cy="9017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2"/>
          <p:cNvSpPr>
            <a:spLocks noEditPoints="1"/>
          </p:cNvSpPr>
          <p:nvPr/>
        </p:nvSpPr>
        <p:spPr bwMode="auto">
          <a:xfrm>
            <a:off x="2451782" y="1455842"/>
            <a:ext cx="2423013" cy="2412216"/>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Freeform 22"/>
          <p:cNvSpPr>
            <a:spLocks noEditPoints="1"/>
          </p:cNvSpPr>
          <p:nvPr/>
        </p:nvSpPr>
        <p:spPr bwMode="auto">
          <a:xfrm>
            <a:off x="6186181" y="1869978"/>
            <a:ext cx="2214776" cy="2204907"/>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Freeform 22"/>
          <p:cNvSpPr>
            <a:spLocks noEditPoints="1"/>
          </p:cNvSpPr>
          <p:nvPr/>
        </p:nvSpPr>
        <p:spPr bwMode="auto">
          <a:xfrm>
            <a:off x="3894962" y="2587954"/>
            <a:ext cx="3173844" cy="3159701"/>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 name="组合 28"/>
          <p:cNvGrpSpPr/>
          <p:nvPr/>
        </p:nvGrpSpPr>
        <p:grpSpPr>
          <a:xfrm>
            <a:off x="4680586" y="5039181"/>
            <a:ext cx="1194702" cy="1818819"/>
            <a:chOff x="4681579" y="5027387"/>
            <a:chExt cx="1194702" cy="1818819"/>
          </a:xfrm>
        </p:grpSpPr>
        <p:sp>
          <p:nvSpPr>
            <p:cNvPr id="30" name="任意多边形 29"/>
            <p:cNvSpPr/>
            <p:nvPr/>
          </p:nvSpPr>
          <p:spPr>
            <a:xfrm>
              <a:off x="4681579" y="5027387"/>
              <a:ext cx="1194702" cy="1104142"/>
            </a:xfrm>
            <a:custGeom>
              <a:avLst/>
              <a:gdLst>
                <a:gd name="connsiteX0" fmla="*/ 440371 w 1183671"/>
                <a:gd name="connsiteY0" fmla="*/ 1023792 h 1023792"/>
                <a:gd name="connsiteX1" fmla="*/ 0 w 1183671"/>
                <a:gd name="connsiteY1" fmla="*/ 468420 h 1023792"/>
                <a:gd name="connsiteX2" fmla="*/ 196344 w 1183671"/>
                <a:gd name="connsiteY2" fmla="*/ 328175 h 1023792"/>
                <a:gd name="connsiteX3" fmla="*/ 302930 w 1183671"/>
                <a:gd name="connsiteY3" fmla="*/ 437566 h 1023792"/>
                <a:gd name="connsiteX4" fmla="*/ 305735 w 1183671"/>
                <a:gd name="connsiteY4" fmla="*/ 84148 h 1023792"/>
                <a:gd name="connsiteX5" fmla="*/ 485249 w 1183671"/>
                <a:gd name="connsiteY5" fmla="*/ 84148 h 1023792"/>
                <a:gd name="connsiteX6" fmla="*/ 485249 w 1183671"/>
                <a:gd name="connsiteY6" fmla="*/ 218783 h 1023792"/>
                <a:gd name="connsiteX7" fmla="*/ 516103 w 1183671"/>
                <a:gd name="connsiteY7" fmla="*/ 218783 h 1023792"/>
                <a:gd name="connsiteX8" fmla="*/ 516103 w 1183671"/>
                <a:gd name="connsiteY8" fmla="*/ 67318 h 1023792"/>
                <a:gd name="connsiteX9" fmla="*/ 706837 w 1183671"/>
                <a:gd name="connsiteY9" fmla="*/ 67318 h 1023792"/>
                <a:gd name="connsiteX10" fmla="*/ 718056 w 1183671"/>
                <a:gd name="connsiteY10" fmla="*/ 218783 h 1023792"/>
                <a:gd name="connsiteX11" fmla="*/ 737691 w 1183671"/>
                <a:gd name="connsiteY11" fmla="*/ 215978 h 1023792"/>
                <a:gd name="connsiteX12" fmla="*/ 737691 w 1183671"/>
                <a:gd name="connsiteY12" fmla="*/ 0 h 1023792"/>
                <a:gd name="connsiteX13" fmla="*/ 939644 w 1183671"/>
                <a:gd name="connsiteY13" fmla="*/ 0 h 1023792"/>
                <a:gd name="connsiteX14" fmla="*/ 939644 w 1183671"/>
                <a:gd name="connsiteY14" fmla="*/ 210369 h 1023792"/>
                <a:gd name="connsiteX15" fmla="*/ 990133 w 1183671"/>
                <a:gd name="connsiteY15" fmla="*/ 207564 h 1023792"/>
                <a:gd name="connsiteX16" fmla="*/ 990133 w 1183671"/>
                <a:gd name="connsiteY16" fmla="*/ 84148 h 1023792"/>
                <a:gd name="connsiteX17" fmla="*/ 1135988 w 1183671"/>
                <a:gd name="connsiteY17" fmla="*/ 84148 h 1023792"/>
                <a:gd name="connsiteX18" fmla="*/ 1150012 w 1183671"/>
                <a:gd name="connsiteY18" fmla="*/ 409517 h 1023792"/>
                <a:gd name="connsiteX19" fmla="*/ 1178061 w 1183671"/>
                <a:gd name="connsiteY19" fmla="*/ 429151 h 1023792"/>
                <a:gd name="connsiteX20" fmla="*/ 1183671 w 1183671"/>
                <a:gd name="connsiteY20" fmla="*/ 768545 h 1023792"/>
                <a:gd name="connsiteX21" fmla="*/ 1009767 w 1183671"/>
                <a:gd name="connsiteY21" fmla="*/ 973303 h 1023792"/>
                <a:gd name="connsiteX22" fmla="*/ 1009767 w 1183671"/>
                <a:gd name="connsiteY22" fmla="*/ 1015377 h 1023792"/>
                <a:gd name="connsiteX23" fmla="*/ 440371 w 1183671"/>
                <a:gd name="connsiteY23" fmla="*/ 1023792 h 1023792"/>
                <a:gd name="connsiteX0" fmla="*/ 445288 w 1188588"/>
                <a:gd name="connsiteY0" fmla="*/ 1023792 h 1023792"/>
                <a:gd name="connsiteX1" fmla="*/ 4917 w 1188588"/>
                <a:gd name="connsiteY1" fmla="*/ 468420 h 1023792"/>
                <a:gd name="connsiteX2" fmla="*/ 201261 w 1188588"/>
                <a:gd name="connsiteY2" fmla="*/ 328175 h 1023792"/>
                <a:gd name="connsiteX3" fmla="*/ 307847 w 1188588"/>
                <a:gd name="connsiteY3" fmla="*/ 437566 h 1023792"/>
                <a:gd name="connsiteX4" fmla="*/ 310652 w 1188588"/>
                <a:gd name="connsiteY4" fmla="*/ 84148 h 1023792"/>
                <a:gd name="connsiteX5" fmla="*/ 490166 w 1188588"/>
                <a:gd name="connsiteY5" fmla="*/ 84148 h 1023792"/>
                <a:gd name="connsiteX6" fmla="*/ 490166 w 1188588"/>
                <a:gd name="connsiteY6" fmla="*/ 218783 h 1023792"/>
                <a:gd name="connsiteX7" fmla="*/ 521020 w 1188588"/>
                <a:gd name="connsiteY7" fmla="*/ 218783 h 1023792"/>
                <a:gd name="connsiteX8" fmla="*/ 521020 w 1188588"/>
                <a:gd name="connsiteY8" fmla="*/ 67318 h 1023792"/>
                <a:gd name="connsiteX9" fmla="*/ 711754 w 1188588"/>
                <a:gd name="connsiteY9" fmla="*/ 67318 h 1023792"/>
                <a:gd name="connsiteX10" fmla="*/ 722973 w 1188588"/>
                <a:gd name="connsiteY10" fmla="*/ 218783 h 1023792"/>
                <a:gd name="connsiteX11" fmla="*/ 742608 w 1188588"/>
                <a:gd name="connsiteY11" fmla="*/ 215978 h 1023792"/>
                <a:gd name="connsiteX12" fmla="*/ 742608 w 1188588"/>
                <a:gd name="connsiteY12" fmla="*/ 0 h 1023792"/>
                <a:gd name="connsiteX13" fmla="*/ 944561 w 1188588"/>
                <a:gd name="connsiteY13" fmla="*/ 0 h 1023792"/>
                <a:gd name="connsiteX14" fmla="*/ 944561 w 1188588"/>
                <a:gd name="connsiteY14" fmla="*/ 210369 h 1023792"/>
                <a:gd name="connsiteX15" fmla="*/ 995050 w 1188588"/>
                <a:gd name="connsiteY15" fmla="*/ 207564 h 1023792"/>
                <a:gd name="connsiteX16" fmla="*/ 995050 w 1188588"/>
                <a:gd name="connsiteY16" fmla="*/ 84148 h 1023792"/>
                <a:gd name="connsiteX17" fmla="*/ 1140905 w 1188588"/>
                <a:gd name="connsiteY17" fmla="*/ 84148 h 1023792"/>
                <a:gd name="connsiteX18" fmla="*/ 1154929 w 1188588"/>
                <a:gd name="connsiteY18" fmla="*/ 409517 h 1023792"/>
                <a:gd name="connsiteX19" fmla="*/ 1182978 w 1188588"/>
                <a:gd name="connsiteY19" fmla="*/ 429151 h 1023792"/>
                <a:gd name="connsiteX20" fmla="*/ 1188588 w 1188588"/>
                <a:gd name="connsiteY20" fmla="*/ 768545 h 1023792"/>
                <a:gd name="connsiteX21" fmla="*/ 1014684 w 1188588"/>
                <a:gd name="connsiteY21" fmla="*/ 973303 h 1023792"/>
                <a:gd name="connsiteX22" fmla="*/ 1014684 w 1188588"/>
                <a:gd name="connsiteY22" fmla="*/ 1015377 h 1023792"/>
                <a:gd name="connsiteX23" fmla="*/ 445288 w 1188588"/>
                <a:gd name="connsiteY23" fmla="*/ 1023792 h 1023792"/>
                <a:gd name="connsiteX0" fmla="*/ 445357 w 1188657"/>
                <a:gd name="connsiteY0" fmla="*/ 1023792 h 1023792"/>
                <a:gd name="connsiteX1" fmla="*/ 4986 w 1188657"/>
                <a:gd name="connsiteY1" fmla="*/ 468420 h 1023792"/>
                <a:gd name="connsiteX2" fmla="*/ 201330 w 1188657"/>
                <a:gd name="connsiteY2" fmla="*/ 328175 h 1023792"/>
                <a:gd name="connsiteX3" fmla="*/ 307916 w 1188657"/>
                <a:gd name="connsiteY3" fmla="*/ 437566 h 1023792"/>
                <a:gd name="connsiteX4" fmla="*/ 310721 w 1188657"/>
                <a:gd name="connsiteY4" fmla="*/ 84148 h 1023792"/>
                <a:gd name="connsiteX5" fmla="*/ 490235 w 1188657"/>
                <a:gd name="connsiteY5" fmla="*/ 84148 h 1023792"/>
                <a:gd name="connsiteX6" fmla="*/ 490235 w 1188657"/>
                <a:gd name="connsiteY6" fmla="*/ 218783 h 1023792"/>
                <a:gd name="connsiteX7" fmla="*/ 521089 w 1188657"/>
                <a:gd name="connsiteY7" fmla="*/ 218783 h 1023792"/>
                <a:gd name="connsiteX8" fmla="*/ 521089 w 1188657"/>
                <a:gd name="connsiteY8" fmla="*/ 67318 h 1023792"/>
                <a:gd name="connsiteX9" fmla="*/ 711823 w 1188657"/>
                <a:gd name="connsiteY9" fmla="*/ 67318 h 1023792"/>
                <a:gd name="connsiteX10" fmla="*/ 723042 w 1188657"/>
                <a:gd name="connsiteY10" fmla="*/ 218783 h 1023792"/>
                <a:gd name="connsiteX11" fmla="*/ 742677 w 1188657"/>
                <a:gd name="connsiteY11" fmla="*/ 215978 h 1023792"/>
                <a:gd name="connsiteX12" fmla="*/ 742677 w 1188657"/>
                <a:gd name="connsiteY12" fmla="*/ 0 h 1023792"/>
                <a:gd name="connsiteX13" fmla="*/ 944630 w 1188657"/>
                <a:gd name="connsiteY13" fmla="*/ 0 h 1023792"/>
                <a:gd name="connsiteX14" fmla="*/ 944630 w 1188657"/>
                <a:gd name="connsiteY14" fmla="*/ 210369 h 1023792"/>
                <a:gd name="connsiteX15" fmla="*/ 995119 w 1188657"/>
                <a:gd name="connsiteY15" fmla="*/ 207564 h 1023792"/>
                <a:gd name="connsiteX16" fmla="*/ 995119 w 1188657"/>
                <a:gd name="connsiteY16" fmla="*/ 84148 h 1023792"/>
                <a:gd name="connsiteX17" fmla="*/ 1140974 w 1188657"/>
                <a:gd name="connsiteY17" fmla="*/ 84148 h 1023792"/>
                <a:gd name="connsiteX18" fmla="*/ 1154998 w 1188657"/>
                <a:gd name="connsiteY18" fmla="*/ 409517 h 1023792"/>
                <a:gd name="connsiteX19" fmla="*/ 1183047 w 1188657"/>
                <a:gd name="connsiteY19" fmla="*/ 429151 h 1023792"/>
                <a:gd name="connsiteX20" fmla="*/ 1188657 w 1188657"/>
                <a:gd name="connsiteY20" fmla="*/ 768545 h 1023792"/>
                <a:gd name="connsiteX21" fmla="*/ 1014753 w 1188657"/>
                <a:gd name="connsiteY21" fmla="*/ 973303 h 1023792"/>
                <a:gd name="connsiteX22" fmla="*/ 1014753 w 1188657"/>
                <a:gd name="connsiteY22" fmla="*/ 1015377 h 1023792"/>
                <a:gd name="connsiteX23" fmla="*/ 445357 w 1188657"/>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37938 h 1037938"/>
                <a:gd name="connsiteX1" fmla="*/ 11031 w 1194702"/>
                <a:gd name="connsiteY1" fmla="*/ 482566 h 1037938"/>
                <a:gd name="connsiteX2" fmla="*/ 207375 w 1194702"/>
                <a:gd name="connsiteY2" fmla="*/ 342321 h 1037938"/>
                <a:gd name="connsiteX3" fmla="*/ 313961 w 1194702"/>
                <a:gd name="connsiteY3" fmla="*/ 451712 h 1037938"/>
                <a:gd name="connsiteX4" fmla="*/ 316766 w 1194702"/>
                <a:gd name="connsiteY4" fmla="*/ 98294 h 1037938"/>
                <a:gd name="connsiteX5" fmla="*/ 496280 w 1194702"/>
                <a:gd name="connsiteY5" fmla="*/ 98294 h 1037938"/>
                <a:gd name="connsiteX6" fmla="*/ 496280 w 1194702"/>
                <a:gd name="connsiteY6" fmla="*/ 232929 h 1037938"/>
                <a:gd name="connsiteX7" fmla="*/ 527134 w 1194702"/>
                <a:gd name="connsiteY7" fmla="*/ 232929 h 1037938"/>
                <a:gd name="connsiteX8" fmla="*/ 527134 w 1194702"/>
                <a:gd name="connsiteY8" fmla="*/ 81464 h 1037938"/>
                <a:gd name="connsiteX9" fmla="*/ 717868 w 1194702"/>
                <a:gd name="connsiteY9" fmla="*/ 81464 h 1037938"/>
                <a:gd name="connsiteX10" fmla="*/ 729087 w 1194702"/>
                <a:gd name="connsiteY10" fmla="*/ 232929 h 1037938"/>
                <a:gd name="connsiteX11" fmla="*/ 748722 w 1194702"/>
                <a:gd name="connsiteY11" fmla="*/ 230124 h 1037938"/>
                <a:gd name="connsiteX12" fmla="*/ 748722 w 1194702"/>
                <a:gd name="connsiteY12" fmla="*/ 14146 h 1037938"/>
                <a:gd name="connsiteX13" fmla="*/ 950675 w 1194702"/>
                <a:gd name="connsiteY13" fmla="*/ 14146 h 1037938"/>
                <a:gd name="connsiteX14" fmla="*/ 950675 w 1194702"/>
                <a:gd name="connsiteY14" fmla="*/ 224515 h 1037938"/>
                <a:gd name="connsiteX15" fmla="*/ 1001164 w 1194702"/>
                <a:gd name="connsiteY15" fmla="*/ 221710 h 1037938"/>
                <a:gd name="connsiteX16" fmla="*/ 1001164 w 1194702"/>
                <a:gd name="connsiteY16" fmla="*/ 98294 h 1037938"/>
                <a:gd name="connsiteX17" fmla="*/ 1147019 w 1194702"/>
                <a:gd name="connsiteY17" fmla="*/ 98294 h 1037938"/>
                <a:gd name="connsiteX18" fmla="*/ 1161043 w 1194702"/>
                <a:gd name="connsiteY18" fmla="*/ 423663 h 1037938"/>
                <a:gd name="connsiteX19" fmla="*/ 1189092 w 1194702"/>
                <a:gd name="connsiteY19" fmla="*/ 443297 h 1037938"/>
                <a:gd name="connsiteX20" fmla="*/ 1194702 w 1194702"/>
                <a:gd name="connsiteY20" fmla="*/ 782691 h 1037938"/>
                <a:gd name="connsiteX21" fmla="*/ 1020798 w 1194702"/>
                <a:gd name="connsiteY21" fmla="*/ 987449 h 1037938"/>
                <a:gd name="connsiteX22" fmla="*/ 1020798 w 1194702"/>
                <a:gd name="connsiteY22" fmla="*/ 1029523 h 1037938"/>
                <a:gd name="connsiteX23" fmla="*/ 451402 w 1194702"/>
                <a:gd name="connsiteY23" fmla="*/ 1037938 h 1037938"/>
                <a:gd name="connsiteX0" fmla="*/ 451402 w 1194702"/>
                <a:gd name="connsiteY0" fmla="*/ 1064930 h 1064930"/>
                <a:gd name="connsiteX1" fmla="*/ 11031 w 1194702"/>
                <a:gd name="connsiteY1" fmla="*/ 509558 h 1064930"/>
                <a:gd name="connsiteX2" fmla="*/ 207375 w 1194702"/>
                <a:gd name="connsiteY2" fmla="*/ 369313 h 1064930"/>
                <a:gd name="connsiteX3" fmla="*/ 313961 w 1194702"/>
                <a:gd name="connsiteY3" fmla="*/ 478704 h 1064930"/>
                <a:gd name="connsiteX4" fmla="*/ 316766 w 1194702"/>
                <a:gd name="connsiteY4" fmla="*/ 125286 h 1064930"/>
                <a:gd name="connsiteX5" fmla="*/ 496280 w 1194702"/>
                <a:gd name="connsiteY5" fmla="*/ 125286 h 1064930"/>
                <a:gd name="connsiteX6" fmla="*/ 496280 w 1194702"/>
                <a:gd name="connsiteY6" fmla="*/ 259921 h 1064930"/>
                <a:gd name="connsiteX7" fmla="*/ 527134 w 1194702"/>
                <a:gd name="connsiteY7" fmla="*/ 259921 h 1064930"/>
                <a:gd name="connsiteX8" fmla="*/ 527134 w 1194702"/>
                <a:gd name="connsiteY8" fmla="*/ 108456 h 1064930"/>
                <a:gd name="connsiteX9" fmla="*/ 717868 w 1194702"/>
                <a:gd name="connsiteY9" fmla="*/ 108456 h 1064930"/>
                <a:gd name="connsiteX10" fmla="*/ 729087 w 1194702"/>
                <a:gd name="connsiteY10" fmla="*/ 259921 h 1064930"/>
                <a:gd name="connsiteX11" fmla="*/ 748722 w 1194702"/>
                <a:gd name="connsiteY11" fmla="*/ 257116 h 1064930"/>
                <a:gd name="connsiteX12" fmla="*/ 748722 w 1194702"/>
                <a:gd name="connsiteY12" fmla="*/ 41138 h 1064930"/>
                <a:gd name="connsiteX13" fmla="*/ 950675 w 1194702"/>
                <a:gd name="connsiteY13" fmla="*/ 41138 h 1064930"/>
                <a:gd name="connsiteX14" fmla="*/ 950675 w 1194702"/>
                <a:gd name="connsiteY14" fmla="*/ 251507 h 1064930"/>
                <a:gd name="connsiteX15" fmla="*/ 1001164 w 1194702"/>
                <a:gd name="connsiteY15" fmla="*/ 248702 h 1064930"/>
                <a:gd name="connsiteX16" fmla="*/ 1001164 w 1194702"/>
                <a:gd name="connsiteY16" fmla="*/ 125286 h 1064930"/>
                <a:gd name="connsiteX17" fmla="*/ 1147019 w 1194702"/>
                <a:gd name="connsiteY17" fmla="*/ 125286 h 1064930"/>
                <a:gd name="connsiteX18" fmla="*/ 1161043 w 1194702"/>
                <a:gd name="connsiteY18" fmla="*/ 450655 h 1064930"/>
                <a:gd name="connsiteX19" fmla="*/ 1189092 w 1194702"/>
                <a:gd name="connsiteY19" fmla="*/ 470289 h 1064930"/>
                <a:gd name="connsiteX20" fmla="*/ 1194702 w 1194702"/>
                <a:gd name="connsiteY20" fmla="*/ 809683 h 1064930"/>
                <a:gd name="connsiteX21" fmla="*/ 1020798 w 1194702"/>
                <a:gd name="connsiteY21" fmla="*/ 1014441 h 1064930"/>
                <a:gd name="connsiteX22" fmla="*/ 1020798 w 1194702"/>
                <a:gd name="connsiteY22" fmla="*/ 1056515 h 1064930"/>
                <a:gd name="connsiteX23" fmla="*/ 451402 w 1194702"/>
                <a:gd name="connsiteY23" fmla="*/ 1064930 h 1064930"/>
                <a:gd name="connsiteX0" fmla="*/ 451402 w 1194702"/>
                <a:gd name="connsiteY0" fmla="*/ 1110486 h 1110486"/>
                <a:gd name="connsiteX1" fmla="*/ 11031 w 1194702"/>
                <a:gd name="connsiteY1" fmla="*/ 555114 h 1110486"/>
                <a:gd name="connsiteX2" fmla="*/ 207375 w 1194702"/>
                <a:gd name="connsiteY2" fmla="*/ 414869 h 1110486"/>
                <a:gd name="connsiteX3" fmla="*/ 313961 w 1194702"/>
                <a:gd name="connsiteY3" fmla="*/ 524260 h 1110486"/>
                <a:gd name="connsiteX4" fmla="*/ 316766 w 1194702"/>
                <a:gd name="connsiteY4" fmla="*/ 170842 h 1110486"/>
                <a:gd name="connsiteX5" fmla="*/ 496280 w 1194702"/>
                <a:gd name="connsiteY5" fmla="*/ 170842 h 1110486"/>
                <a:gd name="connsiteX6" fmla="*/ 496280 w 1194702"/>
                <a:gd name="connsiteY6" fmla="*/ 305477 h 1110486"/>
                <a:gd name="connsiteX7" fmla="*/ 527134 w 1194702"/>
                <a:gd name="connsiteY7" fmla="*/ 305477 h 1110486"/>
                <a:gd name="connsiteX8" fmla="*/ 527134 w 1194702"/>
                <a:gd name="connsiteY8" fmla="*/ 154012 h 1110486"/>
                <a:gd name="connsiteX9" fmla="*/ 717868 w 1194702"/>
                <a:gd name="connsiteY9" fmla="*/ 154012 h 1110486"/>
                <a:gd name="connsiteX10" fmla="*/ 729087 w 1194702"/>
                <a:gd name="connsiteY10" fmla="*/ 305477 h 1110486"/>
                <a:gd name="connsiteX11" fmla="*/ 748722 w 1194702"/>
                <a:gd name="connsiteY11" fmla="*/ 302672 h 1110486"/>
                <a:gd name="connsiteX12" fmla="*/ 748722 w 1194702"/>
                <a:gd name="connsiteY12" fmla="*/ 86694 h 1110486"/>
                <a:gd name="connsiteX13" fmla="*/ 950675 w 1194702"/>
                <a:gd name="connsiteY13" fmla="*/ 86694 h 1110486"/>
                <a:gd name="connsiteX14" fmla="*/ 950675 w 1194702"/>
                <a:gd name="connsiteY14" fmla="*/ 297063 h 1110486"/>
                <a:gd name="connsiteX15" fmla="*/ 1001164 w 1194702"/>
                <a:gd name="connsiteY15" fmla="*/ 294258 h 1110486"/>
                <a:gd name="connsiteX16" fmla="*/ 1001164 w 1194702"/>
                <a:gd name="connsiteY16" fmla="*/ 170842 h 1110486"/>
                <a:gd name="connsiteX17" fmla="*/ 1147019 w 1194702"/>
                <a:gd name="connsiteY17" fmla="*/ 170842 h 1110486"/>
                <a:gd name="connsiteX18" fmla="*/ 1161043 w 1194702"/>
                <a:gd name="connsiteY18" fmla="*/ 496211 h 1110486"/>
                <a:gd name="connsiteX19" fmla="*/ 1189092 w 1194702"/>
                <a:gd name="connsiteY19" fmla="*/ 515845 h 1110486"/>
                <a:gd name="connsiteX20" fmla="*/ 1194702 w 1194702"/>
                <a:gd name="connsiteY20" fmla="*/ 855239 h 1110486"/>
                <a:gd name="connsiteX21" fmla="*/ 1020798 w 1194702"/>
                <a:gd name="connsiteY21" fmla="*/ 1059997 h 1110486"/>
                <a:gd name="connsiteX22" fmla="*/ 1020798 w 1194702"/>
                <a:gd name="connsiteY22" fmla="*/ 1102071 h 1110486"/>
                <a:gd name="connsiteX23" fmla="*/ 451402 w 1194702"/>
                <a:gd name="connsiteY23" fmla="*/ 1110486 h 1110486"/>
                <a:gd name="connsiteX0" fmla="*/ 451402 w 1194702"/>
                <a:gd name="connsiteY0" fmla="*/ 1124506 h 1124506"/>
                <a:gd name="connsiteX1" fmla="*/ 11031 w 1194702"/>
                <a:gd name="connsiteY1" fmla="*/ 569134 h 1124506"/>
                <a:gd name="connsiteX2" fmla="*/ 207375 w 1194702"/>
                <a:gd name="connsiteY2" fmla="*/ 428889 h 1124506"/>
                <a:gd name="connsiteX3" fmla="*/ 313961 w 1194702"/>
                <a:gd name="connsiteY3" fmla="*/ 538280 h 1124506"/>
                <a:gd name="connsiteX4" fmla="*/ 316766 w 1194702"/>
                <a:gd name="connsiteY4" fmla="*/ 184862 h 1124506"/>
                <a:gd name="connsiteX5" fmla="*/ 496280 w 1194702"/>
                <a:gd name="connsiteY5" fmla="*/ 184862 h 1124506"/>
                <a:gd name="connsiteX6" fmla="*/ 496280 w 1194702"/>
                <a:gd name="connsiteY6" fmla="*/ 319497 h 1124506"/>
                <a:gd name="connsiteX7" fmla="*/ 527134 w 1194702"/>
                <a:gd name="connsiteY7" fmla="*/ 319497 h 1124506"/>
                <a:gd name="connsiteX8" fmla="*/ 527134 w 1194702"/>
                <a:gd name="connsiteY8" fmla="*/ 168032 h 1124506"/>
                <a:gd name="connsiteX9" fmla="*/ 723478 w 1194702"/>
                <a:gd name="connsiteY9" fmla="*/ 137178 h 1124506"/>
                <a:gd name="connsiteX10" fmla="*/ 729087 w 1194702"/>
                <a:gd name="connsiteY10" fmla="*/ 319497 h 1124506"/>
                <a:gd name="connsiteX11" fmla="*/ 748722 w 1194702"/>
                <a:gd name="connsiteY11" fmla="*/ 316692 h 1124506"/>
                <a:gd name="connsiteX12" fmla="*/ 748722 w 1194702"/>
                <a:gd name="connsiteY12" fmla="*/ 100714 h 1124506"/>
                <a:gd name="connsiteX13" fmla="*/ 950675 w 1194702"/>
                <a:gd name="connsiteY13" fmla="*/ 100714 h 1124506"/>
                <a:gd name="connsiteX14" fmla="*/ 950675 w 1194702"/>
                <a:gd name="connsiteY14" fmla="*/ 311083 h 1124506"/>
                <a:gd name="connsiteX15" fmla="*/ 1001164 w 1194702"/>
                <a:gd name="connsiteY15" fmla="*/ 308278 h 1124506"/>
                <a:gd name="connsiteX16" fmla="*/ 1001164 w 1194702"/>
                <a:gd name="connsiteY16" fmla="*/ 184862 h 1124506"/>
                <a:gd name="connsiteX17" fmla="*/ 1147019 w 1194702"/>
                <a:gd name="connsiteY17" fmla="*/ 184862 h 1124506"/>
                <a:gd name="connsiteX18" fmla="*/ 1161043 w 1194702"/>
                <a:gd name="connsiteY18" fmla="*/ 510231 h 1124506"/>
                <a:gd name="connsiteX19" fmla="*/ 1189092 w 1194702"/>
                <a:gd name="connsiteY19" fmla="*/ 529865 h 1124506"/>
                <a:gd name="connsiteX20" fmla="*/ 1194702 w 1194702"/>
                <a:gd name="connsiteY20" fmla="*/ 869259 h 1124506"/>
                <a:gd name="connsiteX21" fmla="*/ 1020798 w 1194702"/>
                <a:gd name="connsiteY21" fmla="*/ 1074017 h 1124506"/>
                <a:gd name="connsiteX22" fmla="*/ 1020798 w 1194702"/>
                <a:gd name="connsiteY22" fmla="*/ 1116091 h 1124506"/>
                <a:gd name="connsiteX23" fmla="*/ 451402 w 1194702"/>
                <a:gd name="connsiteY23" fmla="*/ 1124506 h 1124506"/>
                <a:gd name="connsiteX0" fmla="*/ 451402 w 1194702"/>
                <a:gd name="connsiteY0" fmla="*/ 1141340 h 1141340"/>
                <a:gd name="connsiteX1" fmla="*/ 11031 w 1194702"/>
                <a:gd name="connsiteY1" fmla="*/ 585968 h 1141340"/>
                <a:gd name="connsiteX2" fmla="*/ 207375 w 1194702"/>
                <a:gd name="connsiteY2" fmla="*/ 445723 h 1141340"/>
                <a:gd name="connsiteX3" fmla="*/ 313961 w 1194702"/>
                <a:gd name="connsiteY3" fmla="*/ 555114 h 1141340"/>
                <a:gd name="connsiteX4" fmla="*/ 316766 w 1194702"/>
                <a:gd name="connsiteY4" fmla="*/ 201696 h 1141340"/>
                <a:gd name="connsiteX5" fmla="*/ 496280 w 1194702"/>
                <a:gd name="connsiteY5" fmla="*/ 201696 h 1141340"/>
                <a:gd name="connsiteX6" fmla="*/ 496280 w 1194702"/>
                <a:gd name="connsiteY6" fmla="*/ 336331 h 1141340"/>
                <a:gd name="connsiteX7" fmla="*/ 527134 w 1194702"/>
                <a:gd name="connsiteY7" fmla="*/ 336331 h 1141340"/>
                <a:gd name="connsiteX8" fmla="*/ 524329 w 1194702"/>
                <a:gd name="connsiteY8" fmla="*/ 154012 h 1141340"/>
                <a:gd name="connsiteX9" fmla="*/ 723478 w 1194702"/>
                <a:gd name="connsiteY9" fmla="*/ 154012 h 1141340"/>
                <a:gd name="connsiteX10" fmla="*/ 729087 w 1194702"/>
                <a:gd name="connsiteY10" fmla="*/ 336331 h 1141340"/>
                <a:gd name="connsiteX11" fmla="*/ 748722 w 1194702"/>
                <a:gd name="connsiteY11" fmla="*/ 333526 h 1141340"/>
                <a:gd name="connsiteX12" fmla="*/ 748722 w 1194702"/>
                <a:gd name="connsiteY12" fmla="*/ 117548 h 1141340"/>
                <a:gd name="connsiteX13" fmla="*/ 950675 w 1194702"/>
                <a:gd name="connsiteY13" fmla="*/ 117548 h 1141340"/>
                <a:gd name="connsiteX14" fmla="*/ 950675 w 1194702"/>
                <a:gd name="connsiteY14" fmla="*/ 327917 h 1141340"/>
                <a:gd name="connsiteX15" fmla="*/ 1001164 w 1194702"/>
                <a:gd name="connsiteY15" fmla="*/ 325112 h 1141340"/>
                <a:gd name="connsiteX16" fmla="*/ 1001164 w 1194702"/>
                <a:gd name="connsiteY16" fmla="*/ 201696 h 1141340"/>
                <a:gd name="connsiteX17" fmla="*/ 1147019 w 1194702"/>
                <a:gd name="connsiteY17" fmla="*/ 201696 h 1141340"/>
                <a:gd name="connsiteX18" fmla="*/ 1161043 w 1194702"/>
                <a:gd name="connsiteY18" fmla="*/ 527065 h 1141340"/>
                <a:gd name="connsiteX19" fmla="*/ 1189092 w 1194702"/>
                <a:gd name="connsiteY19" fmla="*/ 546699 h 1141340"/>
                <a:gd name="connsiteX20" fmla="*/ 1194702 w 1194702"/>
                <a:gd name="connsiteY20" fmla="*/ 886093 h 1141340"/>
                <a:gd name="connsiteX21" fmla="*/ 1020798 w 1194702"/>
                <a:gd name="connsiteY21" fmla="*/ 1090851 h 1141340"/>
                <a:gd name="connsiteX22" fmla="*/ 1020798 w 1194702"/>
                <a:gd name="connsiteY22" fmla="*/ 1132925 h 1141340"/>
                <a:gd name="connsiteX23" fmla="*/ 451402 w 1194702"/>
                <a:gd name="connsiteY23" fmla="*/ 1141340 h 1141340"/>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4702" h="1104142">
                  <a:moveTo>
                    <a:pt x="451402" y="1104142"/>
                  </a:moveTo>
                  <a:cubicBezTo>
                    <a:pt x="287783" y="958287"/>
                    <a:pt x="157821" y="733894"/>
                    <a:pt x="11031" y="548770"/>
                  </a:cubicBezTo>
                  <a:cubicBezTo>
                    <a:pt x="-46937" y="471168"/>
                    <a:pt x="139122" y="340272"/>
                    <a:pt x="207375" y="408525"/>
                  </a:cubicBezTo>
                  <a:lnTo>
                    <a:pt x="313961" y="517916"/>
                  </a:lnTo>
                  <a:lnTo>
                    <a:pt x="316766" y="164498"/>
                  </a:lnTo>
                  <a:cubicBezTo>
                    <a:pt x="312091" y="15838"/>
                    <a:pt x="500955" y="52301"/>
                    <a:pt x="496280" y="164498"/>
                  </a:cubicBezTo>
                  <a:lnTo>
                    <a:pt x="496280" y="299133"/>
                  </a:lnTo>
                  <a:lnTo>
                    <a:pt x="527134" y="299133"/>
                  </a:lnTo>
                  <a:lnTo>
                    <a:pt x="524329" y="116814"/>
                  </a:lnTo>
                  <a:cubicBezTo>
                    <a:pt x="523394" y="-31846"/>
                    <a:pt x="721608" y="-45870"/>
                    <a:pt x="723478" y="116814"/>
                  </a:cubicBezTo>
                  <a:lnTo>
                    <a:pt x="729087" y="299133"/>
                  </a:lnTo>
                  <a:lnTo>
                    <a:pt x="748722" y="296328"/>
                  </a:lnTo>
                  <a:lnTo>
                    <a:pt x="748722" y="80350"/>
                  </a:lnTo>
                  <a:cubicBezTo>
                    <a:pt x="745918" y="-12212"/>
                    <a:pt x="950675" y="-37456"/>
                    <a:pt x="950675" y="80350"/>
                  </a:cubicBezTo>
                  <a:lnTo>
                    <a:pt x="950675" y="290719"/>
                  </a:lnTo>
                  <a:lnTo>
                    <a:pt x="1001164" y="287914"/>
                  </a:lnTo>
                  <a:lnTo>
                    <a:pt x="1001164" y="164498"/>
                  </a:lnTo>
                  <a:cubicBezTo>
                    <a:pt x="1002098" y="85960"/>
                    <a:pt x="1143280" y="94375"/>
                    <a:pt x="1147019" y="164498"/>
                  </a:cubicBezTo>
                  <a:lnTo>
                    <a:pt x="1161043" y="489867"/>
                  </a:lnTo>
                  <a:lnTo>
                    <a:pt x="1189092" y="509501"/>
                  </a:lnTo>
                  <a:lnTo>
                    <a:pt x="1194702" y="848895"/>
                  </a:lnTo>
                  <a:cubicBezTo>
                    <a:pt x="1187223" y="950807"/>
                    <a:pt x="1087181" y="1010644"/>
                    <a:pt x="1020798" y="1053653"/>
                  </a:cubicBezTo>
                  <a:lnTo>
                    <a:pt x="1020798" y="1095727"/>
                  </a:lnTo>
                  <a:lnTo>
                    <a:pt x="451402" y="1104142"/>
                  </a:lnTo>
                  <a:close/>
                </a:path>
              </a:pathLst>
            </a:custGeom>
            <a:solidFill>
              <a:srgbClr val="F0A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5062859" y="6131529"/>
              <a:ext cx="718056" cy="15988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矩形 31"/>
            <p:cNvSpPr/>
            <p:nvPr/>
          </p:nvSpPr>
          <p:spPr>
            <a:xfrm>
              <a:off x="5009566" y="6291408"/>
              <a:ext cx="835861" cy="554798"/>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3" name="组合 32"/>
          <p:cNvGrpSpPr/>
          <p:nvPr/>
        </p:nvGrpSpPr>
        <p:grpSpPr>
          <a:xfrm>
            <a:off x="6788906" y="3336705"/>
            <a:ext cx="1037640" cy="3521294"/>
            <a:chOff x="4681579" y="5027387"/>
            <a:chExt cx="1194702" cy="4054295"/>
          </a:xfrm>
        </p:grpSpPr>
        <p:sp>
          <p:nvSpPr>
            <p:cNvPr id="34" name="任意多边形 33"/>
            <p:cNvSpPr/>
            <p:nvPr/>
          </p:nvSpPr>
          <p:spPr>
            <a:xfrm>
              <a:off x="4681579" y="5027387"/>
              <a:ext cx="1194702" cy="1104142"/>
            </a:xfrm>
            <a:custGeom>
              <a:avLst/>
              <a:gdLst>
                <a:gd name="connsiteX0" fmla="*/ 440371 w 1183671"/>
                <a:gd name="connsiteY0" fmla="*/ 1023792 h 1023792"/>
                <a:gd name="connsiteX1" fmla="*/ 0 w 1183671"/>
                <a:gd name="connsiteY1" fmla="*/ 468420 h 1023792"/>
                <a:gd name="connsiteX2" fmla="*/ 196344 w 1183671"/>
                <a:gd name="connsiteY2" fmla="*/ 328175 h 1023792"/>
                <a:gd name="connsiteX3" fmla="*/ 302930 w 1183671"/>
                <a:gd name="connsiteY3" fmla="*/ 437566 h 1023792"/>
                <a:gd name="connsiteX4" fmla="*/ 305735 w 1183671"/>
                <a:gd name="connsiteY4" fmla="*/ 84148 h 1023792"/>
                <a:gd name="connsiteX5" fmla="*/ 485249 w 1183671"/>
                <a:gd name="connsiteY5" fmla="*/ 84148 h 1023792"/>
                <a:gd name="connsiteX6" fmla="*/ 485249 w 1183671"/>
                <a:gd name="connsiteY6" fmla="*/ 218783 h 1023792"/>
                <a:gd name="connsiteX7" fmla="*/ 516103 w 1183671"/>
                <a:gd name="connsiteY7" fmla="*/ 218783 h 1023792"/>
                <a:gd name="connsiteX8" fmla="*/ 516103 w 1183671"/>
                <a:gd name="connsiteY8" fmla="*/ 67318 h 1023792"/>
                <a:gd name="connsiteX9" fmla="*/ 706837 w 1183671"/>
                <a:gd name="connsiteY9" fmla="*/ 67318 h 1023792"/>
                <a:gd name="connsiteX10" fmla="*/ 718056 w 1183671"/>
                <a:gd name="connsiteY10" fmla="*/ 218783 h 1023792"/>
                <a:gd name="connsiteX11" fmla="*/ 737691 w 1183671"/>
                <a:gd name="connsiteY11" fmla="*/ 215978 h 1023792"/>
                <a:gd name="connsiteX12" fmla="*/ 737691 w 1183671"/>
                <a:gd name="connsiteY12" fmla="*/ 0 h 1023792"/>
                <a:gd name="connsiteX13" fmla="*/ 939644 w 1183671"/>
                <a:gd name="connsiteY13" fmla="*/ 0 h 1023792"/>
                <a:gd name="connsiteX14" fmla="*/ 939644 w 1183671"/>
                <a:gd name="connsiteY14" fmla="*/ 210369 h 1023792"/>
                <a:gd name="connsiteX15" fmla="*/ 990133 w 1183671"/>
                <a:gd name="connsiteY15" fmla="*/ 207564 h 1023792"/>
                <a:gd name="connsiteX16" fmla="*/ 990133 w 1183671"/>
                <a:gd name="connsiteY16" fmla="*/ 84148 h 1023792"/>
                <a:gd name="connsiteX17" fmla="*/ 1135988 w 1183671"/>
                <a:gd name="connsiteY17" fmla="*/ 84148 h 1023792"/>
                <a:gd name="connsiteX18" fmla="*/ 1150012 w 1183671"/>
                <a:gd name="connsiteY18" fmla="*/ 409517 h 1023792"/>
                <a:gd name="connsiteX19" fmla="*/ 1178061 w 1183671"/>
                <a:gd name="connsiteY19" fmla="*/ 429151 h 1023792"/>
                <a:gd name="connsiteX20" fmla="*/ 1183671 w 1183671"/>
                <a:gd name="connsiteY20" fmla="*/ 768545 h 1023792"/>
                <a:gd name="connsiteX21" fmla="*/ 1009767 w 1183671"/>
                <a:gd name="connsiteY21" fmla="*/ 973303 h 1023792"/>
                <a:gd name="connsiteX22" fmla="*/ 1009767 w 1183671"/>
                <a:gd name="connsiteY22" fmla="*/ 1015377 h 1023792"/>
                <a:gd name="connsiteX23" fmla="*/ 440371 w 1183671"/>
                <a:gd name="connsiteY23" fmla="*/ 1023792 h 1023792"/>
                <a:gd name="connsiteX0" fmla="*/ 445288 w 1188588"/>
                <a:gd name="connsiteY0" fmla="*/ 1023792 h 1023792"/>
                <a:gd name="connsiteX1" fmla="*/ 4917 w 1188588"/>
                <a:gd name="connsiteY1" fmla="*/ 468420 h 1023792"/>
                <a:gd name="connsiteX2" fmla="*/ 201261 w 1188588"/>
                <a:gd name="connsiteY2" fmla="*/ 328175 h 1023792"/>
                <a:gd name="connsiteX3" fmla="*/ 307847 w 1188588"/>
                <a:gd name="connsiteY3" fmla="*/ 437566 h 1023792"/>
                <a:gd name="connsiteX4" fmla="*/ 310652 w 1188588"/>
                <a:gd name="connsiteY4" fmla="*/ 84148 h 1023792"/>
                <a:gd name="connsiteX5" fmla="*/ 490166 w 1188588"/>
                <a:gd name="connsiteY5" fmla="*/ 84148 h 1023792"/>
                <a:gd name="connsiteX6" fmla="*/ 490166 w 1188588"/>
                <a:gd name="connsiteY6" fmla="*/ 218783 h 1023792"/>
                <a:gd name="connsiteX7" fmla="*/ 521020 w 1188588"/>
                <a:gd name="connsiteY7" fmla="*/ 218783 h 1023792"/>
                <a:gd name="connsiteX8" fmla="*/ 521020 w 1188588"/>
                <a:gd name="connsiteY8" fmla="*/ 67318 h 1023792"/>
                <a:gd name="connsiteX9" fmla="*/ 711754 w 1188588"/>
                <a:gd name="connsiteY9" fmla="*/ 67318 h 1023792"/>
                <a:gd name="connsiteX10" fmla="*/ 722973 w 1188588"/>
                <a:gd name="connsiteY10" fmla="*/ 218783 h 1023792"/>
                <a:gd name="connsiteX11" fmla="*/ 742608 w 1188588"/>
                <a:gd name="connsiteY11" fmla="*/ 215978 h 1023792"/>
                <a:gd name="connsiteX12" fmla="*/ 742608 w 1188588"/>
                <a:gd name="connsiteY12" fmla="*/ 0 h 1023792"/>
                <a:gd name="connsiteX13" fmla="*/ 944561 w 1188588"/>
                <a:gd name="connsiteY13" fmla="*/ 0 h 1023792"/>
                <a:gd name="connsiteX14" fmla="*/ 944561 w 1188588"/>
                <a:gd name="connsiteY14" fmla="*/ 210369 h 1023792"/>
                <a:gd name="connsiteX15" fmla="*/ 995050 w 1188588"/>
                <a:gd name="connsiteY15" fmla="*/ 207564 h 1023792"/>
                <a:gd name="connsiteX16" fmla="*/ 995050 w 1188588"/>
                <a:gd name="connsiteY16" fmla="*/ 84148 h 1023792"/>
                <a:gd name="connsiteX17" fmla="*/ 1140905 w 1188588"/>
                <a:gd name="connsiteY17" fmla="*/ 84148 h 1023792"/>
                <a:gd name="connsiteX18" fmla="*/ 1154929 w 1188588"/>
                <a:gd name="connsiteY18" fmla="*/ 409517 h 1023792"/>
                <a:gd name="connsiteX19" fmla="*/ 1182978 w 1188588"/>
                <a:gd name="connsiteY19" fmla="*/ 429151 h 1023792"/>
                <a:gd name="connsiteX20" fmla="*/ 1188588 w 1188588"/>
                <a:gd name="connsiteY20" fmla="*/ 768545 h 1023792"/>
                <a:gd name="connsiteX21" fmla="*/ 1014684 w 1188588"/>
                <a:gd name="connsiteY21" fmla="*/ 973303 h 1023792"/>
                <a:gd name="connsiteX22" fmla="*/ 1014684 w 1188588"/>
                <a:gd name="connsiteY22" fmla="*/ 1015377 h 1023792"/>
                <a:gd name="connsiteX23" fmla="*/ 445288 w 1188588"/>
                <a:gd name="connsiteY23" fmla="*/ 1023792 h 1023792"/>
                <a:gd name="connsiteX0" fmla="*/ 445357 w 1188657"/>
                <a:gd name="connsiteY0" fmla="*/ 1023792 h 1023792"/>
                <a:gd name="connsiteX1" fmla="*/ 4986 w 1188657"/>
                <a:gd name="connsiteY1" fmla="*/ 468420 h 1023792"/>
                <a:gd name="connsiteX2" fmla="*/ 201330 w 1188657"/>
                <a:gd name="connsiteY2" fmla="*/ 328175 h 1023792"/>
                <a:gd name="connsiteX3" fmla="*/ 307916 w 1188657"/>
                <a:gd name="connsiteY3" fmla="*/ 437566 h 1023792"/>
                <a:gd name="connsiteX4" fmla="*/ 310721 w 1188657"/>
                <a:gd name="connsiteY4" fmla="*/ 84148 h 1023792"/>
                <a:gd name="connsiteX5" fmla="*/ 490235 w 1188657"/>
                <a:gd name="connsiteY5" fmla="*/ 84148 h 1023792"/>
                <a:gd name="connsiteX6" fmla="*/ 490235 w 1188657"/>
                <a:gd name="connsiteY6" fmla="*/ 218783 h 1023792"/>
                <a:gd name="connsiteX7" fmla="*/ 521089 w 1188657"/>
                <a:gd name="connsiteY7" fmla="*/ 218783 h 1023792"/>
                <a:gd name="connsiteX8" fmla="*/ 521089 w 1188657"/>
                <a:gd name="connsiteY8" fmla="*/ 67318 h 1023792"/>
                <a:gd name="connsiteX9" fmla="*/ 711823 w 1188657"/>
                <a:gd name="connsiteY9" fmla="*/ 67318 h 1023792"/>
                <a:gd name="connsiteX10" fmla="*/ 723042 w 1188657"/>
                <a:gd name="connsiteY10" fmla="*/ 218783 h 1023792"/>
                <a:gd name="connsiteX11" fmla="*/ 742677 w 1188657"/>
                <a:gd name="connsiteY11" fmla="*/ 215978 h 1023792"/>
                <a:gd name="connsiteX12" fmla="*/ 742677 w 1188657"/>
                <a:gd name="connsiteY12" fmla="*/ 0 h 1023792"/>
                <a:gd name="connsiteX13" fmla="*/ 944630 w 1188657"/>
                <a:gd name="connsiteY13" fmla="*/ 0 h 1023792"/>
                <a:gd name="connsiteX14" fmla="*/ 944630 w 1188657"/>
                <a:gd name="connsiteY14" fmla="*/ 210369 h 1023792"/>
                <a:gd name="connsiteX15" fmla="*/ 995119 w 1188657"/>
                <a:gd name="connsiteY15" fmla="*/ 207564 h 1023792"/>
                <a:gd name="connsiteX16" fmla="*/ 995119 w 1188657"/>
                <a:gd name="connsiteY16" fmla="*/ 84148 h 1023792"/>
                <a:gd name="connsiteX17" fmla="*/ 1140974 w 1188657"/>
                <a:gd name="connsiteY17" fmla="*/ 84148 h 1023792"/>
                <a:gd name="connsiteX18" fmla="*/ 1154998 w 1188657"/>
                <a:gd name="connsiteY18" fmla="*/ 409517 h 1023792"/>
                <a:gd name="connsiteX19" fmla="*/ 1183047 w 1188657"/>
                <a:gd name="connsiteY19" fmla="*/ 429151 h 1023792"/>
                <a:gd name="connsiteX20" fmla="*/ 1188657 w 1188657"/>
                <a:gd name="connsiteY20" fmla="*/ 768545 h 1023792"/>
                <a:gd name="connsiteX21" fmla="*/ 1014753 w 1188657"/>
                <a:gd name="connsiteY21" fmla="*/ 973303 h 1023792"/>
                <a:gd name="connsiteX22" fmla="*/ 1014753 w 1188657"/>
                <a:gd name="connsiteY22" fmla="*/ 1015377 h 1023792"/>
                <a:gd name="connsiteX23" fmla="*/ 445357 w 1188657"/>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37938 h 1037938"/>
                <a:gd name="connsiteX1" fmla="*/ 11031 w 1194702"/>
                <a:gd name="connsiteY1" fmla="*/ 482566 h 1037938"/>
                <a:gd name="connsiteX2" fmla="*/ 207375 w 1194702"/>
                <a:gd name="connsiteY2" fmla="*/ 342321 h 1037938"/>
                <a:gd name="connsiteX3" fmla="*/ 313961 w 1194702"/>
                <a:gd name="connsiteY3" fmla="*/ 451712 h 1037938"/>
                <a:gd name="connsiteX4" fmla="*/ 316766 w 1194702"/>
                <a:gd name="connsiteY4" fmla="*/ 98294 h 1037938"/>
                <a:gd name="connsiteX5" fmla="*/ 496280 w 1194702"/>
                <a:gd name="connsiteY5" fmla="*/ 98294 h 1037938"/>
                <a:gd name="connsiteX6" fmla="*/ 496280 w 1194702"/>
                <a:gd name="connsiteY6" fmla="*/ 232929 h 1037938"/>
                <a:gd name="connsiteX7" fmla="*/ 527134 w 1194702"/>
                <a:gd name="connsiteY7" fmla="*/ 232929 h 1037938"/>
                <a:gd name="connsiteX8" fmla="*/ 527134 w 1194702"/>
                <a:gd name="connsiteY8" fmla="*/ 81464 h 1037938"/>
                <a:gd name="connsiteX9" fmla="*/ 717868 w 1194702"/>
                <a:gd name="connsiteY9" fmla="*/ 81464 h 1037938"/>
                <a:gd name="connsiteX10" fmla="*/ 729087 w 1194702"/>
                <a:gd name="connsiteY10" fmla="*/ 232929 h 1037938"/>
                <a:gd name="connsiteX11" fmla="*/ 748722 w 1194702"/>
                <a:gd name="connsiteY11" fmla="*/ 230124 h 1037938"/>
                <a:gd name="connsiteX12" fmla="*/ 748722 w 1194702"/>
                <a:gd name="connsiteY12" fmla="*/ 14146 h 1037938"/>
                <a:gd name="connsiteX13" fmla="*/ 950675 w 1194702"/>
                <a:gd name="connsiteY13" fmla="*/ 14146 h 1037938"/>
                <a:gd name="connsiteX14" fmla="*/ 950675 w 1194702"/>
                <a:gd name="connsiteY14" fmla="*/ 224515 h 1037938"/>
                <a:gd name="connsiteX15" fmla="*/ 1001164 w 1194702"/>
                <a:gd name="connsiteY15" fmla="*/ 221710 h 1037938"/>
                <a:gd name="connsiteX16" fmla="*/ 1001164 w 1194702"/>
                <a:gd name="connsiteY16" fmla="*/ 98294 h 1037938"/>
                <a:gd name="connsiteX17" fmla="*/ 1147019 w 1194702"/>
                <a:gd name="connsiteY17" fmla="*/ 98294 h 1037938"/>
                <a:gd name="connsiteX18" fmla="*/ 1161043 w 1194702"/>
                <a:gd name="connsiteY18" fmla="*/ 423663 h 1037938"/>
                <a:gd name="connsiteX19" fmla="*/ 1189092 w 1194702"/>
                <a:gd name="connsiteY19" fmla="*/ 443297 h 1037938"/>
                <a:gd name="connsiteX20" fmla="*/ 1194702 w 1194702"/>
                <a:gd name="connsiteY20" fmla="*/ 782691 h 1037938"/>
                <a:gd name="connsiteX21" fmla="*/ 1020798 w 1194702"/>
                <a:gd name="connsiteY21" fmla="*/ 987449 h 1037938"/>
                <a:gd name="connsiteX22" fmla="*/ 1020798 w 1194702"/>
                <a:gd name="connsiteY22" fmla="*/ 1029523 h 1037938"/>
                <a:gd name="connsiteX23" fmla="*/ 451402 w 1194702"/>
                <a:gd name="connsiteY23" fmla="*/ 1037938 h 1037938"/>
                <a:gd name="connsiteX0" fmla="*/ 451402 w 1194702"/>
                <a:gd name="connsiteY0" fmla="*/ 1064930 h 1064930"/>
                <a:gd name="connsiteX1" fmla="*/ 11031 w 1194702"/>
                <a:gd name="connsiteY1" fmla="*/ 509558 h 1064930"/>
                <a:gd name="connsiteX2" fmla="*/ 207375 w 1194702"/>
                <a:gd name="connsiteY2" fmla="*/ 369313 h 1064930"/>
                <a:gd name="connsiteX3" fmla="*/ 313961 w 1194702"/>
                <a:gd name="connsiteY3" fmla="*/ 478704 h 1064930"/>
                <a:gd name="connsiteX4" fmla="*/ 316766 w 1194702"/>
                <a:gd name="connsiteY4" fmla="*/ 125286 h 1064930"/>
                <a:gd name="connsiteX5" fmla="*/ 496280 w 1194702"/>
                <a:gd name="connsiteY5" fmla="*/ 125286 h 1064930"/>
                <a:gd name="connsiteX6" fmla="*/ 496280 w 1194702"/>
                <a:gd name="connsiteY6" fmla="*/ 259921 h 1064930"/>
                <a:gd name="connsiteX7" fmla="*/ 527134 w 1194702"/>
                <a:gd name="connsiteY7" fmla="*/ 259921 h 1064930"/>
                <a:gd name="connsiteX8" fmla="*/ 527134 w 1194702"/>
                <a:gd name="connsiteY8" fmla="*/ 108456 h 1064930"/>
                <a:gd name="connsiteX9" fmla="*/ 717868 w 1194702"/>
                <a:gd name="connsiteY9" fmla="*/ 108456 h 1064930"/>
                <a:gd name="connsiteX10" fmla="*/ 729087 w 1194702"/>
                <a:gd name="connsiteY10" fmla="*/ 259921 h 1064930"/>
                <a:gd name="connsiteX11" fmla="*/ 748722 w 1194702"/>
                <a:gd name="connsiteY11" fmla="*/ 257116 h 1064930"/>
                <a:gd name="connsiteX12" fmla="*/ 748722 w 1194702"/>
                <a:gd name="connsiteY12" fmla="*/ 41138 h 1064930"/>
                <a:gd name="connsiteX13" fmla="*/ 950675 w 1194702"/>
                <a:gd name="connsiteY13" fmla="*/ 41138 h 1064930"/>
                <a:gd name="connsiteX14" fmla="*/ 950675 w 1194702"/>
                <a:gd name="connsiteY14" fmla="*/ 251507 h 1064930"/>
                <a:gd name="connsiteX15" fmla="*/ 1001164 w 1194702"/>
                <a:gd name="connsiteY15" fmla="*/ 248702 h 1064930"/>
                <a:gd name="connsiteX16" fmla="*/ 1001164 w 1194702"/>
                <a:gd name="connsiteY16" fmla="*/ 125286 h 1064930"/>
                <a:gd name="connsiteX17" fmla="*/ 1147019 w 1194702"/>
                <a:gd name="connsiteY17" fmla="*/ 125286 h 1064930"/>
                <a:gd name="connsiteX18" fmla="*/ 1161043 w 1194702"/>
                <a:gd name="connsiteY18" fmla="*/ 450655 h 1064930"/>
                <a:gd name="connsiteX19" fmla="*/ 1189092 w 1194702"/>
                <a:gd name="connsiteY19" fmla="*/ 470289 h 1064930"/>
                <a:gd name="connsiteX20" fmla="*/ 1194702 w 1194702"/>
                <a:gd name="connsiteY20" fmla="*/ 809683 h 1064930"/>
                <a:gd name="connsiteX21" fmla="*/ 1020798 w 1194702"/>
                <a:gd name="connsiteY21" fmla="*/ 1014441 h 1064930"/>
                <a:gd name="connsiteX22" fmla="*/ 1020798 w 1194702"/>
                <a:gd name="connsiteY22" fmla="*/ 1056515 h 1064930"/>
                <a:gd name="connsiteX23" fmla="*/ 451402 w 1194702"/>
                <a:gd name="connsiteY23" fmla="*/ 1064930 h 1064930"/>
                <a:gd name="connsiteX0" fmla="*/ 451402 w 1194702"/>
                <a:gd name="connsiteY0" fmla="*/ 1110486 h 1110486"/>
                <a:gd name="connsiteX1" fmla="*/ 11031 w 1194702"/>
                <a:gd name="connsiteY1" fmla="*/ 555114 h 1110486"/>
                <a:gd name="connsiteX2" fmla="*/ 207375 w 1194702"/>
                <a:gd name="connsiteY2" fmla="*/ 414869 h 1110486"/>
                <a:gd name="connsiteX3" fmla="*/ 313961 w 1194702"/>
                <a:gd name="connsiteY3" fmla="*/ 524260 h 1110486"/>
                <a:gd name="connsiteX4" fmla="*/ 316766 w 1194702"/>
                <a:gd name="connsiteY4" fmla="*/ 170842 h 1110486"/>
                <a:gd name="connsiteX5" fmla="*/ 496280 w 1194702"/>
                <a:gd name="connsiteY5" fmla="*/ 170842 h 1110486"/>
                <a:gd name="connsiteX6" fmla="*/ 496280 w 1194702"/>
                <a:gd name="connsiteY6" fmla="*/ 305477 h 1110486"/>
                <a:gd name="connsiteX7" fmla="*/ 527134 w 1194702"/>
                <a:gd name="connsiteY7" fmla="*/ 305477 h 1110486"/>
                <a:gd name="connsiteX8" fmla="*/ 527134 w 1194702"/>
                <a:gd name="connsiteY8" fmla="*/ 154012 h 1110486"/>
                <a:gd name="connsiteX9" fmla="*/ 717868 w 1194702"/>
                <a:gd name="connsiteY9" fmla="*/ 154012 h 1110486"/>
                <a:gd name="connsiteX10" fmla="*/ 729087 w 1194702"/>
                <a:gd name="connsiteY10" fmla="*/ 305477 h 1110486"/>
                <a:gd name="connsiteX11" fmla="*/ 748722 w 1194702"/>
                <a:gd name="connsiteY11" fmla="*/ 302672 h 1110486"/>
                <a:gd name="connsiteX12" fmla="*/ 748722 w 1194702"/>
                <a:gd name="connsiteY12" fmla="*/ 86694 h 1110486"/>
                <a:gd name="connsiteX13" fmla="*/ 950675 w 1194702"/>
                <a:gd name="connsiteY13" fmla="*/ 86694 h 1110486"/>
                <a:gd name="connsiteX14" fmla="*/ 950675 w 1194702"/>
                <a:gd name="connsiteY14" fmla="*/ 297063 h 1110486"/>
                <a:gd name="connsiteX15" fmla="*/ 1001164 w 1194702"/>
                <a:gd name="connsiteY15" fmla="*/ 294258 h 1110486"/>
                <a:gd name="connsiteX16" fmla="*/ 1001164 w 1194702"/>
                <a:gd name="connsiteY16" fmla="*/ 170842 h 1110486"/>
                <a:gd name="connsiteX17" fmla="*/ 1147019 w 1194702"/>
                <a:gd name="connsiteY17" fmla="*/ 170842 h 1110486"/>
                <a:gd name="connsiteX18" fmla="*/ 1161043 w 1194702"/>
                <a:gd name="connsiteY18" fmla="*/ 496211 h 1110486"/>
                <a:gd name="connsiteX19" fmla="*/ 1189092 w 1194702"/>
                <a:gd name="connsiteY19" fmla="*/ 515845 h 1110486"/>
                <a:gd name="connsiteX20" fmla="*/ 1194702 w 1194702"/>
                <a:gd name="connsiteY20" fmla="*/ 855239 h 1110486"/>
                <a:gd name="connsiteX21" fmla="*/ 1020798 w 1194702"/>
                <a:gd name="connsiteY21" fmla="*/ 1059997 h 1110486"/>
                <a:gd name="connsiteX22" fmla="*/ 1020798 w 1194702"/>
                <a:gd name="connsiteY22" fmla="*/ 1102071 h 1110486"/>
                <a:gd name="connsiteX23" fmla="*/ 451402 w 1194702"/>
                <a:gd name="connsiteY23" fmla="*/ 1110486 h 1110486"/>
                <a:gd name="connsiteX0" fmla="*/ 451402 w 1194702"/>
                <a:gd name="connsiteY0" fmla="*/ 1124506 h 1124506"/>
                <a:gd name="connsiteX1" fmla="*/ 11031 w 1194702"/>
                <a:gd name="connsiteY1" fmla="*/ 569134 h 1124506"/>
                <a:gd name="connsiteX2" fmla="*/ 207375 w 1194702"/>
                <a:gd name="connsiteY2" fmla="*/ 428889 h 1124506"/>
                <a:gd name="connsiteX3" fmla="*/ 313961 w 1194702"/>
                <a:gd name="connsiteY3" fmla="*/ 538280 h 1124506"/>
                <a:gd name="connsiteX4" fmla="*/ 316766 w 1194702"/>
                <a:gd name="connsiteY4" fmla="*/ 184862 h 1124506"/>
                <a:gd name="connsiteX5" fmla="*/ 496280 w 1194702"/>
                <a:gd name="connsiteY5" fmla="*/ 184862 h 1124506"/>
                <a:gd name="connsiteX6" fmla="*/ 496280 w 1194702"/>
                <a:gd name="connsiteY6" fmla="*/ 319497 h 1124506"/>
                <a:gd name="connsiteX7" fmla="*/ 527134 w 1194702"/>
                <a:gd name="connsiteY7" fmla="*/ 319497 h 1124506"/>
                <a:gd name="connsiteX8" fmla="*/ 527134 w 1194702"/>
                <a:gd name="connsiteY8" fmla="*/ 168032 h 1124506"/>
                <a:gd name="connsiteX9" fmla="*/ 723478 w 1194702"/>
                <a:gd name="connsiteY9" fmla="*/ 137178 h 1124506"/>
                <a:gd name="connsiteX10" fmla="*/ 729087 w 1194702"/>
                <a:gd name="connsiteY10" fmla="*/ 319497 h 1124506"/>
                <a:gd name="connsiteX11" fmla="*/ 748722 w 1194702"/>
                <a:gd name="connsiteY11" fmla="*/ 316692 h 1124506"/>
                <a:gd name="connsiteX12" fmla="*/ 748722 w 1194702"/>
                <a:gd name="connsiteY12" fmla="*/ 100714 h 1124506"/>
                <a:gd name="connsiteX13" fmla="*/ 950675 w 1194702"/>
                <a:gd name="connsiteY13" fmla="*/ 100714 h 1124506"/>
                <a:gd name="connsiteX14" fmla="*/ 950675 w 1194702"/>
                <a:gd name="connsiteY14" fmla="*/ 311083 h 1124506"/>
                <a:gd name="connsiteX15" fmla="*/ 1001164 w 1194702"/>
                <a:gd name="connsiteY15" fmla="*/ 308278 h 1124506"/>
                <a:gd name="connsiteX16" fmla="*/ 1001164 w 1194702"/>
                <a:gd name="connsiteY16" fmla="*/ 184862 h 1124506"/>
                <a:gd name="connsiteX17" fmla="*/ 1147019 w 1194702"/>
                <a:gd name="connsiteY17" fmla="*/ 184862 h 1124506"/>
                <a:gd name="connsiteX18" fmla="*/ 1161043 w 1194702"/>
                <a:gd name="connsiteY18" fmla="*/ 510231 h 1124506"/>
                <a:gd name="connsiteX19" fmla="*/ 1189092 w 1194702"/>
                <a:gd name="connsiteY19" fmla="*/ 529865 h 1124506"/>
                <a:gd name="connsiteX20" fmla="*/ 1194702 w 1194702"/>
                <a:gd name="connsiteY20" fmla="*/ 869259 h 1124506"/>
                <a:gd name="connsiteX21" fmla="*/ 1020798 w 1194702"/>
                <a:gd name="connsiteY21" fmla="*/ 1074017 h 1124506"/>
                <a:gd name="connsiteX22" fmla="*/ 1020798 w 1194702"/>
                <a:gd name="connsiteY22" fmla="*/ 1116091 h 1124506"/>
                <a:gd name="connsiteX23" fmla="*/ 451402 w 1194702"/>
                <a:gd name="connsiteY23" fmla="*/ 1124506 h 1124506"/>
                <a:gd name="connsiteX0" fmla="*/ 451402 w 1194702"/>
                <a:gd name="connsiteY0" fmla="*/ 1141340 h 1141340"/>
                <a:gd name="connsiteX1" fmla="*/ 11031 w 1194702"/>
                <a:gd name="connsiteY1" fmla="*/ 585968 h 1141340"/>
                <a:gd name="connsiteX2" fmla="*/ 207375 w 1194702"/>
                <a:gd name="connsiteY2" fmla="*/ 445723 h 1141340"/>
                <a:gd name="connsiteX3" fmla="*/ 313961 w 1194702"/>
                <a:gd name="connsiteY3" fmla="*/ 555114 h 1141340"/>
                <a:gd name="connsiteX4" fmla="*/ 316766 w 1194702"/>
                <a:gd name="connsiteY4" fmla="*/ 201696 h 1141340"/>
                <a:gd name="connsiteX5" fmla="*/ 496280 w 1194702"/>
                <a:gd name="connsiteY5" fmla="*/ 201696 h 1141340"/>
                <a:gd name="connsiteX6" fmla="*/ 496280 w 1194702"/>
                <a:gd name="connsiteY6" fmla="*/ 336331 h 1141340"/>
                <a:gd name="connsiteX7" fmla="*/ 527134 w 1194702"/>
                <a:gd name="connsiteY7" fmla="*/ 336331 h 1141340"/>
                <a:gd name="connsiteX8" fmla="*/ 524329 w 1194702"/>
                <a:gd name="connsiteY8" fmla="*/ 154012 h 1141340"/>
                <a:gd name="connsiteX9" fmla="*/ 723478 w 1194702"/>
                <a:gd name="connsiteY9" fmla="*/ 154012 h 1141340"/>
                <a:gd name="connsiteX10" fmla="*/ 729087 w 1194702"/>
                <a:gd name="connsiteY10" fmla="*/ 336331 h 1141340"/>
                <a:gd name="connsiteX11" fmla="*/ 748722 w 1194702"/>
                <a:gd name="connsiteY11" fmla="*/ 333526 h 1141340"/>
                <a:gd name="connsiteX12" fmla="*/ 748722 w 1194702"/>
                <a:gd name="connsiteY12" fmla="*/ 117548 h 1141340"/>
                <a:gd name="connsiteX13" fmla="*/ 950675 w 1194702"/>
                <a:gd name="connsiteY13" fmla="*/ 117548 h 1141340"/>
                <a:gd name="connsiteX14" fmla="*/ 950675 w 1194702"/>
                <a:gd name="connsiteY14" fmla="*/ 327917 h 1141340"/>
                <a:gd name="connsiteX15" fmla="*/ 1001164 w 1194702"/>
                <a:gd name="connsiteY15" fmla="*/ 325112 h 1141340"/>
                <a:gd name="connsiteX16" fmla="*/ 1001164 w 1194702"/>
                <a:gd name="connsiteY16" fmla="*/ 201696 h 1141340"/>
                <a:gd name="connsiteX17" fmla="*/ 1147019 w 1194702"/>
                <a:gd name="connsiteY17" fmla="*/ 201696 h 1141340"/>
                <a:gd name="connsiteX18" fmla="*/ 1161043 w 1194702"/>
                <a:gd name="connsiteY18" fmla="*/ 527065 h 1141340"/>
                <a:gd name="connsiteX19" fmla="*/ 1189092 w 1194702"/>
                <a:gd name="connsiteY19" fmla="*/ 546699 h 1141340"/>
                <a:gd name="connsiteX20" fmla="*/ 1194702 w 1194702"/>
                <a:gd name="connsiteY20" fmla="*/ 886093 h 1141340"/>
                <a:gd name="connsiteX21" fmla="*/ 1020798 w 1194702"/>
                <a:gd name="connsiteY21" fmla="*/ 1090851 h 1141340"/>
                <a:gd name="connsiteX22" fmla="*/ 1020798 w 1194702"/>
                <a:gd name="connsiteY22" fmla="*/ 1132925 h 1141340"/>
                <a:gd name="connsiteX23" fmla="*/ 451402 w 1194702"/>
                <a:gd name="connsiteY23" fmla="*/ 1141340 h 1141340"/>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4702" h="1104142">
                  <a:moveTo>
                    <a:pt x="451402" y="1104142"/>
                  </a:moveTo>
                  <a:cubicBezTo>
                    <a:pt x="287783" y="958287"/>
                    <a:pt x="157821" y="733894"/>
                    <a:pt x="11031" y="548770"/>
                  </a:cubicBezTo>
                  <a:cubicBezTo>
                    <a:pt x="-46937" y="471168"/>
                    <a:pt x="139122" y="340272"/>
                    <a:pt x="207375" y="408525"/>
                  </a:cubicBezTo>
                  <a:lnTo>
                    <a:pt x="313961" y="517916"/>
                  </a:lnTo>
                  <a:lnTo>
                    <a:pt x="316766" y="164498"/>
                  </a:lnTo>
                  <a:cubicBezTo>
                    <a:pt x="312091" y="15838"/>
                    <a:pt x="500955" y="52301"/>
                    <a:pt x="496280" y="164498"/>
                  </a:cubicBezTo>
                  <a:lnTo>
                    <a:pt x="496280" y="299133"/>
                  </a:lnTo>
                  <a:lnTo>
                    <a:pt x="527134" y="299133"/>
                  </a:lnTo>
                  <a:lnTo>
                    <a:pt x="524329" y="116814"/>
                  </a:lnTo>
                  <a:cubicBezTo>
                    <a:pt x="523394" y="-31846"/>
                    <a:pt x="721608" y="-45870"/>
                    <a:pt x="723478" y="116814"/>
                  </a:cubicBezTo>
                  <a:lnTo>
                    <a:pt x="729087" y="299133"/>
                  </a:lnTo>
                  <a:lnTo>
                    <a:pt x="748722" y="296328"/>
                  </a:lnTo>
                  <a:lnTo>
                    <a:pt x="748722" y="80350"/>
                  </a:lnTo>
                  <a:cubicBezTo>
                    <a:pt x="745918" y="-12212"/>
                    <a:pt x="950675" y="-37456"/>
                    <a:pt x="950675" y="80350"/>
                  </a:cubicBezTo>
                  <a:lnTo>
                    <a:pt x="950675" y="290719"/>
                  </a:lnTo>
                  <a:lnTo>
                    <a:pt x="1001164" y="287914"/>
                  </a:lnTo>
                  <a:lnTo>
                    <a:pt x="1001164" y="164498"/>
                  </a:lnTo>
                  <a:cubicBezTo>
                    <a:pt x="1002098" y="85960"/>
                    <a:pt x="1143280" y="94375"/>
                    <a:pt x="1147019" y="164498"/>
                  </a:cubicBezTo>
                  <a:lnTo>
                    <a:pt x="1161043" y="489867"/>
                  </a:lnTo>
                  <a:lnTo>
                    <a:pt x="1189092" y="509501"/>
                  </a:lnTo>
                  <a:lnTo>
                    <a:pt x="1194702" y="848895"/>
                  </a:lnTo>
                  <a:cubicBezTo>
                    <a:pt x="1187223" y="950807"/>
                    <a:pt x="1087181" y="1010644"/>
                    <a:pt x="1020798" y="1053653"/>
                  </a:cubicBezTo>
                  <a:lnTo>
                    <a:pt x="1020798" y="1095727"/>
                  </a:lnTo>
                  <a:lnTo>
                    <a:pt x="451402" y="1104142"/>
                  </a:lnTo>
                  <a:close/>
                </a:path>
              </a:pathLst>
            </a:custGeom>
            <a:solidFill>
              <a:srgbClr val="F0A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5062859" y="6131529"/>
              <a:ext cx="718056" cy="15988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矩形 35"/>
            <p:cNvSpPr/>
            <p:nvPr/>
          </p:nvSpPr>
          <p:spPr>
            <a:xfrm>
              <a:off x="5009566" y="6291408"/>
              <a:ext cx="835861" cy="2790274"/>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7" name="Freeform 22"/>
          <p:cNvSpPr>
            <a:spLocks noEditPoints="1"/>
          </p:cNvSpPr>
          <p:nvPr/>
        </p:nvSpPr>
        <p:spPr bwMode="auto">
          <a:xfrm>
            <a:off x="8217688" y="2585749"/>
            <a:ext cx="1572343" cy="1565337"/>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 name="组合 37"/>
          <p:cNvGrpSpPr/>
          <p:nvPr/>
        </p:nvGrpSpPr>
        <p:grpSpPr>
          <a:xfrm>
            <a:off x="8387901" y="3545257"/>
            <a:ext cx="949496" cy="3312741"/>
            <a:chOff x="4681579" y="5027387"/>
            <a:chExt cx="1194702" cy="4168255"/>
          </a:xfrm>
        </p:grpSpPr>
        <p:sp>
          <p:nvSpPr>
            <p:cNvPr id="39" name="任意多边形 38"/>
            <p:cNvSpPr/>
            <p:nvPr/>
          </p:nvSpPr>
          <p:spPr>
            <a:xfrm>
              <a:off x="4681579" y="5027387"/>
              <a:ext cx="1194702" cy="1104142"/>
            </a:xfrm>
            <a:custGeom>
              <a:avLst/>
              <a:gdLst>
                <a:gd name="connsiteX0" fmla="*/ 440371 w 1183671"/>
                <a:gd name="connsiteY0" fmla="*/ 1023792 h 1023792"/>
                <a:gd name="connsiteX1" fmla="*/ 0 w 1183671"/>
                <a:gd name="connsiteY1" fmla="*/ 468420 h 1023792"/>
                <a:gd name="connsiteX2" fmla="*/ 196344 w 1183671"/>
                <a:gd name="connsiteY2" fmla="*/ 328175 h 1023792"/>
                <a:gd name="connsiteX3" fmla="*/ 302930 w 1183671"/>
                <a:gd name="connsiteY3" fmla="*/ 437566 h 1023792"/>
                <a:gd name="connsiteX4" fmla="*/ 305735 w 1183671"/>
                <a:gd name="connsiteY4" fmla="*/ 84148 h 1023792"/>
                <a:gd name="connsiteX5" fmla="*/ 485249 w 1183671"/>
                <a:gd name="connsiteY5" fmla="*/ 84148 h 1023792"/>
                <a:gd name="connsiteX6" fmla="*/ 485249 w 1183671"/>
                <a:gd name="connsiteY6" fmla="*/ 218783 h 1023792"/>
                <a:gd name="connsiteX7" fmla="*/ 516103 w 1183671"/>
                <a:gd name="connsiteY7" fmla="*/ 218783 h 1023792"/>
                <a:gd name="connsiteX8" fmla="*/ 516103 w 1183671"/>
                <a:gd name="connsiteY8" fmla="*/ 67318 h 1023792"/>
                <a:gd name="connsiteX9" fmla="*/ 706837 w 1183671"/>
                <a:gd name="connsiteY9" fmla="*/ 67318 h 1023792"/>
                <a:gd name="connsiteX10" fmla="*/ 718056 w 1183671"/>
                <a:gd name="connsiteY10" fmla="*/ 218783 h 1023792"/>
                <a:gd name="connsiteX11" fmla="*/ 737691 w 1183671"/>
                <a:gd name="connsiteY11" fmla="*/ 215978 h 1023792"/>
                <a:gd name="connsiteX12" fmla="*/ 737691 w 1183671"/>
                <a:gd name="connsiteY12" fmla="*/ 0 h 1023792"/>
                <a:gd name="connsiteX13" fmla="*/ 939644 w 1183671"/>
                <a:gd name="connsiteY13" fmla="*/ 0 h 1023792"/>
                <a:gd name="connsiteX14" fmla="*/ 939644 w 1183671"/>
                <a:gd name="connsiteY14" fmla="*/ 210369 h 1023792"/>
                <a:gd name="connsiteX15" fmla="*/ 990133 w 1183671"/>
                <a:gd name="connsiteY15" fmla="*/ 207564 h 1023792"/>
                <a:gd name="connsiteX16" fmla="*/ 990133 w 1183671"/>
                <a:gd name="connsiteY16" fmla="*/ 84148 h 1023792"/>
                <a:gd name="connsiteX17" fmla="*/ 1135988 w 1183671"/>
                <a:gd name="connsiteY17" fmla="*/ 84148 h 1023792"/>
                <a:gd name="connsiteX18" fmla="*/ 1150012 w 1183671"/>
                <a:gd name="connsiteY18" fmla="*/ 409517 h 1023792"/>
                <a:gd name="connsiteX19" fmla="*/ 1178061 w 1183671"/>
                <a:gd name="connsiteY19" fmla="*/ 429151 h 1023792"/>
                <a:gd name="connsiteX20" fmla="*/ 1183671 w 1183671"/>
                <a:gd name="connsiteY20" fmla="*/ 768545 h 1023792"/>
                <a:gd name="connsiteX21" fmla="*/ 1009767 w 1183671"/>
                <a:gd name="connsiteY21" fmla="*/ 973303 h 1023792"/>
                <a:gd name="connsiteX22" fmla="*/ 1009767 w 1183671"/>
                <a:gd name="connsiteY22" fmla="*/ 1015377 h 1023792"/>
                <a:gd name="connsiteX23" fmla="*/ 440371 w 1183671"/>
                <a:gd name="connsiteY23" fmla="*/ 1023792 h 1023792"/>
                <a:gd name="connsiteX0" fmla="*/ 445288 w 1188588"/>
                <a:gd name="connsiteY0" fmla="*/ 1023792 h 1023792"/>
                <a:gd name="connsiteX1" fmla="*/ 4917 w 1188588"/>
                <a:gd name="connsiteY1" fmla="*/ 468420 h 1023792"/>
                <a:gd name="connsiteX2" fmla="*/ 201261 w 1188588"/>
                <a:gd name="connsiteY2" fmla="*/ 328175 h 1023792"/>
                <a:gd name="connsiteX3" fmla="*/ 307847 w 1188588"/>
                <a:gd name="connsiteY3" fmla="*/ 437566 h 1023792"/>
                <a:gd name="connsiteX4" fmla="*/ 310652 w 1188588"/>
                <a:gd name="connsiteY4" fmla="*/ 84148 h 1023792"/>
                <a:gd name="connsiteX5" fmla="*/ 490166 w 1188588"/>
                <a:gd name="connsiteY5" fmla="*/ 84148 h 1023792"/>
                <a:gd name="connsiteX6" fmla="*/ 490166 w 1188588"/>
                <a:gd name="connsiteY6" fmla="*/ 218783 h 1023792"/>
                <a:gd name="connsiteX7" fmla="*/ 521020 w 1188588"/>
                <a:gd name="connsiteY7" fmla="*/ 218783 h 1023792"/>
                <a:gd name="connsiteX8" fmla="*/ 521020 w 1188588"/>
                <a:gd name="connsiteY8" fmla="*/ 67318 h 1023792"/>
                <a:gd name="connsiteX9" fmla="*/ 711754 w 1188588"/>
                <a:gd name="connsiteY9" fmla="*/ 67318 h 1023792"/>
                <a:gd name="connsiteX10" fmla="*/ 722973 w 1188588"/>
                <a:gd name="connsiteY10" fmla="*/ 218783 h 1023792"/>
                <a:gd name="connsiteX11" fmla="*/ 742608 w 1188588"/>
                <a:gd name="connsiteY11" fmla="*/ 215978 h 1023792"/>
                <a:gd name="connsiteX12" fmla="*/ 742608 w 1188588"/>
                <a:gd name="connsiteY12" fmla="*/ 0 h 1023792"/>
                <a:gd name="connsiteX13" fmla="*/ 944561 w 1188588"/>
                <a:gd name="connsiteY13" fmla="*/ 0 h 1023792"/>
                <a:gd name="connsiteX14" fmla="*/ 944561 w 1188588"/>
                <a:gd name="connsiteY14" fmla="*/ 210369 h 1023792"/>
                <a:gd name="connsiteX15" fmla="*/ 995050 w 1188588"/>
                <a:gd name="connsiteY15" fmla="*/ 207564 h 1023792"/>
                <a:gd name="connsiteX16" fmla="*/ 995050 w 1188588"/>
                <a:gd name="connsiteY16" fmla="*/ 84148 h 1023792"/>
                <a:gd name="connsiteX17" fmla="*/ 1140905 w 1188588"/>
                <a:gd name="connsiteY17" fmla="*/ 84148 h 1023792"/>
                <a:gd name="connsiteX18" fmla="*/ 1154929 w 1188588"/>
                <a:gd name="connsiteY18" fmla="*/ 409517 h 1023792"/>
                <a:gd name="connsiteX19" fmla="*/ 1182978 w 1188588"/>
                <a:gd name="connsiteY19" fmla="*/ 429151 h 1023792"/>
                <a:gd name="connsiteX20" fmla="*/ 1188588 w 1188588"/>
                <a:gd name="connsiteY20" fmla="*/ 768545 h 1023792"/>
                <a:gd name="connsiteX21" fmla="*/ 1014684 w 1188588"/>
                <a:gd name="connsiteY21" fmla="*/ 973303 h 1023792"/>
                <a:gd name="connsiteX22" fmla="*/ 1014684 w 1188588"/>
                <a:gd name="connsiteY22" fmla="*/ 1015377 h 1023792"/>
                <a:gd name="connsiteX23" fmla="*/ 445288 w 1188588"/>
                <a:gd name="connsiteY23" fmla="*/ 1023792 h 1023792"/>
                <a:gd name="connsiteX0" fmla="*/ 445357 w 1188657"/>
                <a:gd name="connsiteY0" fmla="*/ 1023792 h 1023792"/>
                <a:gd name="connsiteX1" fmla="*/ 4986 w 1188657"/>
                <a:gd name="connsiteY1" fmla="*/ 468420 h 1023792"/>
                <a:gd name="connsiteX2" fmla="*/ 201330 w 1188657"/>
                <a:gd name="connsiteY2" fmla="*/ 328175 h 1023792"/>
                <a:gd name="connsiteX3" fmla="*/ 307916 w 1188657"/>
                <a:gd name="connsiteY3" fmla="*/ 437566 h 1023792"/>
                <a:gd name="connsiteX4" fmla="*/ 310721 w 1188657"/>
                <a:gd name="connsiteY4" fmla="*/ 84148 h 1023792"/>
                <a:gd name="connsiteX5" fmla="*/ 490235 w 1188657"/>
                <a:gd name="connsiteY5" fmla="*/ 84148 h 1023792"/>
                <a:gd name="connsiteX6" fmla="*/ 490235 w 1188657"/>
                <a:gd name="connsiteY6" fmla="*/ 218783 h 1023792"/>
                <a:gd name="connsiteX7" fmla="*/ 521089 w 1188657"/>
                <a:gd name="connsiteY7" fmla="*/ 218783 h 1023792"/>
                <a:gd name="connsiteX8" fmla="*/ 521089 w 1188657"/>
                <a:gd name="connsiteY8" fmla="*/ 67318 h 1023792"/>
                <a:gd name="connsiteX9" fmla="*/ 711823 w 1188657"/>
                <a:gd name="connsiteY9" fmla="*/ 67318 h 1023792"/>
                <a:gd name="connsiteX10" fmla="*/ 723042 w 1188657"/>
                <a:gd name="connsiteY10" fmla="*/ 218783 h 1023792"/>
                <a:gd name="connsiteX11" fmla="*/ 742677 w 1188657"/>
                <a:gd name="connsiteY11" fmla="*/ 215978 h 1023792"/>
                <a:gd name="connsiteX12" fmla="*/ 742677 w 1188657"/>
                <a:gd name="connsiteY12" fmla="*/ 0 h 1023792"/>
                <a:gd name="connsiteX13" fmla="*/ 944630 w 1188657"/>
                <a:gd name="connsiteY13" fmla="*/ 0 h 1023792"/>
                <a:gd name="connsiteX14" fmla="*/ 944630 w 1188657"/>
                <a:gd name="connsiteY14" fmla="*/ 210369 h 1023792"/>
                <a:gd name="connsiteX15" fmla="*/ 995119 w 1188657"/>
                <a:gd name="connsiteY15" fmla="*/ 207564 h 1023792"/>
                <a:gd name="connsiteX16" fmla="*/ 995119 w 1188657"/>
                <a:gd name="connsiteY16" fmla="*/ 84148 h 1023792"/>
                <a:gd name="connsiteX17" fmla="*/ 1140974 w 1188657"/>
                <a:gd name="connsiteY17" fmla="*/ 84148 h 1023792"/>
                <a:gd name="connsiteX18" fmla="*/ 1154998 w 1188657"/>
                <a:gd name="connsiteY18" fmla="*/ 409517 h 1023792"/>
                <a:gd name="connsiteX19" fmla="*/ 1183047 w 1188657"/>
                <a:gd name="connsiteY19" fmla="*/ 429151 h 1023792"/>
                <a:gd name="connsiteX20" fmla="*/ 1188657 w 1188657"/>
                <a:gd name="connsiteY20" fmla="*/ 768545 h 1023792"/>
                <a:gd name="connsiteX21" fmla="*/ 1014753 w 1188657"/>
                <a:gd name="connsiteY21" fmla="*/ 973303 h 1023792"/>
                <a:gd name="connsiteX22" fmla="*/ 1014753 w 1188657"/>
                <a:gd name="connsiteY22" fmla="*/ 1015377 h 1023792"/>
                <a:gd name="connsiteX23" fmla="*/ 445357 w 1188657"/>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37938 h 1037938"/>
                <a:gd name="connsiteX1" fmla="*/ 11031 w 1194702"/>
                <a:gd name="connsiteY1" fmla="*/ 482566 h 1037938"/>
                <a:gd name="connsiteX2" fmla="*/ 207375 w 1194702"/>
                <a:gd name="connsiteY2" fmla="*/ 342321 h 1037938"/>
                <a:gd name="connsiteX3" fmla="*/ 313961 w 1194702"/>
                <a:gd name="connsiteY3" fmla="*/ 451712 h 1037938"/>
                <a:gd name="connsiteX4" fmla="*/ 316766 w 1194702"/>
                <a:gd name="connsiteY4" fmla="*/ 98294 h 1037938"/>
                <a:gd name="connsiteX5" fmla="*/ 496280 w 1194702"/>
                <a:gd name="connsiteY5" fmla="*/ 98294 h 1037938"/>
                <a:gd name="connsiteX6" fmla="*/ 496280 w 1194702"/>
                <a:gd name="connsiteY6" fmla="*/ 232929 h 1037938"/>
                <a:gd name="connsiteX7" fmla="*/ 527134 w 1194702"/>
                <a:gd name="connsiteY7" fmla="*/ 232929 h 1037938"/>
                <a:gd name="connsiteX8" fmla="*/ 527134 w 1194702"/>
                <a:gd name="connsiteY8" fmla="*/ 81464 h 1037938"/>
                <a:gd name="connsiteX9" fmla="*/ 717868 w 1194702"/>
                <a:gd name="connsiteY9" fmla="*/ 81464 h 1037938"/>
                <a:gd name="connsiteX10" fmla="*/ 729087 w 1194702"/>
                <a:gd name="connsiteY10" fmla="*/ 232929 h 1037938"/>
                <a:gd name="connsiteX11" fmla="*/ 748722 w 1194702"/>
                <a:gd name="connsiteY11" fmla="*/ 230124 h 1037938"/>
                <a:gd name="connsiteX12" fmla="*/ 748722 w 1194702"/>
                <a:gd name="connsiteY12" fmla="*/ 14146 h 1037938"/>
                <a:gd name="connsiteX13" fmla="*/ 950675 w 1194702"/>
                <a:gd name="connsiteY13" fmla="*/ 14146 h 1037938"/>
                <a:gd name="connsiteX14" fmla="*/ 950675 w 1194702"/>
                <a:gd name="connsiteY14" fmla="*/ 224515 h 1037938"/>
                <a:gd name="connsiteX15" fmla="*/ 1001164 w 1194702"/>
                <a:gd name="connsiteY15" fmla="*/ 221710 h 1037938"/>
                <a:gd name="connsiteX16" fmla="*/ 1001164 w 1194702"/>
                <a:gd name="connsiteY16" fmla="*/ 98294 h 1037938"/>
                <a:gd name="connsiteX17" fmla="*/ 1147019 w 1194702"/>
                <a:gd name="connsiteY17" fmla="*/ 98294 h 1037938"/>
                <a:gd name="connsiteX18" fmla="*/ 1161043 w 1194702"/>
                <a:gd name="connsiteY18" fmla="*/ 423663 h 1037938"/>
                <a:gd name="connsiteX19" fmla="*/ 1189092 w 1194702"/>
                <a:gd name="connsiteY19" fmla="*/ 443297 h 1037938"/>
                <a:gd name="connsiteX20" fmla="*/ 1194702 w 1194702"/>
                <a:gd name="connsiteY20" fmla="*/ 782691 h 1037938"/>
                <a:gd name="connsiteX21" fmla="*/ 1020798 w 1194702"/>
                <a:gd name="connsiteY21" fmla="*/ 987449 h 1037938"/>
                <a:gd name="connsiteX22" fmla="*/ 1020798 w 1194702"/>
                <a:gd name="connsiteY22" fmla="*/ 1029523 h 1037938"/>
                <a:gd name="connsiteX23" fmla="*/ 451402 w 1194702"/>
                <a:gd name="connsiteY23" fmla="*/ 1037938 h 1037938"/>
                <a:gd name="connsiteX0" fmla="*/ 451402 w 1194702"/>
                <a:gd name="connsiteY0" fmla="*/ 1064930 h 1064930"/>
                <a:gd name="connsiteX1" fmla="*/ 11031 w 1194702"/>
                <a:gd name="connsiteY1" fmla="*/ 509558 h 1064930"/>
                <a:gd name="connsiteX2" fmla="*/ 207375 w 1194702"/>
                <a:gd name="connsiteY2" fmla="*/ 369313 h 1064930"/>
                <a:gd name="connsiteX3" fmla="*/ 313961 w 1194702"/>
                <a:gd name="connsiteY3" fmla="*/ 478704 h 1064930"/>
                <a:gd name="connsiteX4" fmla="*/ 316766 w 1194702"/>
                <a:gd name="connsiteY4" fmla="*/ 125286 h 1064930"/>
                <a:gd name="connsiteX5" fmla="*/ 496280 w 1194702"/>
                <a:gd name="connsiteY5" fmla="*/ 125286 h 1064930"/>
                <a:gd name="connsiteX6" fmla="*/ 496280 w 1194702"/>
                <a:gd name="connsiteY6" fmla="*/ 259921 h 1064930"/>
                <a:gd name="connsiteX7" fmla="*/ 527134 w 1194702"/>
                <a:gd name="connsiteY7" fmla="*/ 259921 h 1064930"/>
                <a:gd name="connsiteX8" fmla="*/ 527134 w 1194702"/>
                <a:gd name="connsiteY8" fmla="*/ 108456 h 1064930"/>
                <a:gd name="connsiteX9" fmla="*/ 717868 w 1194702"/>
                <a:gd name="connsiteY9" fmla="*/ 108456 h 1064930"/>
                <a:gd name="connsiteX10" fmla="*/ 729087 w 1194702"/>
                <a:gd name="connsiteY10" fmla="*/ 259921 h 1064930"/>
                <a:gd name="connsiteX11" fmla="*/ 748722 w 1194702"/>
                <a:gd name="connsiteY11" fmla="*/ 257116 h 1064930"/>
                <a:gd name="connsiteX12" fmla="*/ 748722 w 1194702"/>
                <a:gd name="connsiteY12" fmla="*/ 41138 h 1064930"/>
                <a:gd name="connsiteX13" fmla="*/ 950675 w 1194702"/>
                <a:gd name="connsiteY13" fmla="*/ 41138 h 1064930"/>
                <a:gd name="connsiteX14" fmla="*/ 950675 w 1194702"/>
                <a:gd name="connsiteY14" fmla="*/ 251507 h 1064930"/>
                <a:gd name="connsiteX15" fmla="*/ 1001164 w 1194702"/>
                <a:gd name="connsiteY15" fmla="*/ 248702 h 1064930"/>
                <a:gd name="connsiteX16" fmla="*/ 1001164 w 1194702"/>
                <a:gd name="connsiteY16" fmla="*/ 125286 h 1064930"/>
                <a:gd name="connsiteX17" fmla="*/ 1147019 w 1194702"/>
                <a:gd name="connsiteY17" fmla="*/ 125286 h 1064930"/>
                <a:gd name="connsiteX18" fmla="*/ 1161043 w 1194702"/>
                <a:gd name="connsiteY18" fmla="*/ 450655 h 1064930"/>
                <a:gd name="connsiteX19" fmla="*/ 1189092 w 1194702"/>
                <a:gd name="connsiteY19" fmla="*/ 470289 h 1064930"/>
                <a:gd name="connsiteX20" fmla="*/ 1194702 w 1194702"/>
                <a:gd name="connsiteY20" fmla="*/ 809683 h 1064930"/>
                <a:gd name="connsiteX21" fmla="*/ 1020798 w 1194702"/>
                <a:gd name="connsiteY21" fmla="*/ 1014441 h 1064930"/>
                <a:gd name="connsiteX22" fmla="*/ 1020798 w 1194702"/>
                <a:gd name="connsiteY22" fmla="*/ 1056515 h 1064930"/>
                <a:gd name="connsiteX23" fmla="*/ 451402 w 1194702"/>
                <a:gd name="connsiteY23" fmla="*/ 1064930 h 1064930"/>
                <a:gd name="connsiteX0" fmla="*/ 451402 w 1194702"/>
                <a:gd name="connsiteY0" fmla="*/ 1110486 h 1110486"/>
                <a:gd name="connsiteX1" fmla="*/ 11031 w 1194702"/>
                <a:gd name="connsiteY1" fmla="*/ 555114 h 1110486"/>
                <a:gd name="connsiteX2" fmla="*/ 207375 w 1194702"/>
                <a:gd name="connsiteY2" fmla="*/ 414869 h 1110486"/>
                <a:gd name="connsiteX3" fmla="*/ 313961 w 1194702"/>
                <a:gd name="connsiteY3" fmla="*/ 524260 h 1110486"/>
                <a:gd name="connsiteX4" fmla="*/ 316766 w 1194702"/>
                <a:gd name="connsiteY4" fmla="*/ 170842 h 1110486"/>
                <a:gd name="connsiteX5" fmla="*/ 496280 w 1194702"/>
                <a:gd name="connsiteY5" fmla="*/ 170842 h 1110486"/>
                <a:gd name="connsiteX6" fmla="*/ 496280 w 1194702"/>
                <a:gd name="connsiteY6" fmla="*/ 305477 h 1110486"/>
                <a:gd name="connsiteX7" fmla="*/ 527134 w 1194702"/>
                <a:gd name="connsiteY7" fmla="*/ 305477 h 1110486"/>
                <a:gd name="connsiteX8" fmla="*/ 527134 w 1194702"/>
                <a:gd name="connsiteY8" fmla="*/ 154012 h 1110486"/>
                <a:gd name="connsiteX9" fmla="*/ 717868 w 1194702"/>
                <a:gd name="connsiteY9" fmla="*/ 154012 h 1110486"/>
                <a:gd name="connsiteX10" fmla="*/ 729087 w 1194702"/>
                <a:gd name="connsiteY10" fmla="*/ 305477 h 1110486"/>
                <a:gd name="connsiteX11" fmla="*/ 748722 w 1194702"/>
                <a:gd name="connsiteY11" fmla="*/ 302672 h 1110486"/>
                <a:gd name="connsiteX12" fmla="*/ 748722 w 1194702"/>
                <a:gd name="connsiteY12" fmla="*/ 86694 h 1110486"/>
                <a:gd name="connsiteX13" fmla="*/ 950675 w 1194702"/>
                <a:gd name="connsiteY13" fmla="*/ 86694 h 1110486"/>
                <a:gd name="connsiteX14" fmla="*/ 950675 w 1194702"/>
                <a:gd name="connsiteY14" fmla="*/ 297063 h 1110486"/>
                <a:gd name="connsiteX15" fmla="*/ 1001164 w 1194702"/>
                <a:gd name="connsiteY15" fmla="*/ 294258 h 1110486"/>
                <a:gd name="connsiteX16" fmla="*/ 1001164 w 1194702"/>
                <a:gd name="connsiteY16" fmla="*/ 170842 h 1110486"/>
                <a:gd name="connsiteX17" fmla="*/ 1147019 w 1194702"/>
                <a:gd name="connsiteY17" fmla="*/ 170842 h 1110486"/>
                <a:gd name="connsiteX18" fmla="*/ 1161043 w 1194702"/>
                <a:gd name="connsiteY18" fmla="*/ 496211 h 1110486"/>
                <a:gd name="connsiteX19" fmla="*/ 1189092 w 1194702"/>
                <a:gd name="connsiteY19" fmla="*/ 515845 h 1110486"/>
                <a:gd name="connsiteX20" fmla="*/ 1194702 w 1194702"/>
                <a:gd name="connsiteY20" fmla="*/ 855239 h 1110486"/>
                <a:gd name="connsiteX21" fmla="*/ 1020798 w 1194702"/>
                <a:gd name="connsiteY21" fmla="*/ 1059997 h 1110486"/>
                <a:gd name="connsiteX22" fmla="*/ 1020798 w 1194702"/>
                <a:gd name="connsiteY22" fmla="*/ 1102071 h 1110486"/>
                <a:gd name="connsiteX23" fmla="*/ 451402 w 1194702"/>
                <a:gd name="connsiteY23" fmla="*/ 1110486 h 1110486"/>
                <a:gd name="connsiteX0" fmla="*/ 451402 w 1194702"/>
                <a:gd name="connsiteY0" fmla="*/ 1124506 h 1124506"/>
                <a:gd name="connsiteX1" fmla="*/ 11031 w 1194702"/>
                <a:gd name="connsiteY1" fmla="*/ 569134 h 1124506"/>
                <a:gd name="connsiteX2" fmla="*/ 207375 w 1194702"/>
                <a:gd name="connsiteY2" fmla="*/ 428889 h 1124506"/>
                <a:gd name="connsiteX3" fmla="*/ 313961 w 1194702"/>
                <a:gd name="connsiteY3" fmla="*/ 538280 h 1124506"/>
                <a:gd name="connsiteX4" fmla="*/ 316766 w 1194702"/>
                <a:gd name="connsiteY4" fmla="*/ 184862 h 1124506"/>
                <a:gd name="connsiteX5" fmla="*/ 496280 w 1194702"/>
                <a:gd name="connsiteY5" fmla="*/ 184862 h 1124506"/>
                <a:gd name="connsiteX6" fmla="*/ 496280 w 1194702"/>
                <a:gd name="connsiteY6" fmla="*/ 319497 h 1124506"/>
                <a:gd name="connsiteX7" fmla="*/ 527134 w 1194702"/>
                <a:gd name="connsiteY7" fmla="*/ 319497 h 1124506"/>
                <a:gd name="connsiteX8" fmla="*/ 527134 w 1194702"/>
                <a:gd name="connsiteY8" fmla="*/ 168032 h 1124506"/>
                <a:gd name="connsiteX9" fmla="*/ 723478 w 1194702"/>
                <a:gd name="connsiteY9" fmla="*/ 137178 h 1124506"/>
                <a:gd name="connsiteX10" fmla="*/ 729087 w 1194702"/>
                <a:gd name="connsiteY10" fmla="*/ 319497 h 1124506"/>
                <a:gd name="connsiteX11" fmla="*/ 748722 w 1194702"/>
                <a:gd name="connsiteY11" fmla="*/ 316692 h 1124506"/>
                <a:gd name="connsiteX12" fmla="*/ 748722 w 1194702"/>
                <a:gd name="connsiteY12" fmla="*/ 100714 h 1124506"/>
                <a:gd name="connsiteX13" fmla="*/ 950675 w 1194702"/>
                <a:gd name="connsiteY13" fmla="*/ 100714 h 1124506"/>
                <a:gd name="connsiteX14" fmla="*/ 950675 w 1194702"/>
                <a:gd name="connsiteY14" fmla="*/ 311083 h 1124506"/>
                <a:gd name="connsiteX15" fmla="*/ 1001164 w 1194702"/>
                <a:gd name="connsiteY15" fmla="*/ 308278 h 1124506"/>
                <a:gd name="connsiteX16" fmla="*/ 1001164 w 1194702"/>
                <a:gd name="connsiteY16" fmla="*/ 184862 h 1124506"/>
                <a:gd name="connsiteX17" fmla="*/ 1147019 w 1194702"/>
                <a:gd name="connsiteY17" fmla="*/ 184862 h 1124506"/>
                <a:gd name="connsiteX18" fmla="*/ 1161043 w 1194702"/>
                <a:gd name="connsiteY18" fmla="*/ 510231 h 1124506"/>
                <a:gd name="connsiteX19" fmla="*/ 1189092 w 1194702"/>
                <a:gd name="connsiteY19" fmla="*/ 529865 h 1124506"/>
                <a:gd name="connsiteX20" fmla="*/ 1194702 w 1194702"/>
                <a:gd name="connsiteY20" fmla="*/ 869259 h 1124506"/>
                <a:gd name="connsiteX21" fmla="*/ 1020798 w 1194702"/>
                <a:gd name="connsiteY21" fmla="*/ 1074017 h 1124506"/>
                <a:gd name="connsiteX22" fmla="*/ 1020798 w 1194702"/>
                <a:gd name="connsiteY22" fmla="*/ 1116091 h 1124506"/>
                <a:gd name="connsiteX23" fmla="*/ 451402 w 1194702"/>
                <a:gd name="connsiteY23" fmla="*/ 1124506 h 1124506"/>
                <a:gd name="connsiteX0" fmla="*/ 451402 w 1194702"/>
                <a:gd name="connsiteY0" fmla="*/ 1141340 h 1141340"/>
                <a:gd name="connsiteX1" fmla="*/ 11031 w 1194702"/>
                <a:gd name="connsiteY1" fmla="*/ 585968 h 1141340"/>
                <a:gd name="connsiteX2" fmla="*/ 207375 w 1194702"/>
                <a:gd name="connsiteY2" fmla="*/ 445723 h 1141340"/>
                <a:gd name="connsiteX3" fmla="*/ 313961 w 1194702"/>
                <a:gd name="connsiteY3" fmla="*/ 555114 h 1141340"/>
                <a:gd name="connsiteX4" fmla="*/ 316766 w 1194702"/>
                <a:gd name="connsiteY4" fmla="*/ 201696 h 1141340"/>
                <a:gd name="connsiteX5" fmla="*/ 496280 w 1194702"/>
                <a:gd name="connsiteY5" fmla="*/ 201696 h 1141340"/>
                <a:gd name="connsiteX6" fmla="*/ 496280 w 1194702"/>
                <a:gd name="connsiteY6" fmla="*/ 336331 h 1141340"/>
                <a:gd name="connsiteX7" fmla="*/ 527134 w 1194702"/>
                <a:gd name="connsiteY7" fmla="*/ 336331 h 1141340"/>
                <a:gd name="connsiteX8" fmla="*/ 524329 w 1194702"/>
                <a:gd name="connsiteY8" fmla="*/ 154012 h 1141340"/>
                <a:gd name="connsiteX9" fmla="*/ 723478 w 1194702"/>
                <a:gd name="connsiteY9" fmla="*/ 154012 h 1141340"/>
                <a:gd name="connsiteX10" fmla="*/ 729087 w 1194702"/>
                <a:gd name="connsiteY10" fmla="*/ 336331 h 1141340"/>
                <a:gd name="connsiteX11" fmla="*/ 748722 w 1194702"/>
                <a:gd name="connsiteY11" fmla="*/ 333526 h 1141340"/>
                <a:gd name="connsiteX12" fmla="*/ 748722 w 1194702"/>
                <a:gd name="connsiteY12" fmla="*/ 117548 h 1141340"/>
                <a:gd name="connsiteX13" fmla="*/ 950675 w 1194702"/>
                <a:gd name="connsiteY13" fmla="*/ 117548 h 1141340"/>
                <a:gd name="connsiteX14" fmla="*/ 950675 w 1194702"/>
                <a:gd name="connsiteY14" fmla="*/ 327917 h 1141340"/>
                <a:gd name="connsiteX15" fmla="*/ 1001164 w 1194702"/>
                <a:gd name="connsiteY15" fmla="*/ 325112 h 1141340"/>
                <a:gd name="connsiteX16" fmla="*/ 1001164 w 1194702"/>
                <a:gd name="connsiteY16" fmla="*/ 201696 h 1141340"/>
                <a:gd name="connsiteX17" fmla="*/ 1147019 w 1194702"/>
                <a:gd name="connsiteY17" fmla="*/ 201696 h 1141340"/>
                <a:gd name="connsiteX18" fmla="*/ 1161043 w 1194702"/>
                <a:gd name="connsiteY18" fmla="*/ 527065 h 1141340"/>
                <a:gd name="connsiteX19" fmla="*/ 1189092 w 1194702"/>
                <a:gd name="connsiteY19" fmla="*/ 546699 h 1141340"/>
                <a:gd name="connsiteX20" fmla="*/ 1194702 w 1194702"/>
                <a:gd name="connsiteY20" fmla="*/ 886093 h 1141340"/>
                <a:gd name="connsiteX21" fmla="*/ 1020798 w 1194702"/>
                <a:gd name="connsiteY21" fmla="*/ 1090851 h 1141340"/>
                <a:gd name="connsiteX22" fmla="*/ 1020798 w 1194702"/>
                <a:gd name="connsiteY22" fmla="*/ 1132925 h 1141340"/>
                <a:gd name="connsiteX23" fmla="*/ 451402 w 1194702"/>
                <a:gd name="connsiteY23" fmla="*/ 1141340 h 1141340"/>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4702" h="1104142">
                  <a:moveTo>
                    <a:pt x="451402" y="1104142"/>
                  </a:moveTo>
                  <a:cubicBezTo>
                    <a:pt x="287783" y="958287"/>
                    <a:pt x="157821" y="733894"/>
                    <a:pt x="11031" y="548770"/>
                  </a:cubicBezTo>
                  <a:cubicBezTo>
                    <a:pt x="-46937" y="471168"/>
                    <a:pt x="139122" y="340272"/>
                    <a:pt x="207375" y="408525"/>
                  </a:cubicBezTo>
                  <a:lnTo>
                    <a:pt x="313961" y="517916"/>
                  </a:lnTo>
                  <a:lnTo>
                    <a:pt x="316766" y="164498"/>
                  </a:lnTo>
                  <a:cubicBezTo>
                    <a:pt x="312091" y="15838"/>
                    <a:pt x="500955" y="52301"/>
                    <a:pt x="496280" y="164498"/>
                  </a:cubicBezTo>
                  <a:lnTo>
                    <a:pt x="496280" y="299133"/>
                  </a:lnTo>
                  <a:lnTo>
                    <a:pt x="527134" y="299133"/>
                  </a:lnTo>
                  <a:lnTo>
                    <a:pt x="524329" y="116814"/>
                  </a:lnTo>
                  <a:cubicBezTo>
                    <a:pt x="523394" y="-31846"/>
                    <a:pt x="721608" y="-45870"/>
                    <a:pt x="723478" y="116814"/>
                  </a:cubicBezTo>
                  <a:lnTo>
                    <a:pt x="729087" y="299133"/>
                  </a:lnTo>
                  <a:lnTo>
                    <a:pt x="748722" y="296328"/>
                  </a:lnTo>
                  <a:lnTo>
                    <a:pt x="748722" y="80350"/>
                  </a:lnTo>
                  <a:cubicBezTo>
                    <a:pt x="745918" y="-12212"/>
                    <a:pt x="950675" y="-37456"/>
                    <a:pt x="950675" y="80350"/>
                  </a:cubicBezTo>
                  <a:lnTo>
                    <a:pt x="950675" y="290719"/>
                  </a:lnTo>
                  <a:lnTo>
                    <a:pt x="1001164" y="287914"/>
                  </a:lnTo>
                  <a:lnTo>
                    <a:pt x="1001164" y="164498"/>
                  </a:lnTo>
                  <a:cubicBezTo>
                    <a:pt x="1002098" y="85960"/>
                    <a:pt x="1143280" y="94375"/>
                    <a:pt x="1147019" y="164498"/>
                  </a:cubicBezTo>
                  <a:lnTo>
                    <a:pt x="1161043" y="489867"/>
                  </a:lnTo>
                  <a:lnTo>
                    <a:pt x="1189092" y="509501"/>
                  </a:lnTo>
                  <a:lnTo>
                    <a:pt x="1194702" y="848895"/>
                  </a:lnTo>
                  <a:cubicBezTo>
                    <a:pt x="1187223" y="950807"/>
                    <a:pt x="1087181" y="1010644"/>
                    <a:pt x="1020798" y="1053653"/>
                  </a:cubicBezTo>
                  <a:lnTo>
                    <a:pt x="1020798" y="1095727"/>
                  </a:lnTo>
                  <a:lnTo>
                    <a:pt x="451402" y="1104142"/>
                  </a:lnTo>
                  <a:close/>
                </a:path>
              </a:pathLst>
            </a:custGeom>
            <a:solidFill>
              <a:srgbClr val="F0A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p:cNvSpPr/>
            <p:nvPr/>
          </p:nvSpPr>
          <p:spPr>
            <a:xfrm>
              <a:off x="5062859" y="6131529"/>
              <a:ext cx="718056" cy="15988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矩形 40"/>
            <p:cNvSpPr/>
            <p:nvPr/>
          </p:nvSpPr>
          <p:spPr>
            <a:xfrm>
              <a:off x="5009565" y="6291407"/>
              <a:ext cx="835861" cy="2904235"/>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 name="组合 41"/>
          <p:cNvGrpSpPr/>
          <p:nvPr/>
        </p:nvGrpSpPr>
        <p:grpSpPr>
          <a:xfrm>
            <a:off x="2809235" y="3087009"/>
            <a:ext cx="1194702" cy="3770991"/>
            <a:chOff x="4681579" y="5027387"/>
            <a:chExt cx="1194702" cy="3770991"/>
          </a:xfrm>
        </p:grpSpPr>
        <p:sp>
          <p:nvSpPr>
            <p:cNvPr id="43" name="任意多边形 42"/>
            <p:cNvSpPr/>
            <p:nvPr/>
          </p:nvSpPr>
          <p:spPr>
            <a:xfrm>
              <a:off x="4681579" y="5027387"/>
              <a:ext cx="1194702" cy="1104142"/>
            </a:xfrm>
            <a:custGeom>
              <a:avLst/>
              <a:gdLst>
                <a:gd name="connsiteX0" fmla="*/ 440371 w 1183671"/>
                <a:gd name="connsiteY0" fmla="*/ 1023792 h 1023792"/>
                <a:gd name="connsiteX1" fmla="*/ 0 w 1183671"/>
                <a:gd name="connsiteY1" fmla="*/ 468420 h 1023792"/>
                <a:gd name="connsiteX2" fmla="*/ 196344 w 1183671"/>
                <a:gd name="connsiteY2" fmla="*/ 328175 h 1023792"/>
                <a:gd name="connsiteX3" fmla="*/ 302930 w 1183671"/>
                <a:gd name="connsiteY3" fmla="*/ 437566 h 1023792"/>
                <a:gd name="connsiteX4" fmla="*/ 305735 w 1183671"/>
                <a:gd name="connsiteY4" fmla="*/ 84148 h 1023792"/>
                <a:gd name="connsiteX5" fmla="*/ 485249 w 1183671"/>
                <a:gd name="connsiteY5" fmla="*/ 84148 h 1023792"/>
                <a:gd name="connsiteX6" fmla="*/ 485249 w 1183671"/>
                <a:gd name="connsiteY6" fmla="*/ 218783 h 1023792"/>
                <a:gd name="connsiteX7" fmla="*/ 516103 w 1183671"/>
                <a:gd name="connsiteY7" fmla="*/ 218783 h 1023792"/>
                <a:gd name="connsiteX8" fmla="*/ 516103 w 1183671"/>
                <a:gd name="connsiteY8" fmla="*/ 67318 h 1023792"/>
                <a:gd name="connsiteX9" fmla="*/ 706837 w 1183671"/>
                <a:gd name="connsiteY9" fmla="*/ 67318 h 1023792"/>
                <a:gd name="connsiteX10" fmla="*/ 718056 w 1183671"/>
                <a:gd name="connsiteY10" fmla="*/ 218783 h 1023792"/>
                <a:gd name="connsiteX11" fmla="*/ 737691 w 1183671"/>
                <a:gd name="connsiteY11" fmla="*/ 215978 h 1023792"/>
                <a:gd name="connsiteX12" fmla="*/ 737691 w 1183671"/>
                <a:gd name="connsiteY12" fmla="*/ 0 h 1023792"/>
                <a:gd name="connsiteX13" fmla="*/ 939644 w 1183671"/>
                <a:gd name="connsiteY13" fmla="*/ 0 h 1023792"/>
                <a:gd name="connsiteX14" fmla="*/ 939644 w 1183671"/>
                <a:gd name="connsiteY14" fmla="*/ 210369 h 1023792"/>
                <a:gd name="connsiteX15" fmla="*/ 990133 w 1183671"/>
                <a:gd name="connsiteY15" fmla="*/ 207564 h 1023792"/>
                <a:gd name="connsiteX16" fmla="*/ 990133 w 1183671"/>
                <a:gd name="connsiteY16" fmla="*/ 84148 h 1023792"/>
                <a:gd name="connsiteX17" fmla="*/ 1135988 w 1183671"/>
                <a:gd name="connsiteY17" fmla="*/ 84148 h 1023792"/>
                <a:gd name="connsiteX18" fmla="*/ 1150012 w 1183671"/>
                <a:gd name="connsiteY18" fmla="*/ 409517 h 1023792"/>
                <a:gd name="connsiteX19" fmla="*/ 1178061 w 1183671"/>
                <a:gd name="connsiteY19" fmla="*/ 429151 h 1023792"/>
                <a:gd name="connsiteX20" fmla="*/ 1183671 w 1183671"/>
                <a:gd name="connsiteY20" fmla="*/ 768545 h 1023792"/>
                <a:gd name="connsiteX21" fmla="*/ 1009767 w 1183671"/>
                <a:gd name="connsiteY21" fmla="*/ 973303 h 1023792"/>
                <a:gd name="connsiteX22" fmla="*/ 1009767 w 1183671"/>
                <a:gd name="connsiteY22" fmla="*/ 1015377 h 1023792"/>
                <a:gd name="connsiteX23" fmla="*/ 440371 w 1183671"/>
                <a:gd name="connsiteY23" fmla="*/ 1023792 h 1023792"/>
                <a:gd name="connsiteX0" fmla="*/ 445288 w 1188588"/>
                <a:gd name="connsiteY0" fmla="*/ 1023792 h 1023792"/>
                <a:gd name="connsiteX1" fmla="*/ 4917 w 1188588"/>
                <a:gd name="connsiteY1" fmla="*/ 468420 h 1023792"/>
                <a:gd name="connsiteX2" fmla="*/ 201261 w 1188588"/>
                <a:gd name="connsiteY2" fmla="*/ 328175 h 1023792"/>
                <a:gd name="connsiteX3" fmla="*/ 307847 w 1188588"/>
                <a:gd name="connsiteY3" fmla="*/ 437566 h 1023792"/>
                <a:gd name="connsiteX4" fmla="*/ 310652 w 1188588"/>
                <a:gd name="connsiteY4" fmla="*/ 84148 h 1023792"/>
                <a:gd name="connsiteX5" fmla="*/ 490166 w 1188588"/>
                <a:gd name="connsiteY5" fmla="*/ 84148 h 1023792"/>
                <a:gd name="connsiteX6" fmla="*/ 490166 w 1188588"/>
                <a:gd name="connsiteY6" fmla="*/ 218783 h 1023792"/>
                <a:gd name="connsiteX7" fmla="*/ 521020 w 1188588"/>
                <a:gd name="connsiteY7" fmla="*/ 218783 h 1023792"/>
                <a:gd name="connsiteX8" fmla="*/ 521020 w 1188588"/>
                <a:gd name="connsiteY8" fmla="*/ 67318 h 1023792"/>
                <a:gd name="connsiteX9" fmla="*/ 711754 w 1188588"/>
                <a:gd name="connsiteY9" fmla="*/ 67318 h 1023792"/>
                <a:gd name="connsiteX10" fmla="*/ 722973 w 1188588"/>
                <a:gd name="connsiteY10" fmla="*/ 218783 h 1023792"/>
                <a:gd name="connsiteX11" fmla="*/ 742608 w 1188588"/>
                <a:gd name="connsiteY11" fmla="*/ 215978 h 1023792"/>
                <a:gd name="connsiteX12" fmla="*/ 742608 w 1188588"/>
                <a:gd name="connsiteY12" fmla="*/ 0 h 1023792"/>
                <a:gd name="connsiteX13" fmla="*/ 944561 w 1188588"/>
                <a:gd name="connsiteY13" fmla="*/ 0 h 1023792"/>
                <a:gd name="connsiteX14" fmla="*/ 944561 w 1188588"/>
                <a:gd name="connsiteY14" fmla="*/ 210369 h 1023792"/>
                <a:gd name="connsiteX15" fmla="*/ 995050 w 1188588"/>
                <a:gd name="connsiteY15" fmla="*/ 207564 h 1023792"/>
                <a:gd name="connsiteX16" fmla="*/ 995050 w 1188588"/>
                <a:gd name="connsiteY16" fmla="*/ 84148 h 1023792"/>
                <a:gd name="connsiteX17" fmla="*/ 1140905 w 1188588"/>
                <a:gd name="connsiteY17" fmla="*/ 84148 h 1023792"/>
                <a:gd name="connsiteX18" fmla="*/ 1154929 w 1188588"/>
                <a:gd name="connsiteY18" fmla="*/ 409517 h 1023792"/>
                <a:gd name="connsiteX19" fmla="*/ 1182978 w 1188588"/>
                <a:gd name="connsiteY19" fmla="*/ 429151 h 1023792"/>
                <a:gd name="connsiteX20" fmla="*/ 1188588 w 1188588"/>
                <a:gd name="connsiteY20" fmla="*/ 768545 h 1023792"/>
                <a:gd name="connsiteX21" fmla="*/ 1014684 w 1188588"/>
                <a:gd name="connsiteY21" fmla="*/ 973303 h 1023792"/>
                <a:gd name="connsiteX22" fmla="*/ 1014684 w 1188588"/>
                <a:gd name="connsiteY22" fmla="*/ 1015377 h 1023792"/>
                <a:gd name="connsiteX23" fmla="*/ 445288 w 1188588"/>
                <a:gd name="connsiteY23" fmla="*/ 1023792 h 1023792"/>
                <a:gd name="connsiteX0" fmla="*/ 445357 w 1188657"/>
                <a:gd name="connsiteY0" fmla="*/ 1023792 h 1023792"/>
                <a:gd name="connsiteX1" fmla="*/ 4986 w 1188657"/>
                <a:gd name="connsiteY1" fmla="*/ 468420 h 1023792"/>
                <a:gd name="connsiteX2" fmla="*/ 201330 w 1188657"/>
                <a:gd name="connsiteY2" fmla="*/ 328175 h 1023792"/>
                <a:gd name="connsiteX3" fmla="*/ 307916 w 1188657"/>
                <a:gd name="connsiteY3" fmla="*/ 437566 h 1023792"/>
                <a:gd name="connsiteX4" fmla="*/ 310721 w 1188657"/>
                <a:gd name="connsiteY4" fmla="*/ 84148 h 1023792"/>
                <a:gd name="connsiteX5" fmla="*/ 490235 w 1188657"/>
                <a:gd name="connsiteY5" fmla="*/ 84148 h 1023792"/>
                <a:gd name="connsiteX6" fmla="*/ 490235 w 1188657"/>
                <a:gd name="connsiteY6" fmla="*/ 218783 h 1023792"/>
                <a:gd name="connsiteX7" fmla="*/ 521089 w 1188657"/>
                <a:gd name="connsiteY7" fmla="*/ 218783 h 1023792"/>
                <a:gd name="connsiteX8" fmla="*/ 521089 w 1188657"/>
                <a:gd name="connsiteY8" fmla="*/ 67318 h 1023792"/>
                <a:gd name="connsiteX9" fmla="*/ 711823 w 1188657"/>
                <a:gd name="connsiteY9" fmla="*/ 67318 h 1023792"/>
                <a:gd name="connsiteX10" fmla="*/ 723042 w 1188657"/>
                <a:gd name="connsiteY10" fmla="*/ 218783 h 1023792"/>
                <a:gd name="connsiteX11" fmla="*/ 742677 w 1188657"/>
                <a:gd name="connsiteY11" fmla="*/ 215978 h 1023792"/>
                <a:gd name="connsiteX12" fmla="*/ 742677 w 1188657"/>
                <a:gd name="connsiteY12" fmla="*/ 0 h 1023792"/>
                <a:gd name="connsiteX13" fmla="*/ 944630 w 1188657"/>
                <a:gd name="connsiteY13" fmla="*/ 0 h 1023792"/>
                <a:gd name="connsiteX14" fmla="*/ 944630 w 1188657"/>
                <a:gd name="connsiteY14" fmla="*/ 210369 h 1023792"/>
                <a:gd name="connsiteX15" fmla="*/ 995119 w 1188657"/>
                <a:gd name="connsiteY15" fmla="*/ 207564 h 1023792"/>
                <a:gd name="connsiteX16" fmla="*/ 995119 w 1188657"/>
                <a:gd name="connsiteY16" fmla="*/ 84148 h 1023792"/>
                <a:gd name="connsiteX17" fmla="*/ 1140974 w 1188657"/>
                <a:gd name="connsiteY17" fmla="*/ 84148 h 1023792"/>
                <a:gd name="connsiteX18" fmla="*/ 1154998 w 1188657"/>
                <a:gd name="connsiteY18" fmla="*/ 409517 h 1023792"/>
                <a:gd name="connsiteX19" fmla="*/ 1183047 w 1188657"/>
                <a:gd name="connsiteY19" fmla="*/ 429151 h 1023792"/>
                <a:gd name="connsiteX20" fmla="*/ 1188657 w 1188657"/>
                <a:gd name="connsiteY20" fmla="*/ 768545 h 1023792"/>
                <a:gd name="connsiteX21" fmla="*/ 1014753 w 1188657"/>
                <a:gd name="connsiteY21" fmla="*/ 973303 h 1023792"/>
                <a:gd name="connsiteX22" fmla="*/ 1014753 w 1188657"/>
                <a:gd name="connsiteY22" fmla="*/ 1015377 h 1023792"/>
                <a:gd name="connsiteX23" fmla="*/ 445357 w 1188657"/>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23792 h 1023792"/>
                <a:gd name="connsiteX1" fmla="*/ 11031 w 1194702"/>
                <a:gd name="connsiteY1" fmla="*/ 468420 h 1023792"/>
                <a:gd name="connsiteX2" fmla="*/ 207375 w 1194702"/>
                <a:gd name="connsiteY2" fmla="*/ 328175 h 1023792"/>
                <a:gd name="connsiteX3" fmla="*/ 313961 w 1194702"/>
                <a:gd name="connsiteY3" fmla="*/ 437566 h 1023792"/>
                <a:gd name="connsiteX4" fmla="*/ 316766 w 1194702"/>
                <a:gd name="connsiteY4" fmla="*/ 84148 h 1023792"/>
                <a:gd name="connsiteX5" fmla="*/ 496280 w 1194702"/>
                <a:gd name="connsiteY5" fmla="*/ 84148 h 1023792"/>
                <a:gd name="connsiteX6" fmla="*/ 496280 w 1194702"/>
                <a:gd name="connsiteY6" fmla="*/ 218783 h 1023792"/>
                <a:gd name="connsiteX7" fmla="*/ 527134 w 1194702"/>
                <a:gd name="connsiteY7" fmla="*/ 218783 h 1023792"/>
                <a:gd name="connsiteX8" fmla="*/ 527134 w 1194702"/>
                <a:gd name="connsiteY8" fmla="*/ 67318 h 1023792"/>
                <a:gd name="connsiteX9" fmla="*/ 717868 w 1194702"/>
                <a:gd name="connsiteY9" fmla="*/ 67318 h 1023792"/>
                <a:gd name="connsiteX10" fmla="*/ 729087 w 1194702"/>
                <a:gd name="connsiteY10" fmla="*/ 218783 h 1023792"/>
                <a:gd name="connsiteX11" fmla="*/ 748722 w 1194702"/>
                <a:gd name="connsiteY11" fmla="*/ 215978 h 1023792"/>
                <a:gd name="connsiteX12" fmla="*/ 748722 w 1194702"/>
                <a:gd name="connsiteY12" fmla="*/ 0 h 1023792"/>
                <a:gd name="connsiteX13" fmla="*/ 950675 w 1194702"/>
                <a:gd name="connsiteY13" fmla="*/ 0 h 1023792"/>
                <a:gd name="connsiteX14" fmla="*/ 950675 w 1194702"/>
                <a:gd name="connsiteY14" fmla="*/ 210369 h 1023792"/>
                <a:gd name="connsiteX15" fmla="*/ 1001164 w 1194702"/>
                <a:gd name="connsiteY15" fmla="*/ 207564 h 1023792"/>
                <a:gd name="connsiteX16" fmla="*/ 1001164 w 1194702"/>
                <a:gd name="connsiteY16" fmla="*/ 84148 h 1023792"/>
                <a:gd name="connsiteX17" fmla="*/ 1147019 w 1194702"/>
                <a:gd name="connsiteY17" fmla="*/ 84148 h 1023792"/>
                <a:gd name="connsiteX18" fmla="*/ 1161043 w 1194702"/>
                <a:gd name="connsiteY18" fmla="*/ 409517 h 1023792"/>
                <a:gd name="connsiteX19" fmla="*/ 1189092 w 1194702"/>
                <a:gd name="connsiteY19" fmla="*/ 429151 h 1023792"/>
                <a:gd name="connsiteX20" fmla="*/ 1194702 w 1194702"/>
                <a:gd name="connsiteY20" fmla="*/ 768545 h 1023792"/>
                <a:gd name="connsiteX21" fmla="*/ 1020798 w 1194702"/>
                <a:gd name="connsiteY21" fmla="*/ 973303 h 1023792"/>
                <a:gd name="connsiteX22" fmla="*/ 1020798 w 1194702"/>
                <a:gd name="connsiteY22" fmla="*/ 1015377 h 1023792"/>
                <a:gd name="connsiteX23" fmla="*/ 451402 w 1194702"/>
                <a:gd name="connsiteY23" fmla="*/ 1023792 h 1023792"/>
                <a:gd name="connsiteX0" fmla="*/ 451402 w 1194702"/>
                <a:gd name="connsiteY0" fmla="*/ 1037938 h 1037938"/>
                <a:gd name="connsiteX1" fmla="*/ 11031 w 1194702"/>
                <a:gd name="connsiteY1" fmla="*/ 482566 h 1037938"/>
                <a:gd name="connsiteX2" fmla="*/ 207375 w 1194702"/>
                <a:gd name="connsiteY2" fmla="*/ 342321 h 1037938"/>
                <a:gd name="connsiteX3" fmla="*/ 313961 w 1194702"/>
                <a:gd name="connsiteY3" fmla="*/ 451712 h 1037938"/>
                <a:gd name="connsiteX4" fmla="*/ 316766 w 1194702"/>
                <a:gd name="connsiteY4" fmla="*/ 98294 h 1037938"/>
                <a:gd name="connsiteX5" fmla="*/ 496280 w 1194702"/>
                <a:gd name="connsiteY5" fmla="*/ 98294 h 1037938"/>
                <a:gd name="connsiteX6" fmla="*/ 496280 w 1194702"/>
                <a:gd name="connsiteY6" fmla="*/ 232929 h 1037938"/>
                <a:gd name="connsiteX7" fmla="*/ 527134 w 1194702"/>
                <a:gd name="connsiteY7" fmla="*/ 232929 h 1037938"/>
                <a:gd name="connsiteX8" fmla="*/ 527134 w 1194702"/>
                <a:gd name="connsiteY8" fmla="*/ 81464 h 1037938"/>
                <a:gd name="connsiteX9" fmla="*/ 717868 w 1194702"/>
                <a:gd name="connsiteY9" fmla="*/ 81464 h 1037938"/>
                <a:gd name="connsiteX10" fmla="*/ 729087 w 1194702"/>
                <a:gd name="connsiteY10" fmla="*/ 232929 h 1037938"/>
                <a:gd name="connsiteX11" fmla="*/ 748722 w 1194702"/>
                <a:gd name="connsiteY11" fmla="*/ 230124 h 1037938"/>
                <a:gd name="connsiteX12" fmla="*/ 748722 w 1194702"/>
                <a:gd name="connsiteY12" fmla="*/ 14146 h 1037938"/>
                <a:gd name="connsiteX13" fmla="*/ 950675 w 1194702"/>
                <a:gd name="connsiteY13" fmla="*/ 14146 h 1037938"/>
                <a:gd name="connsiteX14" fmla="*/ 950675 w 1194702"/>
                <a:gd name="connsiteY14" fmla="*/ 224515 h 1037938"/>
                <a:gd name="connsiteX15" fmla="*/ 1001164 w 1194702"/>
                <a:gd name="connsiteY15" fmla="*/ 221710 h 1037938"/>
                <a:gd name="connsiteX16" fmla="*/ 1001164 w 1194702"/>
                <a:gd name="connsiteY16" fmla="*/ 98294 h 1037938"/>
                <a:gd name="connsiteX17" fmla="*/ 1147019 w 1194702"/>
                <a:gd name="connsiteY17" fmla="*/ 98294 h 1037938"/>
                <a:gd name="connsiteX18" fmla="*/ 1161043 w 1194702"/>
                <a:gd name="connsiteY18" fmla="*/ 423663 h 1037938"/>
                <a:gd name="connsiteX19" fmla="*/ 1189092 w 1194702"/>
                <a:gd name="connsiteY19" fmla="*/ 443297 h 1037938"/>
                <a:gd name="connsiteX20" fmla="*/ 1194702 w 1194702"/>
                <a:gd name="connsiteY20" fmla="*/ 782691 h 1037938"/>
                <a:gd name="connsiteX21" fmla="*/ 1020798 w 1194702"/>
                <a:gd name="connsiteY21" fmla="*/ 987449 h 1037938"/>
                <a:gd name="connsiteX22" fmla="*/ 1020798 w 1194702"/>
                <a:gd name="connsiteY22" fmla="*/ 1029523 h 1037938"/>
                <a:gd name="connsiteX23" fmla="*/ 451402 w 1194702"/>
                <a:gd name="connsiteY23" fmla="*/ 1037938 h 1037938"/>
                <a:gd name="connsiteX0" fmla="*/ 451402 w 1194702"/>
                <a:gd name="connsiteY0" fmla="*/ 1064930 h 1064930"/>
                <a:gd name="connsiteX1" fmla="*/ 11031 w 1194702"/>
                <a:gd name="connsiteY1" fmla="*/ 509558 h 1064930"/>
                <a:gd name="connsiteX2" fmla="*/ 207375 w 1194702"/>
                <a:gd name="connsiteY2" fmla="*/ 369313 h 1064930"/>
                <a:gd name="connsiteX3" fmla="*/ 313961 w 1194702"/>
                <a:gd name="connsiteY3" fmla="*/ 478704 h 1064930"/>
                <a:gd name="connsiteX4" fmla="*/ 316766 w 1194702"/>
                <a:gd name="connsiteY4" fmla="*/ 125286 h 1064930"/>
                <a:gd name="connsiteX5" fmla="*/ 496280 w 1194702"/>
                <a:gd name="connsiteY5" fmla="*/ 125286 h 1064930"/>
                <a:gd name="connsiteX6" fmla="*/ 496280 w 1194702"/>
                <a:gd name="connsiteY6" fmla="*/ 259921 h 1064930"/>
                <a:gd name="connsiteX7" fmla="*/ 527134 w 1194702"/>
                <a:gd name="connsiteY7" fmla="*/ 259921 h 1064930"/>
                <a:gd name="connsiteX8" fmla="*/ 527134 w 1194702"/>
                <a:gd name="connsiteY8" fmla="*/ 108456 h 1064930"/>
                <a:gd name="connsiteX9" fmla="*/ 717868 w 1194702"/>
                <a:gd name="connsiteY9" fmla="*/ 108456 h 1064930"/>
                <a:gd name="connsiteX10" fmla="*/ 729087 w 1194702"/>
                <a:gd name="connsiteY10" fmla="*/ 259921 h 1064930"/>
                <a:gd name="connsiteX11" fmla="*/ 748722 w 1194702"/>
                <a:gd name="connsiteY11" fmla="*/ 257116 h 1064930"/>
                <a:gd name="connsiteX12" fmla="*/ 748722 w 1194702"/>
                <a:gd name="connsiteY12" fmla="*/ 41138 h 1064930"/>
                <a:gd name="connsiteX13" fmla="*/ 950675 w 1194702"/>
                <a:gd name="connsiteY13" fmla="*/ 41138 h 1064930"/>
                <a:gd name="connsiteX14" fmla="*/ 950675 w 1194702"/>
                <a:gd name="connsiteY14" fmla="*/ 251507 h 1064930"/>
                <a:gd name="connsiteX15" fmla="*/ 1001164 w 1194702"/>
                <a:gd name="connsiteY15" fmla="*/ 248702 h 1064930"/>
                <a:gd name="connsiteX16" fmla="*/ 1001164 w 1194702"/>
                <a:gd name="connsiteY16" fmla="*/ 125286 h 1064930"/>
                <a:gd name="connsiteX17" fmla="*/ 1147019 w 1194702"/>
                <a:gd name="connsiteY17" fmla="*/ 125286 h 1064930"/>
                <a:gd name="connsiteX18" fmla="*/ 1161043 w 1194702"/>
                <a:gd name="connsiteY18" fmla="*/ 450655 h 1064930"/>
                <a:gd name="connsiteX19" fmla="*/ 1189092 w 1194702"/>
                <a:gd name="connsiteY19" fmla="*/ 470289 h 1064930"/>
                <a:gd name="connsiteX20" fmla="*/ 1194702 w 1194702"/>
                <a:gd name="connsiteY20" fmla="*/ 809683 h 1064930"/>
                <a:gd name="connsiteX21" fmla="*/ 1020798 w 1194702"/>
                <a:gd name="connsiteY21" fmla="*/ 1014441 h 1064930"/>
                <a:gd name="connsiteX22" fmla="*/ 1020798 w 1194702"/>
                <a:gd name="connsiteY22" fmla="*/ 1056515 h 1064930"/>
                <a:gd name="connsiteX23" fmla="*/ 451402 w 1194702"/>
                <a:gd name="connsiteY23" fmla="*/ 1064930 h 1064930"/>
                <a:gd name="connsiteX0" fmla="*/ 451402 w 1194702"/>
                <a:gd name="connsiteY0" fmla="*/ 1110486 h 1110486"/>
                <a:gd name="connsiteX1" fmla="*/ 11031 w 1194702"/>
                <a:gd name="connsiteY1" fmla="*/ 555114 h 1110486"/>
                <a:gd name="connsiteX2" fmla="*/ 207375 w 1194702"/>
                <a:gd name="connsiteY2" fmla="*/ 414869 h 1110486"/>
                <a:gd name="connsiteX3" fmla="*/ 313961 w 1194702"/>
                <a:gd name="connsiteY3" fmla="*/ 524260 h 1110486"/>
                <a:gd name="connsiteX4" fmla="*/ 316766 w 1194702"/>
                <a:gd name="connsiteY4" fmla="*/ 170842 h 1110486"/>
                <a:gd name="connsiteX5" fmla="*/ 496280 w 1194702"/>
                <a:gd name="connsiteY5" fmla="*/ 170842 h 1110486"/>
                <a:gd name="connsiteX6" fmla="*/ 496280 w 1194702"/>
                <a:gd name="connsiteY6" fmla="*/ 305477 h 1110486"/>
                <a:gd name="connsiteX7" fmla="*/ 527134 w 1194702"/>
                <a:gd name="connsiteY7" fmla="*/ 305477 h 1110486"/>
                <a:gd name="connsiteX8" fmla="*/ 527134 w 1194702"/>
                <a:gd name="connsiteY8" fmla="*/ 154012 h 1110486"/>
                <a:gd name="connsiteX9" fmla="*/ 717868 w 1194702"/>
                <a:gd name="connsiteY9" fmla="*/ 154012 h 1110486"/>
                <a:gd name="connsiteX10" fmla="*/ 729087 w 1194702"/>
                <a:gd name="connsiteY10" fmla="*/ 305477 h 1110486"/>
                <a:gd name="connsiteX11" fmla="*/ 748722 w 1194702"/>
                <a:gd name="connsiteY11" fmla="*/ 302672 h 1110486"/>
                <a:gd name="connsiteX12" fmla="*/ 748722 w 1194702"/>
                <a:gd name="connsiteY12" fmla="*/ 86694 h 1110486"/>
                <a:gd name="connsiteX13" fmla="*/ 950675 w 1194702"/>
                <a:gd name="connsiteY13" fmla="*/ 86694 h 1110486"/>
                <a:gd name="connsiteX14" fmla="*/ 950675 w 1194702"/>
                <a:gd name="connsiteY14" fmla="*/ 297063 h 1110486"/>
                <a:gd name="connsiteX15" fmla="*/ 1001164 w 1194702"/>
                <a:gd name="connsiteY15" fmla="*/ 294258 h 1110486"/>
                <a:gd name="connsiteX16" fmla="*/ 1001164 w 1194702"/>
                <a:gd name="connsiteY16" fmla="*/ 170842 h 1110486"/>
                <a:gd name="connsiteX17" fmla="*/ 1147019 w 1194702"/>
                <a:gd name="connsiteY17" fmla="*/ 170842 h 1110486"/>
                <a:gd name="connsiteX18" fmla="*/ 1161043 w 1194702"/>
                <a:gd name="connsiteY18" fmla="*/ 496211 h 1110486"/>
                <a:gd name="connsiteX19" fmla="*/ 1189092 w 1194702"/>
                <a:gd name="connsiteY19" fmla="*/ 515845 h 1110486"/>
                <a:gd name="connsiteX20" fmla="*/ 1194702 w 1194702"/>
                <a:gd name="connsiteY20" fmla="*/ 855239 h 1110486"/>
                <a:gd name="connsiteX21" fmla="*/ 1020798 w 1194702"/>
                <a:gd name="connsiteY21" fmla="*/ 1059997 h 1110486"/>
                <a:gd name="connsiteX22" fmla="*/ 1020798 w 1194702"/>
                <a:gd name="connsiteY22" fmla="*/ 1102071 h 1110486"/>
                <a:gd name="connsiteX23" fmla="*/ 451402 w 1194702"/>
                <a:gd name="connsiteY23" fmla="*/ 1110486 h 1110486"/>
                <a:gd name="connsiteX0" fmla="*/ 451402 w 1194702"/>
                <a:gd name="connsiteY0" fmla="*/ 1124506 h 1124506"/>
                <a:gd name="connsiteX1" fmla="*/ 11031 w 1194702"/>
                <a:gd name="connsiteY1" fmla="*/ 569134 h 1124506"/>
                <a:gd name="connsiteX2" fmla="*/ 207375 w 1194702"/>
                <a:gd name="connsiteY2" fmla="*/ 428889 h 1124506"/>
                <a:gd name="connsiteX3" fmla="*/ 313961 w 1194702"/>
                <a:gd name="connsiteY3" fmla="*/ 538280 h 1124506"/>
                <a:gd name="connsiteX4" fmla="*/ 316766 w 1194702"/>
                <a:gd name="connsiteY4" fmla="*/ 184862 h 1124506"/>
                <a:gd name="connsiteX5" fmla="*/ 496280 w 1194702"/>
                <a:gd name="connsiteY5" fmla="*/ 184862 h 1124506"/>
                <a:gd name="connsiteX6" fmla="*/ 496280 w 1194702"/>
                <a:gd name="connsiteY6" fmla="*/ 319497 h 1124506"/>
                <a:gd name="connsiteX7" fmla="*/ 527134 w 1194702"/>
                <a:gd name="connsiteY7" fmla="*/ 319497 h 1124506"/>
                <a:gd name="connsiteX8" fmla="*/ 527134 w 1194702"/>
                <a:gd name="connsiteY8" fmla="*/ 168032 h 1124506"/>
                <a:gd name="connsiteX9" fmla="*/ 723478 w 1194702"/>
                <a:gd name="connsiteY9" fmla="*/ 137178 h 1124506"/>
                <a:gd name="connsiteX10" fmla="*/ 729087 w 1194702"/>
                <a:gd name="connsiteY10" fmla="*/ 319497 h 1124506"/>
                <a:gd name="connsiteX11" fmla="*/ 748722 w 1194702"/>
                <a:gd name="connsiteY11" fmla="*/ 316692 h 1124506"/>
                <a:gd name="connsiteX12" fmla="*/ 748722 w 1194702"/>
                <a:gd name="connsiteY12" fmla="*/ 100714 h 1124506"/>
                <a:gd name="connsiteX13" fmla="*/ 950675 w 1194702"/>
                <a:gd name="connsiteY13" fmla="*/ 100714 h 1124506"/>
                <a:gd name="connsiteX14" fmla="*/ 950675 w 1194702"/>
                <a:gd name="connsiteY14" fmla="*/ 311083 h 1124506"/>
                <a:gd name="connsiteX15" fmla="*/ 1001164 w 1194702"/>
                <a:gd name="connsiteY15" fmla="*/ 308278 h 1124506"/>
                <a:gd name="connsiteX16" fmla="*/ 1001164 w 1194702"/>
                <a:gd name="connsiteY16" fmla="*/ 184862 h 1124506"/>
                <a:gd name="connsiteX17" fmla="*/ 1147019 w 1194702"/>
                <a:gd name="connsiteY17" fmla="*/ 184862 h 1124506"/>
                <a:gd name="connsiteX18" fmla="*/ 1161043 w 1194702"/>
                <a:gd name="connsiteY18" fmla="*/ 510231 h 1124506"/>
                <a:gd name="connsiteX19" fmla="*/ 1189092 w 1194702"/>
                <a:gd name="connsiteY19" fmla="*/ 529865 h 1124506"/>
                <a:gd name="connsiteX20" fmla="*/ 1194702 w 1194702"/>
                <a:gd name="connsiteY20" fmla="*/ 869259 h 1124506"/>
                <a:gd name="connsiteX21" fmla="*/ 1020798 w 1194702"/>
                <a:gd name="connsiteY21" fmla="*/ 1074017 h 1124506"/>
                <a:gd name="connsiteX22" fmla="*/ 1020798 w 1194702"/>
                <a:gd name="connsiteY22" fmla="*/ 1116091 h 1124506"/>
                <a:gd name="connsiteX23" fmla="*/ 451402 w 1194702"/>
                <a:gd name="connsiteY23" fmla="*/ 1124506 h 1124506"/>
                <a:gd name="connsiteX0" fmla="*/ 451402 w 1194702"/>
                <a:gd name="connsiteY0" fmla="*/ 1141340 h 1141340"/>
                <a:gd name="connsiteX1" fmla="*/ 11031 w 1194702"/>
                <a:gd name="connsiteY1" fmla="*/ 585968 h 1141340"/>
                <a:gd name="connsiteX2" fmla="*/ 207375 w 1194702"/>
                <a:gd name="connsiteY2" fmla="*/ 445723 h 1141340"/>
                <a:gd name="connsiteX3" fmla="*/ 313961 w 1194702"/>
                <a:gd name="connsiteY3" fmla="*/ 555114 h 1141340"/>
                <a:gd name="connsiteX4" fmla="*/ 316766 w 1194702"/>
                <a:gd name="connsiteY4" fmla="*/ 201696 h 1141340"/>
                <a:gd name="connsiteX5" fmla="*/ 496280 w 1194702"/>
                <a:gd name="connsiteY5" fmla="*/ 201696 h 1141340"/>
                <a:gd name="connsiteX6" fmla="*/ 496280 w 1194702"/>
                <a:gd name="connsiteY6" fmla="*/ 336331 h 1141340"/>
                <a:gd name="connsiteX7" fmla="*/ 527134 w 1194702"/>
                <a:gd name="connsiteY7" fmla="*/ 336331 h 1141340"/>
                <a:gd name="connsiteX8" fmla="*/ 524329 w 1194702"/>
                <a:gd name="connsiteY8" fmla="*/ 154012 h 1141340"/>
                <a:gd name="connsiteX9" fmla="*/ 723478 w 1194702"/>
                <a:gd name="connsiteY9" fmla="*/ 154012 h 1141340"/>
                <a:gd name="connsiteX10" fmla="*/ 729087 w 1194702"/>
                <a:gd name="connsiteY10" fmla="*/ 336331 h 1141340"/>
                <a:gd name="connsiteX11" fmla="*/ 748722 w 1194702"/>
                <a:gd name="connsiteY11" fmla="*/ 333526 h 1141340"/>
                <a:gd name="connsiteX12" fmla="*/ 748722 w 1194702"/>
                <a:gd name="connsiteY12" fmla="*/ 117548 h 1141340"/>
                <a:gd name="connsiteX13" fmla="*/ 950675 w 1194702"/>
                <a:gd name="connsiteY13" fmla="*/ 117548 h 1141340"/>
                <a:gd name="connsiteX14" fmla="*/ 950675 w 1194702"/>
                <a:gd name="connsiteY14" fmla="*/ 327917 h 1141340"/>
                <a:gd name="connsiteX15" fmla="*/ 1001164 w 1194702"/>
                <a:gd name="connsiteY15" fmla="*/ 325112 h 1141340"/>
                <a:gd name="connsiteX16" fmla="*/ 1001164 w 1194702"/>
                <a:gd name="connsiteY16" fmla="*/ 201696 h 1141340"/>
                <a:gd name="connsiteX17" fmla="*/ 1147019 w 1194702"/>
                <a:gd name="connsiteY17" fmla="*/ 201696 h 1141340"/>
                <a:gd name="connsiteX18" fmla="*/ 1161043 w 1194702"/>
                <a:gd name="connsiteY18" fmla="*/ 527065 h 1141340"/>
                <a:gd name="connsiteX19" fmla="*/ 1189092 w 1194702"/>
                <a:gd name="connsiteY19" fmla="*/ 546699 h 1141340"/>
                <a:gd name="connsiteX20" fmla="*/ 1194702 w 1194702"/>
                <a:gd name="connsiteY20" fmla="*/ 886093 h 1141340"/>
                <a:gd name="connsiteX21" fmla="*/ 1020798 w 1194702"/>
                <a:gd name="connsiteY21" fmla="*/ 1090851 h 1141340"/>
                <a:gd name="connsiteX22" fmla="*/ 1020798 w 1194702"/>
                <a:gd name="connsiteY22" fmla="*/ 1132925 h 1141340"/>
                <a:gd name="connsiteX23" fmla="*/ 451402 w 1194702"/>
                <a:gd name="connsiteY23" fmla="*/ 1141340 h 1141340"/>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 name="connsiteX0" fmla="*/ 451402 w 1194702"/>
                <a:gd name="connsiteY0" fmla="*/ 1104142 h 1104142"/>
                <a:gd name="connsiteX1" fmla="*/ 11031 w 1194702"/>
                <a:gd name="connsiteY1" fmla="*/ 548770 h 1104142"/>
                <a:gd name="connsiteX2" fmla="*/ 207375 w 1194702"/>
                <a:gd name="connsiteY2" fmla="*/ 408525 h 1104142"/>
                <a:gd name="connsiteX3" fmla="*/ 313961 w 1194702"/>
                <a:gd name="connsiteY3" fmla="*/ 517916 h 1104142"/>
                <a:gd name="connsiteX4" fmla="*/ 316766 w 1194702"/>
                <a:gd name="connsiteY4" fmla="*/ 164498 h 1104142"/>
                <a:gd name="connsiteX5" fmla="*/ 496280 w 1194702"/>
                <a:gd name="connsiteY5" fmla="*/ 164498 h 1104142"/>
                <a:gd name="connsiteX6" fmla="*/ 496280 w 1194702"/>
                <a:gd name="connsiteY6" fmla="*/ 299133 h 1104142"/>
                <a:gd name="connsiteX7" fmla="*/ 527134 w 1194702"/>
                <a:gd name="connsiteY7" fmla="*/ 299133 h 1104142"/>
                <a:gd name="connsiteX8" fmla="*/ 524329 w 1194702"/>
                <a:gd name="connsiteY8" fmla="*/ 116814 h 1104142"/>
                <a:gd name="connsiteX9" fmla="*/ 723478 w 1194702"/>
                <a:gd name="connsiteY9" fmla="*/ 116814 h 1104142"/>
                <a:gd name="connsiteX10" fmla="*/ 729087 w 1194702"/>
                <a:gd name="connsiteY10" fmla="*/ 299133 h 1104142"/>
                <a:gd name="connsiteX11" fmla="*/ 748722 w 1194702"/>
                <a:gd name="connsiteY11" fmla="*/ 296328 h 1104142"/>
                <a:gd name="connsiteX12" fmla="*/ 748722 w 1194702"/>
                <a:gd name="connsiteY12" fmla="*/ 80350 h 1104142"/>
                <a:gd name="connsiteX13" fmla="*/ 950675 w 1194702"/>
                <a:gd name="connsiteY13" fmla="*/ 80350 h 1104142"/>
                <a:gd name="connsiteX14" fmla="*/ 950675 w 1194702"/>
                <a:gd name="connsiteY14" fmla="*/ 290719 h 1104142"/>
                <a:gd name="connsiteX15" fmla="*/ 1001164 w 1194702"/>
                <a:gd name="connsiteY15" fmla="*/ 287914 h 1104142"/>
                <a:gd name="connsiteX16" fmla="*/ 1001164 w 1194702"/>
                <a:gd name="connsiteY16" fmla="*/ 164498 h 1104142"/>
                <a:gd name="connsiteX17" fmla="*/ 1147019 w 1194702"/>
                <a:gd name="connsiteY17" fmla="*/ 164498 h 1104142"/>
                <a:gd name="connsiteX18" fmla="*/ 1161043 w 1194702"/>
                <a:gd name="connsiteY18" fmla="*/ 489867 h 1104142"/>
                <a:gd name="connsiteX19" fmla="*/ 1189092 w 1194702"/>
                <a:gd name="connsiteY19" fmla="*/ 509501 h 1104142"/>
                <a:gd name="connsiteX20" fmla="*/ 1194702 w 1194702"/>
                <a:gd name="connsiteY20" fmla="*/ 848895 h 1104142"/>
                <a:gd name="connsiteX21" fmla="*/ 1020798 w 1194702"/>
                <a:gd name="connsiteY21" fmla="*/ 1053653 h 1104142"/>
                <a:gd name="connsiteX22" fmla="*/ 1020798 w 1194702"/>
                <a:gd name="connsiteY22" fmla="*/ 1095727 h 1104142"/>
                <a:gd name="connsiteX23" fmla="*/ 451402 w 1194702"/>
                <a:gd name="connsiteY23" fmla="*/ 1104142 h 110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4702" h="1104142">
                  <a:moveTo>
                    <a:pt x="451402" y="1104142"/>
                  </a:moveTo>
                  <a:cubicBezTo>
                    <a:pt x="287783" y="958287"/>
                    <a:pt x="157821" y="733894"/>
                    <a:pt x="11031" y="548770"/>
                  </a:cubicBezTo>
                  <a:cubicBezTo>
                    <a:pt x="-46937" y="471168"/>
                    <a:pt x="139122" y="340272"/>
                    <a:pt x="207375" y="408525"/>
                  </a:cubicBezTo>
                  <a:lnTo>
                    <a:pt x="313961" y="517916"/>
                  </a:lnTo>
                  <a:lnTo>
                    <a:pt x="316766" y="164498"/>
                  </a:lnTo>
                  <a:cubicBezTo>
                    <a:pt x="312091" y="15838"/>
                    <a:pt x="500955" y="52301"/>
                    <a:pt x="496280" y="164498"/>
                  </a:cubicBezTo>
                  <a:lnTo>
                    <a:pt x="496280" y="299133"/>
                  </a:lnTo>
                  <a:lnTo>
                    <a:pt x="527134" y="299133"/>
                  </a:lnTo>
                  <a:lnTo>
                    <a:pt x="524329" y="116814"/>
                  </a:lnTo>
                  <a:cubicBezTo>
                    <a:pt x="523394" y="-31846"/>
                    <a:pt x="721608" y="-45870"/>
                    <a:pt x="723478" y="116814"/>
                  </a:cubicBezTo>
                  <a:lnTo>
                    <a:pt x="729087" y="299133"/>
                  </a:lnTo>
                  <a:lnTo>
                    <a:pt x="748722" y="296328"/>
                  </a:lnTo>
                  <a:lnTo>
                    <a:pt x="748722" y="80350"/>
                  </a:lnTo>
                  <a:cubicBezTo>
                    <a:pt x="745918" y="-12212"/>
                    <a:pt x="950675" y="-37456"/>
                    <a:pt x="950675" y="80350"/>
                  </a:cubicBezTo>
                  <a:lnTo>
                    <a:pt x="950675" y="290719"/>
                  </a:lnTo>
                  <a:lnTo>
                    <a:pt x="1001164" y="287914"/>
                  </a:lnTo>
                  <a:lnTo>
                    <a:pt x="1001164" y="164498"/>
                  </a:lnTo>
                  <a:cubicBezTo>
                    <a:pt x="1002098" y="85960"/>
                    <a:pt x="1143280" y="94375"/>
                    <a:pt x="1147019" y="164498"/>
                  </a:cubicBezTo>
                  <a:lnTo>
                    <a:pt x="1161043" y="489867"/>
                  </a:lnTo>
                  <a:lnTo>
                    <a:pt x="1189092" y="509501"/>
                  </a:lnTo>
                  <a:lnTo>
                    <a:pt x="1194702" y="848895"/>
                  </a:lnTo>
                  <a:cubicBezTo>
                    <a:pt x="1187223" y="950807"/>
                    <a:pt x="1087181" y="1010644"/>
                    <a:pt x="1020798" y="1053653"/>
                  </a:cubicBezTo>
                  <a:lnTo>
                    <a:pt x="1020798" y="1095727"/>
                  </a:lnTo>
                  <a:lnTo>
                    <a:pt x="451402" y="1104142"/>
                  </a:lnTo>
                  <a:close/>
                </a:path>
              </a:pathLst>
            </a:custGeom>
            <a:solidFill>
              <a:srgbClr val="F0A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矩形 43"/>
            <p:cNvSpPr/>
            <p:nvPr/>
          </p:nvSpPr>
          <p:spPr>
            <a:xfrm>
              <a:off x="5062859" y="6131529"/>
              <a:ext cx="718056" cy="15988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矩形 44"/>
            <p:cNvSpPr/>
            <p:nvPr/>
          </p:nvSpPr>
          <p:spPr>
            <a:xfrm>
              <a:off x="5009566" y="6291408"/>
              <a:ext cx="835861" cy="250697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 name="文本框 45"/>
          <p:cNvSpPr txBox="1"/>
          <p:nvPr/>
        </p:nvSpPr>
        <p:spPr>
          <a:xfrm>
            <a:off x="2849603" y="2314262"/>
            <a:ext cx="1627369" cy="523220"/>
          </a:xfrm>
          <a:prstGeom prst="rect">
            <a:avLst/>
          </a:prstGeom>
          <a:noFill/>
          <a:effectLst/>
        </p:spPr>
        <p:txBody>
          <a:bodyPr wrap="none" rtlCol="0">
            <a:spAutoFit/>
          </a:bodyPr>
          <a:lstStyle/>
          <a:p>
            <a:r>
              <a:rPr lang="zh-CN" altLang="en-US" sz="2800" b="1" dirty="0" smtClean="0">
                <a:solidFill>
                  <a:srgbClr val="79A4C7"/>
                </a:solidFill>
                <a:latin typeface="幼圆" panose="02010509060101010101" pitchFamily="49" charset="-122"/>
                <a:ea typeface="幼圆" panose="02010509060101010101" pitchFamily="49" charset="-122"/>
              </a:rPr>
              <a:t>添加标题</a:t>
            </a:r>
            <a:endParaRPr lang="zh-CN" altLang="en-US" sz="2800" b="1" dirty="0">
              <a:solidFill>
                <a:srgbClr val="79A4C7"/>
              </a:solidFill>
              <a:latin typeface="幼圆" panose="02010509060101010101" pitchFamily="49" charset="-122"/>
              <a:ea typeface="幼圆" panose="02010509060101010101" pitchFamily="49" charset="-122"/>
            </a:endParaRPr>
          </a:p>
        </p:txBody>
      </p:sp>
      <p:sp>
        <p:nvSpPr>
          <p:cNvPr id="47" name="文本框 46"/>
          <p:cNvSpPr txBox="1"/>
          <p:nvPr/>
        </p:nvSpPr>
        <p:spPr>
          <a:xfrm>
            <a:off x="4485076" y="3743121"/>
            <a:ext cx="2037737" cy="646331"/>
          </a:xfrm>
          <a:prstGeom prst="rect">
            <a:avLst/>
          </a:prstGeom>
          <a:noFill/>
          <a:effectLst/>
        </p:spPr>
        <p:txBody>
          <a:bodyPr wrap="none" rtlCol="0">
            <a:spAutoFit/>
          </a:bodyPr>
          <a:lstStyle/>
          <a:p>
            <a:r>
              <a:rPr lang="zh-CN" altLang="en-US" sz="3600" b="1" dirty="0" smtClean="0">
                <a:solidFill>
                  <a:srgbClr val="92E2D9"/>
                </a:solidFill>
                <a:latin typeface="幼圆" panose="02010509060101010101" pitchFamily="49" charset="-122"/>
                <a:ea typeface="幼圆" panose="02010509060101010101" pitchFamily="49" charset="-122"/>
              </a:rPr>
              <a:t>添加标题</a:t>
            </a:r>
            <a:endParaRPr lang="zh-CN" altLang="en-US" sz="3600" b="1" dirty="0">
              <a:solidFill>
                <a:srgbClr val="92E2D9"/>
              </a:solidFill>
              <a:latin typeface="幼圆" panose="02010509060101010101" pitchFamily="49" charset="-122"/>
              <a:ea typeface="幼圆" panose="02010509060101010101" pitchFamily="49" charset="-122"/>
            </a:endParaRPr>
          </a:p>
        </p:txBody>
      </p:sp>
      <p:sp>
        <p:nvSpPr>
          <p:cNvPr id="48" name="文本框 47"/>
          <p:cNvSpPr txBox="1"/>
          <p:nvPr/>
        </p:nvSpPr>
        <p:spPr>
          <a:xfrm>
            <a:off x="6600915" y="2654235"/>
            <a:ext cx="1422184" cy="461665"/>
          </a:xfrm>
          <a:prstGeom prst="rect">
            <a:avLst/>
          </a:prstGeom>
          <a:noFill/>
          <a:effectLst/>
        </p:spPr>
        <p:txBody>
          <a:bodyPr wrap="none" rtlCol="0">
            <a:spAutoFit/>
          </a:bodyPr>
          <a:lstStyle/>
          <a:p>
            <a:r>
              <a:rPr lang="zh-CN" altLang="en-US" sz="2400" b="1" dirty="0" smtClean="0">
                <a:solidFill>
                  <a:srgbClr val="F5CA40"/>
                </a:solidFill>
                <a:latin typeface="幼圆" panose="02010509060101010101" pitchFamily="49" charset="-122"/>
                <a:ea typeface="幼圆" panose="02010509060101010101" pitchFamily="49" charset="-122"/>
              </a:rPr>
              <a:t>添加标题</a:t>
            </a:r>
            <a:endParaRPr lang="zh-CN" altLang="en-US" sz="2400" b="1" dirty="0">
              <a:solidFill>
                <a:srgbClr val="F5CA40"/>
              </a:solidFill>
              <a:latin typeface="幼圆" panose="02010509060101010101" pitchFamily="49" charset="-122"/>
              <a:ea typeface="幼圆" panose="02010509060101010101" pitchFamily="49" charset="-122"/>
            </a:endParaRPr>
          </a:p>
        </p:txBody>
      </p:sp>
      <p:sp>
        <p:nvSpPr>
          <p:cNvPr id="49" name="文本框 48"/>
          <p:cNvSpPr txBox="1"/>
          <p:nvPr/>
        </p:nvSpPr>
        <p:spPr>
          <a:xfrm>
            <a:off x="8573715" y="2996584"/>
            <a:ext cx="803425" cy="461665"/>
          </a:xfrm>
          <a:prstGeom prst="rect">
            <a:avLst/>
          </a:prstGeom>
          <a:noFill/>
          <a:effectLst/>
        </p:spPr>
        <p:txBody>
          <a:bodyPr wrap="none" rtlCol="0">
            <a:spAutoFit/>
          </a:bodyPr>
          <a:lstStyle/>
          <a:p>
            <a:r>
              <a:rPr lang="zh-CN" altLang="en-US" sz="2400" b="1" dirty="0" smtClean="0">
                <a:solidFill>
                  <a:srgbClr val="F86251"/>
                </a:solidFill>
                <a:latin typeface="幼圆" panose="02010509060101010101" pitchFamily="49" charset="-122"/>
                <a:ea typeface="幼圆" panose="02010509060101010101" pitchFamily="49" charset="-122"/>
              </a:rPr>
              <a:t>标题</a:t>
            </a:r>
            <a:endParaRPr lang="zh-CN" altLang="en-US" sz="2400" b="1" dirty="0">
              <a:solidFill>
                <a:srgbClr val="F8625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750005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333"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750" fill="hold"/>
                                        <p:tgtEl>
                                          <p:spTgt spid="42"/>
                                        </p:tgtEl>
                                        <p:attrNameLst>
                                          <p:attrName>ppt_x</p:attrName>
                                        </p:attrNameLst>
                                      </p:cBhvr>
                                      <p:tavLst>
                                        <p:tav tm="0">
                                          <p:val>
                                            <p:strVal val="#ppt_x"/>
                                          </p:val>
                                        </p:tav>
                                        <p:tav tm="100000">
                                          <p:val>
                                            <p:strVal val="#ppt_x"/>
                                          </p:val>
                                        </p:tav>
                                      </p:tavLst>
                                    </p:anim>
                                    <p:anim calcmode="lin" valueType="num">
                                      <p:cBhvr additive="base">
                                        <p:cTn id="8" dur="75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decel="25333"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ppt_x"/>
                                          </p:val>
                                        </p:tav>
                                        <p:tav tm="100000">
                                          <p:val>
                                            <p:strVal val="#ppt_x"/>
                                          </p:val>
                                        </p:tav>
                                      </p:tavLst>
                                    </p:anim>
                                    <p:anim calcmode="lin" valueType="num">
                                      <p:cBhvr additive="base">
                                        <p:cTn id="12" dur="75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decel="25333"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ppt_x"/>
                                          </p:val>
                                        </p:tav>
                                        <p:tav tm="100000">
                                          <p:val>
                                            <p:strVal val="#ppt_x"/>
                                          </p:val>
                                        </p:tav>
                                      </p:tavLst>
                                    </p:anim>
                                    <p:anim calcmode="lin" valueType="num">
                                      <p:cBhvr additive="base">
                                        <p:cTn id="16" dur="75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decel="25333"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750" fill="hold"/>
                                        <p:tgtEl>
                                          <p:spTgt spid="38"/>
                                        </p:tgtEl>
                                        <p:attrNameLst>
                                          <p:attrName>ppt_x</p:attrName>
                                        </p:attrNameLst>
                                      </p:cBhvr>
                                      <p:tavLst>
                                        <p:tav tm="0">
                                          <p:val>
                                            <p:strVal val="#ppt_x"/>
                                          </p:val>
                                        </p:tav>
                                        <p:tav tm="100000">
                                          <p:val>
                                            <p:strVal val="#ppt_x"/>
                                          </p:val>
                                        </p:tav>
                                      </p:tavLst>
                                    </p:anim>
                                    <p:anim calcmode="lin" valueType="num">
                                      <p:cBhvr additive="base">
                                        <p:cTn id="20" dur="750" fill="hold"/>
                                        <p:tgtEl>
                                          <p:spTgt spid="38"/>
                                        </p:tgtEl>
                                        <p:attrNameLst>
                                          <p:attrName>ppt_y</p:attrName>
                                        </p:attrNameLst>
                                      </p:cBhvr>
                                      <p:tavLst>
                                        <p:tav tm="0">
                                          <p:val>
                                            <p:strVal val="1+#ppt_h/2"/>
                                          </p:val>
                                        </p:tav>
                                        <p:tav tm="100000">
                                          <p:val>
                                            <p:strVal val="#ppt_y"/>
                                          </p:val>
                                        </p:tav>
                                      </p:tavLst>
                                    </p:anim>
                                  </p:childTnLst>
                                </p:cTn>
                              </p:par>
                              <p:par>
                                <p:cTn id="21" presetID="53" presetClass="entr" presetSubtype="16" fill="hold" grpId="0"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p:cTn id="23" dur="2000" fill="hold"/>
                                        <p:tgtEl>
                                          <p:spTgt spid="26"/>
                                        </p:tgtEl>
                                        <p:attrNameLst>
                                          <p:attrName>ppt_w</p:attrName>
                                        </p:attrNameLst>
                                      </p:cBhvr>
                                      <p:tavLst>
                                        <p:tav tm="0">
                                          <p:val>
                                            <p:fltVal val="0"/>
                                          </p:val>
                                        </p:tav>
                                        <p:tav tm="100000">
                                          <p:val>
                                            <p:strVal val="#ppt_w"/>
                                          </p:val>
                                        </p:tav>
                                      </p:tavLst>
                                    </p:anim>
                                    <p:anim calcmode="lin" valueType="num">
                                      <p:cBhvr>
                                        <p:cTn id="24" dur="2000" fill="hold"/>
                                        <p:tgtEl>
                                          <p:spTgt spid="26"/>
                                        </p:tgtEl>
                                        <p:attrNameLst>
                                          <p:attrName>ppt_h</p:attrName>
                                        </p:attrNameLst>
                                      </p:cBhvr>
                                      <p:tavLst>
                                        <p:tav tm="0">
                                          <p:val>
                                            <p:fltVal val="0"/>
                                          </p:val>
                                        </p:tav>
                                        <p:tav tm="100000">
                                          <p:val>
                                            <p:strVal val="#ppt_h"/>
                                          </p:val>
                                        </p:tav>
                                      </p:tavLst>
                                    </p:anim>
                                    <p:animEffect transition="in" filter="fade">
                                      <p:cBhvr>
                                        <p:cTn id="25" dur="2000"/>
                                        <p:tgtEl>
                                          <p:spTgt spid="26"/>
                                        </p:tgtEl>
                                      </p:cBhvr>
                                    </p:animEffect>
                                  </p:childTnLst>
                                </p:cTn>
                              </p:par>
                              <p:par>
                                <p:cTn id="26" presetID="8" presetClass="emph" presetSubtype="0" fill="hold" grpId="1" nodeType="withEffect">
                                  <p:stCondLst>
                                    <p:cond delay="750"/>
                                  </p:stCondLst>
                                  <p:childTnLst>
                                    <p:animRot by="21600000">
                                      <p:cBhvr>
                                        <p:cTn id="27" dur="6500" fill="hold"/>
                                        <p:tgtEl>
                                          <p:spTgt spid="26"/>
                                        </p:tgtEl>
                                        <p:attrNameLst>
                                          <p:attrName>r</p:attrName>
                                        </p:attrNameLst>
                                      </p:cBhvr>
                                    </p:animRot>
                                  </p:childTnLst>
                                </p:cTn>
                              </p:par>
                              <p:par>
                                <p:cTn id="28" presetID="53" presetClass="entr" presetSubtype="16" fill="hold" grpId="0" nodeType="withEffect">
                                  <p:stCondLst>
                                    <p:cond delay="1000"/>
                                  </p:stCondLst>
                                  <p:childTnLst>
                                    <p:set>
                                      <p:cBhvr>
                                        <p:cTn id="29" dur="1" fill="hold">
                                          <p:stCondLst>
                                            <p:cond delay="0"/>
                                          </p:stCondLst>
                                        </p:cTn>
                                        <p:tgtEl>
                                          <p:spTgt spid="28"/>
                                        </p:tgtEl>
                                        <p:attrNameLst>
                                          <p:attrName>style.visibility</p:attrName>
                                        </p:attrNameLst>
                                      </p:cBhvr>
                                      <p:to>
                                        <p:strVal val="visible"/>
                                      </p:to>
                                    </p:set>
                                    <p:anim calcmode="lin" valueType="num">
                                      <p:cBhvr>
                                        <p:cTn id="30" dur="2000" fill="hold"/>
                                        <p:tgtEl>
                                          <p:spTgt spid="28"/>
                                        </p:tgtEl>
                                        <p:attrNameLst>
                                          <p:attrName>ppt_w</p:attrName>
                                        </p:attrNameLst>
                                      </p:cBhvr>
                                      <p:tavLst>
                                        <p:tav tm="0">
                                          <p:val>
                                            <p:fltVal val="0"/>
                                          </p:val>
                                        </p:tav>
                                        <p:tav tm="100000">
                                          <p:val>
                                            <p:strVal val="#ppt_w"/>
                                          </p:val>
                                        </p:tav>
                                      </p:tavLst>
                                    </p:anim>
                                    <p:anim calcmode="lin" valueType="num">
                                      <p:cBhvr>
                                        <p:cTn id="31" dur="2000" fill="hold"/>
                                        <p:tgtEl>
                                          <p:spTgt spid="28"/>
                                        </p:tgtEl>
                                        <p:attrNameLst>
                                          <p:attrName>ppt_h</p:attrName>
                                        </p:attrNameLst>
                                      </p:cBhvr>
                                      <p:tavLst>
                                        <p:tav tm="0">
                                          <p:val>
                                            <p:fltVal val="0"/>
                                          </p:val>
                                        </p:tav>
                                        <p:tav tm="100000">
                                          <p:val>
                                            <p:strVal val="#ppt_h"/>
                                          </p:val>
                                        </p:tav>
                                      </p:tavLst>
                                    </p:anim>
                                    <p:animEffect transition="in" filter="fade">
                                      <p:cBhvr>
                                        <p:cTn id="32" dur="2000"/>
                                        <p:tgtEl>
                                          <p:spTgt spid="28"/>
                                        </p:tgtEl>
                                      </p:cBhvr>
                                    </p:animEffect>
                                  </p:childTnLst>
                                </p:cTn>
                              </p:par>
                              <p:par>
                                <p:cTn id="33" presetID="8" presetClass="emph" presetSubtype="0" fill="hold" grpId="1" nodeType="withEffect">
                                  <p:stCondLst>
                                    <p:cond delay="1000"/>
                                  </p:stCondLst>
                                  <p:childTnLst>
                                    <p:animRot by="21600000">
                                      <p:cBhvr>
                                        <p:cTn id="34" dur="6500" fill="hold"/>
                                        <p:tgtEl>
                                          <p:spTgt spid="28"/>
                                        </p:tgtEl>
                                        <p:attrNameLst>
                                          <p:attrName>r</p:attrName>
                                        </p:attrNameLst>
                                      </p:cBhvr>
                                    </p:animRot>
                                  </p:childTnLst>
                                </p:cTn>
                              </p:par>
                              <p:par>
                                <p:cTn id="35" presetID="53" presetClass="entr" presetSubtype="16" fill="hold" grpId="0" nodeType="withEffect">
                                  <p:stCondLst>
                                    <p:cond delay="1250"/>
                                  </p:stCondLst>
                                  <p:childTnLst>
                                    <p:set>
                                      <p:cBhvr>
                                        <p:cTn id="36" dur="1" fill="hold">
                                          <p:stCondLst>
                                            <p:cond delay="0"/>
                                          </p:stCondLst>
                                        </p:cTn>
                                        <p:tgtEl>
                                          <p:spTgt spid="27"/>
                                        </p:tgtEl>
                                        <p:attrNameLst>
                                          <p:attrName>style.visibility</p:attrName>
                                        </p:attrNameLst>
                                      </p:cBhvr>
                                      <p:to>
                                        <p:strVal val="visible"/>
                                      </p:to>
                                    </p:set>
                                    <p:anim calcmode="lin" valueType="num">
                                      <p:cBhvr>
                                        <p:cTn id="37" dur="2000" fill="hold"/>
                                        <p:tgtEl>
                                          <p:spTgt spid="27"/>
                                        </p:tgtEl>
                                        <p:attrNameLst>
                                          <p:attrName>ppt_w</p:attrName>
                                        </p:attrNameLst>
                                      </p:cBhvr>
                                      <p:tavLst>
                                        <p:tav tm="0">
                                          <p:val>
                                            <p:fltVal val="0"/>
                                          </p:val>
                                        </p:tav>
                                        <p:tav tm="100000">
                                          <p:val>
                                            <p:strVal val="#ppt_w"/>
                                          </p:val>
                                        </p:tav>
                                      </p:tavLst>
                                    </p:anim>
                                    <p:anim calcmode="lin" valueType="num">
                                      <p:cBhvr>
                                        <p:cTn id="38" dur="2000" fill="hold"/>
                                        <p:tgtEl>
                                          <p:spTgt spid="27"/>
                                        </p:tgtEl>
                                        <p:attrNameLst>
                                          <p:attrName>ppt_h</p:attrName>
                                        </p:attrNameLst>
                                      </p:cBhvr>
                                      <p:tavLst>
                                        <p:tav tm="0">
                                          <p:val>
                                            <p:fltVal val="0"/>
                                          </p:val>
                                        </p:tav>
                                        <p:tav tm="100000">
                                          <p:val>
                                            <p:strVal val="#ppt_h"/>
                                          </p:val>
                                        </p:tav>
                                      </p:tavLst>
                                    </p:anim>
                                    <p:animEffect transition="in" filter="fade">
                                      <p:cBhvr>
                                        <p:cTn id="39" dur="2000"/>
                                        <p:tgtEl>
                                          <p:spTgt spid="27"/>
                                        </p:tgtEl>
                                      </p:cBhvr>
                                    </p:animEffect>
                                  </p:childTnLst>
                                </p:cTn>
                              </p:par>
                              <p:par>
                                <p:cTn id="40" presetID="8" presetClass="emph" presetSubtype="0" fill="hold" grpId="1" nodeType="withEffect">
                                  <p:stCondLst>
                                    <p:cond delay="1250"/>
                                  </p:stCondLst>
                                  <p:childTnLst>
                                    <p:animRot by="21600000">
                                      <p:cBhvr>
                                        <p:cTn id="41" dur="6500" fill="hold"/>
                                        <p:tgtEl>
                                          <p:spTgt spid="27"/>
                                        </p:tgtEl>
                                        <p:attrNameLst>
                                          <p:attrName>r</p:attrName>
                                        </p:attrNameLst>
                                      </p:cBhvr>
                                    </p:animRot>
                                  </p:childTnLst>
                                </p:cTn>
                              </p:par>
                              <p:par>
                                <p:cTn id="42" presetID="53" presetClass="entr" presetSubtype="16" fill="hold" grpId="0" nodeType="withEffect">
                                  <p:stCondLst>
                                    <p:cond delay="1500"/>
                                  </p:stCondLst>
                                  <p:childTnLst>
                                    <p:set>
                                      <p:cBhvr>
                                        <p:cTn id="43" dur="1" fill="hold">
                                          <p:stCondLst>
                                            <p:cond delay="0"/>
                                          </p:stCondLst>
                                        </p:cTn>
                                        <p:tgtEl>
                                          <p:spTgt spid="37"/>
                                        </p:tgtEl>
                                        <p:attrNameLst>
                                          <p:attrName>style.visibility</p:attrName>
                                        </p:attrNameLst>
                                      </p:cBhvr>
                                      <p:to>
                                        <p:strVal val="visible"/>
                                      </p:to>
                                    </p:set>
                                    <p:anim calcmode="lin" valueType="num">
                                      <p:cBhvr>
                                        <p:cTn id="44" dur="2000" fill="hold"/>
                                        <p:tgtEl>
                                          <p:spTgt spid="37"/>
                                        </p:tgtEl>
                                        <p:attrNameLst>
                                          <p:attrName>ppt_w</p:attrName>
                                        </p:attrNameLst>
                                      </p:cBhvr>
                                      <p:tavLst>
                                        <p:tav tm="0">
                                          <p:val>
                                            <p:fltVal val="0"/>
                                          </p:val>
                                        </p:tav>
                                        <p:tav tm="100000">
                                          <p:val>
                                            <p:strVal val="#ppt_w"/>
                                          </p:val>
                                        </p:tav>
                                      </p:tavLst>
                                    </p:anim>
                                    <p:anim calcmode="lin" valueType="num">
                                      <p:cBhvr>
                                        <p:cTn id="45" dur="2000" fill="hold"/>
                                        <p:tgtEl>
                                          <p:spTgt spid="37"/>
                                        </p:tgtEl>
                                        <p:attrNameLst>
                                          <p:attrName>ppt_h</p:attrName>
                                        </p:attrNameLst>
                                      </p:cBhvr>
                                      <p:tavLst>
                                        <p:tav tm="0">
                                          <p:val>
                                            <p:fltVal val="0"/>
                                          </p:val>
                                        </p:tav>
                                        <p:tav tm="100000">
                                          <p:val>
                                            <p:strVal val="#ppt_h"/>
                                          </p:val>
                                        </p:tav>
                                      </p:tavLst>
                                    </p:anim>
                                    <p:animEffect transition="in" filter="fade">
                                      <p:cBhvr>
                                        <p:cTn id="46" dur="2000"/>
                                        <p:tgtEl>
                                          <p:spTgt spid="37"/>
                                        </p:tgtEl>
                                      </p:cBhvr>
                                    </p:animEffect>
                                  </p:childTnLst>
                                </p:cTn>
                              </p:par>
                              <p:par>
                                <p:cTn id="47" presetID="8" presetClass="emph" presetSubtype="0" fill="hold" grpId="1" nodeType="withEffect">
                                  <p:stCondLst>
                                    <p:cond delay="1500"/>
                                  </p:stCondLst>
                                  <p:childTnLst>
                                    <p:animRot by="21600000">
                                      <p:cBhvr>
                                        <p:cTn id="48" dur="6500" fill="hold"/>
                                        <p:tgtEl>
                                          <p:spTgt spid="37"/>
                                        </p:tgtEl>
                                        <p:attrNameLst>
                                          <p:attrName>r</p:attrName>
                                        </p:attrNameLst>
                                      </p:cBhvr>
                                    </p:animRot>
                                  </p:childTnLst>
                                </p:cTn>
                              </p:par>
                              <p:par>
                                <p:cTn id="49" presetID="10" presetClass="entr" presetSubtype="0" fill="hold" grpId="0" nodeType="withEffect">
                                  <p:stCondLst>
                                    <p:cond delay="350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grpId="0" nodeType="withEffect">
                                  <p:stCondLst>
                                    <p:cond delay="375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10" presetClass="entr" presetSubtype="0" fill="hold" grpId="0" nodeType="withEffect">
                                  <p:stCondLst>
                                    <p:cond delay="400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par>
                                <p:cTn id="58" presetID="10" presetClass="entr" presetSubtype="0" fill="hold" grpId="0" nodeType="withEffect">
                                  <p:stCondLst>
                                    <p:cond delay="425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P spid="37" grpId="0" animBg="1"/>
      <p:bldP spid="37" grpId="1" animBg="1"/>
      <p:bldP spid="46" grpId="0"/>
      <p:bldP spid="47" grpId="0"/>
      <p:bldP spid="48" grpId="0"/>
      <p:bldP spid="4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扁平教育"/>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2710</Words>
  <Application>Microsoft Office PowerPoint</Application>
  <PresentationFormat>自定义</PresentationFormat>
  <Paragraphs>498</Paragraphs>
  <Slides>38</Slides>
  <Notes>38</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小鹿PPT; http://pptx.taobao.com</dc:creator>
  <dc:description>小鹿PPT；http://pptx.taobao.com</dc:description>
  <cp:lastModifiedBy>ThinK For H</cp:lastModifiedBy>
  <cp:revision>1</cp:revision>
  <dcterms:created xsi:type="dcterms:W3CDTF">2016-09-22T13:35:55Z</dcterms:created>
  <dcterms:modified xsi:type="dcterms:W3CDTF">2018-05-26T02:45:16Z</dcterms:modified>
</cp:coreProperties>
</file>