
<file path=[Content_Types].xml><?xml version="1.0" encoding="utf-8"?>
<Types xmlns="http://schemas.openxmlformats.org/package/2006/content-types">
  <Default Extension="xml" ContentType="application/xml"/>
  <Default Extension="jpg" ContentType="image/jpeg"/>
  <Default Extension="mp3" ContentType="audio/mpeg"/>
  <Default Extension="jpeg" ContentType="image/jpeg"/>
  <Default Extension="xlsx" ContentType="application/vnd.openxmlformats-officedocument.spreadsheetml.sheet"/>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93" r:id="rId13"/>
    <p:sldId id="498" r:id="rId14"/>
    <p:sldId id="494" r:id="rId15"/>
    <p:sldId id="495" r:id="rId16"/>
    <p:sldId id="497" r:id="rId17"/>
    <p:sldId id="496" r:id="rId18"/>
    <p:sldId id="471" r:id="rId19"/>
    <p:sldId id="352" r:id="rId20"/>
    <p:sldId id="499" r:id="rId21"/>
    <p:sldId id="500" r:id="rId22"/>
    <p:sldId id="501" r:id="rId23"/>
    <p:sldId id="491" r:id="rId24"/>
    <p:sldId id="503" r:id="rId25"/>
    <p:sldId id="504" r:id="rId26"/>
    <p:sldId id="505" r:id="rId27"/>
    <p:sldId id="502" r:id="rId28"/>
    <p:sldId id="492"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D8D4"/>
    <a:srgbClr val="F26C21"/>
    <a:srgbClr val="7CCEDC"/>
    <a:srgbClr val="EF919E"/>
    <a:srgbClr val="BFCDAB"/>
    <a:srgbClr val="F2A4B0"/>
    <a:srgbClr val="C9D4B8"/>
    <a:srgbClr val="FF6992"/>
    <a:srgbClr val="9FBDA3"/>
    <a:srgbClr val="86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61" autoAdjust="0"/>
    <p:restoredTop sz="50000" autoAdjust="0"/>
  </p:normalViewPr>
  <p:slideViewPr>
    <p:cSldViewPr snapToGrid="0" showGuides="1">
      <p:cViewPr varScale="1">
        <p:scale>
          <a:sx n="90" d="100"/>
          <a:sy n="90" d="100"/>
        </p:scale>
        <p:origin x="568" y="19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0.xml"/><Relationship Id="rId21" Type="http://schemas.openxmlformats.org/officeDocument/2006/relationships/slide" Target="slides/slide11.xml"/><Relationship Id="rId22" Type="http://schemas.openxmlformats.org/officeDocument/2006/relationships/slide" Target="slides/slide12.xml"/><Relationship Id="rId23" Type="http://schemas.openxmlformats.org/officeDocument/2006/relationships/slide" Target="slides/slide13.xml"/><Relationship Id="rId24" Type="http://schemas.openxmlformats.org/officeDocument/2006/relationships/slide" Target="slides/slide14.xml"/><Relationship Id="rId25" Type="http://schemas.openxmlformats.org/officeDocument/2006/relationships/slide" Target="slides/slide15.xml"/><Relationship Id="rId26" Type="http://schemas.openxmlformats.org/officeDocument/2006/relationships/slide" Target="slides/slide16.xml"/><Relationship Id="rId27" Type="http://schemas.openxmlformats.org/officeDocument/2006/relationships/slide" Target="slides/slide17.xml"/><Relationship Id="rId28" Type="http://schemas.openxmlformats.org/officeDocument/2006/relationships/slide" Target="slides/slide18.xml"/><Relationship Id="rId29" Type="http://schemas.openxmlformats.org/officeDocument/2006/relationships/slide" Target="slides/slide1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0.xml"/><Relationship Id="rId31" Type="http://schemas.openxmlformats.org/officeDocument/2006/relationships/slide" Target="slides/slide21.xml"/><Relationship Id="rId32" Type="http://schemas.openxmlformats.org/officeDocument/2006/relationships/slide" Target="slides/slide22.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3.xml"/><Relationship Id="rId34" Type="http://schemas.openxmlformats.org/officeDocument/2006/relationships/slide" Target="slides/slide24.xml"/><Relationship Id="rId35" Type="http://schemas.openxmlformats.org/officeDocument/2006/relationships/notesMaster" Target="notesMasters/notesMaster1.xml"/><Relationship Id="rId36" Type="http://schemas.openxmlformats.org/officeDocument/2006/relationships/tags" Target="tags/tag1.xml"/><Relationship Id="rId10" Type="http://schemas.openxmlformats.org/officeDocument/2006/relationships/slideMaster" Target="slideMasters/slideMaster10.xml"/><Relationship Id="rId11" Type="http://schemas.openxmlformats.org/officeDocument/2006/relationships/slide" Target="slides/slide1.xml"/><Relationship Id="rId12" Type="http://schemas.openxmlformats.org/officeDocument/2006/relationships/slide" Target="slides/slide2.xml"/><Relationship Id="rId13" Type="http://schemas.openxmlformats.org/officeDocument/2006/relationships/slide" Target="slides/slide3.xml"/><Relationship Id="rId14" Type="http://schemas.openxmlformats.org/officeDocument/2006/relationships/slide" Target="slides/slide4.xml"/><Relationship Id="rId15" Type="http://schemas.openxmlformats.org/officeDocument/2006/relationships/slide" Target="slides/slide5.xml"/><Relationship Id="rId16" Type="http://schemas.openxmlformats.org/officeDocument/2006/relationships/slide" Target="slides/slide6.xml"/><Relationship Id="rId17" Type="http://schemas.openxmlformats.org/officeDocument/2006/relationships/slide" Target="slides/slide7.xml"/><Relationship Id="rId18" Type="http://schemas.openxmlformats.org/officeDocument/2006/relationships/slide" Target="slides/slide8.xml"/><Relationship Id="rId19" Type="http://schemas.openxmlformats.org/officeDocument/2006/relationships/slide" Target="slides/slide9.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7DD8D4"/>
              </a:solidFill>
              <a:ln w="19050">
                <a:noFill/>
              </a:ln>
              <a:effectLst/>
            </c:spPr>
            <c:extLst xmlns:c16r2="http://schemas.microsoft.com/office/drawing/2015/06/chart">
              <c:ext xmlns:c16="http://schemas.microsoft.com/office/drawing/2014/chart" uri="{C3380CC4-5D6E-409C-BE32-E72D297353CC}">
                <c16:uniqueId val="{00000001-4C49-4E9B-A0A2-994D92F1788B}"/>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4C49-4E9B-A0A2-994D92F1788B}"/>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C49-4E9B-A0A2-994D92F1788B}"/>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4C49-4E9B-A0A2-994D92F1788B}"/>
              </c:ext>
            </c:extLst>
          </c:dPt>
          <c:cat>
            <c:strRef>
              <c:f>Sheet1!$A$2:$A$5</c:f>
              <c:strCache>
                <c:ptCount val="2"/>
                <c:pt idx="0">
                  <c:v>1st Qtr</c:v>
                </c:pt>
                <c:pt idx="1">
                  <c:v>2nd Qtr</c:v>
                </c:pt>
              </c:strCache>
            </c:strRef>
          </c:cat>
          <c:val>
            <c:numRef>
              <c:f>Sheet1!$B$2:$B$5</c:f>
              <c:numCache>
                <c:formatCode>General</c:formatCode>
                <c:ptCount val="4"/>
                <c:pt idx="0">
                  <c:v>8.200000000000001</c:v>
                </c:pt>
                <c:pt idx="1">
                  <c:v>3.2</c:v>
                </c:pt>
              </c:numCache>
            </c:numRef>
          </c:val>
          <c:extLst xmlns:c16r2="http://schemas.microsoft.com/office/drawing/2015/06/chart">
            <c:ext xmlns:c16="http://schemas.microsoft.com/office/drawing/2014/chart" uri="{C3380CC4-5D6E-409C-BE32-E72D297353CC}">
              <c16:uniqueId val="{00000008-4C49-4E9B-A0A2-994D92F1788B}"/>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B570-47AA-8DA6-BBC494EACBFC}"/>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B570-47AA-8DA6-BBC494EACBFC}"/>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B570-47AA-8DA6-BBC494EACBFC}"/>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B570-47AA-8DA6-BBC494EACBFC}"/>
              </c:ext>
            </c:extLst>
          </c:dPt>
          <c:cat>
            <c:strRef>
              <c:f>Sheet1!$A$2:$A$5</c:f>
              <c:strCache>
                <c:ptCount val="2"/>
                <c:pt idx="0">
                  <c:v>1st Qtr</c:v>
                </c:pt>
                <c:pt idx="1">
                  <c:v>2nd Qtr</c:v>
                </c:pt>
              </c:strCache>
            </c:strRef>
          </c:cat>
          <c:val>
            <c:numRef>
              <c:f>Sheet1!$B$2:$B$5</c:f>
              <c:numCache>
                <c:formatCode>General</c:formatCode>
                <c:ptCount val="4"/>
                <c:pt idx="0">
                  <c:v>8.200000000000001</c:v>
                </c:pt>
                <c:pt idx="1">
                  <c:v>3.2</c:v>
                </c:pt>
              </c:numCache>
            </c:numRef>
          </c:val>
          <c:extLst xmlns:c16r2="http://schemas.microsoft.com/office/drawing/2015/06/chart">
            <c:ext xmlns:c16="http://schemas.microsoft.com/office/drawing/2014/chart" uri="{C3380CC4-5D6E-409C-BE32-E72D297353CC}">
              <c16:uniqueId val="{00000008-B570-47AA-8DA6-BBC494EACBFC}"/>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7DD8D4"/>
              </a:solidFill>
              <a:ln w="19050">
                <a:noFill/>
              </a:ln>
              <a:effectLst/>
            </c:spPr>
            <c:extLst xmlns:c16r2="http://schemas.microsoft.com/office/drawing/2015/06/chart">
              <c:ext xmlns:c16="http://schemas.microsoft.com/office/drawing/2014/chart" uri="{C3380CC4-5D6E-409C-BE32-E72D297353CC}">
                <c16:uniqueId val="{00000001-8C50-49F4-BEDA-B7E531A4B024}"/>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8C50-49F4-BEDA-B7E531A4B024}"/>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8C50-49F4-BEDA-B7E531A4B024}"/>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8C50-49F4-BEDA-B7E531A4B024}"/>
              </c:ext>
            </c:extLst>
          </c:dPt>
          <c:cat>
            <c:strRef>
              <c:f>Sheet1!$A$2:$A$5</c:f>
              <c:strCache>
                <c:ptCount val="2"/>
                <c:pt idx="0">
                  <c:v>1st Qtr</c:v>
                </c:pt>
                <c:pt idx="1">
                  <c:v>2nd Qtr</c:v>
                </c:pt>
              </c:strCache>
            </c:strRef>
          </c:cat>
          <c:val>
            <c:numRef>
              <c:f>Sheet1!$B$2:$B$5</c:f>
              <c:numCache>
                <c:formatCode>General</c:formatCode>
                <c:ptCount val="4"/>
                <c:pt idx="0">
                  <c:v>8.200000000000001</c:v>
                </c:pt>
                <c:pt idx="1">
                  <c:v>3.2</c:v>
                </c:pt>
              </c:numCache>
            </c:numRef>
          </c:val>
          <c:extLst xmlns:c16r2="http://schemas.microsoft.com/office/drawing/2015/06/chart">
            <c:ext xmlns:c16="http://schemas.microsoft.com/office/drawing/2014/chart" uri="{C3380CC4-5D6E-409C-BE32-E72D297353CC}">
              <c16:uniqueId val="{00000008-8C50-49F4-BEDA-B7E531A4B024}"/>
            </c:ext>
          </c:extLst>
        </c:ser>
        <c:dLbls>
          <c:showLegendKey val="0"/>
          <c:showVal val="0"/>
          <c:showCatName val="0"/>
          <c:showSerName val="0"/>
          <c:showPercent val="0"/>
          <c:showBubbleSize val="0"/>
          <c:showLeaderLines val="1"/>
        </c:dLbls>
        <c:firstSliceAng val="15"/>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DEF3-4FB0-B8D2-5DE3F174C469}"/>
            </c:ext>
          </c:extLst>
        </c:ser>
        <c:ser>
          <c:idx val="1"/>
          <c:order val="1"/>
          <c:tx>
            <c:strRef>
              <c:f>Sheet1!$C$1</c:f>
              <c:strCache>
                <c:ptCount val="1"/>
                <c:pt idx="0">
                  <c:v>系列 2</c:v>
                </c:pt>
              </c:strCache>
            </c:strRef>
          </c:tx>
          <c:spPr>
            <a:solidFill>
              <a:schemeClr val="bg1">
                <a:lumMod val="6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c:v>
                </c:pt>
                <c:pt idx="2">
                  <c:v>1.8</c:v>
                </c:pt>
              </c:numCache>
            </c:numRef>
          </c:val>
          <c:extLst xmlns:c16r2="http://schemas.microsoft.com/office/drawing/2015/06/chart">
            <c:ext xmlns:c16="http://schemas.microsoft.com/office/drawing/2014/chart" uri="{C3380CC4-5D6E-409C-BE32-E72D297353CC}">
              <c16:uniqueId val="{00000001-DEF3-4FB0-B8D2-5DE3F174C469}"/>
            </c:ext>
          </c:extLst>
        </c:ser>
        <c:ser>
          <c:idx val="2"/>
          <c:order val="2"/>
          <c:tx>
            <c:strRef>
              <c:f>Sheet1!$D$1</c:f>
              <c:strCache>
                <c:ptCount val="1"/>
                <c:pt idx="0">
                  <c:v>系列 3</c:v>
                </c:pt>
              </c:strCache>
            </c:strRef>
          </c:tx>
          <c:spPr>
            <a:solidFill>
              <a:srgbClr val="7DD8D4"/>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2.0</c:v>
                </c:pt>
                <c:pt idx="1">
                  <c:v>2.0</c:v>
                </c:pt>
                <c:pt idx="2">
                  <c:v>3.0</c:v>
                </c:pt>
              </c:numCache>
            </c:numRef>
          </c:val>
          <c:extLst xmlns:c16r2="http://schemas.microsoft.com/office/drawing/2015/06/chart">
            <c:ext xmlns:c16="http://schemas.microsoft.com/office/drawing/2014/chart" uri="{C3380CC4-5D6E-409C-BE32-E72D297353CC}">
              <c16:uniqueId val="{00000002-DEF3-4FB0-B8D2-5DE3F174C469}"/>
            </c:ext>
          </c:extLst>
        </c:ser>
        <c:dLbls>
          <c:showLegendKey val="0"/>
          <c:showVal val="0"/>
          <c:showCatName val="0"/>
          <c:showSerName val="0"/>
          <c:showPercent val="0"/>
          <c:showBubbleSize val="0"/>
        </c:dLbls>
        <c:gapWidth val="150"/>
        <c:axId val="-2079177520"/>
        <c:axId val="-2078922480"/>
      </c:barChart>
      <c:catAx>
        <c:axId val="-2079177520"/>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2078922480"/>
        <c:crosses val="autoZero"/>
        <c:auto val="1"/>
        <c:lblAlgn val="ctr"/>
        <c:lblOffset val="100"/>
        <c:tickMarkSkip val="1"/>
        <c:noMultiLvlLbl val="0"/>
      </c:catAx>
      <c:valAx>
        <c:axId val="-2078922480"/>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207917752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85428464639215"/>
          <c:y val="0.0617280537371221"/>
          <c:w val="0.934436802079967"/>
          <c:h val="0.830777830672425"/>
        </c:manualLayout>
      </c:layout>
      <c:areaChart>
        <c:grouping val="standard"/>
        <c:varyColors val="0"/>
        <c:ser>
          <c:idx val="0"/>
          <c:order val="0"/>
          <c:tx>
            <c:strRef>
              <c:f>Sheet1!$B$1</c:f>
              <c:strCache>
                <c:ptCount val="1"/>
                <c:pt idx="0">
                  <c:v>Series 1</c:v>
                </c:pt>
              </c:strCache>
            </c:strRef>
          </c:tx>
          <c:spPr>
            <a:solidFill>
              <a:schemeClr val="bg1">
                <a:lumMod val="50000"/>
              </a:schemeClr>
            </a:solidFill>
            <a:ln w="12700">
              <a:noFill/>
            </a:ln>
            <a:effectLst/>
          </c:spPr>
          <c:cat>
            <c:numRef>
              <c:f>Sheet1!$A$2:$A$5</c:f>
              <c:numCache>
                <c:formatCode>General</c:formatCode>
                <c:ptCount val="4"/>
                <c:pt idx="0">
                  <c:v>2014.0</c:v>
                </c:pt>
                <c:pt idx="1">
                  <c:v>2015.0</c:v>
                </c:pt>
                <c:pt idx="2">
                  <c:v>2016.0</c:v>
                </c:pt>
                <c:pt idx="3">
                  <c:v>2017.0</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BE3-4126-A63B-783005ED2524}"/>
            </c:ext>
          </c:extLst>
        </c:ser>
        <c:ser>
          <c:idx val="1"/>
          <c:order val="1"/>
          <c:tx>
            <c:strRef>
              <c:f>Sheet1!$C$1</c:f>
              <c:strCache>
                <c:ptCount val="1"/>
                <c:pt idx="0">
                  <c:v>Series 2</c:v>
                </c:pt>
              </c:strCache>
            </c:strRef>
          </c:tx>
          <c:spPr>
            <a:solidFill>
              <a:schemeClr val="accent1"/>
            </a:solidFill>
            <a:ln w="12700">
              <a:noFill/>
            </a:ln>
            <a:effectLst/>
          </c:spPr>
          <c:cat>
            <c:numRef>
              <c:f>Sheet1!$A$2:$A$5</c:f>
              <c:numCache>
                <c:formatCode>General</c:formatCode>
                <c:ptCount val="4"/>
                <c:pt idx="0">
                  <c:v>2014.0</c:v>
                </c:pt>
                <c:pt idx="1">
                  <c:v>2015.0</c:v>
                </c:pt>
                <c:pt idx="2">
                  <c:v>2016.0</c:v>
                </c:pt>
                <c:pt idx="3">
                  <c:v>2017.0</c:v>
                </c:pt>
              </c:numCache>
            </c:numRef>
          </c:cat>
          <c:val>
            <c:numRef>
              <c:f>Sheet1!$C$2:$C$5</c:f>
              <c:numCache>
                <c:formatCode>General</c:formatCode>
                <c:ptCount val="4"/>
                <c:pt idx="0">
                  <c:v>2.4</c:v>
                </c:pt>
                <c:pt idx="1">
                  <c:v>4.4</c:v>
                </c:pt>
                <c:pt idx="2">
                  <c:v>1.8</c:v>
                </c:pt>
                <c:pt idx="3">
                  <c:v>1.0</c:v>
                </c:pt>
              </c:numCache>
            </c:numRef>
          </c:val>
          <c:extLst xmlns:c16r2="http://schemas.microsoft.com/office/drawing/2015/06/chart">
            <c:ext xmlns:c16="http://schemas.microsoft.com/office/drawing/2014/chart" uri="{C3380CC4-5D6E-409C-BE32-E72D297353CC}">
              <c16:uniqueId val="{00000001-2BE3-4126-A63B-783005ED2524}"/>
            </c:ext>
          </c:extLst>
        </c:ser>
        <c:ser>
          <c:idx val="2"/>
          <c:order val="2"/>
          <c:tx>
            <c:strRef>
              <c:f>Sheet1!$D$1</c:f>
              <c:strCache>
                <c:ptCount val="1"/>
                <c:pt idx="0">
                  <c:v>Series 3</c:v>
                </c:pt>
              </c:strCache>
            </c:strRef>
          </c:tx>
          <c:spPr>
            <a:solidFill>
              <a:schemeClr val="accent1"/>
            </a:solidFill>
            <a:ln w="12700">
              <a:noFill/>
            </a:ln>
            <a:effectLst/>
          </c:spPr>
          <c:cat>
            <c:numRef>
              <c:f>Sheet1!$A$2:$A$5</c:f>
              <c:numCache>
                <c:formatCode>General</c:formatCode>
                <c:ptCount val="4"/>
                <c:pt idx="0">
                  <c:v>2014.0</c:v>
                </c:pt>
                <c:pt idx="1">
                  <c:v>2015.0</c:v>
                </c:pt>
                <c:pt idx="2">
                  <c:v>2016.0</c:v>
                </c:pt>
                <c:pt idx="3">
                  <c:v>2017.0</c:v>
                </c:pt>
              </c:numCache>
            </c:numRef>
          </c:cat>
          <c:val>
            <c:numRef>
              <c:f>Sheet1!$D$2:$D$5</c:f>
              <c:numCache>
                <c:formatCode>General</c:formatCode>
                <c:ptCount val="4"/>
                <c:pt idx="0">
                  <c:v>2.0</c:v>
                </c:pt>
                <c:pt idx="1">
                  <c:v>2.0</c:v>
                </c:pt>
                <c:pt idx="2">
                  <c:v>3.0</c:v>
                </c:pt>
                <c:pt idx="3">
                  <c:v>5.0</c:v>
                </c:pt>
              </c:numCache>
            </c:numRef>
          </c:val>
          <c:extLst xmlns:c16r2="http://schemas.microsoft.com/office/drawing/2015/06/chart">
            <c:ext xmlns:c16="http://schemas.microsoft.com/office/drawing/2014/chart" uri="{C3380CC4-5D6E-409C-BE32-E72D297353CC}">
              <c16:uniqueId val="{00000002-2BE3-4126-A63B-783005ED2524}"/>
            </c:ext>
          </c:extLst>
        </c:ser>
        <c:ser>
          <c:idx val="3"/>
          <c:order val="3"/>
          <c:tx>
            <c:strRef>
              <c:f>Sheet1!$E$1</c:f>
              <c:strCache>
                <c:ptCount val="1"/>
                <c:pt idx="0">
                  <c:v>series 4</c:v>
                </c:pt>
              </c:strCache>
            </c:strRef>
          </c:tx>
          <c:spPr>
            <a:solidFill>
              <a:srgbClr val="7DD8D4"/>
            </a:solidFill>
            <a:ln w="12700">
              <a:noFill/>
            </a:ln>
            <a:effectLst/>
          </c:spPr>
          <c:cat>
            <c:numRef>
              <c:f>Sheet1!$A$2:$A$5</c:f>
              <c:numCache>
                <c:formatCode>General</c:formatCode>
                <c:ptCount val="4"/>
                <c:pt idx="0">
                  <c:v>2014.0</c:v>
                </c:pt>
                <c:pt idx="1">
                  <c:v>2015.0</c:v>
                </c:pt>
                <c:pt idx="2">
                  <c:v>2016.0</c:v>
                </c:pt>
                <c:pt idx="3">
                  <c:v>2017.0</c:v>
                </c:pt>
              </c:numCache>
            </c:numRef>
          </c:cat>
          <c:val>
            <c:numRef>
              <c:f>Sheet1!$E$2:$E$5</c:f>
              <c:numCache>
                <c:formatCode>General</c:formatCode>
                <c:ptCount val="4"/>
                <c:pt idx="0">
                  <c:v>1.0</c:v>
                </c:pt>
                <c:pt idx="1">
                  <c:v>3.0</c:v>
                </c:pt>
                <c:pt idx="2">
                  <c:v>2.7</c:v>
                </c:pt>
                <c:pt idx="3">
                  <c:v>3.7</c:v>
                </c:pt>
              </c:numCache>
            </c:numRef>
          </c:val>
          <c:extLst xmlns:c16r2="http://schemas.microsoft.com/office/drawing/2015/06/chart">
            <c:ext xmlns:c16="http://schemas.microsoft.com/office/drawing/2014/chart" uri="{C3380CC4-5D6E-409C-BE32-E72D297353CC}">
              <c16:uniqueId val="{00000003-2BE3-4126-A63B-783005ED2524}"/>
            </c:ext>
          </c:extLst>
        </c:ser>
        <c:dLbls>
          <c:showLegendKey val="0"/>
          <c:showVal val="0"/>
          <c:showCatName val="0"/>
          <c:showSerName val="0"/>
          <c:showPercent val="0"/>
          <c:showBubbleSize val="0"/>
        </c:dLbls>
        <c:axId val="-2086903104"/>
        <c:axId val="-2086906432"/>
      </c:areaChart>
      <c:catAx>
        <c:axId val="-2086903104"/>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086906432"/>
        <c:crosses val="autoZero"/>
        <c:auto val="1"/>
        <c:lblAlgn val="ctr"/>
        <c:lblOffset val="100"/>
        <c:noMultiLvlLbl val="0"/>
      </c:catAx>
      <c:valAx>
        <c:axId val="-208690643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086903104"/>
        <c:crosses val="autoZero"/>
        <c:crossBetween val="midCat"/>
      </c:valAx>
      <c:spPr>
        <a:noFill/>
        <a:ln>
          <a:noFill/>
        </a:ln>
        <a:effectLst/>
      </c:spPr>
    </c:plotArea>
    <c:plotVisOnly val="1"/>
    <c:dispBlanksAs val="gap"/>
    <c:showDLblsOverMax val="0"/>
  </c:chart>
  <c:spPr>
    <a:noFill/>
    <a:ln>
      <a:noFill/>
    </a:ln>
    <a:effectLst/>
  </c:spPr>
  <c:txPr>
    <a:bodyPr/>
    <a:lstStyle/>
    <a:p>
      <a:pPr>
        <a:defRPr sz="9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991233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537414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97735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220551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24412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57163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616817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703405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69435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577192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560504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040243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208050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68763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674979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219111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57306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579744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390980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35937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2.wdp"/><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Relationship Id="rId14" Type="http://schemas.openxmlformats.org/officeDocument/2006/relationships/theme" Target="../theme/theme10.xml"/><Relationship Id="rId15" Type="http://schemas.openxmlformats.org/officeDocument/2006/relationships/image" Target="../media/image1.png"/><Relationship Id="rId16" Type="http://schemas.microsoft.com/office/2007/relationships/hdphoto" Target="../media/hdphoto1.wdp"/><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theme" Target="../theme/theme2.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4" Type="http://schemas.openxmlformats.org/officeDocument/2006/relationships/theme" Target="../theme/theme3.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15.xml"/><Relationship Id="rId2"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4" Type="http://schemas.openxmlformats.org/officeDocument/2006/relationships/theme" Target="../theme/theme4.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18.xml"/><Relationship Id="rId2"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4" Type="http://schemas.openxmlformats.org/officeDocument/2006/relationships/theme" Target="../theme/theme5.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21.xml"/><Relationship Id="rId2"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4" Type="http://schemas.openxmlformats.org/officeDocument/2006/relationships/theme" Target="../theme/theme6.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24.xml"/><Relationship Id="rId2" Type="http://schemas.openxmlformats.org/officeDocument/2006/relationships/slideLayout" Target="../slideLayouts/slideLayout2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4" Type="http://schemas.openxmlformats.org/officeDocument/2006/relationships/theme" Target="../theme/theme7.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27.xml"/><Relationship Id="rId2"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4" Type="http://schemas.openxmlformats.org/officeDocument/2006/relationships/theme" Target="../theme/theme8.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30.xml"/><Relationship Id="rId2" Type="http://schemas.openxmlformats.org/officeDocument/2006/relationships/slideLayout" Target="../slideLayouts/slideLayout3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4" Type="http://schemas.openxmlformats.org/officeDocument/2006/relationships/theme" Target="../theme/theme9.xml"/><Relationship Id="rId5" Type="http://schemas.openxmlformats.org/officeDocument/2006/relationships/image" Target="../media/image1.png"/><Relationship Id="rId6" Type="http://schemas.microsoft.com/office/2007/relationships/hdphoto" Target="../media/hdphoto1.wdp"/><Relationship Id="rId7" Type="http://schemas.openxmlformats.org/officeDocument/2006/relationships/image" Target="../media/image2.png"/><Relationship Id="rId1" Type="http://schemas.openxmlformats.org/officeDocument/2006/relationships/slideLayout" Target="../slideLayouts/slideLayout33.xml"/><Relationship Id="rId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2019/6/17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6/17/19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17/06/2019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notesSlide" Target="../notesSlides/notesSlide1.xml"/><Relationship Id="rId5" Type="http://schemas.openxmlformats.org/officeDocument/2006/relationships/image" Target="../media/image5.png"/><Relationship Id="rId6" Type="http://schemas.microsoft.com/office/2007/relationships/hdphoto" Target="../media/hdphoto3.wdp"/><Relationship Id="rId7" Type="http://schemas.openxmlformats.org/officeDocument/2006/relationships/image" Target="../media/image6.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notesSlide" Target="../notesSlides/notesSlide12.xml"/><Relationship Id="rId1" Type="http://schemas.openxmlformats.org/officeDocument/2006/relationships/tags" Target="../tags/tag4.xml"/><Relationship Id="rId2"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3.xml"/><Relationship Id="rId3"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3.wdp"/><Relationship Id="rId1" Type="http://schemas.openxmlformats.org/officeDocument/2006/relationships/slideLayout" Target="../slideLayouts/slideLayout4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3.wdp"/><Relationship Id="rId1" Type="http://schemas.openxmlformats.org/officeDocument/2006/relationships/slideLayout" Target="../slideLayouts/slideLayout4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notesSlide" Target="../notesSlides/notesSlide2.xml"/><Relationship Id="rId5" Type="http://schemas.openxmlformats.org/officeDocument/2006/relationships/image" Target="../media/image5.png"/><Relationship Id="rId6" Type="http://schemas.microsoft.com/office/2007/relationships/hdphoto" Target="../media/hdphoto3.wdp"/><Relationship Id="rId1" Type="http://schemas.openxmlformats.org/officeDocument/2006/relationships/tags" Target="../tags/tag2.xml"/><Relationship Id="rId2"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0.xml"/><Relationship Id="rId3" Type="http://schemas.openxmlformats.org/officeDocument/2006/relationships/chart" Target="../charts/chart5.xml"/></Relationships>
</file>

<file path=ppt/slides/_rels/slide21.xml.rels><?xml version="1.0" encoding="UTF-8" standalone="yes"?>
<Relationships xmlns="http://schemas.openxmlformats.org/package/2006/relationships"><Relationship Id="rId11" Type="http://schemas.openxmlformats.org/officeDocument/2006/relationships/tags" Target="../tags/tag16.xml"/><Relationship Id="rId12" Type="http://schemas.openxmlformats.org/officeDocument/2006/relationships/tags" Target="../tags/tag17.xml"/><Relationship Id="rId13" Type="http://schemas.openxmlformats.org/officeDocument/2006/relationships/slideLayout" Target="../slideLayouts/slideLayout43.xml"/><Relationship Id="rId14" Type="http://schemas.openxmlformats.org/officeDocument/2006/relationships/notesSlide" Target="../notesSlides/notesSlide21.xml"/><Relationship Id="rId1" Type="http://schemas.openxmlformats.org/officeDocument/2006/relationships/tags" Target="../tags/tag6.xml"/><Relationship Id="rId2" Type="http://schemas.openxmlformats.org/officeDocument/2006/relationships/tags" Target="../tags/tag7.xml"/><Relationship Id="rId3" Type="http://schemas.openxmlformats.org/officeDocument/2006/relationships/tags" Target="../tags/tag8.xml"/><Relationship Id="rId4" Type="http://schemas.openxmlformats.org/officeDocument/2006/relationships/tags" Target="../tags/tag9.xml"/><Relationship Id="rId5" Type="http://schemas.openxmlformats.org/officeDocument/2006/relationships/tags" Target="../tags/tag10.xml"/><Relationship Id="rId6" Type="http://schemas.openxmlformats.org/officeDocument/2006/relationships/tags" Target="../tags/tag11.xml"/><Relationship Id="rId7" Type="http://schemas.openxmlformats.org/officeDocument/2006/relationships/tags" Target="../tags/tag12.xml"/><Relationship Id="rId8" Type="http://schemas.openxmlformats.org/officeDocument/2006/relationships/tags" Target="../tags/tag13.xml"/><Relationship Id="rId9" Type="http://schemas.openxmlformats.org/officeDocument/2006/relationships/tags" Target="../tags/tag14.xml"/><Relationship Id="rId10" Type="http://schemas.openxmlformats.org/officeDocument/2006/relationships/tags" Target="../tags/tag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3.wdp"/><Relationship Id="rId1" Type="http://schemas.openxmlformats.org/officeDocument/2006/relationships/slideLayout" Target="../slideLayouts/slideLayout43.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3.wdp"/><Relationship Id="rId1" Type="http://schemas.openxmlformats.org/officeDocument/2006/relationships/slideLayout" Target="../slideLayouts/slideLayout4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png"/><Relationship Id="rId5" Type="http://schemas.microsoft.com/office/2007/relationships/hdphoto" Target="../media/hdphoto4.wdp"/><Relationship Id="rId1" Type="http://schemas.openxmlformats.org/officeDocument/2006/relationships/slideLayout" Target="../slideLayouts/slideLayout4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chart" Target="../charts/chart3.xml"/><Relationship Id="rId1" Type="http://schemas.openxmlformats.org/officeDocument/2006/relationships/slideLayout" Target="../slideLayouts/slideLayout4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3.wdp"/><Relationship Id="rId1" Type="http://schemas.openxmlformats.org/officeDocument/2006/relationships/slideLayout" Target="../slideLayouts/slideLayout4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072CBE3E-3139-43D1-A880-D1B0C196AB5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2" name="矩形 259">
            <a:extLst>
              <a:ext uri="{FF2B5EF4-FFF2-40B4-BE49-F238E27FC236}">
                <a16:creationId xmlns:a16="http://schemas.microsoft.com/office/drawing/2014/main" xmlns="" id="{6B94FCED-FAEA-4B6E-9B06-5A5016B95047}"/>
              </a:ext>
            </a:extLst>
          </p:cNvPr>
          <p:cNvSpPr>
            <a:spLocks noChangeArrowheads="1"/>
          </p:cNvSpPr>
          <p:nvPr/>
        </p:nvSpPr>
        <p:spPr bwMode="auto">
          <a:xfrm>
            <a:off x="2292351" y="2381174"/>
            <a:ext cx="76354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zh-CN" altLang="en-US" sz="5400" b="1" spc="300" dirty="0">
                <a:solidFill>
                  <a:srgbClr val="7DD8D4"/>
                </a:solidFill>
                <a:latin typeface="微软雅黑" panose="020B0503020204020204" pitchFamily="34" charset="-122"/>
                <a:ea typeface="微软雅黑" panose="020B0503020204020204" pitchFamily="34" charset="-122"/>
                <a:sym typeface="Calibri" panose="020F0502020204030204" pitchFamily="34" charset="0"/>
              </a:rPr>
              <a:t>夏季</a:t>
            </a:r>
            <a:r>
              <a:rPr lang="zh-CN" altLang="en-US" sz="5400" b="1" spc="300"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季度总结</a:t>
            </a:r>
            <a:r>
              <a:rPr lang="en-US" altLang="zh-CN" sz="3200" spc="300" dirty="0">
                <a:solidFill>
                  <a:srgbClr val="7DD8D4"/>
                </a:solidFill>
                <a:latin typeface="微软雅黑" panose="020B0503020204020204" pitchFamily="34" charset="-122"/>
                <a:sym typeface="Calibri" panose="020F0502020204030204" pitchFamily="34" charset="0"/>
              </a:rPr>
              <a:t>POWERPOINT</a:t>
            </a:r>
            <a:endParaRPr lang="zh-CN" altLang="en-US" sz="4000" spc="300" dirty="0">
              <a:solidFill>
                <a:srgbClr val="7DD8D4"/>
              </a:solidFill>
              <a:ea typeface="微软雅黑" panose="020B0503020204020204" pitchFamily="34" charset="-122"/>
              <a:sym typeface="Calibri" panose="020F0502020204030204" pitchFamily="34" charset="0"/>
            </a:endParaRPr>
          </a:p>
        </p:txBody>
      </p:sp>
      <p:sp>
        <p:nvSpPr>
          <p:cNvPr id="23" name="矩形 259">
            <a:extLst>
              <a:ext uri="{FF2B5EF4-FFF2-40B4-BE49-F238E27FC236}">
                <a16:creationId xmlns:a16="http://schemas.microsoft.com/office/drawing/2014/main" xmlns="" id="{53BB6EE9-E2EB-4F43-AE8C-B24AA507193F}"/>
              </a:ext>
            </a:extLst>
          </p:cNvPr>
          <p:cNvSpPr>
            <a:spLocks noChangeArrowheads="1"/>
          </p:cNvSpPr>
          <p:nvPr/>
        </p:nvSpPr>
        <p:spPr bwMode="auto">
          <a:xfrm>
            <a:off x="2409371" y="3336167"/>
            <a:ext cx="751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spcBef>
                <a:spcPct val="20000"/>
              </a:spcBef>
            </a:pPr>
            <a:r>
              <a:rPr lang="en-US" altLang="zh-CN" sz="800" dirty="0">
                <a:solidFill>
                  <a:srgbClr val="7DD8D4"/>
                </a:solidFill>
                <a:latin typeface="微软雅黑" panose="020B0503020204020204" pitchFamily="34" charset="-122"/>
                <a:sym typeface="Calibri" panose="020F050202020403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t>
            </a:r>
            <a:r>
              <a:rPr lang="en-US" altLang="zh-CN" sz="800" dirty="0" err="1">
                <a:solidFill>
                  <a:srgbClr val="7DD8D4"/>
                </a:solidFill>
                <a:latin typeface="微软雅黑" panose="020B0503020204020204" pitchFamily="34" charset="-122"/>
                <a:sym typeface="Calibri" panose="020F0502020204030204" pitchFamily="34" charset="0"/>
              </a:rPr>
              <a:t>ao</a:t>
            </a:r>
            <a:r>
              <a:rPr lang="en-US" altLang="zh-CN" sz="800" dirty="0">
                <a:solidFill>
                  <a:srgbClr val="7DD8D4"/>
                </a:solidFill>
                <a:latin typeface="微软雅黑" panose="020B0503020204020204" pitchFamily="34" charset="-122"/>
                <a:sym typeface="Calibri" panose="020F0502020204030204" pitchFamily="34" charset="0"/>
              </a:rPr>
              <a:t> can copy your </a:t>
            </a:r>
            <a:r>
              <a:rPr lang="en-US" altLang="zh-CN" sz="800" dirty="0" err="1">
                <a:solidFill>
                  <a:srgbClr val="7DD8D4"/>
                </a:solidFill>
                <a:latin typeface="微软雅黑" panose="020B0503020204020204" pitchFamily="34" charset="-122"/>
                <a:sym typeface="Calibri" panose="020F0502020204030204" pitchFamily="34" charset="0"/>
              </a:rPr>
              <a:t>coPlease</a:t>
            </a:r>
            <a:r>
              <a:rPr lang="en-US" altLang="zh-CN" sz="800" dirty="0">
                <a:solidFill>
                  <a:srgbClr val="7DD8D4"/>
                </a:solidFill>
                <a:latin typeface="微软雅黑" panose="020B0503020204020204" pitchFamily="34" charset="-122"/>
                <a:sym typeface="Calibri" panose="020F0502020204030204" pitchFamily="34" charset="0"/>
              </a:rPr>
              <a:t> replace text, click add relevant headline, modify the text content, also can copy your content to this directly. Please replace text,</a:t>
            </a:r>
            <a:endParaRPr lang="zh-CN" altLang="en-US" sz="800" dirty="0">
              <a:solidFill>
                <a:srgbClr val="7DD8D4"/>
              </a:solidFill>
              <a:ea typeface="微软雅黑" panose="020B0503020204020204" pitchFamily="34" charset="-122"/>
              <a:sym typeface="Calibri" panose="020F0502020204030204" pitchFamily="34" charset="0"/>
            </a:endParaRPr>
          </a:p>
        </p:txBody>
      </p:sp>
      <p:sp>
        <p:nvSpPr>
          <p:cNvPr id="24" name="TextBox 15">
            <a:extLst>
              <a:ext uri="{FF2B5EF4-FFF2-40B4-BE49-F238E27FC236}">
                <a16:creationId xmlns:a16="http://schemas.microsoft.com/office/drawing/2014/main" xmlns="" id="{63D04CCE-5CED-4B86-9864-DB644A3141A3}"/>
              </a:ext>
            </a:extLst>
          </p:cNvPr>
          <p:cNvSpPr txBox="1"/>
          <p:nvPr/>
        </p:nvSpPr>
        <p:spPr>
          <a:xfrm>
            <a:off x="5829835" y="4047588"/>
            <a:ext cx="559770" cy="276999"/>
          </a:xfrm>
          <a:prstGeom prst="rect">
            <a:avLst/>
          </a:prstGeom>
          <a:solidFill>
            <a:srgbClr val="7DD8D4"/>
          </a:solidFill>
          <a:ln>
            <a:solidFill>
              <a:schemeClr val="bg1"/>
            </a:solidFill>
          </a:ln>
          <a:effectLst/>
        </p:spPr>
        <p:txBody>
          <a:bodyPr wrap="none" rtlCol="0">
            <a:spAutoFit/>
          </a:bodyPr>
          <a:lstStyle/>
          <a:p>
            <a:pPr algn="ctr"/>
            <a:r>
              <a:rPr lang="en-US" altLang="zh-CN" sz="1200" spc="600" dirty="0" smtClean="0">
                <a:solidFill>
                  <a:schemeClr val="bg1"/>
                </a:solidFill>
                <a:latin typeface="Lato Black" charset="0"/>
                <a:ea typeface="Lato Black" charset="0"/>
                <a:cs typeface="Lato Black" charset="0"/>
              </a:rPr>
              <a:t>XX</a:t>
            </a:r>
            <a:endParaRPr lang="en-US" sz="1200" spc="600" dirty="0">
              <a:solidFill>
                <a:schemeClr val="bg1"/>
              </a:solidFill>
              <a:latin typeface="Lato Black" charset="0"/>
              <a:ea typeface="Lato Black" charset="0"/>
              <a:cs typeface="Lato Black" charset="0"/>
            </a:endParaRPr>
          </a:p>
        </p:txBody>
      </p:sp>
      <p:sp>
        <p:nvSpPr>
          <p:cNvPr id="25" name="TextBox 28">
            <a:extLst>
              <a:ext uri="{FF2B5EF4-FFF2-40B4-BE49-F238E27FC236}">
                <a16:creationId xmlns:a16="http://schemas.microsoft.com/office/drawing/2014/main" xmlns="" id="{9FADC8B9-6752-4F96-B40D-423DD6B34407}"/>
              </a:ext>
            </a:extLst>
          </p:cNvPr>
          <p:cNvSpPr txBox="1"/>
          <p:nvPr/>
        </p:nvSpPr>
        <p:spPr>
          <a:xfrm>
            <a:off x="4440156" y="620482"/>
            <a:ext cx="3313728" cy="1969770"/>
          </a:xfrm>
          <a:prstGeom prst="rect">
            <a:avLst/>
          </a:prstGeom>
          <a:noFill/>
        </p:spPr>
        <p:txBody>
          <a:bodyPr wrap="none" rtlCol="0">
            <a:spAutoFit/>
          </a:bodyPr>
          <a:lstStyle/>
          <a:p>
            <a:pPr algn="ctr"/>
            <a:r>
              <a:rPr lang="en-US" altLang="zh-CN" sz="12200" smtClean="0">
                <a:solidFill>
                  <a:srgbClr val="7DD8D4"/>
                </a:solidFill>
                <a:latin typeface="Eras Bold ITC" panose="020B0907030504020204" pitchFamily="34" charset="0"/>
                <a:ea typeface="微软雅黑" panose="020B0503020204020204" pitchFamily="34" charset="-122"/>
              </a:rPr>
              <a:t>2019</a:t>
            </a:r>
            <a:endParaRPr lang="zh-CN" altLang="en-US" sz="12200" dirty="0">
              <a:solidFill>
                <a:srgbClr val="7DD8D4"/>
              </a:solidFill>
              <a:latin typeface="Eras Bold ITC" panose="020B0907030504020204" pitchFamily="34" charset="0"/>
              <a:ea typeface="微软雅黑" panose="020B0503020204020204" pitchFamily="34" charset="-122"/>
            </a:endParaRPr>
          </a:p>
        </p:txBody>
      </p:sp>
      <p:pic>
        <p:nvPicPr>
          <p:cNvPr id="27" name="Joel Hanson、sara Groves - Traveling Light.mp3">
            <a:hlinkClick r:id="" action="ppaction://media"/>
            <a:extLst>
              <a:ext uri="{FF2B5EF4-FFF2-40B4-BE49-F238E27FC236}">
                <a16:creationId xmlns:a16="http://schemas.microsoft.com/office/drawing/2014/main" xmlns="" id="{EB07143B-618B-4D36-A034-9DBE2763D8C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9999" y="-1440001"/>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6" presetClass="entr" presetSubtype="2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arn(inVertical)">
                                      <p:cBhvr>
                                        <p:cTn id="9" dur="750"/>
                                        <p:tgtEl>
                                          <p:spTgt spid="5"/>
                                        </p:tgtEl>
                                      </p:cBhvr>
                                    </p:animEffect>
                                  </p:childTnLst>
                                </p:cTn>
                              </p:par>
                            </p:childTnLst>
                          </p:cTn>
                        </p:par>
                        <p:par>
                          <p:cTn id="10" fill="hold">
                            <p:stCondLst>
                              <p:cond delay="75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
                                        </p:tgtEl>
                                        <p:attrNameLst>
                                          <p:attrName>ppt_y</p:attrName>
                                        </p:attrNameLst>
                                      </p:cBhvr>
                                      <p:tavLst>
                                        <p:tav tm="0">
                                          <p:val>
                                            <p:strVal val="#ppt_y"/>
                                          </p:val>
                                        </p:tav>
                                        <p:tav tm="100000">
                                          <p:val>
                                            <p:strVal val="#ppt_y"/>
                                          </p:val>
                                        </p:tav>
                                      </p:tavLst>
                                    </p:anim>
                                    <p:anim calcmode="lin" valueType="num">
                                      <p:cBhvr>
                                        <p:cTn id="1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
                                        </p:tgtEl>
                                      </p:cBhvr>
                                    </p:animEffect>
                                  </p:childTnLst>
                                </p:cTn>
                              </p:par>
                            </p:childTnLst>
                          </p:cTn>
                        </p:par>
                        <p:par>
                          <p:cTn id="18" fill="hold">
                            <p:stCondLst>
                              <p:cond delay="2000"/>
                            </p:stCondLst>
                            <p:childTnLst>
                              <p:par>
                                <p:cTn id="19" presetID="26" presetClass="emph" presetSubtype="0" fill="hold" grpId="1" nodeType="afterEffect">
                                  <p:stCondLst>
                                    <p:cond delay="0"/>
                                  </p:stCondLst>
                                  <p:iterate type="lt">
                                    <p:tmAbs val="0"/>
                                  </p:iterate>
                                  <p:childTnLst>
                                    <p:animEffect transition="out" filter="fade">
                                      <p:cBhvr>
                                        <p:cTn id="20" dur="500" tmFilter="0, 0; .2, .5; .8, .5; 1, 0"/>
                                        <p:tgtEl>
                                          <p:spTgt spid="22"/>
                                        </p:tgtEl>
                                      </p:cBhvr>
                                    </p:animEffect>
                                    <p:animScale>
                                      <p:cBhvr>
                                        <p:cTn id="21" dur="250" autoRev="1" fill="hold"/>
                                        <p:tgtEl>
                                          <p:spTgt spid="22"/>
                                        </p:tgtEl>
                                      </p:cBhvr>
                                      <p:by x="105000" y="105000"/>
                                    </p:animScale>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Effect transition="in" filter="fade">
                                      <p:cBhvr>
                                        <p:cTn id="31" dur="1000"/>
                                        <p:tgtEl>
                                          <p:spTgt spid="25"/>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27"/>
                </p:tgtEl>
              </p:cMediaNode>
            </p:audio>
          </p:childTnLst>
        </p:cTn>
      </p:par>
    </p:tnLst>
    <p:bldLst>
      <p:bldP spid="22" grpId="0"/>
      <p:bldP spid="22" grpId="1"/>
      <p:bldP spid="23" grpId="0"/>
      <p:bldP spid="24" grpId="0" animBg="1"/>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7C3E9824-E9BF-4F27-8BD9-C04959E77C29}"/>
              </a:ext>
            </a:extLst>
          </p:cNvPr>
          <p:cNvGrpSpPr/>
          <p:nvPr/>
        </p:nvGrpSpPr>
        <p:grpSpPr>
          <a:xfrm>
            <a:off x="1858457" y="1932507"/>
            <a:ext cx="8474180" cy="3646716"/>
            <a:chOff x="1058913" y="1379141"/>
            <a:chExt cx="7401519" cy="3185115"/>
          </a:xfrm>
        </p:grpSpPr>
        <p:grpSp>
          <p:nvGrpSpPr>
            <p:cNvPr id="8" name="组合 7">
              <a:extLst>
                <a:ext uri="{FF2B5EF4-FFF2-40B4-BE49-F238E27FC236}">
                  <a16:creationId xmlns:a16="http://schemas.microsoft.com/office/drawing/2014/main" xmlns="" id="{AE7B20B7-3803-401D-B4E5-2DAFD5580886}"/>
                </a:ext>
              </a:extLst>
            </p:cNvPr>
            <p:cNvGrpSpPr/>
            <p:nvPr/>
          </p:nvGrpSpPr>
          <p:grpSpPr>
            <a:xfrm>
              <a:off x="1428736" y="2287137"/>
              <a:ext cx="1691643" cy="1107390"/>
              <a:chOff x="1904981" y="3049516"/>
              <a:chExt cx="2255524" cy="1476520"/>
            </a:xfrm>
          </p:grpSpPr>
          <p:sp>
            <p:nvSpPr>
              <p:cNvPr id="41" name="Freeform 5">
                <a:extLst>
                  <a:ext uri="{FF2B5EF4-FFF2-40B4-BE49-F238E27FC236}">
                    <a16:creationId xmlns:a16="http://schemas.microsoft.com/office/drawing/2014/main" xmlns="" id="{C7E0840F-5BAA-4A36-8F13-1AE68AEC0085}"/>
                  </a:ext>
                </a:extLst>
              </p:cNvPr>
              <p:cNvSpPr>
                <a:spLocks/>
              </p:cNvSpPr>
              <p:nvPr/>
            </p:nvSpPr>
            <p:spPr bwMode="auto">
              <a:xfrm>
                <a:off x="1904981" y="3049516"/>
                <a:ext cx="2255524"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7DD8D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nvGrpSpPr>
              <p:cNvPr id="42" name="组合 41">
                <a:extLst>
                  <a:ext uri="{FF2B5EF4-FFF2-40B4-BE49-F238E27FC236}">
                    <a16:creationId xmlns:a16="http://schemas.microsoft.com/office/drawing/2014/main" xmlns="" id="{C09AA8B4-0FA4-4962-916F-F1AA488BACA4}"/>
                  </a:ext>
                </a:extLst>
              </p:cNvPr>
              <p:cNvGrpSpPr/>
              <p:nvPr/>
            </p:nvGrpSpPr>
            <p:grpSpPr>
              <a:xfrm>
                <a:off x="2709623" y="3293372"/>
                <a:ext cx="646240" cy="532372"/>
                <a:chOff x="215901" y="1787525"/>
                <a:chExt cx="693738" cy="571500"/>
              </a:xfrm>
              <a:solidFill>
                <a:schemeClr val="bg1"/>
              </a:solidFill>
            </p:grpSpPr>
            <p:sp>
              <p:nvSpPr>
                <p:cNvPr id="43" name="Freeform 13">
                  <a:extLst>
                    <a:ext uri="{FF2B5EF4-FFF2-40B4-BE49-F238E27FC236}">
                      <a16:creationId xmlns:a16="http://schemas.microsoft.com/office/drawing/2014/main" xmlns="" id="{5946E25B-8CA1-4BAC-BA75-BDA6D5552E8C}"/>
                    </a:ext>
                  </a:extLst>
                </p:cNvPr>
                <p:cNvSpPr>
                  <a:spLocks noEditPoints="1"/>
                </p:cNvSpPr>
                <p:nvPr/>
              </p:nvSpPr>
              <p:spPr bwMode="auto">
                <a:xfrm>
                  <a:off x="215901" y="1787525"/>
                  <a:ext cx="693738" cy="571500"/>
                </a:xfrm>
                <a:custGeom>
                  <a:avLst/>
                  <a:gdLst>
                    <a:gd name="T0" fmla="*/ 166 w 182"/>
                    <a:gd name="T1" fmla="*/ 0 h 152"/>
                    <a:gd name="T2" fmla="*/ 15 w 182"/>
                    <a:gd name="T3" fmla="*/ 0 h 152"/>
                    <a:gd name="T4" fmla="*/ 0 w 182"/>
                    <a:gd name="T5" fmla="*/ 15 h 152"/>
                    <a:gd name="T6" fmla="*/ 0 w 182"/>
                    <a:gd name="T7" fmla="*/ 107 h 152"/>
                    <a:gd name="T8" fmla="*/ 15 w 182"/>
                    <a:gd name="T9" fmla="*/ 123 h 152"/>
                    <a:gd name="T10" fmla="*/ 70 w 182"/>
                    <a:gd name="T11" fmla="*/ 123 h 152"/>
                    <a:gd name="T12" fmla="*/ 70 w 182"/>
                    <a:gd name="T13" fmla="*/ 142 h 152"/>
                    <a:gd name="T14" fmla="*/ 27 w 182"/>
                    <a:gd name="T15" fmla="*/ 142 h 152"/>
                    <a:gd name="T16" fmla="*/ 17 w 182"/>
                    <a:gd name="T17" fmla="*/ 152 h 152"/>
                    <a:gd name="T18" fmla="*/ 164 w 182"/>
                    <a:gd name="T19" fmla="*/ 152 h 152"/>
                    <a:gd name="T20" fmla="*/ 155 w 182"/>
                    <a:gd name="T21" fmla="*/ 142 h 152"/>
                    <a:gd name="T22" fmla="*/ 111 w 182"/>
                    <a:gd name="T23" fmla="*/ 142 h 152"/>
                    <a:gd name="T24" fmla="*/ 111 w 182"/>
                    <a:gd name="T25" fmla="*/ 123 h 152"/>
                    <a:gd name="T26" fmla="*/ 166 w 182"/>
                    <a:gd name="T27" fmla="*/ 123 h 152"/>
                    <a:gd name="T28" fmla="*/ 182 w 182"/>
                    <a:gd name="T29" fmla="*/ 107 h 152"/>
                    <a:gd name="T30" fmla="*/ 182 w 182"/>
                    <a:gd name="T31" fmla="*/ 15 h 152"/>
                    <a:gd name="T32" fmla="*/ 166 w 182"/>
                    <a:gd name="T33" fmla="*/ 0 h 152"/>
                    <a:gd name="T34" fmla="*/ 172 w 182"/>
                    <a:gd name="T35" fmla="*/ 107 h 152"/>
                    <a:gd name="T36" fmla="*/ 166 w 182"/>
                    <a:gd name="T37" fmla="*/ 112 h 152"/>
                    <a:gd name="T38" fmla="*/ 15 w 182"/>
                    <a:gd name="T39" fmla="*/ 112 h 152"/>
                    <a:gd name="T40" fmla="*/ 10 w 182"/>
                    <a:gd name="T41" fmla="*/ 107 h 152"/>
                    <a:gd name="T42" fmla="*/ 10 w 182"/>
                    <a:gd name="T43" fmla="*/ 15 h 152"/>
                    <a:gd name="T44" fmla="*/ 15 w 182"/>
                    <a:gd name="T45" fmla="*/ 10 h 152"/>
                    <a:gd name="T46" fmla="*/ 166 w 182"/>
                    <a:gd name="T47" fmla="*/ 10 h 152"/>
                    <a:gd name="T48" fmla="*/ 172 w 182"/>
                    <a:gd name="T49" fmla="*/ 15 h 152"/>
                    <a:gd name="T50" fmla="*/ 172 w 182"/>
                    <a:gd name="T51" fmla="*/ 10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2" h="152">
                      <a:moveTo>
                        <a:pt x="166" y="0"/>
                      </a:moveTo>
                      <a:cubicBezTo>
                        <a:pt x="15" y="0"/>
                        <a:pt x="15" y="0"/>
                        <a:pt x="15" y="0"/>
                      </a:cubicBezTo>
                      <a:cubicBezTo>
                        <a:pt x="7" y="0"/>
                        <a:pt x="0" y="7"/>
                        <a:pt x="0" y="15"/>
                      </a:cubicBezTo>
                      <a:cubicBezTo>
                        <a:pt x="0" y="107"/>
                        <a:pt x="0" y="107"/>
                        <a:pt x="0" y="107"/>
                      </a:cubicBezTo>
                      <a:cubicBezTo>
                        <a:pt x="0" y="116"/>
                        <a:pt x="7" y="123"/>
                        <a:pt x="15" y="123"/>
                      </a:cubicBezTo>
                      <a:cubicBezTo>
                        <a:pt x="70" y="123"/>
                        <a:pt x="70" y="123"/>
                        <a:pt x="70" y="123"/>
                      </a:cubicBezTo>
                      <a:cubicBezTo>
                        <a:pt x="70" y="142"/>
                        <a:pt x="70" y="142"/>
                        <a:pt x="70" y="142"/>
                      </a:cubicBezTo>
                      <a:cubicBezTo>
                        <a:pt x="27" y="142"/>
                        <a:pt x="27" y="142"/>
                        <a:pt x="27" y="142"/>
                      </a:cubicBezTo>
                      <a:cubicBezTo>
                        <a:pt x="21" y="142"/>
                        <a:pt x="17" y="147"/>
                        <a:pt x="17" y="152"/>
                      </a:cubicBezTo>
                      <a:cubicBezTo>
                        <a:pt x="164" y="152"/>
                        <a:pt x="164" y="152"/>
                        <a:pt x="164" y="152"/>
                      </a:cubicBezTo>
                      <a:cubicBezTo>
                        <a:pt x="164" y="147"/>
                        <a:pt x="160" y="142"/>
                        <a:pt x="155" y="142"/>
                      </a:cubicBezTo>
                      <a:cubicBezTo>
                        <a:pt x="111" y="142"/>
                        <a:pt x="111" y="142"/>
                        <a:pt x="111" y="142"/>
                      </a:cubicBezTo>
                      <a:cubicBezTo>
                        <a:pt x="111" y="123"/>
                        <a:pt x="111" y="123"/>
                        <a:pt x="111" y="123"/>
                      </a:cubicBezTo>
                      <a:cubicBezTo>
                        <a:pt x="166" y="123"/>
                        <a:pt x="166" y="123"/>
                        <a:pt x="166" y="123"/>
                      </a:cubicBezTo>
                      <a:cubicBezTo>
                        <a:pt x="175" y="123"/>
                        <a:pt x="182" y="116"/>
                        <a:pt x="182" y="107"/>
                      </a:cubicBezTo>
                      <a:cubicBezTo>
                        <a:pt x="182" y="15"/>
                        <a:pt x="182" y="15"/>
                        <a:pt x="182" y="15"/>
                      </a:cubicBezTo>
                      <a:cubicBezTo>
                        <a:pt x="182" y="7"/>
                        <a:pt x="175" y="0"/>
                        <a:pt x="166" y="0"/>
                      </a:cubicBezTo>
                      <a:close/>
                      <a:moveTo>
                        <a:pt x="172" y="107"/>
                      </a:moveTo>
                      <a:cubicBezTo>
                        <a:pt x="172" y="110"/>
                        <a:pt x="169" y="112"/>
                        <a:pt x="166" y="112"/>
                      </a:cubicBezTo>
                      <a:cubicBezTo>
                        <a:pt x="15" y="112"/>
                        <a:pt x="15" y="112"/>
                        <a:pt x="15" y="112"/>
                      </a:cubicBezTo>
                      <a:cubicBezTo>
                        <a:pt x="12" y="112"/>
                        <a:pt x="10" y="110"/>
                        <a:pt x="10" y="107"/>
                      </a:cubicBezTo>
                      <a:cubicBezTo>
                        <a:pt x="10" y="15"/>
                        <a:pt x="10" y="15"/>
                        <a:pt x="10" y="15"/>
                      </a:cubicBezTo>
                      <a:cubicBezTo>
                        <a:pt x="10" y="12"/>
                        <a:pt x="12" y="10"/>
                        <a:pt x="15" y="10"/>
                      </a:cubicBezTo>
                      <a:cubicBezTo>
                        <a:pt x="166" y="10"/>
                        <a:pt x="166" y="10"/>
                        <a:pt x="166" y="10"/>
                      </a:cubicBezTo>
                      <a:cubicBezTo>
                        <a:pt x="169" y="10"/>
                        <a:pt x="172" y="12"/>
                        <a:pt x="172" y="15"/>
                      </a:cubicBezTo>
                      <a:lnTo>
                        <a:pt x="172"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44" name="Freeform 14">
                  <a:extLst>
                    <a:ext uri="{FF2B5EF4-FFF2-40B4-BE49-F238E27FC236}">
                      <a16:creationId xmlns:a16="http://schemas.microsoft.com/office/drawing/2014/main" xmlns="" id="{D79F3348-BE71-4DA6-AC76-3AD1CC5832E5}"/>
                    </a:ext>
                  </a:extLst>
                </p:cNvPr>
                <p:cNvSpPr>
                  <a:spLocks noEditPoints="1"/>
                </p:cNvSpPr>
                <p:nvPr/>
              </p:nvSpPr>
              <p:spPr bwMode="auto">
                <a:xfrm>
                  <a:off x="409576" y="1866900"/>
                  <a:ext cx="301625" cy="296863"/>
                </a:xfrm>
                <a:custGeom>
                  <a:avLst/>
                  <a:gdLst>
                    <a:gd name="T0" fmla="*/ 0 w 79"/>
                    <a:gd name="T1" fmla="*/ 40 h 79"/>
                    <a:gd name="T2" fmla="*/ 79 w 79"/>
                    <a:gd name="T3" fmla="*/ 40 h 79"/>
                    <a:gd name="T4" fmla="*/ 38 w 79"/>
                    <a:gd name="T5" fmla="*/ 5 h 79"/>
                    <a:gd name="T6" fmla="*/ 25 w 79"/>
                    <a:gd name="T7" fmla="*/ 18 h 79"/>
                    <a:gd name="T8" fmla="*/ 38 w 79"/>
                    <a:gd name="T9" fmla="*/ 23 h 79"/>
                    <a:gd name="T10" fmla="*/ 21 w 79"/>
                    <a:gd name="T11" fmla="*/ 38 h 79"/>
                    <a:gd name="T12" fmla="*/ 38 w 79"/>
                    <a:gd name="T13" fmla="*/ 23 h 79"/>
                    <a:gd name="T14" fmla="*/ 38 w 79"/>
                    <a:gd name="T15" fmla="*/ 57 h 79"/>
                    <a:gd name="T16" fmla="*/ 21 w 79"/>
                    <a:gd name="T17" fmla="*/ 42 h 79"/>
                    <a:gd name="T18" fmla="*/ 38 w 79"/>
                    <a:gd name="T19" fmla="*/ 61 h 79"/>
                    <a:gd name="T20" fmla="*/ 25 w 79"/>
                    <a:gd name="T21" fmla="*/ 62 h 79"/>
                    <a:gd name="T22" fmla="*/ 41 w 79"/>
                    <a:gd name="T23" fmla="*/ 74 h 79"/>
                    <a:gd name="T24" fmla="*/ 54 w 79"/>
                    <a:gd name="T25" fmla="*/ 62 h 79"/>
                    <a:gd name="T26" fmla="*/ 41 w 79"/>
                    <a:gd name="T27" fmla="*/ 57 h 79"/>
                    <a:gd name="T28" fmla="*/ 58 w 79"/>
                    <a:gd name="T29" fmla="*/ 42 h 79"/>
                    <a:gd name="T30" fmla="*/ 41 w 79"/>
                    <a:gd name="T31" fmla="*/ 57 h 79"/>
                    <a:gd name="T32" fmla="*/ 41 w 79"/>
                    <a:gd name="T33" fmla="*/ 23 h 79"/>
                    <a:gd name="T34" fmla="*/ 58 w 79"/>
                    <a:gd name="T35" fmla="*/ 38 h 79"/>
                    <a:gd name="T36" fmla="*/ 42 w 79"/>
                    <a:gd name="T37" fmla="*/ 19 h 79"/>
                    <a:gd name="T38" fmla="*/ 54 w 79"/>
                    <a:gd name="T39" fmla="*/ 18 h 79"/>
                    <a:gd name="T40" fmla="*/ 50 w 79"/>
                    <a:gd name="T41" fmla="*/ 5 h 79"/>
                    <a:gd name="T42" fmla="*/ 58 w 79"/>
                    <a:gd name="T43" fmla="*/ 17 h 79"/>
                    <a:gd name="T44" fmla="*/ 21 w 79"/>
                    <a:gd name="T45" fmla="*/ 17 h 79"/>
                    <a:gd name="T46" fmla="*/ 29 w 79"/>
                    <a:gd name="T47" fmla="*/ 5 h 79"/>
                    <a:gd name="T48" fmla="*/ 20 w 79"/>
                    <a:gd name="T49" fmla="*/ 20 h 79"/>
                    <a:gd name="T50" fmla="*/ 4 w 79"/>
                    <a:gd name="T51" fmla="*/ 38 h 79"/>
                    <a:gd name="T52" fmla="*/ 20 w 79"/>
                    <a:gd name="T53" fmla="*/ 20 h 79"/>
                    <a:gd name="T54" fmla="*/ 20 w 79"/>
                    <a:gd name="T55" fmla="*/ 60 h 79"/>
                    <a:gd name="T56" fmla="*/ 4 w 79"/>
                    <a:gd name="T57" fmla="*/ 42 h 79"/>
                    <a:gd name="T58" fmla="*/ 21 w 79"/>
                    <a:gd name="T59" fmla="*/ 63 h 79"/>
                    <a:gd name="T60" fmla="*/ 15 w 79"/>
                    <a:gd name="T61" fmla="*/ 66 h 79"/>
                    <a:gd name="T62" fmla="*/ 58 w 79"/>
                    <a:gd name="T63" fmla="*/ 63 h 79"/>
                    <a:gd name="T64" fmla="*/ 50 w 79"/>
                    <a:gd name="T65" fmla="*/ 74 h 79"/>
                    <a:gd name="T66" fmla="*/ 59 w 79"/>
                    <a:gd name="T67" fmla="*/ 60 h 79"/>
                    <a:gd name="T68" fmla="*/ 76 w 79"/>
                    <a:gd name="T69" fmla="*/ 42 h 79"/>
                    <a:gd name="T70" fmla="*/ 59 w 79"/>
                    <a:gd name="T71" fmla="*/ 60 h 79"/>
                    <a:gd name="T72" fmla="*/ 59 w 79"/>
                    <a:gd name="T73" fmla="*/ 20 h 79"/>
                    <a:gd name="T74" fmla="*/ 76 w 79"/>
                    <a:gd name="T75"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9">
                      <a:moveTo>
                        <a:pt x="40" y="0"/>
                      </a:moveTo>
                      <a:cubicBezTo>
                        <a:pt x="18" y="0"/>
                        <a:pt x="0" y="18"/>
                        <a:pt x="0" y="40"/>
                      </a:cubicBezTo>
                      <a:cubicBezTo>
                        <a:pt x="0" y="62"/>
                        <a:pt x="18" y="79"/>
                        <a:pt x="40" y="79"/>
                      </a:cubicBezTo>
                      <a:cubicBezTo>
                        <a:pt x="62" y="79"/>
                        <a:pt x="79" y="62"/>
                        <a:pt x="79" y="40"/>
                      </a:cubicBezTo>
                      <a:cubicBezTo>
                        <a:pt x="79" y="18"/>
                        <a:pt x="62" y="0"/>
                        <a:pt x="40" y="0"/>
                      </a:cubicBezTo>
                      <a:close/>
                      <a:moveTo>
                        <a:pt x="38" y="5"/>
                      </a:moveTo>
                      <a:cubicBezTo>
                        <a:pt x="38" y="19"/>
                        <a:pt x="38" y="19"/>
                        <a:pt x="38" y="19"/>
                      </a:cubicBezTo>
                      <a:cubicBezTo>
                        <a:pt x="34" y="19"/>
                        <a:pt x="29" y="19"/>
                        <a:pt x="25" y="18"/>
                      </a:cubicBezTo>
                      <a:cubicBezTo>
                        <a:pt x="29" y="11"/>
                        <a:pt x="33" y="6"/>
                        <a:pt x="38" y="5"/>
                      </a:cubicBezTo>
                      <a:close/>
                      <a:moveTo>
                        <a:pt x="38" y="23"/>
                      </a:moveTo>
                      <a:cubicBezTo>
                        <a:pt x="38" y="38"/>
                        <a:pt x="38" y="38"/>
                        <a:pt x="38" y="38"/>
                      </a:cubicBezTo>
                      <a:cubicBezTo>
                        <a:pt x="21" y="38"/>
                        <a:pt x="21" y="38"/>
                        <a:pt x="21" y="38"/>
                      </a:cubicBezTo>
                      <a:cubicBezTo>
                        <a:pt x="21" y="32"/>
                        <a:pt x="22" y="26"/>
                        <a:pt x="24" y="21"/>
                      </a:cubicBezTo>
                      <a:cubicBezTo>
                        <a:pt x="29" y="22"/>
                        <a:pt x="33" y="22"/>
                        <a:pt x="38" y="23"/>
                      </a:cubicBezTo>
                      <a:close/>
                      <a:moveTo>
                        <a:pt x="38" y="42"/>
                      </a:moveTo>
                      <a:cubicBezTo>
                        <a:pt x="38" y="57"/>
                        <a:pt x="38" y="57"/>
                        <a:pt x="38" y="57"/>
                      </a:cubicBezTo>
                      <a:cubicBezTo>
                        <a:pt x="33" y="57"/>
                        <a:pt x="29" y="58"/>
                        <a:pt x="24" y="59"/>
                      </a:cubicBezTo>
                      <a:cubicBezTo>
                        <a:pt x="22" y="54"/>
                        <a:pt x="21" y="48"/>
                        <a:pt x="21" y="42"/>
                      </a:cubicBezTo>
                      <a:lnTo>
                        <a:pt x="38" y="42"/>
                      </a:lnTo>
                      <a:close/>
                      <a:moveTo>
                        <a:pt x="38" y="61"/>
                      </a:moveTo>
                      <a:cubicBezTo>
                        <a:pt x="38" y="74"/>
                        <a:pt x="38" y="74"/>
                        <a:pt x="38" y="74"/>
                      </a:cubicBezTo>
                      <a:cubicBezTo>
                        <a:pt x="33" y="73"/>
                        <a:pt x="29" y="69"/>
                        <a:pt x="25" y="62"/>
                      </a:cubicBezTo>
                      <a:cubicBezTo>
                        <a:pt x="29" y="61"/>
                        <a:pt x="34" y="61"/>
                        <a:pt x="38" y="61"/>
                      </a:cubicBezTo>
                      <a:close/>
                      <a:moveTo>
                        <a:pt x="41" y="74"/>
                      </a:moveTo>
                      <a:cubicBezTo>
                        <a:pt x="41" y="61"/>
                        <a:pt x="41" y="61"/>
                        <a:pt x="41" y="61"/>
                      </a:cubicBezTo>
                      <a:cubicBezTo>
                        <a:pt x="46" y="61"/>
                        <a:pt x="50" y="61"/>
                        <a:pt x="54" y="62"/>
                      </a:cubicBezTo>
                      <a:cubicBezTo>
                        <a:pt x="51" y="69"/>
                        <a:pt x="46" y="74"/>
                        <a:pt x="41" y="74"/>
                      </a:cubicBezTo>
                      <a:close/>
                      <a:moveTo>
                        <a:pt x="41" y="57"/>
                      </a:moveTo>
                      <a:cubicBezTo>
                        <a:pt x="41" y="42"/>
                        <a:pt x="41" y="42"/>
                        <a:pt x="41" y="42"/>
                      </a:cubicBezTo>
                      <a:cubicBezTo>
                        <a:pt x="58" y="42"/>
                        <a:pt x="58" y="42"/>
                        <a:pt x="58" y="42"/>
                      </a:cubicBezTo>
                      <a:cubicBezTo>
                        <a:pt x="58" y="48"/>
                        <a:pt x="57" y="54"/>
                        <a:pt x="55" y="59"/>
                      </a:cubicBezTo>
                      <a:cubicBezTo>
                        <a:pt x="51" y="58"/>
                        <a:pt x="46" y="57"/>
                        <a:pt x="41" y="57"/>
                      </a:cubicBezTo>
                      <a:close/>
                      <a:moveTo>
                        <a:pt x="41" y="38"/>
                      </a:moveTo>
                      <a:cubicBezTo>
                        <a:pt x="41" y="23"/>
                        <a:pt x="41" y="23"/>
                        <a:pt x="41" y="23"/>
                      </a:cubicBezTo>
                      <a:cubicBezTo>
                        <a:pt x="46" y="22"/>
                        <a:pt x="51" y="22"/>
                        <a:pt x="55" y="21"/>
                      </a:cubicBezTo>
                      <a:cubicBezTo>
                        <a:pt x="57" y="26"/>
                        <a:pt x="58" y="32"/>
                        <a:pt x="58" y="38"/>
                      </a:cubicBezTo>
                      <a:lnTo>
                        <a:pt x="41" y="38"/>
                      </a:lnTo>
                      <a:close/>
                      <a:moveTo>
                        <a:pt x="42" y="19"/>
                      </a:moveTo>
                      <a:cubicBezTo>
                        <a:pt x="42" y="5"/>
                        <a:pt x="42" y="5"/>
                        <a:pt x="42" y="5"/>
                      </a:cubicBezTo>
                      <a:cubicBezTo>
                        <a:pt x="46" y="6"/>
                        <a:pt x="51" y="11"/>
                        <a:pt x="54" y="18"/>
                      </a:cubicBezTo>
                      <a:cubicBezTo>
                        <a:pt x="50" y="19"/>
                        <a:pt x="46" y="19"/>
                        <a:pt x="42" y="19"/>
                      </a:cubicBezTo>
                      <a:close/>
                      <a:moveTo>
                        <a:pt x="50" y="5"/>
                      </a:moveTo>
                      <a:cubicBezTo>
                        <a:pt x="56" y="7"/>
                        <a:pt x="61" y="10"/>
                        <a:pt x="65" y="14"/>
                      </a:cubicBezTo>
                      <a:cubicBezTo>
                        <a:pt x="63" y="15"/>
                        <a:pt x="60" y="16"/>
                        <a:pt x="58" y="17"/>
                      </a:cubicBezTo>
                      <a:cubicBezTo>
                        <a:pt x="56" y="12"/>
                        <a:pt x="53" y="8"/>
                        <a:pt x="50" y="5"/>
                      </a:cubicBezTo>
                      <a:close/>
                      <a:moveTo>
                        <a:pt x="21" y="17"/>
                      </a:moveTo>
                      <a:cubicBezTo>
                        <a:pt x="19" y="16"/>
                        <a:pt x="17" y="15"/>
                        <a:pt x="15" y="14"/>
                      </a:cubicBezTo>
                      <a:cubicBezTo>
                        <a:pt x="19" y="10"/>
                        <a:pt x="24" y="7"/>
                        <a:pt x="29" y="5"/>
                      </a:cubicBezTo>
                      <a:cubicBezTo>
                        <a:pt x="26" y="8"/>
                        <a:pt x="23" y="12"/>
                        <a:pt x="21" y="17"/>
                      </a:cubicBezTo>
                      <a:close/>
                      <a:moveTo>
                        <a:pt x="20" y="20"/>
                      </a:moveTo>
                      <a:cubicBezTo>
                        <a:pt x="18" y="25"/>
                        <a:pt x="17" y="31"/>
                        <a:pt x="17" y="38"/>
                      </a:cubicBezTo>
                      <a:cubicBezTo>
                        <a:pt x="4" y="38"/>
                        <a:pt x="4" y="38"/>
                        <a:pt x="4" y="38"/>
                      </a:cubicBezTo>
                      <a:cubicBezTo>
                        <a:pt x="4" y="30"/>
                        <a:pt x="7" y="22"/>
                        <a:pt x="12" y="17"/>
                      </a:cubicBezTo>
                      <a:cubicBezTo>
                        <a:pt x="15" y="18"/>
                        <a:pt x="17" y="19"/>
                        <a:pt x="20" y="20"/>
                      </a:cubicBezTo>
                      <a:close/>
                      <a:moveTo>
                        <a:pt x="17" y="42"/>
                      </a:moveTo>
                      <a:cubicBezTo>
                        <a:pt x="17" y="48"/>
                        <a:pt x="18" y="55"/>
                        <a:pt x="20" y="60"/>
                      </a:cubicBezTo>
                      <a:cubicBezTo>
                        <a:pt x="17" y="61"/>
                        <a:pt x="15" y="62"/>
                        <a:pt x="12" y="63"/>
                      </a:cubicBezTo>
                      <a:cubicBezTo>
                        <a:pt x="7" y="57"/>
                        <a:pt x="4" y="50"/>
                        <a:pt x="4" y="42"/>
                      </a:cubicBezTo>
                      <a:lnTo>
                        <a:pt x="17" y="42"/>
                      </a:lnTo>
                      <a:close/>
                      <a:moveTo>
                        <a:pt x="21" y="63"/>
                      </a:moveTo>
                      <a:cubicBezTo>
                        <a:pt x="23" y="68"/>
                        <a:pt x="26" y="72"/>
                        <a:pt x="29" y="74"/>
                      </a:cubicBezTo>
                      <a:cubicBezTo>
                        <a:pt x="24" y="73"/>
                        <a:pt x="19" y="70"/>
                        <a:pt x="15" y="66"/>
                      </a:cubicBezTo>
                      <a:cubicBezTo>
                        <a:pt x="17" y="65"/>
                        <a:pt x="19" y="64"/>
                        <a:pt x="21" y="63"/>
                      </a:cubicBezTo>
                      <a:close/>
                      <a:moveTo>
                        <a:pt x="58" y="63"/>
                      </a:moveTo>
                      <a:cubicBezTo>
                        <a:pt x="60" y="64"/>
                        <a:pt x="63" y="65"/>
                        <a:pt x="65" y="66"/>
                      </a:cubicBezTo>
                      <a:cubicBezTo>
                        <a:pt x="61" y="70"/>
                        <a:pt x="56" y="73"/>
                        <a:pt x="50" y="74"/>
                      </a:cubicBezTo>
                      <a:cubicBezTo>
                        <a:pt x="53" y="72"/>
                        <a:pt x="56" y="68"/>
                        <a:pt x="58" y="63"/>
                      </a:cubicBezTo>
                      <a:close/>
                      <a:moveTo>
                        <a:pt x="59" y="60"/>
                      </a:moveTo>
                      <a:cubicBezTo>
                        <a:pt x="61" y="55"/>
                        <a:pt x="62" y="48"/>
                        <a:pt x="62" y="42"/>
                      </a:cubicBezTo>
                      <a:cubicBezTo>
                        <a:pt x="76" y="42"/>
                        <a:pt x="76" y="42"/>
                        <a:pt x="76" y="42"/>
                      </a:cubicBezTo>
                      <a:cubicBezTo>
                        <a:pt x="75" y="50"/>
                        <a:pt x="72" y="57"/>
                        <a:pt x="67" y="63"/>
                      </a:cubicBezTo>
                      <a:cubicBezTo>
                        <a:pt x="65" y="62"/>
                        <a:pt x="62" y="61"/>
                        <a:pt x="59" y="60"/>
                      </a:cubicBezTo>
                      <a:close/>
                      <a:moveTo>
                        <a:pt x="62" y="38"/>
                      </a:moveTo>
                      <a:cubicBezTo>
                        <a:pt x="62" y="31"/>
                        <a:pt x="61" y="25"/>
                        <a:pt x="59" y="20"/>
                      </a:cubicBezTo>
                      <a:cubicBezTo>
                        <a:pt x="62" y="19"/>
                        <a:pt x="65" y="18"/>
                        <a:pt x="67" y="17"/>
                      </a:cubicBezTo>
                      <a:cubicBezTo>
                        <a:pt x="72" y="22"/>
                        <a:pt x="75" y="30"/>
                        <a:pt x="76" y="38"/>
                      </a:cubicBezTo>
                      <a:lnTo>
                        <a:pt x="6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grpSp>
          <p:nvGrpSpPr>
            <p:cNvPr id="9" name="组合 8">
              <a:extLst>
                <a:ext uri="{FF2B5EF4-FFF2-40B4-BE49-F238E27FC236}">
                  <a16:creationId xmlns:a16="http://schemas.microsoft.com/office/drawing/2014/main" xmlns="" id="{D3648802-73CD-4A05-8796-F759AAAD2364}"/>
                </a:ext>
              </a:extLst>
            </p:cNvPr>
            <p:cNvGrpSpPr/>
            <p:nvPr/>
          </p:nvGrpSpPr>
          <p:grpSpPr>
            <a:xfrm>
              <a:off x="2570921" y="2556769"/>
              <a:ext cx="1691643" cy="1106168"/>
              <a:chOff x="3427894" y="3409026"/>
              <a:chExt cx="2255524" cy="1474890"/>
            </a:xfrm>
          </p:grpSpPr>
          <p:sp>
            <p:nvSpPr>
              <p:cNvPr id="39" name="Freeform 6">
                <a:extLst>
                  <a:ext uri="{FF2B5EF4-FFF2-40B4-BE49-F238E27FC236}">
                    <a16:creationId xmlns:a16="http://schemas.microsoft.com/office/drawing/2014/main" xmlns="" id="{04898D3E-28DF-4A4A-8EDC-F36F94DFE79D}"/>
                  </a:ext>
                </a:extLst>
              </p:cNvPr>
              <p:cNvSpPr>
                <a:spLocks/>
              </p:cNvSpPr>
              <p:nvPr/>
            </p:nvSpPr>
            <p:spPr bwMode="auto">
              <a:xfrm>
                <a:off x="3427894" y="3409026"/>
                <a:ext cx="2255524" cy="1474890"/>
              </a:xfrm>
              <a:custGeom>
                <a:avLst/>
                <a:gdLst>
                  <a:gd name="T0" fmla="*/ 3256 w 3325"/>
                  <a:gd name="T1" fmla="*/ 1687 h 2157"/>
                  <a:gd name="T2" fmla="*/ 1880 w 3325"/>
                  <a:gd name="T3" fmla="*/ 100 h 2157"/>
                  <a:gd name="T4" fmla="*/ 1880 w 3325"/>
                  <a:gd name="T5" fmla="*/ 100 h 2157"/>
                  <a:gd name="T6" fmla="*/ 1663 w 3325"/>
                  <a:gd name="T7" fmla="*/ 0 h 2157"/>
                  <a:gd name="T8" fmla="*/ 1451 w 3325"/>
                  <a:gd name="T9" fmla="*/ 95 h 2157"/>
                  <a:gd name="T10" fmla="*/ 1451 w 3325"/>
                  <a:gd name="T11" fmla="*/ 95 h 2157"/>
                  <a:gd name="T12" fmla="*/ 83 w 3325"/>
                  <a:gd name="T13" fmla="*/ 1672 h 2157"/>
                  <a:gd name="T14" fmla="*/ 0 w 3325"/>
                  <a:gd name="T15" fmla="*/ 1872 h 2157"/>
                  <a:gd name="T16" fmla="*/ 284 w 3325"/>
                  <a:gd name="T17" fmla="*/ 2157 h 2157"/>
                  <a:gd name="T18" fmla="*/ 284 w 3325"/>
                  <a:gd name="T19" fmla="*/ 2157 h 2157"/>
                  <a:gd name="T20" fmla="*/ 285 w 3325"/>
                  <a:gd name="T21" fmla="*/ 2157 h 2157"/>
                  <a:gd name="T22" fmla="*/ 3039 w 3325"/>
                  <a:gd name="T23" fmla="*/ 2157 h 2157"/>
                  <a:gd name="T24" fmla="*/ 3039 w 3325"/>
                  <a:gd name="T25" fmla="*/ 2157 h 2157"/>
                  <a:gd name="T26" fmla="*/ 3040 w 3325"/>
                  <a:gd name="T27" fmla="*/ 2157 h 2157"/>
                  <a:gd name="T28" fmla="*/ 3325 w 3325"/>
                  <a:gd name="T29" fmla="*/ 1872 h 2157"/>
                  <a:gd name="T30" fmla="*/ 3256 w 3325"/>
                  <a:gd name="T31" fmla="*/ 1687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5" h="2157">
                    <a:moveTo>
                      <a:pt x="3256" y="1687"/>
                    </a:moveTo>
                    <a:lnTo>
                      <a:pt x="1880" y="100"/>
                    </a:lnTo>
                    <a:lnTo>
                      <a:pt x="1880" y="100"/>
                    </a:lnTo>
                    <a:cubicBezTo>
                      <a:pt x="1828" y="39"/>
                      <a:pt x="1750" y="0"/>
                      <a:pt x="1663" y="0"/>
                    </a:cubicBezTo>
                    <a:cubicBezTo>
                      <a:pt x="1579" y="0"/>
                      <a:pt x="1503" y="36"/>
                      <a:pt x="1451" y="95"/>
                    </a:cubicBezTo>
                    <a:lnTo>
                      <a:pt x="1451" y="95"/>
                    </a:lnTo>
                    <a:lnTo>
                      <a:pt x="83" y="1672"/>
                    </a:lnTo>
                    <a:cubicBezTo>
                      <a:pt x="32" y="1723"/>
                      <a:pt x="0" y="1794"/>
                      <a:pt x="0" y="1872"/>
                    </a:cubicBezTo>
                    <a:cubicBezTo>
                      <a:pt x="0" y="2029"/>
                      <a:pt x="127" y="2156"/>
                      <a:pt x="284" y="2157"/>
                    </a:cubicBezTo>
                    <a:lnTo>
                      <a:pt x="284" y="2157"/>
                    </a:lnTo>
                    <a:lnTo>
                      <a:pt x="285" y="2157"/>
                    </a:lnTo>
                    <a:lnTo>
                      <a:pt x="3039" y="2157"/>
                    </a:lnTo>
                    <a:lnTo>
                      <a:pt x="3039" y="2157"/>
                    </a:lnTo>
                    <a:lnTo>
                      <a:pt x="3040" y="2157"/>
                    </a:lnTo>
                    <a:cubicBezTo>
                      <a:pt x="3198" y="2157"/>
                      <a:pt x="3325" y="2029"/>
                      <a:pt x="3325" y="1872"/>
                    </a:cubicBezTo>
                    <a:cubicBezTo>
                      <a:pt x="3325" y="1802"/>
                      <a:pt x="3299" y="1737"/>
                      <a:pt x="3256" y="168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40" name="Freeform 15">
                <a:extLst>
                  <a:ext uri="{FF2B5EF4-FFF2-40B4-BE49-F238E27FC236}">
                    <a16:creationId xmlns:a16="http://schemas.microsoft.com/office/drawing/2014/main" xmlns="" id="{70E1FE61-A844-4A44-BF23-FCFCE7697A59}"/>
                  </a:ext>
                </a:extLst>
              </p:cNvPr>
              <p:cNvSpPr>
                <a:spLocks noEditPoints="1"/>
              </p:cNvSpPr>
              <p:nvPr/>
            </p:nvSpPr>
            <p:spPr bwMode="auto">
              <a:xfrm>
                <a:off x="4246585" y="4146471"/>
                <a:ext cx="618142" cy="490964"/>
              </a:xfrm>
              <a:custGeom>
                <a:avLst/>
                <a:gdLst>
                  <a:gd name="T0" fmla="*/ 52 w 174"/>
                  <a:gd name="T1" fmla="*/ 61 h 140"/>
                  <a:gd name="T2" fmla="*/ 41 w 174"/>
                  <a:gd name="T3" fmla="*/ 50 h 140"/>
                  <a:gd name="T4" fmla="*/ 52 w 174"/>
                  <a:gd name="T5" fmla="*/ 39 h 140"/>
                  <a:gd name="T6" fmla="*/ 63 w 174"/>
                  <a:gd name="T7" fmla="*/ 50 h 140"/>
                  <a:gd name="T8" fmla="*/ 52 w 174"/>
                  <a:gd name="T9" fmla="*/ 61 h 140"/>
                  <a:gd name="T10" fmla="*/ 87 w 174"/>
                  <a:gd name="T11" fmla="*/ 61 h 140"/>
                  <a:gd name="T12" fmla="*/ 76 w 174"/>
                  <a:gd name="T13" fmla="*/ 50 h 140"/>
                  <a:gd name="T14" fmla="*/ 87 w 174"/>
                  <a:gd name="T15" fmla="*/ 39 h 140"/>
                  <a:gd name="T16" fmla="*/ 98 w 174"/>
                  <a:gd name="T17" fmla="*/ 50 h 140"/>
                  <a:gd name="T18" fmla="*/ 87 w 174"/>
                  <a:gd name="T19" fmla="*/ 61 h 140"/>
                  <a:gd name="T20" fmla="*/ 122 w 174"/>
                  <a:gd name="T21" fmla="*/ 61 h 140"/>
                  <a:gd name="T22" fmla="*/ 111 w 174"/>
                  <a:gd name="T23" fmla="*/ 50 h 140"/>
                  <a:gd name="T24" fmla="*/ 122 w 174"/>
                  <a:gd name="T25" fmla="*/ 39 h 140"/>
                  <a:gd name="T26" fmla="*/ 133 w 174"/>
                  <a:gd name="T27" fmla="*/ 50 h 140"/>
                  <a:gd name="T28" fmla="*/ 122 w 174"/>
                  <a:gd name="T29" fmla="*/ 61 h 140"/>
                  <a:gd name="T30" fmla="*/ 163 w 174"/>
                  <a:gd name="T31" fmla="*/ 0 h 140"/>
                  <a:gd name="T32" fmla="*/ 11 w 174"/>
                  <a:gd name="T33" fmla="*/ 0 h 140"/>
                  <a:gd name="T34" fmla="*/ 0 w 174"/>
                  <a:gd name="T35" fmla="*/ 11 h 140"/>
                  <a:gd name="T36" fmla="*/ 0 w 174"/>
                  <a:gd name="T37" fmla="*/ 83 h 140"/>
                  <a:gd name="T38" fmla="*/ 11 w 174"/>
                  <a:gd name="T39" fmla="*/ 94 h 140"/>
                  <a:gd name="T40" fmla="*/ 51 w 174"/>
                  <a:gd name="T41" fmla="*/ 94 h 140"/>
                  <a:gd name="T42" fmla="*/ 51 w 174"/>
                  <a:gd name="T43" fmla="*/ 140 h 140"/>
                  <a:gd name="T44" fmla="*/ 97 w 174"/>
                  <a:gd name="T45" fmla="*/ 94 h 140"/>
                  <a:gd name="T46" fmla="*/ 163 w 174"/>
                  <a:gd name="T47" fmla="*/ 94 h 140"/>
                  <a:gd name="T48" fmla="*/ 174 w 174"/>
                  <a:gd name="T49" fmla="*/ 83 h 140"/>
                  <a:gd name="T50" fmla="*/ 174 w 174"/>
                  <a:gd name="T51" fmla="*/ 11 h 140"/>
                  <a:gd name="T52" fmla="*/ 163 w 174"/>
                  <a:gd name="T5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140">
                    <a:moveTo>
                      <a:pt x="52" y="61"/>
                    </a:moveTo>
                    <a:cubicBezTo>
                      <a:pt x="46" y="61"/>
                      <a:pt x="41" y="56"/>
                      <a:pt x="41" y="50"/>
                    </a:cubicBezTo>
                    <a:cubicBezTo>
                      <a:pt x="41" y="44"/>
                      <a:pt x="46" y="39"/>
                      <a:pt x="52" y="39"/>
                    </a:cubicBezTo>
                    <a:cubicBezTo>
                      <a:pt x="58" y="39"/>
                      <a:pt x="63" y="44"/>
                      <a:pt x="63" y="50"/>
                    </a:cubicBezTo>
                    <a:cubicBezTo>
                      <a:pt x="63" y="56"/>
                      <a:pt x="58" y="61"/>
                      <a:pt x="52" y="61"/>
                    </a:cubicBezTo>
                    <a:moveTo>
                      <a:pt x="87" y="61"/>
                    </a:moveTo>
                    <a:cubicBezTo>
                      <a:pt x="81" y="61"/>
                      <a:pt x="76" y="56"/>
                      <a:pt x="76" y="50"/>
                    </a:cubicBezTo>
                    <a:cubicBezTo>
                      <a:pt x="76" y="44"/>
                      <a:pt x="81" y="39"/>
                      <a:pt x="87" y="39"/>
                    </a:cubicBezTo>
                    <a:cubicBezTo>
                      <a:pt x="93" y="39"/>
                      <a:pt x="98" y="44"/>
                      <a:pt x="98" y="50"/>
                    </a:cubicBezTo>
                    <a:cubicBezTo>
                      <a:pt x="98" y="56"/>
                      <a:pt x="93" y="61"/>
                      <a:pt x="87" y="61"/>
                    </a:cubicBezTo>
                    <a:moveTo>
                      <a:pt x="122" y="61"/>
                    </a:moveTo>
                    <a:cubicBezTo>
                      <a:pt x="116" y="61"/>
                      <a:pt x="111" y="56"/>
                      <a:pt x="111" y="50"/>
                    </a:cubicBezTo>
                    <a:cubicBezTo>
                      <a:pt x="111" y="44"/>
                      <a:pt x="116" y="39"/>
                      <a:pt x="122" y="39"/>
                    </a:cubicBezTo>
                    <a:cubicBezTo>
                      <a:pt x="128" y="39"/>
                      <a:pt x="133" y="44"/>
                      <a:pt x="133" y="50"/>
                    </a:cubicBezTo>
                    <a:cubicBezTo>
                      <a:pt x="133" y="56"/>
                      <a:pt x="128" y="61"/>
                      <a:pt x="122" y="61"/>
                    </a:cubicBezTo>
                    <a:moveTo>
                      <a:pt x="163" y="0"/>
                    </a:moveTo>
                    <a:cubicBezTo>
                      <a:pt x="11" y="0"/>
                      <a:pt x="11" y="0"/>
                      <a:pt x="11" y="0"/>
                    </a:cubicBezTo>
                    <a:cubicBezTo>
                      <a:pt x="5" y="0"/>
                      <a:pt x="0" y="5"/>
                      <a:pt x="0" y="11"/>
                    </a:cubicBezTo>
                    <a:cubicBezTo>
                      <a:pt x="0" y="83"/>
                      <a:pt x="0" y="83"/>
                      <a:pt x="0" y="83"/>
                    </a:cubicBezTo>
                    <a:cubicBezTo>
                      <a:pt x="0" y="89"/>
                      <a:pt x="5" y="94"/>
                      <a:pt x="11" y="94"/>
                    </a:cubicBezTo>
                    <a:cubicBezTo>
                      <a:pt x="51" y="94"/>
                      <a:pt x="51" y="94"/>
                      <a:pt x="51" y="94"/>
                    </a:cubicBezTo>
                    <a:cubicBezTo>
                      <a:pt x="51" y="140"/>
                      <a:pt x="51" y="140"/>
                      <a:pt x="51" y="140"/>
                    </a:cubicBezTo>
                    <a:cubicBezTo>
                      <a:pt x="97" y="94"/>
                      <a:pt x="97" y="94"/>
                      <a:pt x="97" y="94"/>
                    </a:cubicBezTo>
                    <a:cubicBezTo>
                      <a:pt x="163" y="94"/>
                      <a:pt x="163" y="94"/>
                      <a:pt x="163" y="94"/>
                    </a:cubicBezTo>
                    <a:cubicBezTo>
                      <a:pt x="169" y="94"/>
                      <a:pt x="174" y="89"/>
                      <a:pt x="174" y="83"/>
                    </a:cubicBezTo>
                    <a:cubicBezTo>
                      <a:pt x="174" y="11"/>
                      <a:pt x="174" y="11"/>
                      <a:pt x="174" y="11"/>
                    </a:cubicBezTo>
                    <a:cubicBezTo>
                      <a:pt x="174" y="5"/>
                      <a:pt x="169"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0" name="组合 9">
              <a:extLst>
                <a:ext uri="{FF2B5EF4-FFF2-40B4-BE49-F238E27FC236}">
                  <a16:creationId xmlns:a16="http://schemas.microsoft.com/office/drawing/2014/main" xmlns="" id="{7C6EB4B8-9B55-458F-8AEC-45223DD5A2FC}"/>
                </a:ext>
              </a:extLst>
            </p:cNvPr>
            <p:cNvGrpSpPr/>
            <p:nvPr/>
          </p:nvGrpSpPr>
          <p:grpSpPr>
            <a:xfrm>
              <a:off x="3713105" y="2287137"/>
              <a:ext cx="1690422" cy="1107390"/>
              <a:chOff x="4950807" y="3049516"/>
              <a:chExt cx="2253896" cy="1476520"/>
            </a:xfrm>
          </p:grpSpPr>
          <p:sp>
            <p:nvSpPr>
              <p:cNvPr id="30" name="Freeform 7">
                <a:extLst>
                  <a:ext uri="{FF2B5EF4-FFF2-40B4-BE49-F238E27FC236}">
                    <a16:creationId xmlns:a16="http://schemas.microsoft.com/office/drawing/2014/main" xmlns="" id="{117A6AE3-E34C-4FA9-AE1C-C6679D894A91}"/>
                  </a:ext>
                </a:extLst>
              </p:cNvPr>
              <p:cNvSpPr>
                <a:spLocks/>
              </p:cNvSpPr>
              <p:nvPr/>
            </p:nvSpPr>
            <p:spPr bwMode="auto">
              <a:xfrm>
                <a:off x="4950807" y="3049516"/>
                <a:ext cx="2253896"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7DD8D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nvGrpSpPr>
              <p:cNvPr id="33" name="组合 32">
                <a:extLst>
                  <a:ext uri="{FF2B5EF4-FFF2-40B4-BE49-F238E27FC236}">
                    <a16:creationId xmlns:a16="http://schemas.microsoft.com/office/drawing/2014/main" xmlns="" id="{BD125896-B33B-43C4-81D5-E676DF0DC2D8}"/>
                  </a:ext>
                </a:extLst>
              </p:cNvPr>
              <p:cNvGrpSpPr/>
              <p:nvPr/>
            </p:nvGrpSpPr>
            <p:grpSpPr>
              <a:xfrm>
                <a:off x="5829315" y="3283760"/>
                <a:ext cx="496880" cy="551596"/>
                <a:chOff x="185738" y="3713163"/>
                <a:chExt cx="533400" cy="592138"/>
              </a:xfrm>
              <a:solidFill>
                <a:schemeClr val="bg1"/>
              </a:solidFill>
            </p:grpSpPr>
            <p:sp>
              <p:nvSpPr>
                <p:cNvPr id="34" name="Freeform 16">
                  <a:extLst>
                    <a:ext uri="{FF2B5EF4-FFF2-40B4-BE49-F238E27FC236}">
                      <a16:creationId xmlns:a16="http://schemas.microsoft.com/office/drawing/2014/main" xmlns="" id="{0F5E30AE-E645-4302-9DC8-03461B6D8DFB}"/>
                    </a:ext>
                  </a:extLst>
                </p:cNvPr>
                <p:cNvSpPr>
                  <a:spLocks/>
                </p:cNvSpPr>
                <p:nvPr/>
              </p:nvSpPr>
              <p:spPr bwMode="auto">
                <a:xfrm>
                  <a:off x="330201" y="3713163"/>
                  <a:ext cx="53975" cy="125413"/>
                </a:xfrm>
                <a:custGeom>
                  <a:avLst/>
                  <a:gdLst>
                    <a:gd name="T0" fmla="*/ 7 w 14"/>
                    <a:gd name="T1" fmla="*/ 33 h 33"/>
                    <a:gd name="T2" fmla="*/ 14 w 14"/>
                    <a:gd name="T3" fmla="*/ 26 h 33"/>
                    <a:gd name="T4" fmla="*/ 14 w 14"/>
                    <a:gd name="T5" fmla="*/ 6 h 33"/>
                    <a:gd name="T6" fmla="*/ 7 w 14"/>
                    <a:gd name="T7" fmla="*/ 0 h 33"/>
                    <a:gd name="T8" fmla="*/ 0 w 14"/>
                    <a:gd name="T9" fmla="*/ 6 h 33"/>
                    <a:gd name="T10" fmla="*/ 0 w 14"/>
                    <a:gd name="T11" fmla="*/ 26 h 33"/>
                    <a:gd name="T12" fmla="*/ 7 w 1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7" y="33"/>
                      </a:moveTo>
                      <a:cubicBezTo>
                        <a:pt x="10" y="33"/>
                        <a:pt x="14" y="29"/>
                        <a:pt x="14" y="26"/>
                      </a:cubicBezTo>
                      <a:cubicBezTo>
                        <a:pt x="14" y="6"/>
                        <a:pt x="14" y="6"/>
                        <a:pt x="14" y="6"/>
                      </a:cubicBezTo>
                      <a:cubicBezTo>
                        <a:pt x="14" y="3"/>
                        <a:pt x="10" y="0"/>
                        <a:pt x="7" y="0"/>
                      </a:cubicBezTo>
                      <a:cubicBezTo>
                        <a:pt x="3" y="0"/>
                        <a:pt x="0" y="3"/>
                        <a:pt x="0" y="6"/>
                      </a:cubicBezTo>
                      <a:cubicBezTo>
                        <a:pt x="0" y="26"/>
                        <a:pt x="0" y="26"/>
                        <a:pt x="0" y="26"/>
                      </a:cubicBezTo>
                      <a:cubicBezTo>
                        <a:pt x="0" y="29"/>
                        <a:pt x="3" y="33"/>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5" name="Freeform 17">
                  <a:extLst>
                    <a:ext uri="{FF2B5EF4-FFF2-40B4-BE49-F238E27FC236}">
                      <a16:creationId xmlns:a16="http://schemas.microsoft.com/office/drawing/2014/main" xmlns="" id="{93A46B9C-B1FF-4374-97ED-7EB139881A28}"/>
                    </a:ext>
                  </a:extLst>
                </p:cNvPr>
                <p:cNvSpPr>
                  <a:spLocks/>
                </p:cNvSpPr>
                <p:nvPr/>
              </p:nvSpPr>
              <p:spPr bwMode="auto">
                <a:xfrm>
                  <a:off x="520701" y="3713163"/>
                  <a:ext cx="53975" cy="125413"/>
                </a:xfrm>
                <a:custGeom>
                  <a:avLst/>
                  <a:gdLst>
                    <a:gd name="T0" fmla="*/ 7 w 14"/>
                    <a:gd name="T1" fmla="*/ 33 h 33"/>
                    <a:gd name="T2" fmla="*/ 14 w 14"/>
                    <a:gd name="T3" fmla="*/ 26 h 33"/>
                    <a:gd name="T4" fmla="*/ 14 w 14"/>
                    <a:gd name="T5" fmla="*/ 6 h 33"/>
                    <a:gd name="T6" fmla="*/ 7 w 14"/>
                    <a:gd name="T7" fmla="*/ 0 h 33"/>
                    <a:gd name="T8" fmla="*/ 0 w 14"/>
                    <a:gd name="T9" fmla="*/ 6 h 33"/>
                    <a:gd name="T10" fmla="*/ 0 w 14"/>
                    <a:gd name="T11" fmla="*/ 26 h 33"/>
                    <a:gd name="T12" fmla="*/ 7 w 1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7" y="33"/>
                      </a:moveTo>
                      <a:cubicBezTo>
                        <a:pt x="11" y="33"/>
                        <a:pt x="14" y="29"/>
                        <a:pt x="14" y="26"/>
                      </a:cubicBezTo>
                      <a:cubicBezTo>
                        <a:pt x="14" y="6"/>
                        <a:pt x="14" y="6"/>
                        <a:pt x="14" y="6"/>
                      </a:cubicBezTo>
                      <a:cubicBezTo>
                        <a:pt x="14" y="3"/>
                        <a:pt x="11" y="0"/>
                        <a:pt x="7" y="0"/>
                      </a:cubicBezTo>
                      <a:cubicBezTo>
                        <a:pt x="3" y="0"/>
                        <a:pt x="0" y="3"/>
                        <a:pt x="0" y="6"/>
                      </a:cubicBezTo>
                      <a:cubicBezTo>
                        <a:pt x="0" y="26"/>
                        <a:pt x="0" y="26"/>
                        <a:pt x="0" y="26"/>
                      </a:cubicBezTo>
                      <a:cubicBezTo>
                        <a:pt x="0" y="29"/>
                        <a:pt x="3" y="33"/>
                        <a:pt x="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6" name="Freeform 18">
                  <a:extLst>
                    <a:ext uri="{FF2B5EF4-FFF2-40B4-BE49-F238E27FC236}">
                      <a16:creationId xmlns:a16="http://schemas.microsoft.com/office/drawing/2014/main" xmlns="" id="{BAA73BA7-1067-4049-9476-EE5FB13570DA}"/>
                    </a:ext>
                  </a:extLst>
                </p:cNvPr>
                <p:cNvSpPr>
                  <a:spLocks noEditPoints="1"/>
                </p:cNvSpPr>
                <p:nvPr/>
              </p:nvSpPr>
              <p:spPr bwMode="auto">
                <a:xfrm>
                  <a:off x="185738" y="3773488"/>
                  <a:ext cx="533400" cy="531813"/>
                </a:xfrm>
                <a:custGeom>
                  <a:avLst/>
                  <a:gdLst>
                    <a:gd name="T0" fmla="*/ 132 w 140"/>
                    <a:gd name="T1" fmla="*/ 0 h 141"/>
                    <a:gd name="T2" fmla="*/ 109 w 140"/>
                    <a:gd name="T3" fmla="*/ 0 h 141"/>
                    <a:gd name="T4" fmla="*/ 109 w 140"/>
                    <a:gd name="T5" fmla="*/ 10 h 141"/>
                    <a:gd name="T6" fmla="*/ 95 w 140"/>
                    <a:gd name="T7" fmla="*/ 24 h 141"/>
                    <a:gd name="T8" fmla="*/ 81 w 140"/>
                    <a:gd name="T9" fmla="*/ 10 h 141"/>
                    <a:gd name="T10" fmla="*/ 81 w 140"/>
                    <a:gd name="T11" fmla="*/ 0 h 141"/>
                    <a:gd name="T12" fmla="*/ 59 w 140"/>
                    <a:gd name="T13" fmla="*/ 0 h 141"/>
                    <a:gd name="T14" fmla="*/ 59 w 140"/>
                    <a:gd name="T15" fmla="*/ 10 h 141"/>
                    <a:gd name="T16" fmla="*/ 45 w 140"/>
                    <a:gd name="T17" fmla="*/ 24 h 141"/>
                    <a:gd name="T18" fmla="*/ 30 w 140"/>
                    <a:gd name="T19" fmla="*/ 10 h 141"/>
                    <a:gd name="T20" fmla="*/ 30 w 140"/>
                    <a:gd name="T21" fmla="*/ 0 h 141"/>
                    <a:gd name="T22" fmla="*/ 8 w 140"/>
                    <a:gd name="T23" fmla="*/ 0 h 141"/>
                    <a:gd name="T24" fmla="*/ 0 w 140"/>
                    <a:gd name="T25" fmla="*/ 8 h 141"/>
                    <a:gd name="T26" fmla="*/ 0 w 140"/>
                    <a:gd name="T27" fmla="*/ 133 h 141"/>
                    <a:gd name="T28" fmla="*/ 8 w 140"/>
                    <a:gd name="T29" fmla="*/ 141 h 141"/>
                    <a:gd name="T30" fmla="*/ 132 w 140"/>
                    <a:gd name="T31" fmla="*/ 141 h 141"/>
                    <a:gd name="T32" fmla="*/ 140 w 140"/>
                    <a:gd name="T33" fmla="*/ 133 h 141"/>
                    <a:gd name="T34" fmla="*/ 140 w 140"/>
                    <a:gd name="T35" fmla="*/ 8 h 141"/>
                    <a:gd name="T36" fmla="*/ 132 w 140"/>
                    <a:gd name="T37" fmla="*/ 0 h 141"/>
                    <a:gd name="T38" fmla="*/ 129 w 140"/>
                    <a:gd name="T39" fmla="*/ 128 h 141"/>
                    <a:gd name="T40" fmla="*/ 11 w 140"/>
                    <a:gd name="T41" fmla="*/ 128 h 141"/>
                    <a:gd name="T42" fmla="*/ 11 w 140"/>
                    <a:gd name="T43" fmla="*/ 44 h 141"/>
                    <a:gd name="T44" fmla="*/ 129 w 140"/>
                    <a:gd name="T45" fmla="*/ 44 h 141"/>
                    <a:gd name="T46" fmla="*/ 129 w 140"/>
                    <a:gd name="T47"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141">
                      <a:moveTo>
                        <a:pt x="132" y="0"/>
                      </a:moveTo>
                      <a:cubicBezTo>
                        <a:pt x="109" y="0"/>
                        <a:pt x="109" y="0"/>
                        <a:pt x="109" y="0"/>
                      </a:cubicBezTo>
                      <a:cubicBezTo>
                        <a:pt x="109" y="10"/>
                        <a:pt x="109" y="10"/>
                        <a:pt x="109" y="10"/>
                      </a:cubicBezTo>
                      <a:cubicBezTo>
                        <a:pt x="109" y="18"/>
                        <a:pt x="103" y="24"/>
                        <a:pt x="95" y="24"/>
                      </a:cubicBezTo>
                      <a:cubicBezTo>
                        <a:pt x="87" y="24"/>
                        <a:pt x="81" y="18"/>
                        <a:pt x="81" y="10"/>
                      </a:cubicBezTo>
                      <a:cubicBezTo>
                        <a:pt x="81" y="0"/>
                        <a:pt x="81" y="0"/>
                        <a:pt x="81" y="0"/>
                      </a:cubicBezTo>
                      <a:cubicBezTo>
                        <a:pt x="59" y="0"/>
                        <a:pt x="59" y="0"/>
                        <a:pt x="59" y="0"/>
                      </a:cubicBezTo>
                      <a:cubicBezTo>
                        <a:pt x="59" y="10"/>
                        <a:pt x="59" y="10"/>
                        <a:pt x="59" y="10"/>
                      </a:cubicBezTo>
                      <a:cubicBezTo>
                        <a:pt x="59" y="18"/>
                        <a:pt x="53" y="24"/>
                        <a:pt x="45" y="24"/>
                      </a:cubicBezTo>
                      <a:cubicBezTo>
                        <a:pt x="37" y="24"/>
                        <a:pt x="30" y="18"/>
                        <a:pt x="30" y="10"/>
                      </a:cubicBezTo>
                      <a:cubicBezTo>
                        <a:pt x="30" y="0"/>
                        <a:pt x="30" y="0"/>
                        <a:pt x="30" y="0"/>
                      </a:cubicBezTo>
                      <a:cubicBezTo>
                        <a:pt x="8" y="0"/>
                        <a:pt x="8" y="0"/>
                        <a:pt x="8" y="0"/>
                      </a:cubicBezTo>
                      <a:cubicBezTo>
                        <a:pt x="4" y="0"/>
                        <a:pt x="0" y="4"/>
                        <a:pt x="0" y="8"/>
                      </a:cubicBezTo>
                      <a:cubicBezTo>
                        <a:pt x="0" y="133"/>
                        <a:pt x="0" y="133"/>
                        <a:pt x="0" y="133"/>
                      </a:cubicBezTo>
                      <a:cubicBezTo>
                        <a:pt x="0" y="138"/>
                        <a:pt x="4" y="141"/>
                        <a:pt x="8" y="141"/>
                      </a:cubicBezTo>
                      <a:cubicBezTo>
                        <a:pt x="132" y="141"/>
                        <a:pt x="132" y="141"/>
                        <a:pt x="132" y="141"/>
                      </a:cubicBezTo>
                      <a:cubicBezTo>
                        <a:pt x="136" y="141"/>
                        <a:pt x="140" y="138"/>
                        <a:pt x="140" y="133"/>
                      </a:cubicBezTo>
                      <a:cubicBezTo>
                        <a:pt x="140" y="8"/>
                        <a:pt x="140" y="8"/>
                        <a:pt x="140" y="8"/>
                      </a:cubicBezTo>
                      <a:cubicBezTo>
                        <a:pt x="140" y="4"/>
                        <a:pt x="136" y="0"/>
                        <a:pt x="132" y="0"/>
                      </a:cubicBezTo>
                      <a:close/>
                      <a:moveTo>
                        <a:pt x="129" y="128"/>
                      </a:moveTo>
                      <a:cubicBezTo>
                        <a:pt x="11" y="128"/>
                        <a:pt x="11" y="128"/>
                        <a:pt x="11" y="128"/>
                      </a:cubicBezTo>
                      <a:cubicBezTo>
                        <a:pt x="11" y="44"/>
                        <a:pt x="11" y="44"/>
                        <a:pt x="11" y="44"/>
                      </a:cubicBezTo>
                      <a:cubicBezTo>
                        <a:pt x="129" y="44"/>
                        <a:pt x="129" y="44"/>
                        <a:pt x="129" y="44"/>
                      </a:cubicBezTo>
                      <a:lnTo>
                        <a:pt x="12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7" name="Freeform 19">
                  <a:extLst>
                    <a:ext uri="{FF2B5EF4-FFF2-40B4-BE49-F238E27FC236}">
                      <a16:creationId xmlns:a16="http://schemas.microsoft.com/office/drawing/2014/main" xmlns="" id="{93CAD5B5-600D-4E2B-B42B-A60AD60E299F}"/>
                    </a:ext>
                  </a:extLst>
                </p:cNvPr>
                <p:cNvSpPr>
                  <a:spLocks/>
                </p:cNvSpPr>
                <p:nvPr/>
              </p:nvSpPr>
              <p:spPr bwMode="auto">
                <a:xfrm>
                  <a:off x="319088" y="4000500"/>
                  <a:ext cx="128588" cy="206375"/>
                </a:xfrm>
                <a:custGeom>
                  <a:avLst/>
                  <a:gdLst>
                    <a:gd name="T0" fmla="*/ 32 w 34"/>
                    <a:gd name="T1" fmla="*/ 49 h 55"/>
                    <a:gd name="T2" fmla="*/ 11 w 34"/>
                    <a:gd name="T3" fmla="*/ 49 h 55"/>
                    <a:gd name="T4" fmla="*/ 26 w 34"/>
                    <a:gd name="T5" fmla="*/ 30 h 55"/>
                    <a:gd name="T6" fmla="*/ 27 w 34"/>
                    <a:gd name="T7" fmla="*/ 29 h 55"/>
                    <a:gd name="T8" fmla="*/ 30 w 34"/>
                    <a:gd name="T9" fmla="*/ 25 h 55"/>
                    <a:gd name="T10" fmla="*/ 32 w 34"/>
                    <a:gd name="T11" fmla="*/ 22 h 55"/>
                    <a:gd name="T12" fmla="*/ 33 w 34"/>
                    <a:gd name="T13" fmla="*/ 18 h 55"/>
                    <a:gd name="T14" fmla="*/ 34 w 34"/>
                    <a:gd name="T15" fmla="*/ 14 h 55"/>
                    <a:gd name="T16" fmla="*/ 30 w 34"/>
                    <a:gd name="T17" fmla="*/ 4 h 55"/>
                    <a:gd name="T18" fmla="*/ 18 w 34"/>
                    <a:gd name="T19" fmla="*/ 0 h 55"/>
                    <a:gd name="T20" fmla="*/ 5 w 34"/>
                    <a:gd name="T21" fmla="*/ 4 h 55"/>
                    <a:gd name="T22" fmla="*/ 1 w 34"/>
                    <a:gd name="T23" fmla="*/ 16 h 55"/>
                    <a:gd name="T24" fmla="*/ 1 w 34"/>
                    <a:gd name="T25" fmla="*/ 18 h 55"/>
                    <a:gd name="T26" fmla="*/ 10 w 34"/>
                    <a:gd name="T27" fmla="*/ 18 h 55"/>
                    <a:gd name="T28" fmla="*/ 10 w 34"/>
                    <a:gd name="T29" fmla="*/ 16 h 55"/>
                    <a:gd name="T30" fmla="*/ 18 w 34"/>
                    <a:gd name="T31" fmla="*/ 6 h 55"/>
                    <a:gd name="T32" fmla="*/ 25 w 34"/>
                    <a:gd name="T33" fmla="*/ 14 h 55"/>
                    <a:gd name="T34" fmla="*/ 24 w 34"/>
                    <a:gd name="T35" fmla="*/ 17 h 55"/>
                    <a:gd name="T36" fmla="*/ 24 w 34"/>
                    <a:gd name="T37" fmla="*/ 19 h 55"/>
                    <a:gd name="T38" fmla="*/ 23 w 34"/>
                    <a:gd name="T39" fmla="*/ 21 h 55"/>
                    <a:gd name="T40" fmla="*/ 21 w 34"/>
                    <a:gd name="T41" fmla="*/ 23 h 55"/>
                    <a:gd name="T42" fmla="*/ 19 w 34"/>
                    <a:gd name="T43" fmla="*/ 26 h 55"/>
                    <a:gd name="T44" fmla="*/ 18 w 34"/>
                    <a:gd name="T45" fmla="*/ 28 h 55"/>
                    <a:gd name="T46" fmla="*/ 0 w 34"/>
                    <a:gd name="T47" fmla="*/ 49 h 55"/>
                    <a:gd name="T48" fmla="*/ 0 w 34"/>
                    <a:gd name="T49" fmla="*/ 55 h 55"/>
                    <a:gd name="T50" fmla="*/ 32 w 34"/>
                    <a:gd name="T51" fmla="*/ 55 h 55"/>
                    <a:gd name="T52" fmla="*/ 32 w 34"/>
                    <a:gd name="T5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55">
                      <a:moveTo>
                        <a:pt x="32" y="49"/>
                      </a:moveTo>
                      <a:cubicBezTo>
                        <a:pt x="11" y="49"/>
                        <a:pt x="11" y="49"/>
                        <a:pt x="11" y="49"/>
                      </a:cubicBezTo>
                      <a:cubicBezTo>
                        <a:pt x="26" y="30"/>
                        <a:pt x="26" y="30"/>
                        <a:pt x="26" y="30"/>
                      </a:cubicBezTo>
                      <a:cubicBezTo>
                        <a:pt x="27" y="29"/>
                        <a:pt x="27" y="29"/>
                        <a:pt x="27" y="29"/>
                      </a:cubicBezTo>
                      <a:cubicBezTo>
                        <a:pt x="28" y="27"/>
                        <a:pt x="29" y="26"/>
                        <a:pt x="30" y="25"/>
                      </a:cubicBezTo>
                      <a:cubicBezTo>
                        <a:pt x="30" y="25"/>
                        <a:pt x="31" y="24"/>
                        <a:pt x="32" y="22"/>
                      </a:cubicBezTo>
                      <a:cubicBezTo>
                        <a:pt x="32" y="21"/>
                        <a:pt x="33" y="20"/>
                        <a:pt x="33" y="18"/>
                      </a:cubicBezTo>
                      <a:cubicBezTo>
                        <a:pt x="34" y="17"/>
                        <a:pt x="34" y="15"/>
                        <a:pt x="34" y="14"/>
                      </a:cubicBezTo>
                      <a:cubicBezTo>
                        <a:pt x="34" y="9"/>
                        <a:pt x="32" y="6"/>
                        <a:pt x="30" y="4"/>
                      </a:cubicBezTo>
                      <a:cubicBezTo>
                        <a:pt x="27" y="1"/>
                        <a:pt x="23" y="0"/>
                        <a:pt x="18" y="0"/>
                      </a:cubicBezTo>
                      <a:cubicBezTo>
                        <a:pt x="12" y="0"/>
                        <a:pt x="8" y="1"/>
                        <a:pt x="5" y="4"/>
                      </a:cubicBezTo>
                      <a:cubicBezTo>
                        <a:pt x="3" y="7"/>
                        <a:pt x="1" y="11"/>
                        <a:pt x="1" y="16"/>
                      </a:cubicBezTo>
                      <a:cubicBezTo>
                        <a:pt x="1" y="18"/>
                        <a:pt x="1" y="18"/>
                        <a:pt x="1" y="18"/>
                      </a:cubicBezTo>
                      <a:cubicBezTo>
                        <a:pt x="10" y="18"/>
                        <a:pt x="10" y="18"/>
                        <a:pt x="10" y="18"/>
                      </a:cubicBezTo>
                      <a:cubicBezTo>
                        <a:pt x="10" y="16"/>
                        <a:pt x="10" y="16"/>
                        <a:pt x="10" y="16"/>
                      </a:cubicBezTo>
                      <a:cubicBezTo>
                        <a:pt x="10" y="9"/>
                        <a:pt x="13" y="6"/>
                        <a:pt x="18" y="6"/>
                      </a:cubicBezTo>
                      <a:cubicBezTo>
                        <a:pt x="23" y="6"/>
                        <a:pt x="25" y="8"/>
                        <a:pt x="25" y="14"/>
                      </a:cubicBezTo>
                      <a:cubicBezTo>
                        <a:pt x="25" y="15"/>
                        <a:pt x="25" y="16"/>
                        <a:pt x="24" y="17"/>
                      </a:cubicBezTo>
                      <a:cubicBezTo>
                        <a:pt x="24" y="18"/>
                        <a:pt x="24" y="18"/>
                        <a:pt x="24" y="19"/>
                      </a:cubicBezTo>
                      <a:cubicBezTo>
                        <a:pt x="24" y="20"/>
                        <a:pt x="23" y="21"/>
                        <a:pt x="23" y="21"/>
                      </a:cubicBezTo>
                      <a:cubicBezTo>
                        <a:pt x="22" y="22"/>
                        <a:pt x="21" y="23"/>
                        <a:pt x="21" y="23"/>
                      </a:cubicBezTo>
                      <a:cubicBezTo>
                        <a:pt x="21" y="24"/>
                        <a:pt x="20" y="25"/>
                        <a:pt x="19" y="26"/>
                      </a:cubicBezTo>
                      <a:cubicBezTo>
                        <a:pt x="18" y="27"/>
                        <a:pt x="18" y="28"/>
                        <a:pt x="18" y="28"/>
                      </a:cubicBezTo>
                      <a:cubicBezTo>
                        <a:pt x="0" y="49"/>
                        <a:pt x="0" y="49"/>
                        <a:pt x="0" y="49"/>
                      </a:cubicBezTo>
                      <a:cubicBezTo>
                        <a:pt x="0" y="55"/>
                        <a:pt x="0" y="55"/>
                        <a:pt x="0" y="55"/>
                      </a:cubicBezTo>
                      <a:cubicBezTo>
                        <a:pt x="32" y="55"/>
                        <a:pt x="32" y="55"/>
                        <a:pt x="32" y="55"/>
                      </a:cubicBezTo>
                      <a:lnTo>
                        <a:pt x="3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8" name="Freeform 20">
                  <a:extLst>
                    <a:ext uri="{FF2B5EF4-FFF2-40B4-BE49-F238E27FC236}">
                      <a16:creationId xmlns:a16="http://schemas.microsoft.com/office/drawing/2014/main" xmlns="" id="{EC15002F-332C-4CCD-AA5F-CB820B8C78AF}"/>
                    </a:ext>
                  </a:extLst>
                </p:cNvPr>
                <p:cNvSpPr>
                  <a:spLocks noEditPoints="1"/>
                </p:cNvSpPr>
                <p:nvPr/>
              </p:nvSpPr>
              <p:spPr bwMode="auto">
                <a:xfrm>
                  <a:off x="471488" y="4000500"/>
                  <a:ext cx="136525" cy="206375"/>
                </a:xfrm>
                <a:custGeom>
                  <a:avLst/>
                  <a:gdLst>
                    <a:gd name="T0" fmla="*/ 45 w 86"/>
                    <a:gd name="T1" fmla="*/ 130 h 130"/>
                    <a:gd name="T2" fmla="*/ 67 w 86"/>
                    <a:gd name="T3" fmla="*/ 130 h 130"/>
                    <a:gd name="T4" fmla="*/ 67 w 86"/>
                    <a:gd name="T5" fmla="*/ 94 h 130"/>
                    <a:gd name="T6" fmla="*/ 86 w 86"/>
                    <a:gd name="T7" fmla="*/ 94 h 130"/>
                    <a:gd name="T8" fmla="*/ 86 w 86"/>
                    <a:gd name="T9" fmla="*/ 80 h 130"/>
                    <a:gd name="T10" fmla="*/ 67 w 86"/>
                    <a:gd name="T11" fmla="*/ 80 h 130"/>
                    <a:gd name="T12" fmla="*/ 67 w 86"/>
                    <a:gd name="T13" fmla="*/ 0 h 130"/>
                    <a:gd name="T14" fmla="*/ 41 w 86"/>
                    <a:gd name="T15" fmla="*/ 0 h 130"/>
                    <a:gd name="T16" fmla="*/ 0 w 86"/>
                    <a:gd name="T17" fmla="*/ 75 h 130"/>
                    <a:gd name="T18" fmla="*/ 0 w 86"/>
                    <a:gd name="T19" fmla="*/ 94 h 130"/>
                    <a:gd name="T20" fmla="*/ 45 w 86"/>
                    <a:gd name="T21" fmla="*/ 94 h 130"/>
                    <a:gd name="T22" fmla="*/ 45 w 86"/>
                    <a:gd name="T23" fmla="*/ 130 h 130"/>
                    <a:gd name="T24" fmla="*/ 21 w 86"/>
                    <a:gd name="T25" fmla="*/ 80 h 130"/>
                    <a:gd name="T26" fmla="*/ 45 w 86"/>
                    <a:gd name="T27" fmla="*/ 21 h 130"/>
                    <a:gd name="T28" fmla="*/ 45 w 86"/>
                    <a:gd name="T29" fmla="*/ 80 h 130"/>
                    <a:gd name="T30" fmla="*/ 21 w 86"/>
                    <a:gd name="T31" fmla="*/ 8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130">
                      <a:moveTo>
                        <a:pt x="45" y="130"/>
                      </a:moveTo>
                      <a:lnTo>
                        <a:pt x="67" y="130"/>
                      </a:lnTo>
                      <a:lnTo>
                        <a:pt x="67" y="94"/>
                      </a:lnTo>
                      <a:lnTo>
                        <a:pt x="86" y="94"/>
                      </a:lnTo>
                      <a:lnTo>
                        <a:pt x="86" y="80"/>
                      </a:lnTo>
                      <a:lnTo>
                        <a:pt x="67" y="80"/>
                      </a:lnTo>
                      <a:lnTo>
                        <a:pt x="67" y="0"/>
                      </a:lnTo>
                      <a:lnTo>
                        <a:pt x="41" y="0"/>
                      </a:lnTo>
                      <a:lnTo>
                        <a:pt x="0" y="75"/>
                      </a:lnTo>
                      <a:lnTo>
                        <a:pt x="0" y="94"/>
                      </a:lnTo>
                      <a:lnTo>
                        <a:pt x="45" y="94"/>
                      </a:lnTo>
                      <a:lnTo>
                        <a:pt x="45" y="130"/>
                      </a:lnTo>
                      <a:close/>
                      <a:moveTo>
                        <a:pt x="21" y="80"/>
                      </a:moveTo>
                      <a:lnTo>
                        <a:pt x="45" y="21"/>
                      </a:lnTo>
                      <a:lnTo>
                        <a:pt x="45" y="80"/>
                      </a:lnTo>
                      <a:lnTo>
                        <a:pt x="2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grpSp>
          <p:nvGrpSpPr>
            <p:cNvPr id="11" name="组合 10">
              <a:extLst>
                <a:ext uri="{FF2B5EF4-FFF2-40B4-BE49-F238E27FC236}">
                  <a16:creationId xmlns:a16="http://schemas.microsoft.com/office/drawing/2014/main" xmlns="" id="{2616BB4B-EDBD-43DD-84CC-DBE9EA918330}"/>
                </a:ext>
              </a:extLst>
            </p:cNvPr>
            <p:cNvGrpSpPr/>
            <p:nvPr/>
          </p:nvGrpSpPr>
          <p:grpSpPr>
            <a:xfrm>
              <a:off x="4854069" y="2556769"/>
              <a:ext cx="1691643" cy="1106168"/>
              <a:chOff x="6472092" y="3409026"/>
              <a:chExt cx="2255524" cy="1474890"/>
            </a:xfrm>
          </p:grpSpPr>
          <p:sp>
            <p:nvSpPr>
              <p:cNvPr id="26" name="Freeform 8">
                <a:extLst>
                  <a:ext uri="{FF2B5EF4-FFF2-40B4-BE49-F238E27FC236}">
                    <a16:creationId xmlns:a16="http://schemas.microsoft.com/office/drawing/2014/main" xmlns="" id="{8A0010C5-0CC8-455A-A520-B2B113B1526F}"/>
                  </a:ext>
                </a:extLst>
              </p:cNvPr>
              <p:cNvSpPr>
                <a:spLocks/>
              </p:cNvSpPr>
              <p:nvPr/>
            </p:nvSpPr>
            <p:spPr bwMode="auto">
              <a:xfrm>
                <a:off x="6472092" y="3409026"/>
                <a:ext cx="2255524" cy="1474890"/>
              </a:xfrm>
              <a:custGeom>
                <a:avLst/>
                <a:gdLst>
                  <a:gd name="T0" fmla="*/ 3255 w 3324"/>
                  <a:gd name="T1" fmla="*/ 1687 h 2157"/>
                  <a:gd name="T2" fmla="*/ 1879 w 3324"/>
                  <a:gd name="T3" fmla="*/ 100 h 2157"/>
                  <a:gd name="T4" fmla="*/ 1879 w 3324"/>
                  <a:gd name="T5" fmla="*/ 100 h 2157"/>
                  <a:gd name="T6" fmla="*/ 1662 w 3324"/>
                  <a:gd name="T7" fmla="*/ 0 h 2157"/>
                  <a:gd name="T8" fmla="*/ 1450 w 3324"/>
                  <a:gd name="T9" fmla="*/ 95 h 2157"/>
                  <a:gd name="T10" fmla="*/ 1450 w 3324"/>
                  <a:gd name="T11" fmla="*/ 95 h 2157"/>
                  <a:gd name="T12" fmla="*/ 82 w 3324"/>
                  <a:gd name="T13" fmla="*/ 1672 h 2157"/>
                  <a:gd name="T14" fmla="*/ 0 w 3324"/>
                  <a:gd name="T15" fmla="*/ 1872 h 2157"/>
                  <a:gd name="T16" fmla="*/ 283 w 3324"/>
                  <a:gd name="T17" fmla="*/ 2157 h 2157"/>
                  <a:gd name="T18" fmla="*/ 283 w 3324"/>
                  <a:gd name="T19" fmla="*/ 2157 h 2157"/>
                  <a:gd name="T20" fmla="*/ 284 w 3324"/>
                  <a:gd name="T21" fmla="*/ 2157 h 2157"/>
                  <a:gd name="T22" fmla="*/ 3038 w 3324"/>
                  <a:gd name="T23" fmla="*/ 2157 h 2157"/>
                  <a:gd name="T24" fmla="*/ 3038 w 3324"/>
                  <a:gd name="T25" fmla="*/ 2157 h 2157"/>
                  <a:gd name="T26" fmla="*/ 3039 w 3324"/>
                  <a:gd name="T27" fmla="*/ 2157 h 2157"/>
                  <a:gd name="T28" fmla="*/ 3324 w 3324"/>
                  <a:gd name="T29" fmla="*/ 1872 h 2157"/>
                  <a:gd name="T30" fmla="*/ 3255 w 3324"/>
                  <a:gd name="T31" fmla="*/ 1687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5" y="1687"/>
                    </a:moveTo>
                    <a:lnTo>
                      <a:pt x="1879" y="100"/>
                    </a:lnTo>
                    <a:lnTo>
                      <a:pt x="1879" y="100"/>
                    </a:lnTo>
                    <a:cubicBezTo>
                      <a:pt x="1827" y="39"/>
                      <a:pt x="1749" y="0"/>
                      <a:pt x="1662" y="0"/>
                    </a:cubicBezTo>
                    <a:cubicBezTo>
                      <a:pt x="1578" y="0"/>
                      <a:pt x="1502" y="36"/>
                      <a:pt x="1450" y="95"/>
                    </a:cubicBezTo>
                    <a:lnTo>
                      <a:pt x="1450" y="95"/>
                    </a:lnTo>
                    <a:lnTo>
                      <a:pt x="82" y="1672"/>
                    </a:lnTo>
                    <a:cubicBezTo>
                      <a:pt x="31" y="1723"/>
                      <a:pt x="0" y="1794"/>
                      <a:pt x="0" y="1872"/>
                    </a:cubicBezTo>
                    <a:cubicBezTo>
                      <a:pt x="0" y="2029"/>
                      <a:pt x="126" y="2156"/>
                      <a:pt x="283" y="2157"/>
                    </a:cubicBezTo>
                    <a:lnTo>
                      <a:pt x="283" y="2157"/>
                    </a:lnTo>
                    <a:lnTo>
                      <a:pt x="284" y="2157"/>
                    </a:lnTo>
                    <a:lnTo>
                      <a:pt x="3038" y="2157"/>
                    </a:lnTo>
                    <a:lnTo>
                      <a:pt x="3038" y="2157"/>
                    </a:lnTo>
                    <a:lnTo>
                      <a:pt x="3039" y="2157"/>
                    </a:lnTo>
                    <a:cubicBezTo>
                      <a:pt x="3197" y="2157"/>
                      <a:pt x="3324" y="2029"/>
                      <a:pt x="3324" y="1872"/>
                    </a:cubicBezTo>
                    <a:cubicBezTo>
                      <a:pt x="3324" y="1802"/>
                      <a:pt x="3298" y="1737"/>
                      <a:pt x="3255" y="168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nvGrpSpPr>
              <p:cNvPr id="27" name="组合 26">
                <a:extLst>
                  <a:ext uri="{FF2B5EF4-FFF2-40B4-BE49-F238E27FC236}">
                    <a16:creationId xmlns:a16="http://schemas.microsoft.com/office/drawing/2014/main" xmlns="" id="{91C5CF4D-68EB-40CE-817C-B6DE140A2DDF}"/>
                  </a:ext>
                </a:extLst>
              </p:cNvPr>
              <p:cNvGrpSpPr/>
              <p:nvPr/>
            </p:nvGrpSpPr>
            <p:grpSpPr>
              <a:xfrm>
                <a:off x="7299653" y="4061638"/>
                <a:ext cx="453996" cy="542724"/>
                <a:chOff x="204788" y="5011738"/>
                <a:chExt cx="487363" cy="582613"/>
              </a:xfrm>
              <a:solidFill>
                <a:schemeClr val="bg1"/>
              </a:solidFill>
            </p:grpSpPr>
            <p:sp>
              <p:nvSpPr>
                <p:cNvPr id="28" name="Freeform 21">
                  <a:extLst>
                    <a:ext uri="{FF2B5EF4-FFF2-40B4-BE49-F238E27FC236}">
                      <a16:creationId xmlns:a16="http://schemas.microsoft.com/office/drawing/2014/main" xmlns="" id="{5814015C-ECF2-41C4-B019-5F2AE5113F80}"/>
                    </a:ext>
                  </a:extLst>
                </p:cNvPr>
                <p:cNvSpPr>
                  <a:spLocks noEditPoints="1"/>
                </p:cNvSpPr>
                <p:nvPr/>
              </p:nvSpPr>
              <p:spPr bwMode="auto">
                <a:xfrm>
                  <a:off x="204788" y="5011738"/>
                  <a:ext cx="487363" cy="188913"/>
                </a:xfrm>
                <a:custGeom>
                  <a:avLst/>
                  <a:gdLst>
                    <a:gd name="T0" fmla="*/ 122 w 128"/>
                    <a:gd name="T1" fmla="*/ 27 h 50"/>
                    <a:gd name="T2" fmla="*/ 91 w 128"/>
                    <a:gd name="T3" fmla="*/ 27 h 50"/>
                    <a:gd name="T4" fmla="*/ 91 w 128"/>
                    <a:gd name="T5" fmla="*/ 7 h 50"/>
                    <a:gd name="T6" fmla="*/ 84 w 128"/>
                    <a:gd name="T7" fmla="*/ 0 h 50"/>
                    <a:gd name="T8" fmla="*/ 43 w 128"/>
                    <a:gd name="T9" fmla="*/ 0 h 50"/>
                    <a:gd name="T10" fmla="*/ 36 w 128"/>
                    <a:gd name="T11" fmla="*/ 7 h 50"/>
                    <a:gd name="T12" fmla="*/ 36 w 128"/>
                    <a:gd name="T13" fmla="*/ 27 h 50"/>
                    <a:gd name="T14" fmla="*/ 6 w 128"/>
                    <a:gd name="T15" fmla="*/ 27 h 50"/>
                    <a:gd name="T16" fmla="*/ 0 w 128"/>
                    <a:gd name="T17" fmla="*/ 33 h 50"/>
                    <a:gd name="T18" fmla="*/ 0 w 128"/>
                    <a:gd name="T19" fmla="*/ 44 h 50"/>
                    <a:gd name="T20" fmla="*/ 6 w 128"/>
                    <a:gd name="T21" fmla="*/ 50 h 50"/>
                    <a:gd name="T22" fmla="*/ 122 w 128"/>
                    <a:gd name="T23" fmla="*/ 50 h 50"/>
                    <a:gd name="T24" fmla="*/ 128 w 128"/>
                    <a:gd name="T25" fmla="*/ 44 h 50"/>
                    <a:gd name="T26" fmla="*/ 128 w 128"/>
                    <a:gd name="T27" fmla="*/ 33 h 50"/>
                    <a:gd name="T28" fmla="*/ 122 w 128"/>
                    <a:gd name="T29" fmla="*/ 27 h 50"/>
                    <a:gd name="T30" fmla="*/ 45 w 128"/>
                    <a:gd name="T31" fmla="*/ 9 h 50"/>
                    <a:gd name="T32" fmla="*/ 82 w 128"/>
                    <a:gd name="T33" fmla="*/ 9 h 50"/>
                    <a:gd name="T34" fmla="*/ 82 w 128"/>
                    <a:gd name="T35" fmla="*/ 27 h 50"/>
                    <a:gd name="T36" fmla="*/ 45 w 128"/>
                    <a:gd name="T37" fmla="*/ 27 h 50"/>
                    <a:gd name="T38" fmla="*/ 45 w 128"/>
                    <a:gd name="T3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50">
                      <a:moveTo>
                        <a:pt x="122" y="27"/>
                      </a:moveTo>
                      <a:cubicBezTo>
                        <a:pt x="91" y="27"/>
                        <a:pt x="91" y="27"/>
                        <a:pt x="91" y="27"/>
                      </a:cubicBezTo>
                      <a:cubicBezTo>
                        <a:pt x="91" y="7"/>
                        <a:pt x="91" y="7"/>
                        <a:pt x="91" y="7"/>
                      </a:cubicBezTo>
                      <a:cubicBezTo>
                        <a:pt x="91" y="3"/>
                        <a:pt x="88" y="0"/>
                        <a:pt x="84" y="0"/>
                      </a:cubicBezTo>
                      <a:cubicBezTo>
                        <a:pt x="43" y="0"/>
                        <a:pt x="43" y="0"/>
                        <a:pt x="43" y="0"/>
                      </a:cubicBezTo>
                      <a:cubicBezTo>
                        <a:pt x="39" y="0"/>
                        <a:pt x="36" y="3"/>
                        <a:pt x="36" y="7"/>
                      </a:cubicBezTo>
                      <a:cubicBezTo>
                        <a:pt x="36" y="27"/>
                        <a:pt x="36" y="27"/>
                        <a:pt x="36" y="27"/>
                      </a:cubicBezTo>
                      <a:cubicBezTo>
                        <a:pt x="6" y="27"/>
                        <a:pt x="6" y="27"/>
                        <a:pt x="6" y="27"/>
                      </a:cubicBezTo>
                      <a:cubicBezTo>
                        <a:pt x="2" y="27"/>
                        <a:pt x="0" y="30"/>
                        <a:pt x="0" y="33"/>
                      </a:cubicBezTo>
                      <a:cubicBezTo>
                        <a:pt x="0" y="44"/>
                        <a:pt x="0" y="44"/>
                        <a:pt x="0" y="44"/>
                      </a:cubicBezTo>
                      <a:cubicBezTo>
                        <a:pt x="0" y="48"/>
                        <a:pt x="2" y="50"/>
                        <a:pt x="6" y="50"/>
                      </a:cubicBezTo>
                      <a:cubicBezTo>
                        <a:pt x="122" y="50"/>
                        <a:pt x="122" y="50"/>
                        <a:pt x="122" y="50"/>
                      </a:cubicBezTo>
                      <a:cubicBezTo>
                        <a:pt x="125" y="50"/>
                        <a:pt x="128" y="48"/>
                        <a:pt x="128" y="44"/>
                      </a:cubicBezTo>
                      <a:cubicBezTo>
                        <a:pt x="128" y="33"/>
                        <a:pt x="128" y="33"/>
                        <a:pt x="128" y="33"/>
                      </a:cubicBezTo>
                      <a:cubicBezTo>
                        <a:pt x="128" y="30"/>
                        <a:pt x="125" y="27"/>
                        <a:pt x="122" y="27"/>
                      </a:cubicBezTo>
                      <a:close/>
                      <a:moveTo>
                        <a:pt x="45" y="9"/>
                      </a:moveTo>
                      <a:cubicBezTo>
                        <a:pt x="82" y="9"/>
                        <a:pt x="82" y="9"/>
                        <a:pt x="82" y="9"/>
                      </a:cubicBezTo>
                      <a:cubicBezTo>
                        <a:pt x="82" y="27"/>
                        <a:pt x="82" y="27"/>
                        <a:pt x="82" y="27"/>
                      </a:cubicBezTo>
                      <a:cubicBezTo>
                        <a:pt x="45" y="27"/>
                        <a:pt x="45" y="27"/>
                        <a:pt x="45" y="27"/>
                      </a:cubicBezTo>
                      <a:lnTo>
                        <a:pt x="45"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29" name="Freeform 22">
                  <a:extLst>
                    <a:ext uri="{FF2B5EF4-FFF2-40B4-BE49-F238E27FC236}">
                      <a16:creationId xmlns:a16="http://schemas.microsoft.com/office/drawing/2014/main" xmlns="" id="{F1134501-D661-4301-B3AE-7A2230FCFA7D}"/>
                    </a:ext>
                  </a:extLst>
                </p:cNvPr>
                <p:cNvSpPr>
                  <a:spLocks noEditPoints="1"/>
                </p:cNvSpPr>
                <p:nvPr/>
              </p:nvSpPr>
              <p:spPr bwMode="auto">
                <a:xfrm>
                  <a:off x="249238" y="5233988"/>
                  <a:ext cx="393700" cy="360363"/>
                </a:xfrm>
                <a:custGeom>
                  <a:avLst/>
                  <a:gdLst>
                    <a:gd name="T0" fmla="*/ 0 w 103"/>
                    <a:gd name="T1" fmla="*/ 90 h 96"/>
                    <a:gd name="T2" fmla="*/ 6 w 103"/>
                    <a:gd name="T3" fmla="*/ 96 h 96"/>
                    <a:gd name="T4" fmla="*/ 97 w 103"/>
                    <a:gd name="T5" fmla="*/ 96 h 96"/>
                    <a:gd name="T6" fmla="*/ 103 w 103"/>
                    <a:gd name="T7" fmla="*/ 90 h 96"/>
                    <a:gd name="T8" fmla="*/ 103 w 103"/>
                    <a:gd name="T9" fmla="*/ 0 h 96"/>
                    <a:gd name="T10" fmla="*/ 0 w 103"/>
                    <a:gd name="T11" fmla="*/ 0 h 96"/>
                    <a:gd name="T12" fmla="*/ 0 w 103"/>
                    <a:gd name="T13" fmla="*/ 90 h 96"/>
                    <a:gd name="T14" fmla="*/ 77 w 103"/>
                    <a:gd name="T15" fmla="*/ 14 h 96"/>
                    <a:gd name="T16" fmla="*/ 81 w 103"/>
                    <a:gd name="T17" fmla="*/ 9 h 96"/>
                    <a:gd name="T18" fmla="*/ 85 w 103"/>
                    <a:gd name="T19" fmla="*/ 14 h 96"/>
                    <a:gd name="T20" fmla="*/ 85 w 103"/>
                    <a:gd name="T21" fmla="*/ 82 h 96"/>
                    <a:gd name="T22" fmla="*/ 81 w 103"/>
                    <a:gd name="T23" fmla="*/ 86 h 96"/>
                    <a:gd name="T24" fmla="*/ 77 w 103"/>
                    <a:gd name="T25" fmla="*/ 82 h 96"/>
                    <a:gd name="T26" fmla="*/ 77 w 103"/>
                    <a:gd name="T27" fmla="*/ 14 h 96"/>
                    <a:gd name="T28" fmla="*/ 47 w 103"/>
                    <a:gd name="T29" fmla="*/ 14 h 96"/>
                    <a:gd name="T30" fmla="*/ 52 w 103"/>
                    <a:gd name="T31" fmla="*/ 9 h 96"/>
                    <a:gd name="T32" fmla="*/ 56 w 103"/>
                    <a:gd name="T33" fmla="*/ 14 h 96"/>
                    <a:gd name="T34" fmla="*/ 56 w 103"/>
                    <a:gd name="T35" fmla="*/ 82 h 96"/>
                    <a:gd name="T36" fmla="*/ 52 w 103"/>
                    <a:gd name="T37" fmla="*/ 86 h 96"/>
                    <a:gd name="T38" fmla="*/ 47 w 103"/>
                    <a:gd name="T39" fmla="*/ 82 h 96"/>
                    <a:gd name="T40" fmla="*/ 47 w 103"/>
                    <a:gd name="T41" fmla="*/ 14 h 96"/>
                    <a:gd name="T42" fmla="*/ 18 w 103"/>
                    <a:gd name="T43" fmla="*/ 14 h 96"/>
                    <a:gd name="T44" fmla="*/ 22 w 103"/>
                    <a:gd name="T45" fmla="*/ 9 h 96"/>
                    <a:gd name="T46" fmla="*/ 27 w 103"/>
                    <a:gd name="T47" fmla="*/ 14 h 96"/>
                    <a:gd name="T48" fmla="*/ 27 w 103"/>
                    <a:gd name="T49" fmla="*/ 82 h 96"/>
                    <a:gd name="T50" fmla="*/ 22 w 103"/>
                    <a:gd name="T51" fmla="*/ 86 h 96"/>
                    <a:gd name="T52" fmla="*/ 18 w 103"/>
                    <a:gd name="T53" fmla="*/ 82 h 96"/>
                    <a:gd name="T54" fmla="*/ 18 w 103"/>
                    <a:gd name="T55"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96">
                      <a:moveTo>
                        <a:pt x="0" y="90"/>
                      </a:moveTo>
                      <a:cubicBezTo>
                        <a:pt x="0" y="94"/>
                        <a:pt x="3" y="96"/>
                        <a:pt x="6" y="96"/>
                      </a:cubicBezTo>
                      <a:cubicBezTo>
                        <a:pt x="97" y="96"/>
                        <a:pt x="97" y="96"/>
                        <a:pt x="97" y="96"/>
                      </a:cubicBezTo>
                      <a:cubicBezTo>
                        <a:pt x="101" y="96"/>
                        <a:pt x="103" y="94"/>
                        <a:pt x="103" y="90"/>
                      </a:cubicBezTo>
                      <a:cubicBezTo>
                        <a:pt x="103" y="0"/>
                        <a:pt x="103" y="0"/>
                        <a:pt x="103" y="0"/>
                      </a:cubicBezTo>
                      <a:cubicBezTo>
                        <a:pt x="0" y="0"/>
                        <a:pt x="0" y="0"/>
                        <a:pt x="0" y="0"/>
                      </a:cubicBezTo>
                      <a:lnTo>
                        <a:pt x="0" y="90"/>
                      </a:lnTo>
                      <a:close/>
                      <a:moveTo>
                        <a:pt x="77" y="14"/>
                      </a:moveTo>
                      <a:cubicBezTo>
                        <a:pt x="77" y="11"/>
                        <a:pt x="79" y="9"/>
                        <a:pt x="81" y="9"/>
                      </a:cubicBezTo>
                      <a:cubicBezTo>
                        <a:pt x="83" y="9"/>
                        <a:pt x="85" y="11"/>
                        <a:pt x="85" y="14"/>
                      </a:cubicBezTo>
                      <a:cubicBezTo>
                        <a:pt x="85" y="82"/>
                        <a:pt x="85" y="82"/>
                        <a:pt x="85" y="82"/>
                      </a:cubicBezTo>
                      <a:cubicBezTo>
                        <a:pt x="85" y="84"/>
                        <a:pt x="83" y="86"/>
                        <a:pt x="81" y="86"/>
                      </a:cubicBezTo>
                      <a:cubicBezTo>
                        <a:pt x="79" y="86"/>
                        <a:pt x="77" y="84"/>
                        <a:pt x="77" y="82"/>
                      </a:cubicBezTo>
                      <a:lnTo>
                        <a:pt x="77" y="14"/>
                      </a:lnTo>
                      <a:close/>
                      <a:moveTo>
                        <a:pt x="47" y="14"/>
                      </a:moveTo>
                      <a:cubicBezTo>
                        <a:pt x="47" y="11"/>
                        <a:pt x="49" y="9"/>
                        <a:pt x="52" y="9"/>
                      </a:cubicBezTo>
                      <a:cubicBezTo>
                        <a:pt x="54" y="9"/>
                        <a:pt x="56" y="11"/>
                        <a:pt x="56" y="14"/>
                      </a:cubicBezTo>
                      <a:cubicBezTo>
                        <a:pt x="56" y="82"/>
                        <a:pt x="56" y="82"/>
                        <a:pt x="56" y="82"/>
                      </a:cubicBezTo>
                      <a:cubicBezTo>
                        <a:pt x="56" y="84"/>
                        <a:pt x="54" y="86"/>
                        <a:pt x="52" y="86"/>
                      </a:cubicBezTo>
                      <a:cubicBezTo>
                        <a:pt x="49" y="86"/>
                        <a:pt x="47" y="84"/>
                        <a:pt x="47" y="82"/>
                      </a:cubicBezTo>
                      <a:lnTo>
                        <a:pt x="47" y="14"/>
                      </a:lnTo>
                      <a:close/>
                      <a:moveTo>
                        <a:pt x="18" y="14"/>
                      </a:moveTo>
                      <a:cubicBezTo>
                        <a:pt x="18" y="11"/>
                        <a:pt x="20" y="9"/>
                        <a:pt x="22" y="9"/>
                      </a:cubicBezTo>
                      <a:cubicBezTo>
                        <a:pt x="25" y="9"/>
                        <a:pt x="27" y="11"/>
                        <a:pt x="27" y="14"/>
                      </a:cubicBezTo>
                      <a:cubicBezTo>
                        <a:pt x="27" y="82"/>
                        <a:pt x="27" y="82"/>
                        <a:pt x="27" y="82"/>
                      </a:cubicBezTo>
                      <a:cubicBezTo>
                        <a:pt x="27" y="84"/>
                        <a:pt x="25" y="86"/>
                        <a:pt x="22" y="86"/>
                      </a:cubicBezTo>
                      <a:cubicBezTo>
                        <a:pt x="20" y="86"/>
                        <a:pt x="18" y="84"/>
                        <a:pt x="18" y="82"/>
                      </a:cubicBezTo>
                      <a:lnTo>
                        <a:pt x="1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grpSp>
          <p:nvGrpSpPr>
            <p:cNvPr id="12" name="组合 11">
              <a:extLst>
                <a:ext uri="{FF2B5EF4-FFF2-40B4-BE49-F238E27FC236}">
                  <a16:creationId xmlns:a16="http://schemas.microsoft.com/office/drawing/2014/main" xmlns="" id="{2B677840-4BC0-41CF-A281-6187FF12F197}"/>
                </a:ext>
              </a:extLst>
            </p:cNvPr>
            <p:cNvGrpSpPr/>
            <p:nvPr/>
          </p:nvGrpSpPr>
          <p:grpSpPr>
            <a:xfrm>
              <a:off x="5996254" y="2287137"/>
              <a:ext cx="1690422" cy="1107390"/>
              <a:chOff x="7995005" y="3049516"/>
              <a:chExt cx="2253896" cy="1476520"/>
            </a:xfrm>
          </p:grpSpPr>
          <p:sp>
            <p:nvSpPr>
              <p:cNvPr id="24" name="Freeform 9">
                <a:extLst>
                  <a:ext uri="{FF2B5EF4-FFF2-40B4-BE49-F238E27FC236}">
                    <a16:creationId xmlns:a16="http://schemas.microsoft.com/office/drawing/2014/main" xmlns="" id="{3BDB46AB-7B27-4A6E-8FDD-346D15BFC063}"/>
                  </a:ext>
                </a:extLst>
              </p:cNvPr>
              <p:cNvSpPr>
                <a:spLocks/>
              </p:cNvSpPr>
              <p:nvPr/>
            </p:nvSpPr>
            <p:spPr bwMode="auto">
              <a:xfrm>
                <a:off x="7995005" y="3049516"/>
                <a:ext cx="2253896" cy="1476520"/>
              </a:xfrm>
              <a:custGeom>
                <a:avLst/>
                <a:gdLst>
                  <a:gd name="T0" fmla="*/ 3256 w 3324"/>
                  <a:gd name="T1" fmla="*/ 470 h 2157"/>
                  <a:gd name="T2" fmla="*/ 1880 w 3324"/>
                  <a:gd name="T3" fmla="*/ 2056 h 2157"/>
                  <a:gd name="T4" fmla="*/ 1880 w 3324"/>
                  <a:gd name="T5" fmla="*/ 2056 h 2157"/>
                  <a:gd name="T6" fmla="*/ 1663 w 3324"/>
                  <a:gd name="T7" fmla="*/ 2157 h 2157"/>
                  <a:gd name="T8" fmla="*/ 1451 w 3324"/>
                  <a:gd name="T9" fmla="*/ 2062 h 2157"/>
                  <a:gd name="T10" fmla="*/ 1450 w 3324"/>
                  <a:gd name="T11" fmla="*/ 2062 h 2157"/>
                  <a:gd name="T12" fmla="*/ 83 w 3324"/>
                  <a:gd name="T13" fmla="*/ 485 h 2157"/>
                  <a:gd name="T14" fmla="*/ 0 w 3324"/>
                  <a:gd name="T15" fmla="*/ 284 h 2157"/>
                  <a:gd name="T16" fmla="*/ 283 w 3324"/>
                  <a:gd name="T17" fmla="*/ 0 h 2157"/>
                  <a:gd name="T18" fmla="*/ 283 w 3324"/>
                  <a:gd name="T19" fmla="*/ 0 h 2157"/>
                  <a:gd name="T20" fmla="*/ 284 w 3324"/>
                  <a:gd name="T21" fmla="*/ 0 h 2157"/>
                  <a:gd name="T22" fmla="*/ 3039 w 3324"/>
                  <a:gd name="T23" fmla="*/ 0 h 2157"/>
                  <a:gd name="T24" fmla="*/ 3039 w 3324"/>
                  <a:gd name="T25" fmla="*/ 0 h 2157"/>
                  <a:gd name="T26" fmla="*/ 3040 w 3324"/>
                  <a:gd name="T27" fmla="*/ 0 h 2157"/>
                  <a:gd name="T28" fmla="*/ 3324 w 3324"/>
                  <a:gd name="T29" fmla="*/ 284 h 2157"/>
                  <a:gd name="T30" fmla="*/ 3256 w 3324"/>
                  <a:gd name="T31" fmla="*/ 470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24" h="2157">
                    <a:moveTo>
                      <a:pt x="3256" y="470"/>
                    </a:moveTo>
                    <a:lnTo>
                      <a:pt x="1880" y="2056"/>
                    </a:lnTo>
                    <a:lnTo>
                      <a:pt x="1880" y="2056"/>
                    </a:lnTo>
                    <a:cubicBezTo>
                      <a:pt x="1828" y="2118"/>
                      <a:pt x="1750" y="2157"/>
                      <a:pt x="1663" y="2157"/>
                    </a:cubicBezTo>
                    <a:cubicBezTo>
                      <a:pt x="1578" y="2157"/>
                      <a:pt x="1503" y="2120"/>
                      <a:pt x="1451" y="2062"/>
                    </a:cubicBezTo>
                    <a:lnTo>
                      <a:pt x="1450" y="2062"/>
                    </a:lnTo>
                    <a:lnTo>
                      <a:pt x="83" y="485"/>
                    </a:lnTo>
                    <a:cubicBezTo>
                      <a:pt x="32" y="433"/>
                      <a:pt x="0" y="363"/>
                      <a:pt x="0" y="284"/>
                    </a:cubicBezTo>
                    <a:cubicBezTo>
                      <a:pt x="0" y="128"/>
                      <a:pt x="127" y="1"/>
                      <a:pt x="283" y="0"/>
                    </a:cubicBezTo>
                    <a:lnTo>
                      <a:pt x="283" y="0"/>
                    </a:lnTo>
                    <a:lnTo>
                      <a:pt x="284" y="0"/>
                    </a:lnTo>
                    <a:lnTo>
                      <a:pt x="3039" y="0"/>
                    </a:lnTo>
                    <a:lnTo>
                      <a:pt x="3039" y="0"/>
                    </a:lnTo>
                    <a:lnTo>
                      <a:pt x="3040" y="0"/>
                    </a:lnTo>
                    <a:cubicBezTo>
                      <a:pt x="3197" y="0"/>
                      <a:pt x="3324" y="127"/>
                      <a:pt x="3324" y="284"/>
                    </a:cubicBezTo>
                    <a:cubicBezTo>
                      <a:pt x="3324" y="355"/>
                      <a:pt x="3299" y="420"/>
                      <a:pt x="3256" y="470"/>
                    </a:cubicBezTo>
                    <a:close/>
                  </a:path>
                </a:pathLst>
              </a:custGeom>
              <a:solidFill>
                <a:srgbClr val="7DD8D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25" name="任意多边形 26">
                <a:extLst>
                  <a:ext uri="{FF2B5EF4-FFF2-40B4-BE49-F238E27FC236}">
                    <a16:creationId xmlns:a16="http://schemas.microsoft.com/office/drawing/2014/main" xmlns="" id="{C58AC081-860C-463A-B227-399C8CAE17F3}"/>
                  </a:ext>
                </a:extLst>
              </p:cNvPr>
              <p:cNvSpPr>
                <a:spLocks/>
              </p:cNvSpPr>
              <p:nvPr/>
            </p:nvSpPr>
            <p:spPr bwMode="auto">
              <a:xfrm>
                <a:off x="8711406" y="3251966"/>
                <a:ext cx="821094" cy="615184"/>
              </a:xfrm>
              <a:custGeom>
                <a:avLst/>
                <a:gdLst>
                  <a:gd name="connsiteX0" fmla="*/ 662169 w 1067906"/>
                  <a:gd name="connsiteY0" fmla="*/ 549275 h 800100"/>
                  <a:gd name="connsiteX1" fmla="*/ 979485 w 1067906"/>
                  <a:gd name="connsiteY1" fmla="*/ 549275 h 800100"/>
                  <a:gd name="connsiteX2" fmla="*/ 1014373 w 1067906"/>
                  <a:gd name="connsiteY2" fmla="*/ 569208 h 800100"/>
                  <a:gd name="connsiteX3" fmla="*/ 1067536 w 1067906"/>
                  <a:gd name="connsiteY3" fmla="*/ 773523 h 800100"/>
                  <a:gd name="connsiteX4" fmla="*/ 1045939 w 1067906"/>
                  <a:gd name="connsiteY4" fmla="*/ 800100 h 800100"/>
                  <a:gd name="connsiteX5" fmla="*/ 597377 w 1067906"/>
                  <a:gd name="connsiteY5" fmla="*/ 800100 h 800100"/>
                  <a:gd name="connsiteX6" fmla="*/ 577441 w 1067906"/>
                  <a:gd name="connsiteY6" fmla="*/ 771862 h 800100"/>
                  <a:gd name="connsiteX7" fmla="*/ 628943 w 1067906"/>
                  <a:gd name="connsiteY7" fmla="*/ 572530 h 800100"/>
                  <a:gd name="connsiteX8" fmla="*/ 662169 w 1067906"/>
                  <a:gd name="connsiteY8" fmla="*/ 549275 h 800100"/>
                  <a:gd name="connsiteX9" fmla="*/ 85906 w 1067906"/>
                  <a:gd name="connsiteY9" fmla="*/ 549275 h 800100"/>
                  <a:gd name="connsiteX10" fmla="*/ 403222 w 1067906"/>
                  <a:gd name="connsiteY10" fmla="*/ 549275 h 800100"/>
                  <a:gd name="connsiteX11" fmla="*/ 438110 w 1067906"/>
                  <a:gd name="connsiteY11" fmla="*/ 569208 h 800100"/>
                  <a:gd name="connsiteX12" fmla="*/ 491273 w 1067906"/>
                  <a:gd name="connsiteY12" fmla="*/ 773523 h 800100"/>
                  <a:gd name="connsiteX13" fmla="*/ 469676 w 1067906"/>
                  <a:gd name="connsiteY13" fmla="*/ 800100 h 800100"/>
                  <a:gd name="connsiteX14" fmla="*/ 21114 w 1067906"/>
                  <a:gd name="connsiteY14" fmla="*/ 800100 h 800100"/>
                  <a:gd name="connsiteX15" fmla="*/ 1178 w 1067906"/>
                  <a:gd name="connsiteY15" fmla="*/ 771862 h 800100"/>
                  <a:gd name="connsiteX16" fmla="*/ 52680 w 1067906"/>
                  <a:gd name="connsiteY16" fmla="*/ 572530 h 800100"/>
                  <a:gd name="connsiteX17" fmla="*/ 85906 w 1067906"/>
                  <a:gd name="connsiteY17" fmla="*/ 549275 h 800100"/>
                  <a:gd name="connsiteX18" fmla="*/ 891545 w 1067906"/>
                  <a:gd name="connsiteY18" fmla="*/ 334962 h 800100"/>
                  <a:gd name="connsiteX19" fmla="*/ 905833 w 1067906"/>
                  <a:gd name="connsiteY19" fmla="*/ 422275 h 800100"/>
                  <a:gd name="connsiteX20" fmla="*/ 994733 w 1067906"/>
                  <a:gd name="connsiteY20" fmla="*/ 438150 h 800100"/>
                  <a:gd name="connsiteX21" fmla="*/ 905833 w 1067906"/>
                  <a:gd name="connsiteY21" fmla="*/ 454025 h 800100"/>
                  <a:gd name="connsiteX22" fmla="*/ 891545 w 1067906"/>
                  <a:gd name="connsiteY22" fmla="*/ 542925 h 800100"/>
                  <a:gd name="connsiteX23" fmla="*/ 877258 w 1067906"/>
                  <a:gd name="connsiteY23" fmla="*/ 454025 h 800100"/>
                  <a:gd name="connsiteX24" fmla="*/ 786770 w 1067906"/>
                  <a:gd name="connsiteY24" fmla="*/ 438150 h 800100"/>
                  <a:gd name="connsiteX25" fmla="*/ 875670 w 1067906"/>
                  <a:gd name="connsiteY25" fmla="*/ 422275 h 800100"/>
                  <a:gd name="connsiteX26" fmla="*/ 346257 w 1067906"/>
                  <a:gd name="connsiteY26" fmla="*/ 247650 h 800100"/>
                  <a:gd name="connsiteX27" fmla="*/ 663573 w 1067906"/>
                  <a:gd name="connsiteY27" fmla="*/ 247650 h 800100"/>
                  <a:gd name="connsiteX28" fmla="*/ 698461 w 1067906"/>
                  <a:gd name="connsiteY28" fmla="*/ 267583 h 800100"/>
                  <a:gd name="connsiteX29" fmla="*/ 751624 w 1067906"/>
                  <a:gd name="connsiteY29" fmla="*/ 471897 h 800100"/>
                  <a:gd name="connsiteX30" fmla="*/ 730027 w 1067906"/>
                  <a:gd name="connsiteY30" fmla="*/ 498475 h 800100"/>
                  <a:gd name="connsiteX31" fmla="*/ 281465 w 1067906"/>
                  <a:gd name="connsiteY31" fmla="*/ 498475 h 800100"/>
                  <a:gd name="connsiteX32" fmla="*/ 261529 w 1067906"/>
                  <a:gd name="connsiteY32" fmla="*/ 470236 h 800100"/>
                  <a:gd name="connsiteX33" fmla="*/ 313031 w 1067906"/>
                  <a:gd name="connsiteY33" fmla="*/ 270905 h 800100"/>
                  <a:gd name="connsiteX34" fmla="*/ 346257 w 1067906"/>
                  <a:gd name="connsiteY34" fmla="*/ 247650 h 800100"/>
                  <a:gd name="connsiteX35" fmla="*/ 283533 w 1067906"/>
                  <a:gd name="connsiteY35" fmla="*/ 76200 h 800100"/>
                  <a:gd name="connsiteX36" fmla="*/ 299408 w 1067906"/>
                  <a:gd name="connsiteY36" fmla="*/ 165100 h 800100"/>
                  <a:gd name="connsiteX37" fmla="*/ 388308 w 1067906"/>
                  <a:gd name="connsiteY37" fmla="*/ 179388 h 800100"/>
                  <a:gd name="connsiteX38" fmla="*/ 299408 w 1067906"/>
                  <a:gd name="connsiteY38" fmla="*/ 195263 h 800100"/>
                  <a:gd name="connsiteX39" fmla="*/ 283533 w 1067906"/>
                  <a:gd name="connsiteY39" fmla="*/ 284163 h 800100"/>
                  <a:gd name="connsiteX40" fmla="*/ 269245 w 1067906"/>
                  <a:gd name="connsiteY40" fmla="*/ 196850 h 800100"/>
                  <a:gd name="connsiteX41" fmla="*/ 180345 w 1067906"/>
                  <a:gd name="connsiteY41" fmla="*/ 179388 h 800100"/>
                  <a:gd name="connsiteX42" fmla="*/ 269245 w 1067906"/>
                  <a:gd name="connsiteY42" fmla="*/ 165100 h 800100"/>
                  <a:gd name="connsiteX43" fmla="*/ 769307 w 1067906"/>
                  <a:gd name="connsiteY43" fmla="*/ 0 h 800100"/>
                  <a:gd name="connsiteX44" fmla="*/ 783594 w 1067906"/>
                  <a:gd name="connsiteY44" fmla="*/ 88900 h 800100"/>
                  <a:gd name="connsiteX45" fmla="*/ 870907 w 1067906"/>
                  <a:gd name="connsiteY45" fmla="*/ 103188 h 800100"/>
                  <a:gd name="connsiteX46" fmla="*/ 783594 w 1067906"/>
                  <a:gd name="connsiteY46" fmla="*/ 120650 h 800100"/>
                  <a:gd name="connsiteX47" fmla="*/ 769307 w 1067906"/>
                  <a:gd name="connsiteY47" fmla="*/ 207963 h 800100"/>
                  <a:gd name="connsiteX48" fmla="*/ 751844 w 1067906"/>
                  <a:gd name="connsiteY48" fmla="*/ 120650 h 800100"/>
                  <a:gd name="connsiteX49" fmla="*/ 664532 w 1067906"/>
                  <a:gd name="connsiteY49" fmla="*/ 103188 h 800100"/>
                  <a:gd name="connsiteX50" fmla="*/ 751844 w 1067906"/>
                  <a:gd name="connsiteY50" fmla="*/ 8890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67906" h="800100">
                    <a:moveTo>
                      <a:pt x="662169" y="549275"/>
                    </a:moveTo>
                    <a:cubicBezTo>
                      <a:pt x="705364" y="549275"/>
                      <a:pt x="904725" y="549275"/>
                      <a:pt x="979485" y="549275"/>
                    </a:cubicBezTo>
                    <a:cubicBezTo>
                      <a:pt x="1007728" y="549275"/>
                      <a:pt x="1014373" y="569208"/>
                      <a:pt x="1014373" y="569208"/>
                    </a:cubicBezTo>
                    <a:cubicBezTo>
                      <a:pt x="1014373" y="569208"/>
                      <a:pt x="1014373" y="569208"/>
                      <a:pt x="1067536" y="773523"/>
                    </a:cubicBezTo>
                    <a:cubicBezTo>
                      <a:pt x="1067536" y="773523"/>
                      <a:pt x="1072520" y="800100"/>
                      <a:pt x="1045939" y="800100"/>
                    </a:cubicBezTo>
                    <a:cubicBezTo>
                      <a:pt x="944597" y="800100"/>
                      <a:pt x="612329" y="800100"/>
                      <a:pt x="597377" y="800100"/>
                    </a:cubicBezTo>
                    <a:cubicBezTo>
                      <a:pt x="584086" y="800100"/>
                      <a:pt x="572457" y="788472"/>
                      <a:pt x="577441" y="771862"/>
                    </a:cubicBezTo>
                    <a:cubicBezTo>
                      <a:pt x="580764" y="755251"/>
                      <a:pt x="628943" y="572530"/>
                      <a:pt x="628943" y="572530"/>
                    </a:cubicBezTo>
                    <a:cubicBezTo>
                      <a:pt x="628943" y="572530"/>
                      <a:pt x="633927" y="549275"/>
                      <a:pt x="662169" y="549275"/>
                    </a:cubicBezTo>
                    <a:close/>
                    <a:moveTo>
                      <a:pt x="85906" y="549275"/>
                    </a:moveTo>
                    <a:cubicBezTo>
                      <a:pt x="129101" y="549275"/>
                      <a:pt x="328462" y="549275"/>
                      <a:pt x="403222" y="549275"/>
                    </a:cubicBezTo>
                    <a:cubicBezTo>
                      <a:pt x="431465" y="549275"/>
                      <a:pt x="438110" y="569208"/>
                      <a:pt x="438110" y="569208"/>
                    </a:cubicBezTo>
                    <a:lnTo>
                      <a:pt x="491273" y="773523"/>
                    </a:lnTo>
                    <a:cubicBezTo>
                      <a:pt x="491273" y="773523"/>
                      <a:pt x="496257" y="800100"/>
                      <a:pt x="469676" y="800100"/>
                    </a:cubicBezTo>
                    <a:cubicBezTo>
                      <a:pt x="368334" y="800100"/>
                      <a:pt x="36066" y="800100"/>
                      <a:pt x="21114" y="800100"/>
                    </a:cubicBezTo>
                    <a:cubicBezTo>
                      <a:pt x="7823" y="800100"/>
                      <a:pt x="-3806" y="788472"/>
                      <a:pt x="1178" y="771862"/>
                    </a:cubicBezTo>
                    <a:cubicBezTo>
                      <a:pt x="4501" y="755251"/>
                      <a:pt x="52680" y="572530"/>
                      <a:pt x="52680" y="572530"/>
                    </a:cubicBezTo>
                    <a:cubicBezTo>
                      <a:pt x="52680" y="572530"/>
                      <a:pt x="57664" y="549275"/>
                      <a:pt x="85906" y="549275"/>
                    </a:cubicBezTo>
                    <a:close/>
                    <a:moveTo>
                      <a:pt x="891545" y="334962"/>
                    </a:moveTo>
                    <a:lnTo>
                      <a:pt x="905833" y="422275"/>
                    </a:lnTo>
                    <a:lnTo>
                      <a:pt x="994733" y="438150"/>
                    </a:lnTo>
                    <a:lnTo>
                      <a:pt x="905833" y="454025"/>
                    </a:lnTo>
                    <a:lnTo>
                      <a:pt x="891545" y="542925"/>
                    </a:lnTo>
                    <a:lnTo>
                      <a:pt x="877258" y="454025"/>
                    </a:lnTo>
                    <a:lnTo>
                      <a:pt x="786770" y="438150"/>
                    </a:lnTo>
                    <a:lnTo>
                      <a:pt x="875670" y="422275"/>
                    </a:lnTo>
                    <a:close/>
                    <a:moveTo>
                      <a:pt x="346257" y="247650"/>
                    </a:moveTo>
                    <a:cubicBezTo>
                      <a:pt x="389452" y="247650"/>
                      <a:pt x="588813" y="247650"/>
                      <a:pt x="663573" y="247650"/>
                    </a:cubicBezTo>
                    <a:cubicBezTo>
                      <a:pt x="691816" y="247650"/>
                      <a:pt x="698461" y="267583"/>
                      <a:pt x="698461" y="267583"/>
                    </a:cubicBezTo>
                    <a:cubicBezTo>
                      <a:pt x="698461" y="267583"/>
                      <a:pt x="698461" y="267583"/>
                      <a:pt x="751624" y="471897"/>
                    </a:cubicBezTo>
                    <a:cubicBezTo>
                      <a:pt x="751624" y="471897"/>
                      <a:pt x="756608" y="498475"/>
                      <a:pt x="730027" y="498475"/>
                    </a:cubicBezTo>
                    <a:cubicBezTo>
                      <a:pt x="628685" y="498475"/>
                      <a:pt x="296417" y="498475"/>
                      <a:pt x="281465" y="498475"/>
                    </a:cubicBezTo>
                    <a:cubicBezTo>
                      <a:pt x="268174" y="498475"/>
                      <a:pt x="256545" y="486847"/>
                      <a:pt x="261529" y="470236"/>
                    </a:cubicBezTo>
                    <a:cubicBezTo>
                      <a:pt x="264852" y="453625"/>
                      <a:pt x="313031" y="270905"/>
                      <a:pt x="313031" y="270905"/>
                    </a:cubicBezTo>
                    <a:cubicBezTo>
                      <a:pt x="313031" y="270905"/>
                      <a:pt x="318015" y="247650"/>
                      <a:pt x="346257" y="247650"/>
                    </a:cubicBezTo>
                    <a:close/>
                    <a:moveTo>
                      <a:pt x="283533" y="76200"/>
                    </a:moveTo>
                    <a:lnTo>
                      <a:pt x="299408" y="165100"/>
                    </a:lnTo>
                    <a:lnTo>
                      <a:pt x="388308" y="179388"/>
                    </a:lnTo>
                    <a:lnTo>
                      <a:pt x="299408" y="195263"/>
                    </a:lnTo>
                    <a:lnTo>
                      <a:pt x="283533" y="284163"/>
                    </a:lnTo>
                    <a:lnTo>
                      <a:pt x="269245" y="196850"/>
                    </a:lnTo>
                    <a:lnTo>
                      <a:pt x="180345" y="179388"/>
                    </a:lnTo>
                    <a:lnTo>
                      <a:pt x="269245" y="165100"/>
                    </a:lnTo>
                    <a:close/>
                    <a:moveTo>
                      <a:pt x="769307" y="0"/>
                    </a:moveTo>
                    <a:lnTo>
                      <a:pt x="783594" y="88900"/>
                    </a:lnTo>
                    <a:lnTo>
                      <a:pt x="870907" y="103188"/>
                    </a:lnTo>
                    <a:lnTo>
                      <a:pt x="783594" y="120650"/>
                    </a:lnTo>
                    <a:lnTo>
                      <a:pt x="769307" y="207963"/>
                    </a:lnTo>
                    <a:lnTo>
                      <a:pt x="751844" y="120650"/>
                    </a:lnTo>
                    <a:lnTo>
                      <a:pt x="664532" y="103188"/>
                    </a:lnTo>
                    <a:lnTo>
                      <a:pt x="751844" y="88900"/>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sz="1600">
                  <a:solidFill>
                    <a:schemeClr val="bg1">
                      <a:lumMod val="50000"/>
                    </a:schemeClr>
                  </a:solidFill>
                </a:endParaRPr>
              </a:p>
            </p:txBody>
          </p:sp>
        </p:grpSp>
        <p:sp>
          <p:nvSpPr>
            <p:cNvPr id="13" name="TextBox 30">
              <a:extLst>
                <a:ext uri="{FF2B5EF4-FFF2-40B4-BE49-F238E27FC236}">
                  <a16:creationId xmlns:a16="http://schemas.microsoft.com/office/drawing/2014/main" xmlns="" id="{3736EF36-74C0-40C2-9222-60EA5D50021D}"/>
                </a:ext>
              </a:extLst>
            </p:cNvPr>
            <p:cNvSpPr txBox="1"/>
            <p:nvPr/>
          </p:nvSpPr>
          <p:spPr>
            <a:xfrm>
              <a:off x="1058913" y="1379141"/>
              <a:ext cx="1291617" cy="241936"/>
            </a:xfrm>
            <a:prstGeom prst="rect">
              <a:avLst/>
            </a:prstGeom>
            <a:noFill/>
          </p:spPr>
          <p:txBody>
            <a:bodyPr wrap="square" lIns="0" tIns="0" rIns="0" bIns="0" rtlCol="0">
              <a:spAutoFit/>
            </a:bodyPr>
            <a:lstStyle/>
            <a:p>
              <a:r>
                <a:rPr lang="zh-CN" altLang="en-US" b="1" dirty="0">
                  <a:solidFill>
                    <a:schemeClr val="bg1">
                      <a:lumMod val="50000"/>
                    </a:schemeClr>
                  </a:solidFill>
                  <a:latin typeface="微软雅黑" pitchFamily="34" charset="-122"/>
                  <a:ea typeface="微软雅黑" pitchFamily="34" charset="-122"/>
                </a:rPr>
                <a:t>标题关键字</a:t>
              </a:r>
            </a:p>
          </p:txBody>
        </p:sp>
        <p:sp>
          <p:nvSpPr>
            <p:cNvPr id="14" name="TextBox 29">
              <a:extLst>
                <a:ext uri="{FF2B5EF4-FFF2-40B4-BE49-F238E27FC236}">
                  <a16:creationId xmlns:a16="http://schemas.microsoft.com/office/drawing/2014/main" xmlns="" id="{5F8E617A-BC66-44B4-AD3D-872EA01BED27}"/>
                </a:ext>
              </a:extLst>
            </p:cNvPr>
            <p:cNvSpPr txBox="1"/>
            <p:nvPr/>
          </p:nvSpPr>
          <p:spPr>
            <a:xfrm>
              <a:off x="1058913" y="1738138"/>
              <a:ext cx="2116835" cy="282259"/>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30">
              <a:extLst>
                <a:ext uri="{FF2B5EF4-FFF2-40B4-BE49-F238E27FC236}">
                  <a16:creationId xmlns:a16="http://schemas.microsoft.com/office/drawing/2014/main" xmlns="" id="{29A8F79B-5B1D-4C08-973C-B01B17044E43}"/>
                </a:ext>
              </a:extLst>
            </p:cNvPr>
            <p:cNvSpPr txBox="1"/>
            <p:nvPr/>
          </p:nvSpPr>
          <p:spPr>
            <a:xfrm>
              <a:off x="6311077" y="1379141"/>
              <a:ext cx="1291617" cy="241936"/>
            </a:xfrm>
            <a:prstGeom prst="rect">
              <a:avLst/>
            </a:prstGeom>
            <a:noFill/>
          </p:spPr>
          <p:txBody>
            <a:bodyPr wrap="square" lIns="0" tIns="0" rIns="0" bIns="0" rtlCol="0">
              <a:spAutoFit/>
            </a:bodyPr>
            <a:lstStyle/>
            <a:p>
              <a:r>
                <a:rPr lang="zh-CN" altLang="en-US" b="1" dirty="0">
                  <a:solidFill>
                    <a:schemeClr val="bg1">
                      <a:lumMod val="50000"/>
                    </a:schemeClr>
                  </a:solidFill>
                  <a:latin typeface="微软雅黑" pitchFamily="34" charset="-122"/>
                  <a:ea typeface="微软雅黑" pitchFamily="34" charset="-122"/>
                </a:rPr>
                <a:t>标题关键字</a:t>
              </a:r>
            </a:p>
          </p:txBody>
        </p:sp>
        <p:sp>
          <p:nvSpPr>
            <p:cNvPr id="17" name="TextBox 29">
              <a:extLst>
                <a:ext uri="{FF2B5EF4-FFF2-40B4-BE49-F238E27FC236}">
                  <a16:creationId xmlns:a16="http://schemas.microsoft.com/office/drawing/2014/main" xmlns="" id="{759D4104-A026-421F-9D42-1B90DD8570C7}"/>
                </a:ext>
              </a:extLst>
            </p:cNvPr>
            <p:cNvSpPr txBox="1"/>
            <p:nvPr/>
          </p:nvSpPr>
          <p:spPr>
            <a:xfrm>
              <a:off x="6311077" y="1738136"/>
              <a:ext cx="2149355" cy="282259"/>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30">
              <a:extLst>
                <a:ext uri="{FF2B5EF4-FFF2-40B4-BE49-F238E27FC236}">
                  <a16:creationId xmlns:a16="http://schemas.microsoft.com/office/drawing/2014/main" xmlns="" id="{D7DF9551-D1DE-4305-B049-FB9FAF6566A5}"/>
                </a:ext>
              </a:extLst>
            </p:cNvPr>
            <p:cNvSpPr txBox="1"/>
            <p:nvPr/>
          </p:nvSpPr>
          <p:spPr>
            <a:xfrm>
              <a:off x="3713105" y="1379141"/>
              <a:ext cx="1291617" cy="241936"/>
            </a:xfrm>
            <a:prstGeom prst="rect">
              <a:avLst/>
            </a:prstGeom>
            <a:noFill/>
          </p:spPr>
          <p:txBody>
            <a:bodyPr wrap="square" lIns="0" tIns="0" rIns="0" bIns="0" rtlCol="0">
              <a:spAutoFit/>
            </a:bodyPr>
            <a:lstStyle/>
            <a:p>
              <a:r>
                <a:rPr lang="zh-CN" altLang="en-US" b="1" dirty="0">
                  <a:solidFill>
                    <a:schemeClr val="bg1">
                      <a:lumMod val="50000"/>
                    </a:schemeClr>
                  </a:solidFill>
                  <a:latin typeface="微软雅黑" pitchFamily="34" charset="-122"/>
                  <a:ea typeface="微软雅黑" pitchFamily="34" charset="-122"/>
                </a:rPr>
                <a:t>标题关键字</a:t>
              </a:r>
            </a:p>
          </p:txBody>
        </p:sp>
        <p:sp>
          <p:nvSpPr>
            <p:cNvPr id="19" name="TextBox 29">
              <a:extLst>
                <a:ext uri="{FF2B5EF4-FFF2-40B4-BE49-F238E27FC236}">
                  <a16:creationId xmlns:a16="http://schemas.microsoft.com/office/drawing/2014/main" xmlns="" id="{581D5E27-3E74-440A-A5FB-2F68860A183F}"/>
                </a:ext>
              </a:extLst>
            </p:cNvPr>
            <p:cNvSpPr txBox="1"/>
            <p:nvPr/>
          </p:nvSpPr>
          <p:spPr>
            <a:xfrm>
              <a:off x="3713105" y="1738138"/>
              <a:ext cx="2149355" cy="282259"/>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Box 33">
              <a:extLst>
                <a:ext uri="{FF2B5EF4-FFF2-40B4-BE49-F238E27FC236}">
                  <a16:creationId xmlns:a16="http://schemas.microsoft.com/office/drawing/2014/main" xmlns="" id="{E9772D58-2C5F-4F68-B4D8-C7DFFED16DC2}"/>
                </a:ext>
              </a:extLst>
            </p:cNvPr>
            <p:cNvSpPr txBox="1"/>
            <p:nvPr/>
          </p:nvSpPr>
          <p:spPr>
            <a:xfrm>
              <a:off x="2570921" y="3923000"/>
              <a:ext cx="1291617" cy="241936"/>
            </a:xfrm>
            <a:prstGeom prst="rect">
              <a:avLst/>
            </a:prstGeom>
            <a:noFill/>
          </p:spPr>
          <p:txBody>
            <a:bodyPr wrap="square" lIns="0" tIns="0" rIns="0" bIns="0" rtlCol="0">
              <a:spAutoFit/>
            </a:bodyPr>
            <a:lstStyle/>
            <a:p>
              <a:r>
                <a:rPr lang="zh-CN" altLang="en-US" b="1" dirty="0">
                  <a:solidFill>
                    <a:schemeClr val="bg1">
                      <a:lumMod val="50000"/>
                    </a:schemeClr>
                  </a:solidFill>
                  <a:latin typeface="微软雅黑" pitchFamily="34" charset="-122"/>
                  <a:ea typeface="微软雅黑" pitchFamily="34" charset="-122"/>
                </a:rPr>
                <a:t>标题关键字</a:t>
              </a:r>
            </a:p>
          </p:txBody>
        </p:sp>
        <p:sp>
          <p:nvSpPr>
            <p:cNvPr id="21" name="TextBox 29">
              <a:extLst>
                <a:ext uri="{FF2B5EF4-FFF2-40B4-BE49-F238E27FC236}">
                  <a16:creationId xmlns:a16="http://schemas.microsoft.com/office/drawing/2014/main" xmlns="" id="{F38A318D-BCF7-4484-96ED-DEF91F284B3B}"/>
                </a:ext>
              </a:extLst>
            </p:cNvPr>
            <p:cNvSpPr txBox="1"/>
            <p:nvPr/>
          </p:nvSpPr>
          <p:spPr>
            <a:xfrm>
              <a:off x="2570920" y="4281997"/>
              <a:ext cx="2149355" cy="282259"/>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Box 30">
              <a:extLst>
                <a:ext uri="{FF2B5EF4-FFF2-40B4-BE49-F238E27FC236}">
                  <a16:creationId xmlns:a16="http://schemas.microsoft.com/office/drawing/2014/main" xmlns="" id="{8EB76410-8941-47F0-B5D8-A9373222DCDC}"/>
                </a:ext>
              </a:extLst>
            </p:cNvPr>
            <p:cNvSpPr txBox="1"/>
            <p:nvPr/>
          </p:nvSpPr>
          <p:spPr>
            <a:xfrm>
              <a:off x="5276440" y="3923000"/>
              <a:ext cx="1291617" cy="241936"/>
            </a:xfrm>
            <a:prstGeom prst="rect">
              <a:avLst/>
            </a:prstGeom>
            <a:noFill/>
          </p:spPr>
          <p:txBody>
            <a:bodyPr wrap="square" lIns="0" tIns="0" rIns="0" bIns="0" rtlCol="0">
              <a:spAutoFit/>
            </a:bodyPr>
            <a:lstStyle/>
            <a:p>
              <a:r>
                <a:rPr lang="zh-CN" altLang="en-US" b="1" dirty="0">
                  <a:solidFill>
                    <a:schemeClr val="bg1">
                      <a:lumMod val="50000"/>
                    </a:schemeClr>
                  </a:solidFill>
                  <a:latin typeface="微软雅黑" pitchFamily="34" charset="-122"/>
                  <a:ea typeface="微软雅黑" pitchFamily="34" charset="-122"/>
                </a:rPr>
                <a:t>标题关键字</a:t>
              </a:r>
            </a:p>
          </p:txBody>
        </p:sp>
        <p:sp>
          <p:nvSpPr>
            <p:cNvPr id="23" name="TextBox 29">
              <a:extLst>
                <a:ext uri="{FF2B5EF4-FFF2-40B4-BE49-F238E27FC236}">
                  <a16:creationId xmlns:a16="http://schemas.microsoft.com/office/drawing/2014/main" xmlns="" id="{F55D989E-7F61-4AE8-90F6-F7535A07A855}"/>
                </a:ext>
              </a:extLst>
            </p:cNvPr>
            <p:cNvSpPr txBox="1"/>
            <p:nvPr/>
          </p:nvSpPr>
          <p:spPr>
            <a:xfrm>
              <a:off x="5276440" y="4281997"/>
              <a:ext cx="2149355" cy="282259"/>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7" name="圆角矩形 4">
            <a:extLst>
              <a:ext uri="{FF2B5EF4-FFF2-40B4-BE49-F238E27FC236}">
                <a16:creationId xmlns:a16="http://schemas.microsoft.com/office/drawing/2014/main" xmlns="" id="{F299D5C8-2D92-4FC7-B811-7904E7B6886B}"/>
              </a:ext>
            </a:extLst>
          </p:cNvPr>
          <p:cNvSpPr/>
          <p:nvPr/>
        </p:nvSpPr>
        <p:spPr>
          <a:xfrm>
            <a:off x="2489701" y="2050584"/>
            <a:ext cx="6732748" cy="504056"/>
          </a:xfrm>
          <a:prstGeom prst="roundRect">
            <a:avLst>
              <a:gd name="adj" fmla="val 50000"/>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F8940861-E082-485D-BA9B-48AE226E41A1}"/>
              </a:ext>
            </a:extLst>
          </p:cNvPr>
          <p:cNvSpPr/>
          <p:nvPr/>
        </p:nvSpPr>
        <p:spPr>
          <a:xfrm rot="5400000">
            <a:off x="9354045" y="2224991"/>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圆角矩形 6">
            <a:extLst>
              <a:ext uri="{FF2B5EF4-FFF2-40B4-BE49-F238E27FC236}">
                <a16:creationId xmlns:a16="http://schemas.microsoft.com/office/drawing/2014/main" xmlns="" id="{FD20E9DA-112B-46AC-BAEF-93FB583D158D}"/>
              </a:ext>
            </a:extLst>
          </p:cNvPr>
          <p:cNvSpPr/>
          <p:nvPr/>
        </p:nvSpPr>
        <p:spPr>
          <a:xfrm>
            <a:off x="2489701" y="2050584"/>
            <a:ext cx="1683187"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3B335236-C508-4268-B698-EB92D73D4F61}"/>
              </a:ext>
            </a:extLst>
          </p:cNvPr>
          <p:cNvSpPr/>
          <p:nvPr/>
        </p:nvSpPr>
        <p:spPr>
          <a:xfrm>
            <a:off x="9494456" y="2071780"/>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25%</a:t>
            </a:r>
            <a:endParaRPr lang="zh-CN" altLang="en-US" sz="2400">
              <a:solidFill>
                <a:schemeClr val="bg1">
                  <a:lumMod val="50000"/>
                </a:schemeClr>
              </a:solidFill>
              <a:latin typeface="微软雅黑" pitchFamily="34" charset="-122"/>
              <a:ea typeface="微软雅黑" pitchFamily="34" charset="-122"/>
            </a:endParaRPr>
          </a:p>
        </p:txBody>
      </p:sp>
      <p:sp>
        <p:nvSpPr>
          <p:cNvPr id="11" name="椭圆 10">
            <a:extLst>
              <a:ext uri="{FF2B5EF4-FFF2-40B4-BE49-F238E27FC236}">
                <a16:creationId xmlns:a16="http://schemas.microsoft.com/office/drawing/2014/main" xmlns="" id="{45403619-8C8A-4477-87E9-2455AA445946}"/>
              </a:ext>
            </a:extLst>
          </p:cNvPr>
          <p:cNvSpPr/>
          <p:nvPr/>
        </p:nvSpPr>
        <p:spPr>
          <a:xfrm>
            <a:off x="2093657" y="1906568"/>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12" name="圆角矩形 9">
            <a:extLst>
              <a:ext uri="{FF2B5EF4-FFF2-40B4-BE49-F238E27FC236}">
                <a16:creationId xmlns:a16="http://schemas.microsoft.com/office/drawing/2014/main" xmlns="" id="{8CC097B8-2398-47B0-8658-CD039A78B99F}"/>
              </a:ext>
            </a:extLst>
          </p:cNvPr>
          <p:cNvSpPr/>
          <p:nvPr/>
        </p:nvSpPr>
        <p:spPr>
          <a:xfrm>
            <a:off x="2489701" y="2986688"/>
            <a:ext cx="6732748" cy="50405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xmlns="" id="{F8F8D9E6-F2B0-4DA2-8321-BA52ECF4C172}"/>
              </a:ext>
            </a:extLst>
          </p:cNvPr>
          <p:cNvSpPr/>
          <p:nvPr/>
        </p:nvSpPr>
        <p:spPr>
          <a:xfrm rot="5400000">
            <a:off x="9354045" y="3161095"/>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4" name="圆角矩形 11">
            <a:extLst>
              <a:ext uri="{FF2B5EF4-FFF2-40B4-BE49-F238E27FC236}">
                <a16:creationId xmlns:a16="http://schemas.microsoft.com/office/drawing/2014/main" xmlns="" id="{89783DFB-ACF6-49F3-90F5-392188518202}"/>
              </a:ext>
            </a:extLst>
          </p:cNvPr>
          <p:cNvSpPr/>
          <p:nvPr/>
        </p:nvSpPr>
        <p:spPr>
          <a:xfrm>
            <a:off x="2489701" y="2986688"/>
            <a:ext cx="3366374"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D2C22282-9D86-45C5-87A3-98E1EE892405}"/>
              </a:ext>
            </a:extLst>
          </p:cNvPr>
          <p:cNvSpPr/>
          <p:nvPr/>
        </p:nvSpPr>
        <p:spPr>
          <a:xfrm>
            <a:off x="9494456" y="3007884"/>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50%</a:t>
            </a:r>
            <a:endParaRPr lang="zh-CN" altLang="en-US" sz="2400">
              <a:solidFill>
                <a:schemeClr val="bg1">
                  <a:lumMod val="50000"/>
                </a:schemeClr>
              </a:solidFill>
              <a:latin typeface="微软雅黑" pitchFamily="34" charset="-122"/>
              <a:ea typeface="微软雅黑" pitchFamily="34" charset="-122"/>
            </a:endParaRPr>
          </a:p>
        </p:txBody>
      </p:sp>
      <p:sp>
        <p:nvSpPr>
          <p:cNvPr id="17" name="椭圆 16">
            <a:extLst>
              <a:ext uri="{FF2B5EF4-FFF2-40B4-BE49-F238E27FC236}">
                <a16:creationId xmlns:a16="http://schemas.microsoft.com/office/drawing/2014/main" xmlns="" id="{ADDE097A-ED81-4A17-BCEF-B4996AB2A79B}"/>
              </a:ext>
            </a:extLst>
          </p:cNvPr>
          <p:cNvSpPr/>
          <p:nvPr/>
        </p:nvSpPr>
        <p:spPr>
          <a:xfrm>
            <a:off x="2093657" y="2842672"/>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18" name="圆角矩形 14">
            <a:extLst>
              <a:ext uri="{FF2B5EF4-FFF2-40B4-BE49-F238E27FC236}">
                <a16:creationId xmlns:a16="http://schemas.microsoft.com/office/drawing/2014/main" xmlns="" id="{662E8D03-AA7B-42A6-B34F-AB82C998F67D}"/>
              </a:ext>
            </a:extLst>
          </p:cNvPr>
          <p:cNvSpPr/>
          <p:nvPr/>
        </p:nvSpPr>
        <p:spPr>
          <a:xfrm>
            <a:off x="2489701" y="3922792"/>
            <a:ext cx="6732748" cy="504056"/>
          </a:xfrm>
          <a:prstGeom prst="roundRect">
            <a:avLst>
              <a:gd name="adj" fmla="val 50000"/>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510157E4-A3D1-4E8E-B01E-9F2468E39480}"/>
              </a:ext>
            </a:extLst>
          </p:cNvPr>
          <p:cNvSpPr/>
          <p:nvPr/>
        </p:nvSpPr>
        <p:spPr>
          <a:xfrm rot="5400000">
            <a:off x="9354045" y="4097199"/>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圆角矩形 16">
            <a:extLst>
              <a:ext uri="{FF2B5EF4-FFF2-40B4-BE49-F238E27FC236}">
                <a16:creationId xmlns:a16="http://schemas.microsoft.com/office/drawing/2014/main" xmlns="" id="{3A3D9750-6BAD-4A66-BB79-A5FAC36904BD}"/>
              </a:ext>
            </a:extLst>
          </p:cNvPr>
          <p:cNvSpPr/>
          <p:nvPr/>
        </p:nvSpPr>
        <p:spPr>
          <a:xfrm>
            <a:off x="2489701" y="3922792"/>
            <a:ext cx="5076564"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CCD21A0D-E03C-44EE-95C5-11C71BBA62A1}"/>
              </a:ext>
            </a:extLst>
          </p:cNvPr>
          <p:cNvSpPr/>
          <p:nvPr/>
        </p:nvSpPr>
        <p:spPr>
          <a:xfrm>
            <a:off x="9494456" y="3943988"/>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75%</a:t>
            </a:r>
            <a:endParaRPr lang="zh-CN" altLang="en-US" sz="2400">
              <a:solidFill>
                <a:schemeClr val="bg1">
                  <a:lumMod val="50000"/>
                </a:schemeClr>
              </a:solidFill>
              <a:latin typeface="微软雅黑" pitchFamily="34" charset="-122"/>
              <a:ea typeface="微软雅黑" pitchFamily="34" charset="-122"/>
            </a:endParaRPr>
          </a:p>
        </p:txBody>
      </p:sp>
      <p:sp>
        <p:nvSpPr>
          <p:cNvPr id="22" name="椭圆 21">
            <a:extLst>
              <a:ext uri="{FF2B5EF4-FFF2-40B4-BE49-F238E27FC236}">
                <a16:creationId xmlns:a16="http://schemas.microsoft.com/office/drawing/2014/main" xmlns="" id="{C2CAF054-6783-4A37-839E-FB0157074CA2}"/>
              </a:ext>
            </a:extLst>
          </p:cNvPr>
          <p:cNvSpPr/>
          <p:nvPr/>
        </p:nvSpPr>
        <p:spPr>
          <a:xfrm>
            <a:off x="2093657" y="3778776"/>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23" name="矩形 22">
            <a:extLst>
              <a:ext uri="{FF2B5EF4-FFF2-40B4-BE49-F238E27FC236}">
                <a16:creationId xmlns:a16="http://schemas.microsoft.com/office/drawing/2014/main" xmlns="" id="{3192AC33-C0A4-4C6A-9305-B7473421EE0C}"/>
              </a:ext>
            </a:extLst>
          </p:cNvPr>
          <p:cNvSpPr/>
          <p:nvPr/>
        </p:nvSpPr>
        <p:spPr>
          <a:xfrm>
            <a:off x="1993618" y="5094802"/>
            <a:ext cx="8486946" cy="646331"/>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矩形 23">
            <a:extLst>
              <a:ext uri="{FF2B5EF4-FFF2-40B4-BE49-F238E27FC236}">
                <a16:creationId xmlns:a16="http://schemas.microsoft.com/office/drawing/2014/main" xmlns="" id="{A0E8EFA8-922D-40D2-94EF-6EFEB654B6A5}"/>
              </a:ext>
            </a:extLst>
          </p:cNvPr>
          <p:cNvSpPr/>
          <p:nvPr/>
        </p:nvSpPr>
        <p:spPr>
          <a:xfrm>
            <a:off x="2024096" y="4886984"/>
            <a:ext cx="8356239"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07420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1000"/>
                                        <p:tgtEl>
                                          <p:spTgt spid="24"/>
                                        </p:tgtEl>
                                      </p:cBhvr>
                                    </p:animEffect>
                                    <p:anim calcmode="lin" valueType="num">
                                      <p:cBhvr>
                                        <p:cTn id="89" dur="1000" fill="hold"/>
                                        <p:tgtEl>
                                          <p:spTgt spid="24"/>
                                        </p:tgtEl>
                                        <p:attrNameLst>
                                          <p:attrName>ppt_x</p:attrName>
                                        </p:attrNameLst>
                                      </p:cBhvr>
                                      <p:tavLst>
                                        <p:tav tm="0">
                                          <p:val>
                                            <p:strVal val="#ppt_x"/>
                                          </p:val>
                                        </p:tav>
                                        <p:tav tm="100000">
                                          <p:val>
                                            <p:strVal val="#ppt_x"/>
                                          </p:val>
                                        </p:tav>
                                      </p:tavLst>
                                    </p:anim>
                                    <p:anim calcmode="lin" valueType="num">
                                      <p:cBhvr>
                                        <p:cTn id="90" dur="1000" fill="hold"/>
                                        <p:tgtEl>
                                          <p:spTgt spid="2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animBg="1"/>
      <p:bldP spid="12" grpId="0" animBg="1"/>
      <p:bldP spid="13" grpId="0" animBg="1"/>
      <p:bldP spid="14" grpId="0" animBg="1"/>
      <p:bldP spid="15" grpId="0"/>
      <p:bldP spid="17" grpId="0" animBg="1"/>
      <p:bldP spid="18" grpId="0" animBg="1"/>
      <p:bldP spid="19" grpId="0" animBg="1"/>
      <p:bldP spid="20" grpId="0" animBg="1"/>
      <p:bldP spid="21" grpId="0"/>
      <p:bldP spid="22" grpId="0" animBg="1"/>
      <p:bldP spid="23" grpId="0"/>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7" name="30">
            <a:extLst>
              <a:ext uri="{FF2B5EF4-FFF2-40B4-BE49-F238E27FC236}">
                <a16:creationId xmlns:a16="http://schemas.microsoft.com/office/drawing/2014/main" xmlns="" id="{CE6FDD31-9E61-410D-BCF9-32999B0DD525}"/>
              </a:ext>
            </a:extLst>
          </p:cNvPr>
          <p:cNvSpPr/>
          <p:nvPr>
            <p:custDataLst>
              <p:tags r:id="rId1"/>
            </p:custDataLst>
          </p:nvPr>
        </p:nvSpPr>
        <p:spPr>
          <a:xfrm>
            <a:off x="550992" y="2973311"/>
            <a:ext cx="4400814" cy="2554545"/>
          </a:xfrm>
          <a:prstGeom prst="rect">
            <a:avLst/>
          </a:prstGeom>
        </p:spPr>
        <p:txBody>
          <a:bodyPr wrap="square">
            <a:spAutoFit/>
          </a:body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14">
            <a:extLst>
              <a:ext uri="{FF2B5EF4-FFF2-40B4-BE49-F238E27FC236}">
                <a16:creationId xmlns:a16="http://schemas.microsoft.com/office/drawing/2014/main" xmlns="" id="{1ED6CDB6-0BBC-46C7-896B-B717F4538F45}"/>
              </a:ext>
            </a:extLst>
          </p:cNvPr>
          <p:cNvSpPr txBox="1"/>
          <p:nvPr>
            <p:custDataLst>
              <p:tags r:id="rId2"/>
            </p:custDataLst>
          </p:nvPr>
        </p:nvSpPr>
        <p:spPr>
          <a:xfrm>
            <a:off x="1047252" y="2181911"/>
            <a:ext cx="3891424" cy="584775"/>
          </a:xfrm>
          <a:prstGeom prst="rect">
            <a:avLst/>
          </a:prstGeom>
          <a:noFill/>
        </p:spPr>
        <p:txBody>
          <a:bodyPr wrap="squar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2019</a:t>
            </a: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年工作情况</a:t>
            </a:r>
          </a:p>
        </p:txBody>
      </p:sp>
      <p:sp>
        <p:nvSpPr>
          <p:cNvPr id="9" name="矩形 8">
            <a:extLst>
              <a:ext uri="{FF2B5EF4-FFF2-40B4-BE49-F238E27FC236}">
                <a16:creationId xmlns:a16="http://schemas.microsoft.com/office/drawing/2014/main" xmlns="" id="{61258D19-E08F-484E-9515-E0106043C77A}"/>
              </a:ext>
            </a:extLst>
          </p:cNvPr>
          <p:cNvSpPr/>
          <p:nvPr/>
        </p:nvSpPr>
        <p:spPr bwMode="auto">
          <a:xfrm>
            <a:off x="4871770" y="2661790"/>
            <a:ext cx="1655762" cy="431800"/>
          </a:xfrm>
          <a:prstGeom prst="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矩形 9">
            <a:extLst>
              <a:ext uri="{FF2B5EF4-FFF2-40B4-BE49-F238E27FC236}">
                <a16:creationId xmlns:a16="http://schemas.microsoft.com/office/drawing/2014/main" xmlns="" id="{1E19DD9F-5F5D-4620-AA10-0D9AD1A2C5A5}"/>
              </a:ext>
            </a:extLst>
          </p:cNvPr>
          <p:cNvSpPr/>
          <p:nvPr/>
        </p:nvSpPr>
        <p:spPr bwMode="auto">
          <a:xfrm>
            <a:off x="6268770" y="2517327"/>
            <a:ext cx="4364037" cy="431800"/>
          </a:xfrm>
          <a:prstGeom prst="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1" name="直角三角形 10">
            <a:extLst>
              <a:ext uri="{FF2B5EF4-FFF2-40B4-BE49-F238E27FC236}">
                <a16:creationId xmlns:a16="http://schemas.microsoft.com/office/drawing/2014/main" xmlns="" id="{A09EC6D7-473E-49D8-AA17-D13B564C0D9F}"/>
              </a:ext>
            </a:extLst>
          </p:cNvPr>
          <p:cNvSpPr/>
          <p:nvPr/>
        </p:nvSpPr>
        <p:spPr bwMode="auto">
          <a:xfrm rot="5400000" flipV="1">
            <a:off x="6325919" y="2891978"/>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2" name="文本框 11">
            <a:extLst>
              <a:ext uri="{FF2B5EF4-FFF2-40B4-BE49-F238E27FC236}">
                <a16:creationId xmlns:a16="http://schemas.microsoft.com/office/drawing/2014/main" xmlns="" id="{2A222FB4-6B1F-4EAD-9324-3647AA6E03D2}"/>
              </a:ext>
            </a:extLst>
          </p:cNvPr>
          <p:cNvSpPr txBox="1">
            <a:spLocks noChangeArrowheads="1"/>
          </p:cNvSpPr>
          <p:nvPr/>
        </p:nvSpPr>
        <p:spPr bwMode="auto">
          <a:xfrm>
            <a:off x="10285145" y="2485577"/>
            <a:ext cx="151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75%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3" name="矩形 12">
            <a:extLst>
              <a:ext uri="{FF2B5EF4-FFF2-40B4-BE49-F238E27FC236}">
                <a16:creationId xmlns:a16="http://schemas.microsoft.com/office/drawing/2014/main" xmlns="" id="{35356EA5-7E35-44DB-9DD1-70BC872E0899}"/>
              </a:ext>
            </a:extLst>
          </p:cNvPr>
          <p:cNvSpPr/>
          <p:nvPr/>
        </p:nvSpPr>
        <p:spPr bwMode="auto">
          <a:xfrm>
            <a:off x="4871770" y="3925660"/>
            <a:ext cx="1655762" cy="4333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矩形 13">
            <a:extLst>
              <a:ext uri="{FF2B5EF4-FFF2-40B4-BE49-F238E27FC236}">
                <a16:creationId xmlns:a16="http://schemas.microsoft.com/office/drawing/2014/main" xmlns="" id="{6C29426B-2757-4D4B-A713-80E4AF2D74AD}"/>
              </a:ext>
            </a:extLst>
          </p:cNvPr>
          <p:cNvSpPr/>
          <p:nvPr/>
        </p:nvSpPr>
        <p:spPr bwMode="auto">
          <a:xfrm>
            <a:off x="6267182" y="3774848"/>
            <a:ext cx="3644900" cy="433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直角三角形 14">
            <a:extLst>
              <a:ext uri="{FF2B5EF4-FFF2-40B4-BE49-F238E27FC236}">
                <a16:creationId xmlns:a16="http://schemas.microsoft.com/office/drawing/2014/main" xmlns="" id="{653AD161-BAEC-448A-A05B-920093F78229}"/>
              </a:ext>
            </a:extLst>
          </p:cNvPr>
          <p:cNvSpPr/>
          <p:nvPr/>
        </p:nvSpPr>
        <p:spPr bwMode="auto">
          <a:xfrm rot="5400000" flipV="1">
            <a:off x="6325125" y="4156642"/>
            <a:ext cx="144463" cy="26035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7" name="文本框 65">
            <a:extLst>
              <a:ext uri="{FF2B5EF4-FFF2-40B4-BE49-F238E27FC236}">
                <a16:creationId xmlns:a16="http://schemas.microsoft.com/office/drawing/2014/main" xmlns="" id="{60757B1F-5EBF-4550-A132-BEE713A6A0CF}"/>
              </a:ext>
            </a:extLst>
          </p:cNvPr>
          <p:cNvSpPr txBox="1">
            <a:spLocks noChangeArrowheads="1"/>
          </p:cNvSpPr>
          <p:nvPr/>
        </p:nvSpPr>
        <p:spPr bwMode="auto">
          <a:xfrm>
            <a:off x="9564420" y="375103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65%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8" name="矩形 17">
            <a:extLst>
              <a:ext uri="{FF2B5EF4-FFF2-40B4-BE49-F238E27FC236}">
                <a16:creationId xmlns:a16="http://schemas.microsoft.com/office/drawing/2014/main" xmlns="" id="{F3DB613B-1FD2-4ADE-92E6-F669512B2857}"/>
              </a:ext>
            </a:extLst>
          </p:cNvPr>
          <p:cNvSpPr/>
          <p:nvPr/>
        </p:nvSpPr>
        <p:spPr bwMode="auto">
          <a:xfrm>
            <a:off x="4871770" y="5191118"/>
            <a:ext cx="1655762" cy="433388"/>
          </a:xfrm>
          <a:prstGeom prst="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9" name="矩形 18">
            <a:extLst>
              <a:ext uri="{FF2B5EF4-FFF2-40B4-BE49-F238E27FC236}">
                <a16:creationId xmlns:a16="http://schemas.microsoft.com/office/drawing/2014/main" xmlns="" id="{D9654376-6A59-4870-8F70-B7D4DCE117E9}"/>
              </a:ext>
            </a:extLst>
          </p:cNvPr>
          <p:cNvSpPr/>
          <p:nvPr/>
        </p:nvSpPr>
        <p:spPr bwMode="auto">
          <a:xfrm>
            <a:off x="6268770" y="5033956"/>
            <a:ext cx="2924175" cy="433387"/>
          </a:xfrm>
          <a:prstGeom prst="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0" name="直角三角形 19">
            <a:extLst>
              <a:ext uri="{FF2B5EF4-FFF2-40B4-BE49-F238E27FC236}">
                <a16:creationId xmlns:a16="http://schemas.microsoft.com/office/drawing/2014/main" xmlns="" id="{D5A16887-E77E-4FBE-8230-0603B7634F4C}"/>
              </a:ext>
            </a:extLst>
          </p:cNvPr>
          <p:cNvSpPr/>
          <p:nvPr/>
        </p:nvSpPr>
        <p:spPr bwMode="auto">
          <a:xfrm rot="5400000" flipV="1">
            <a:off x="6325919" y="5422894"/>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1" name="文本框 69">
            <a:extLst>
              <a:ext uri="{FF2B5EF4-FFF2-40B4-BE49-F238E27FC236}">
                <a16:creationId xmlns:a16="http://schemas.microsoft.com/office/drawing/2014/main" xmlns="" id="{2549056E-7F62-43C8-93A8-B28019F00E93}"/>
              </a:ext>
            </a:extLst>
          </p:cNvPr>
          <p:cNvSpPr txBox="1">
            <a:spLocks noChangeArrowheads="1"/>
          </p:cNvSpPr>
          <p:nvPr/>
        </p:nvSpPr>
        <p:spPr bwMode="auto">
          <a:xfrm>
            <a:off x="8800832" y="4989053"/>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Tree>
    <p:extLst>
      <p:ext uri="{BB962C8B-B14F-4D97-AF65-F5344CB8AC3E}">
        <p14:creationId xmlns:p14="http://schemas.microsoft.com/office/powerpoint/2010/main" val="5990030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2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P spid="13" grpId="0" animBg="1"/>
      <p:bldP spid="14" grpId="0" animBg="1"/>
      <p:bldP spid="15" grpId="0" animBg="1"/>
      <p:bldP spid="17" grpId="0"/>
      <p:bldP spid="18" grpId="0" animBg="1"/>
      <p:bldP spid="19" grpId="0" animBg="1"/>
      <p:bldP spid="20"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C56A6F2D-61E5-453C-BCA4-EAA0274943E6}"/>
              </a:ext>
            </a:extLst>
          </p:cNvPr>
          <p:cNvGrpSpPr/>
          <p:nvPr/>
        </p:nvGrpSpPr>
        <p:grpSpPr>
          <a:xfrm>
            <a:off x="1282313" y="1600200"/>
            <a:ext cx="9626468" cy="4282344"/>
            <a:chOff x="1038576" y="1799684"/>
            <a:chExt cx="10563831" cy="4699333"/>
          </a:xfrm>
        </p:grpSpPr>
        <p:sp>
          <p:nvSpPr>
            <p:cNvPr id="8" name="Oval 34">
              <a:extLst>
                <a:ext uri="{FF2B5EF4-FFF2-40B4-BE49-F238E27FC236}">
                  <a16:creationId xmlns:a16="http://schemas.microsoft.com/office/drawing/2014/main" xmlns="" id="{F3B5F270-0DC3-4C40-AE23-FBAC1CB51784}"/>
                </a:ext>
              </a:extLst>
            </p:cNvPr>
            <p:cNvSpPr/>
            <p:nvPr/>
          </p:nvSpPr>
          <p:spPr>
            <a:xfrm flipH="1">
              <a:off x="1561338" y="1799684"/>
              <a:ext cx="3628112" cy="3628112"/>
            </a:xfrm>
            <a:prstGeom prst="ellips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9" name="Rectangle 26">
              <a:extLst>
                <a:ext uri="{FF2B5EF4-FFF2-40B4-BE49-F238E27FC236}">
                  <a16:creationId xmlns:a16="http://schemas.microsoft.com/office/drawing/2014/main" xmlns="" id="{62031FA3-F568-4256-9989-067E1FC27D60}"/>
                </a:ext>
              </a:extLst>
            </p:cNvPr>
            <p:cNvSpPr/>
            <p:nvPr/>
          </p:nvSpPr>
          <p:spPr>
            <a:xfrm flipH="1">
              <a:off x="1699037" y="2771266"/>
              <a:ext cx="3352714" cy="810591"/>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0" name="组合 9">
              <a:extLst>
                <a:ext uri="{FF2B5EF4-FFF2-40B4-BE49-F238E27FC236}">
                  <a16:creationId xmlns:a16="http://schemas.microsoft.com/office/drawing/2014/main" xmlns="" id="{586D950A-9A7A-4261-8F91-11BEEDD9803C}"/>
                </a:ext>
              </a:extLst>
            </p:cNvPr>
            <p:cNvGrpSpPr/>
            <p:nvPr/>
          </p:nvGrpSpPr>
          <p:grpSpPr>
            <a:xfrm>
              <a:off x="1038576" y="2311302"/>
              <a:ext cx="10563831" cy="4187715"/>
              <a:chOff x="-2905579" y="1474523"/>
              <a:chExt cx="7597880" cy="3011952"/>
            </a:xfrm>
          </p:grpSpPr>
          <p:sp>
            <p:nvSpPr>
              <p:cNvPr id="11" name="矩形 10">
                <a:extLst>
                  <a:ext uri="{FF2B5EF4-FFF2-40B4-BE49-F238E27FC236}">
                    <a16:creationId xmlns:a16="http://schemas.microsoft.com/office/drawing/2014/main" xmlns="" id="{C7BF993A-A58A-4AB6-AF3C-4B20BA610718}"/>
                  </a:ext>
                </a:extLst>
              </p:cNvPr>
              <p:cNvSpPr/>
              <p:nvPr/>
            </p:nvSpPr>
            <p:spPr>
              <a:xfrm>
                <a:off x="-2905579" y="3939292"/>
                <a:ext cx="7597880" cy="547183"/>
              </a:xfrm>
              <a:prstGeom prst="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aphicFrame>
            <p:nvGraphicFramePr>
              <p:cNvPr id="12" name="图表 11">
                <a:extLst>
                  <a:ext uri="{FF2B5EF4-FFF2-40B4-BE49-F238E27FC236}">
                    <a16:creationId xmlns:a16="http://schemas.microsoft.com/office/drawing/2014/main" xmlns="" id="{2C4848AE-5997-4AA9-ACAD-56A5B55A1DFE}"/>
                  </a:ext>
                </a:extLst>
              </p:cNvPr>
              <p:cNvGraphicFramePr/>
              <p:nvPr>
                <p:extLst>
                  <p:ext uri="{D42A27DB-BD31-4B8C-83A1-F6EECF244321}">
                    <p14:modId xmlns:p14="http://schemas.microsoft.com/office/powerpoint/2010/main" val="643296840"/>
                  </p:ext>
                </p:extLst>
              </p:nvPr>
            </p:nvGraphicFramePr>
            <p:xfrm>
              <a:off x="485213" y="1474523"/>
              <a:ext cx="4053861" cy="1889559"/>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4">
                <a:extLst>
                  <a:ext uri="{FF2B5EF4-FFF2-40B4-BE49-F238E27FC236}">
                    <a16:creationId xmlns:a16="http://schemas.microsoft.com/office/drawing/2014/main" xmlns="" id="{443CA9DA-3173-44A4-80C6-3DF40EA4F67C}"/>
                  </a:ext>
                </a:extLst>
              </p:cNvPr>
              <p:cNvSpPr>
                <a:spLocks noChangeArrowheads="1"/>
              </p:cNvSpPr>
              <p:nvPr/>
            </p:nvSpPr>
            <p:spPr bwMode="auto">
              <a:xfrm>
                <a:off x="-2607788" y="4058390"/>
                <a:ext cx="7064589" cy="291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8420766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572D6CE-E8DA-4940-B8E7-4F9839F7F94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0" name="矩形 9">
            <a:extLst>
              <a:ext uri="{FF2B5EF4-FFF2-40B4-BE49-F238E27FC236}">
                <a16:creationId xmlns:a16="http://schemas.microsoft.com/office/drawing/2014/main" xmlns="" id="{92BE5D7F-143D-4927-AA04-445F51D48A93}"/>
              </a:ext>
            </a:extLst>
          </p:cNvPr>
          <p:cNvSpPr/>
          <p:nvPr/>
        </p:nvSpPr>
        <p:spPr>
          <a:xfrm>
            <a:off x="4799858" y="1094773"/>
            <a:ext cx="2604242" cy="15239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7DD8D4"/>
                </a:solidFill>
                <a:latin typeface="微软雅黑" panose="020B0503020204020204" pitchFamily="34" charset="-122"/>
                <a:ea typeface="微软雅黑" panose="020B0503020204020204" pitchFamily="34" charset="-122"/>
              </a:rPr>
              <a:t>第三章</a:t>
            </a:r>
          </a:p>
        </p:txBody>
      </p:sp>
      <p:grpSp>
        <p:nvGrpSpPr>
          <p:cNvPr id="11" name="组合 10">
            <a:extLst>
              <a:ext uri="{FF2B5EF4-FFF2-40B4-BE49-F238E27FC236}">
                <a16:creationId xmlns:a16="http://schemas.microsoft.com/office/drawing/2014/main" xmlns="" id="{61111E38-042B-443A-8090-7F26B84E2279}"/>
              </a:ext>
            </a:extLst>
          </p:cNvPr>
          <p:cNvGrpSpPr/>
          <p:nvPr/>
        </p:nvGrpSpPr>
        <p:grpSpPr>
          <a:xfrm>
            <a:off x="4186154" y="2677779"/>
            <a:ext cx="4068846" cy="1422791"/>
            <a:chOff x="4738331" y="2639572"/>
            <a:chExt cx="4068846" cy="1422791"/>
          </a:xfrm>
        </p:grpSpPr>
        <p:sp>
          <p:nvSpPr>
            <p:cNvPr id="12" name="矩形 11">
              <a:extLst>
                <a:ext uri="{FF2B5EF4-FFF2-40B4-BE49-F238E27FC236}">
                  <a16:creationId xmlns:a16="http://schemas.microsoft.com/office/drawing/2014/main" xmlns="" id="{2095E868-B322-46D8-A681-953B6DDF2627}"/>
                </a:ext>
              </a:extLst>
            </p:cNvPr>
            <p:cNvSpPr/>
            <p:nvPr/>
          </p:nvSpPr>
          <p:spPr>
            <a:xfrm>
              <a:off x="4738331" y="2639572"/>
              <a:ext cx="3877985" cy="830997"/>
            </a:xfrm>
            <a:prstGeom prst="rect">
              <a:avLst/>
            </a:prstGeom>
          </p:spPr>
          <p:txBody>
            <a:bodyPr wrap="none">
              <a:spAutoFit/>
            </a:bodyPr>
            <a:lstStyle/>
            <a:p>
              <a:r>
                <a:rPr kumimoji="1" lang="zh-CN" altLang="en-US" sz="4800" b="1" dirty="0">
                  <a:solidFill>
                    <a:schemeClr val="accent1"/>
                  </a:solidFill>
                  <a:latin typeface="微软雅黑" pitchFamily="34" charset="-122"/>
                  <a:ea typeface="微软雅黑" pitchFamily="34" charset="-122"/>
                </a:rPr>
                <a:t>成功项目展示</a:t>
              </a:r>
            </a:p>
          </p:txBody>
        </p:sp>
        <p:sp>
          <p:nvSpPr>
            <p:cNvPr id="13" name="矩形 12">
              <a:extLst>
                <a:ext uri="{FF2B5EF4-FFF2-40B4-BE49-F238E27FC236}">
                  <a16:creationId xmlns:a16="http://schemas.microsoft.com/office/drawing/2014/main" xmlns="" id="{35769295-DEA4-448B-8826-EE7A3BBBAD78}"/>
                </a:ext>
              </a:extLst>
            </p:cNvPr>
            <p:cNvSpPr/>
            <p:nvPr/>
          </p:nvSpPr>
          <p:spPr>
            <a:xfrm>
              <a:off x="4840412" y="3489899"/>
              <a:ext cx="3966765" cy="572464"/>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a:t>
              </a:r>
              <a:endParaRPr lang="en-US" altLang="zh-CN" sz="1200" dirty="0">
                <a:solidFill>
                  <a:schemeClr val="bg1">
                    <a:lumMod val="65000"/>
                  </a:schemeClr>
                </a:solidFill>
                <a:latin typeface="微软雅黑" pitchFamily="34" charset="-122"/>
                <a:ea typeface="微软雅黑" pitchFamily="34" charset="-122"/>
              </a:endParaRPr>
            </a:p>
          </p:txBody>
        </p:sp>
      </p:grpSp>
      <p:sp>
        <p:nvSpPr>
          <p:cNvPr id="14" name="任意多边形: 形状 13">
            <a:extLst>
              <a:ext uri="{FF2B5EF4-FFF2-40B4-BE49-F238E27FC236}">
                <a16:creationId xmlns:a16="http://schemas.microsoft.com/office/drawing/2014/main" xmlns="" id="{233172DA-1125-42FC-863C-F74BF1FCE688}"/>
              </a:ext>
            </a:extLst>
          </p:cNvPr>
          <p:cNvSpPr/>
          <p:nvPr/>
        </p:nvSpPr>
        <p:spPr>
          <a:xfrm rot="21540000" flipV="1">
            <a:off x="4198930" y="2210186"/>
            <a:ext cx="3806098" cy="25750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654B"/>
              </a:solidFill>
            </a:endParaRPr>
          </a:p>
        </p:txBody>
      </p:sp>
    </p:spTree>
    <p:extLst>
      <p:ext uri="{BB962C8B-B14F-4D97-AF65-F5344CB8AC3E}">
        <p14:creationId xmlns:p14="http://schemas.microsoft.com/office/powerpoint/2010/main" val="2039535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Group 39">
            <a:extLst>
              <a:ext uri="{FF2B5EF4-FFF2-40B4-BE49-F238E27FC236}">
                <a16:creationId xmlns:a16="http://schemas.microsoft.com/office/drawing/2014/main" xmlns="" id="{6D8F7BEE-9325-49A9-9009-DD861930CDBF}"/>
              </a:ext>
            </a:extLst>
          </p:cNvPr>
          <p:cNvGrpSpPr/>
          <p:nvPr/>
        </p:nvGrpSpPr>
        <p:grpSpPr>
          <a:xfrm flipH="1">
            <a:off x="1851455" y="2643987"/>
            <a:ext cx="692092" cy="692092"/>
            <a:chOff x="6369311" y="2040370"/>
            <a:chExt cx="755703" cy="755703"/>
          </a:xfrm>
          <a:solidFill>
            <a:srgbClr val="7DD8D4"/>
          </a:solidFill>
        </p:grpSpPr>
        <p:sp>
          <p:nvSpPr>
            <p:cNvPr id="8" name="Oval 7">
              <a:extLst>
                <a:ext uri="{FF2B5EF4-FFF2-40B4-BE49-F238E27FC236}">
                  <a16:creationId xmlns:a16="http://schemas.microsoft.com/office/drawing/2014/main" xmlns="" id="{173E07E4-4901-4A7D-9CFB-CB0A9DD98BA9}"/>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xmlns="" id="{15C202F7-F764-400A-A81E-D99F34847908}"/>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0">
            <a:extLst>
              <a:ext uri="{FF2B5EF4-FFF2-40B4-BE49-F238E27FC236}">
                <a16:creationId xmlns:a16="http://schemas.microsoft.com/office/drawing/2014/main" xmlns="" id="{F40A743A-0380-4FDE-A00D-05DDFD97B6E4}"/>
              </a:ext>
            </a:extLst>
          </p:cNvPr>
          <p:cNvGrpSpPr/>
          <p:nvPr/>
        </p:nvGrpSpPr>
        <p:grpSpPr>
          <a:xfrm flipH="1">
            <a:off x="1851455" y="3515928"/>
            <a:ext cx="692092" cy="692092"/>
            <a:chOff x="6369311" y="2992454"/>
            <a:chExt cx="755703" cy="755703"/>
          </a:xfrm>
          <a:solidFill>
            <a:schemeClr val="accent1"/>
          </a:solidFill>
        </p:grpSpPr>
        <p:sp>
          <p:nvSpPr>
            <p:cNvPr id="11" name="Oval 8">
              <a:extLst>
                <a:ext uri="{FF2B5EF4-FFF2-40B4-BE49-F238E27FC236}">
                  <a16:creationId xmlns:a16="http://schemas.microsoft.com/office/drawing/2014/main" xmlns="" id="{0BAC3F37-1940-40F8-9FF7-43A0A88FD554}"/>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2">
              <a:extLst>
                <a:ext uri="{FF2B5EF4-FFF2-40B4-BE49-F238E27FC236}">
                  <a16:creationId xmlns:a16="http://schemas.microsoft.com/office/drawing/2014/main" xmlns="" id="{680EAEA1-0C27-4D4C-A2A2-286BD485551B}"/>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41">
            <a:extLst>
              <a:ext uri="{FF2B5EF4-FFF2-40B4-BE49-F238E27FC236}">
                <a16:creationId xmlns:a16="http://schemas.microsoft.com/office/drawing/2014/main" xmlns="" id="{E2393984-D182-41DE-85B7-9D84FC8024EB}"/>
              </a:ext>
            </a:extLst>
          </p:cNvPr>
          <p:cNvGrpSpPr/>
          <p:nvPr/>
        </p:nvGrpSpPr>
        <p:grpSpPr>
          <a:xfrm flipH="1">
            <a:off x="1851455" y="4387869"/>
            <a:ext cx="692092" cy="692092"/>
            <a:chOff x="6369310" y="3944537"/>
            <a:chExt cx="755703" cy="755703"/>
          </a:xfrm>
          <a:solidFill>
            <a:srgbClr val="7DD8D4"/>
          </a:solidFill>
        </p:grpSpPr>
        <p:sp>
          <p:nvSpPr>
            <p:cNvPr id="14" name="Oval 10">
              <a:extLst>
                <a:ext uri="{FF2B5EF4-FFF2-40B4-BE49-F238E27FC236}">
                  <a16:creationId xmlns:a16="http://schemas.microsoft.com/office/drawing/2014/main" xmlns="" id="{CD91500B-372D-4517-B315-ABA2B7CC9E52}"/>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3">
              <a:extLst>
                <a:ext uri="{FF2B5EF4-FFF2-40B4-BE49-F238E27FC236}">
                  <a16:creationId xmlns:a16="http://schemas.microsoft.com/office/drawing/2014/main" xmlns="" id="{5D45CBE6-8F91-4205-A8F7-3AC7872D1CC5}"/>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Rectangle 22">
            <a:extLst>
              <a:ext uri="{FF2B5EF4-FFF2-40B4-BE49-F238E27FC236}">
                <a16:creationId xmlns:a16="http://schemas.microsoft.com/office/drawing/2014/main" xmlns="" id="{B6C3FFE8-A1C7-40FF-A9DE-115A18D6936C}"/>
              </a:ext>
            </a:extLst>
          </p:cNvPr>
          <p:cNvSpPr/>
          <p:nvPr/>
        </p:nvSpPr>
        <p:spPr>
          <a:xfrm flipH="1">
            <a:off x="2512715" y="2703008"/>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6">
            <a:extLst>
              <a:ext uri="{FF2B5EF4-FFF2-40B4-BE49-F238E27FC236}">
                <a16:creationId xmlns:a16="http://schemas.microsoft.com/office/drawing/2014/main" xmlns="" id="{C0100F2E-7106-404B-9C4E-389878DC7655}"/>
              </a:ext>
            </a:extLst>
          </p:cNvPr>
          <p:cNvSpPr/>
          <p:nvPr/>
        </p:nvSpPr>
        <p:spPr>
          <a:xfrm flipH="1">
            <a:off x="2512715" y="3662143"/>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30">
            <a:extLst>
              <a:ext uri="{FF2B5EF4-FFF2-40B4-BE49-F238E27FC236}">
                <a16:creationId xmlns:a16="http://schemas.microsoft.com/office/drawing/2014/main" xmlns="" id="{134A1C58-16DB-4968-BE9E-6AD22C10272F}"/>
              </a:ext>
            </a:extLst>
          </p:cNvPr>
          <p:cNvSpPr/>
          <p:nvPr/>
        </p:nvSpPr>
        <p:spPr>
          <a:xfrm flipH="1">
            <a:off x="2512715" y="4644636"/>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组合 19">
            <a:extLst>
              <a:ext uri="{FF2B5EF4-FFF2-40B4-BE49-F238E27FC236}">
                <a16:creationId xmlns:a16="http://schemas.microsoft.com/office/drawing/2014/main" xmlns="" id="{B9B9841D-72D6-436A-B06B-4865C69AA8C2}"/>
              </a:ext>
            </a:extLst>
          </p:cNvPr>
          <p:cNvGrpSpPr/>
          <p:nvPr/>
        </p:nvGrpSpPr>
        <p:grpSpPr>
          <a:xfrm>
            <a:off x="6030978" y="1847934"/>
            <a:ext cx="4780366" cy="3536978"/>
            <a:chOff x="6094169" y="2784311"/>
            <a:chExt cx="3750263" cy="2774808"/>
          </a:xfrm>
        </p:grpSpPr>
        <p:sp>
          <p:nvSpPr>
            <p:cNvPr id="21" name="Rectangle 89">
              <a:extLst>
                <a:ext uri="{FF2B5EF4-FFF2-40B4-BE49-F238E27FC236}">
                  <a16:creationId xmlns:a16="http://schemas.microsoft.com/office/drawing/2014/main" xmlns="" id="{919E7A10-4C85-46AA-AC1C-EAFED681829F}"/>
                </a:ext>
              </a:extLst>
            </p:cNvPr>
            <p:cNvSpPr/>
            <p:nvPr/>
          </p:nvSpPr>
          <p:spPr>
            <a:xfrm>
              <a:off x="6094169" y="5141617"/>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37">
              <a:extLst>
                <a:ext uri="{FF2B5EF4-FFF2-40B4-BE49-F238E27FC236}">
                  <a16:creationId xmlns:a16="http://schemas.microsoft.com/office/drawing/2014/main" xmlns="" id="{2F01C6B7-E352-4668-A2FD-F01938D98B3C}"/>
                </a:ext>
              </a:extLst>
            </p:cNvPr>
            <p:cNvGrpSpPr/>
            <p:nvPr/>
          </p:nvGrpSpPr>
          <p:grpSpPr>
            <a:xfrm>
              <a:off x="6431069" y="2784311"/>
              <a:ext cx="301358" cy="2317121"/>
              <a:chOff x="1074408" y="1485901"/>
              <a:chExt cx="214311" cy="1647821"/>
            </a:xfrm>
            <a:solidFill>
              <a:srgbClr val="4AA88D"/>
            </a:solidFill>
          </p:grpSpPr>
          <p:cxnSp>
            <p:nvCxnSpPr>
              <p:cNvPr id="46" name="Straight Connector 90">
                <a:extLst>
                  <a:ext uri="{FF2B5EF4-FFF2-40B4-BE49-F238E27FC236}">
                    <a16:creationId xmlns:a16="http://schemas.microsoft.com/office/drawing/2014/main" xmlns="" id="{3A1569EE-C387-4602-AADA-209D143D267C}"/>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94">
                <a:extLst>
                  <a:ext uri="{FF2B5EF4-FFF2-40B4-BE49-F238E27FC236}">
                    <a16:creationId xmlns:a16="http://schemas.microsoft.com/office/drawing/2014/main" xmlns="" id="{8FBCAE54-A25E-4BCF-9F05-0E4ABE725B02}"/>
                  </a:ext>
                </a:extLst>
              </p:cNvPr>
              <p:cNvSpPr/>
              <p:nvPr/>
            </p:nvSpPr>
            <p:spPr>
              <a:xfrm>
                <a:off x="1074408" y="2190750"/>
                <a:ext cx="214311" cy="942972"/>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38">
              <a:extLst>
                <a:ext uri="{FF2B5EF4-FFF2-40B4-BE49-F238E27FC236}">
                  <a16:creationId xmlns:a16="http://schemas.microsoft.com/office/drawing/2014/main" xmlns="" id="{E876A899-4B27-455B-8022-A22FA987C90D}"/>
                </a:ext>
              </a:extLst>
            </p:cNvPr>
            <p:cNvGrpSpPr/>
            <p:nvPr/>
          </p:nvGrpSpPr>
          <p:grpSpPr>
            <a:xfrm>
              <a:off x="6964680" y="2784311"/>
              <a:ext cx="301358" cy="2317121"/>
              <a:chOff x="1447800" y="1485901"/>
              <a:chExt cx="214311" cy="1647821"/>
            </a:xfrm>
            <a:solidFill>
              <a:srgbClr val="DF7563"/>
            </a:solidFill>
          </p:grpSpPr>
          <p:cxnSp>
            <p:nvCxnSpPr>
              <p:cNvPr id="44" name="Straight Connector 97">
                <a:extLst>
                  <a:ext uri="{FF2B5EF4-FFF2-40B4-BE49-F238E27FC236}">
                    <a16:creationId xmlns:a16="http://schemas.microsoft.com/office/drawing/2014/main" xmlns="" id="{722BEA2A-B321-4F1F-9F10-FF225D3A1F79}"/>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100">
                <a:extLst>
                  <a:ext uri="{FF2B5EF4-FFF2-40B4-BE49-F238E27FC236}">
                    <a16:creationId xmlns:a16="http://schemas.microsoft.com/office/drawing/2014/main" xmlns="" id="{D9A61546-54F6-4A31-8D03-6B583436B826}"/>
                  </a:ext>
                </a:extLst>
              </p:cNvPr>
              <p:cNvSpPr/>
              <p:nvPr/>
            </p:nvSpPr>
            <p:spPr>
              <a:xfrm>
                <a:off x="1447800" y="1962150"/>
                <a:ext cx="214311" cy="11715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39">
              <a:extLst>
                <a:ext uri="{FF2B5EF4-FFF2-40B4-BE49-F238E27FC236}">
                  <a16:creationId xmlns:a16="http://schemas.microsoft.com/office/drawing/2014/main" xmlns="" id="{5D041E2F-38EE-46E2-ADEA-BBA0A6CFC220}"/>
                </a:ext>
              </a:extLst>
            </p:cNvPr>
            <p:cNvGrpSpPr/>
            <p:nvPr/>
          </p:nvGrpSpPr>
          <p:grpSpPr>
            <a:xfrm>
              <a:off x="7498292" y="2784311"/>
              <a:ext cx="301358" cy="2317121"/>
              <a:chOff x="1828800" y="1485901"/>
              <a:chExt cx="214311" cy="1647821"/>
            </a:xfrm>
            <a:solidFill>
              <a:srgbClr val="4AA88D"/>
            </a:solidFill>
          </p:grpSpPr>
          <p:cxnSp>
            <p:nvCxnSpPr>
              <p:cNvPr id="42" name="Straight Connector 103">
                <a:extLst>
                  <a:ext uri="{FF2B5EF4-FFF2-40B4-BE49-F238E27FC236}">
                    <a16:creationId xmlns:a16="http://schemas.microsoft.com/office/drawing/2014/main" xmlns="" id="{10F4ABAF-126A-4F3A-A1C8-1D810BBC82D9}"/>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06">
                <a:extLst>
                  <a:ext uri="{FF2B5EF4-FFF2-40B4-BE49-F238E27FC236}">
                    <a16:creationId xmlns:a16="http://schemas.microsoft.com/office/drawing/2014/main" xmlns="" id="{7CD93997-F917-4352-9392-C6805B8395DE}"/>
                  </a:ext>
                </a:extLst>
              </p:cNvPr>
              <p:cNvSpPr/>
              <p:nvPr/>
            </p:nvSpPr>
            <p:spPr>
              <a:xfrm>
                <a:off x="1828800" y="1809750"/>
                <a:ext cx="214311" cy="1323972"/>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0">
              <a:extLst>
                <a:ext uri="{FF2B5EF4-FFF2-40B4-BE49-F238E27FC236}">
                  <a16:creationId xmlns:a16="http://schemas.microsoft.com/office/drawing/2014/main" xmlns="" id="{4AAD4C4E-0FBD-490E-AF13-30FBA06BCA2A}"/>
                </a:ext>
              </a:extLst>
            </p:cNvPr>
            <p:cNvGrpSpPr/>
            <p:nvPr/>
          </p:nvGrpSpPr>
          <p:grpSpPr>
            <a:xfrm>
              <a:off x="8031904" y="2784311"/>
              <a:ext cx="301358" cy="2317121"/>
              <a:chOff x="2209800" y="1485901"/>
              <a:chExt cx="214311" cy="1647821"/>
            </a:xfrm>
            <a:solidFill>
              <a:srgbClr val="DF7563"/>
            </a:solidFill>
          </p:grpSpPr>
          <p:cxnSp>
            <p:nvCxnSpPr>
              <p:cNvPr id="40" name="Straight Connector 107">
                <a:extLst>
                  <a:ext uri="{FF2B5EF4-FFF2-40B4-BE49-F238E27FC236}">
                    <a16:creationId xmlns:a16="http://schemas.microsoft.com/office/drawing/2014/main" xmlns="" id="{EECC15FD-586E-4B48-8E4C-DCFB8B2D66C5}"/>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20">
                <a:extLst>
                  <a:ext uri="{FF2B5EF4-FFF2-40B4-BE49-F238E27FC236}">
                    <a16:creationId xmlns:a16="http://schemas.microsoft.com/office/drawing/2014/main" xmlns="" id="{B07E62C9-C3ED-4399-A0F7-A6077FABC354}"/>
                  </a:ext>
                </a:extLst>
              </p:cNvPr>
              <p:cNvSpPr/>
              <p:nvPr/>
            </p:nvSpPr>
            <p:spPr>
              <a:xfrm>
                <a:off x="2209800" y="2419350"/>
                <a:ext cx="214311" cy="7143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41">
              <a:extLst>
                <a:ext uri="{FF2B5EF4-FFF2-40B4-BE49-F238E27FC236}">
                  <a16:creationId xmlns:a16="http://schemas.microsoft.com/office/drawing/2014/main" xmlns="" id="{E17868E4-8500-4C05-8AD6-362B95354E5D}"/>
                </a:ext>
              </a:extLst>
            </p:cNvPr>
            <p:cNvGrpSpPr/>
            <p:nvPr/>
          </p:nvGrpSpPr>
          <p:grpSpPr>
            <a:xfrm>
              <a:off x="8565515" y="2784311"/>
              <a:ext cx="301358" cy="2317121"/>
              <a:chOff x="2667000" y="1485901"/>
              <a:chExt cx="214311" cy="1647821"/>
            </a:xfrm>
            <a:solidFill>
              <a:srgbClr val="4AA88D"/>
            </a:solidFill>
          </p:grpSpPr>
          <p:cxnSp>
            <p:nvCxnSpPr>
              <p:cNvPr id="38" name="Straight Connector 127">
                <a:extLst>
                  <a:ext uri="{FF2B5EF4-FFF2-40B4-BE49-F238E27FC236}">
                    <a16:creationId xmlns:a16="http://schemas.microsoft.com/office/drawing/2014/main" xmlns="" id="{6D3D928B-C962-4A7B-B0BA-BF90ABE7F1FD}"/>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28">
                <a:extLst>
                  <a:ext uri="{FF2B5EF4-FFF2-40B4-BE49-F238E27FC236}">
                    <a16:creationId xmlns:a16="http://schemas.microsoft.com/office/drawing/2014/main" xmlns="" id="{44615BCC-5D05-4753-AAA6-D9A9CC0C4A34}"/>
                  </a:ext>
                </a:extLst>
              </p:cNvPr>
              <p:cNvSpPr/>
              <p:nvPr/>
            </p:nvSpPr>
            <p:spPr>
              <a:xfrm>
                <a:off x="2667000" y="1962150"/>
                <a:ext cx="214311" cy="1171572"/>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2">
              <a:extLst>
                <a:ext uri="{FF2B5EF4-FFF2-40B4-BE49-F238E27FC236}">
                  <a16:creationId xmlns:a16="http://schemas.microsoft.com/office/drawing/2014/main" xmlns="" id="{181417C6-8340-4160-8B12-60FB0C2ABCFE}"/>
                </a:ext>
              </a:extLst>
            </p:cNvPr>
            <p:cNvGrpSpPr/>
            <p:nvPr/>
          </p:nvGrpSpPr>
          <p:grpSpPr>
            <a:xfrm>
              <a:off x="9099130" y="2784311"/>
              <a:ext cx="301358" cy="2317121"/>
              <a:chOff x="2971800" y="1485901"/>
              <a:chExt cx="214311" cy="1647821"/>
            </a:xfrm>
            <a:solidFill>
              <a:srgbClr val="DF7563"/>
            </a:solidFill>
          </p:grpSpPr>
          <p:cxnSp>
            <p:nvCxnSpPr>
              <p:cNvPr id="36" name="Straight Connector 135">
                <a:extLst>
                  <a:ext uri="{FF2B5EF4-FFF2-40B4-BE49-F238E27FC236}">
                    <a16:creationId xmlns:a16="http://schemas.microsoft.com/office/drawing/2014/main" xmlns="" id="{4F2C4F3B-CA1E-4326-89E5-5CE83A49163D}"/>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36">
                <a:extLst>
                  <a:ext uri="{FF2B5EF4-FFF2-40B4-BE49-F238E27FC236}">
                    <a16:creationId xmlns:a16="http://schemas.microsoft.com/office/drawing/2014/main" xmlns="" id="{E21DB633-2E82-4C48-ACB9-7D3DA3E39530}"/>
                  </a:ext>
                </a:extLst>
              </p:cNvPr>
              <p:cNvSpPr/>
              <p:nvPr/>
            </p:nvSpPr>
            <p:spPr>
              <a:xfrm>
                <a:off x="2971800" y="1809750"/>
                <a:ext cx="214311" cy="1323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Rectangle 143">
              <a:extLst>
                <a:ext uri="{FF2B5EF4-FFF2-40B4-BE49-F238E27FC236}">
                  <a16:creationId xmlns:a16="http://schemas.microsoft.com/office/drawing/2014/main" xmlns="" id="{A9A91B8E-80BA-4634-9395-37579A85A815}"/>
                </a:ext>
              </a:extLst>
            </p:cNvPr>
            <p:cNvSpPr/>
            <p:nvPr/>
          </p:nvSpPr>
          <p:spPr>
            <a:xfrm>
              <a:off x="6461672"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29" name="Rectangle 144">
              <a:extLst>
                <a:ext uri="{FF2B5EF4-FFF2-40B4-BE49-F238E27FC236}">
                  <a16:creationId xmlns:a16="http://schemas.microsoft.com/office/drawing/2014/main" xmlns="" id="{C2ED03BC-80E8-401C-AA76-0C8E24A55584}"/>
                </a:ext>
              </a:extLst>
            </p:cNvPr>
            <p:cNvSpPr/>
            <p:nvPr/>
          </p:nvSpPr>
          <p:spPr>
            <a:xfrm>
              <a:off x="6999943"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0" name="Rectangle 145">
              <a:extLst>
                <a:ext uri="{FF2B5EF4-FFF2-40B4-BE49-F238E27FC236}">
                  <a16:creationId xmlns:a16="http://schemas.microsoft.com/office/drawing/2014/main" xmlns="" id="{8C847951-F88A-4D7F-9273-B4AFA944263A}"/>
                </a:ext>
              </a:extLst>
            </p:cNvPr>
            <p:cNvSpPr/>
            <p:nvPr/>
          </p:nvSpPr>
          <p:spPr>
            <a:xfrm>
              <a:off x="7538214"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3" name="Rectangle 146">
              <a:extLst>
                <a:ext uri="{FF2B5EF4-FFF2-40B4-BE49-F238E27FC236}">
                  <a16:creationId xmlns:a16="http://schemas.microsoft.com/office/drawing/2014/main" xmlns="" id="{6EA1D7AD-2A57-426F-956E-C7B7C330D2F6}"/>
                </a:ext>
              </a:extLst>
            </p:cNvPr>
            <p:cNvSpPr/>
            <p:nvPr/>
          </p:nvSpPr>
          <p:spPr>
            <a:xfrm>
              <a:off x="8076485"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4" name="Rectangle 147">
              <a:extLst>
                <a:ext uri="{FF2B5EF4-FFF2-40B4-BE49-F238E27FC236}">
                  <a16:creationId xmlns:a16="http://schemas.microsoft.com/office/drawing/2014/main" xmlns="" id="{7BDCFBE0-3A19-49D3-8D3E-2381777E0EF5}"/>
                </a:ext>
              </a:extLst>
            </p:cNvPr>
            <p:cNvSpPr/>
            <p:nvPr/>
          </p:nvSpPr>
          <p:spPr>
            <a:xfrm>
              <a:off x="8614756"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5" name="Rectangle 148">
              <a:extLst>
                <a:ext uri="{FF2B5EF4-FFF2-40B4-BE49-F238E27FC236}">
                  <a16:creationId xmlns:a16="http://schemas.microsoft.com/office/drawing/2014/main" xmlns="" id="{52249627-5E4F-4FEA-AE4C-145E1B22192A}"/>
                </a:ext>
              </a:extLst>
            </p:cNvPr>
            <p:cNvSpPr/>
            <p:nvPr/>
          </p:nvSpPr>
          <p:spPr>
            <a:xfrm>
              <a:off x="9153027"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
        <p:nvSpPr>
          <p:cNvPr id="48" name="Rectangle 24">
            <a:extLst>
              <a:ext uri="{FF2B5EF4-FFF2-40B4-BE49-F238E27FC236}">
                <a16:creationId xmlns:a16="http://schemas.microsoft.com/office/drawing/2014/main" xmlns="" id="{FAB69051-CFCC-429A-BD1B-3552845B68F6}"/>
              </a:ext>
            </a:extLst>
          </p:cNvPr>
          <p:cNvSpPr>
            <a:spLocks noChangeArrowheads="1"/>
          </p:cNvSpPr>
          <p:nvPr/>
        </p:nvSpPr>
        <p:spPr bwMode="auto">
          <a:xfrm>
            <a:off x="1583144" y="5449792"/>
            <a:ext cx="91236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4792585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0-#ppt_w/2"/>
                                          </p:val>
                                        </p:tav>
                                        <p:tav tm="100000">
                                          <p:val>
                                            <p:strVal val="#ppt_x"/>
                                          </p:val>
                                        </p:tav>
                                      </p:tavLst>
                                    </p:anim>
                                    <p:anim calcmode="lin" valueType="num">
                                      <p:cBhvr additive="base">
                                        <p:cTn id="14" dur="25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0-#ppt_w/2"/>
                                          </p:val>
                                        </p:tav>
                                        <p:tav tm="100000">
                                          <p:val>
                                            <p:strVal val="#ppt_x"/>
                                          </p:val>
                                        </p:tav>
                                      </p:tavLst>
                                    </p:anim>
                                    <p:anim calcmode="lin" valueType="num">
                                      <p:cBhvr additive="base">
                                        <p:cTn id="19" dur="25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250" fill="hold"/>
                                        <p:tgtEl>
                                          <p:spTgt spid="13"/>
                                        </p:tgtEl>
                                        <p:attrNameLst>
                                          <p:attrName>ppt_x</p:attrName>
                                        </p:attrNameLst>
                                      </p:cBhvr>
                                      <p:tavLst>
                                        <p:tav tm="0">
                                          <p:val>
                                            <p:strVal val="0-#ppt_w/2"/>
                                          </p:val>
                                        </p:tav>
                                        <p:tav tm="100000">
                                          <p:val>
                                            <p:strVal val="#ppt_x"/>
                                          </p:val>
                                        </p:tav>
                                      </p:tavLst>
                                    </p:anim>
                                    <p:anim calcmode="lin" valueType="num">
                                      <p:cBhvr additive="base">
                                        <p:cTn id="24" dur="250" fill="hold"/>
                                        <p:tgtEl>
                                          <p:spTgt spid="1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250" fill="hold"/>
                                        <p:tgtEl>
                                          <p:spTgt spid="17"/>
                                        </p:tgtEl>
                                        <p:attrNameLst>
                                          <p:attrName>ppt_x</p:attrName>
                                        </p:attrNameLst>
                                      </p:cBhvr>
                                      <p:tavLst>
                                        <p:tav tm="0">
                                          <p:val>
                                            <p:strVal val="0-#ppt_w/2"/>
                                          </p:val>
                                        </p:tav>
                                        <p:tav tm="100000">
                                          <p:val>
                                            <p:strVal val="#ppt_x"/>
                                          </p:val>
                                        </p:tav>
                                      </p:tavLst>
                                    </p:anim>
                                    <p:anim calcmode="lin" valueType="num">
                                      <p:cBhvr additive="base">
                                        <p:cTn id="29" dur="25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50" fill="hold"/>
                                        <p:tgtEl>
                                          <p:spTgt spid="18"/>
                                        </p:tgtEl>
                                        <p:attrNameLst>
                                          <p:attrName>ppt_x</p:attrName>
                                        </p:attrNameLst>
                                      </p:cBhvr>
                                      <p:tavLst>
                                        <p:tav tm="0">
                                          <p:val>
                                            <p:strVal val="0-#ppt_w/2"/>
                                          </p:val>
                                        </p:tav>
                                        <p:tav tm="100000">
                                          <p:val>
                                            <p:strVal val="#ppt_x"/>
                                          </p:val>
                                        </p:tav>
                                      </p:tavLst>
                                    </p:anim>
                                    <p:anim calcmode="lin" valueType="num">
                                      <p:cBhvr additive="base">
                                        <p:cTn id="34" dur="25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250" fill="hold"/>
                                        <p:tgtEl>
                                          <p:spTgt spid="19"/>
                                        </p:tgtEl>
                                        <p:attrNameLst>
                                          <p:attrName>ppt_x</p:attrName>
                                        </p:attrNameLst>
                                      </p:cBhvr>
                                      <p:tavLst>
                                        <p:tav tm="0">
                                          <p:val>
                                            <p:strVal val="0-#ppt_w/2"/>
                                          </p:val>
                                        </p:tav>
                                        <p:tav tm="100000">
                                          <p:val>
                                            <p:strVal val="#ppt_x"/>
                                          </p:val>
                                        </p:tav>
                                      </p:tavLst>
                                    </p:anim>
                                    <p:anim calcmode="lin" valueType="num">
                                      <p:cBhvr additive="base">
                                        <p:cTn id="39" dur="25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2250"/>
                            </p:stCondLst>
                            <p:childTnLst>
                              <p:par>
                                <p:cTn id="41" presetID="2" presetClass="entr" presetSubtype="2"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0-#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5AD2B696-A02E-44DD-92C5-4B135CC9A6A0}"/>
              </a:ext>
            </a:extLst>
          </p:cNvPr>
          <p:cNvGrpSpPr/>
          <p:nvPr/>
        </p:nvGrpSpPr>
        <p:grpSpPr>
          <a:xfrm>
            <a:off x="6400007" y="2328158"/>
            <a:ext cx="3954462" cy="2940050"/>
            <a:chOff x="1608931" y="2371532"/>
            <a:chExt cx="3954462" cy="2940050"/>
          </a:xfrm>
        </p:grpSpPr>
        <p:sp>
          <p:nvSpPr>
            <p:cNvPr id="8" name="Rectangle 6">
              <a:extLst>
                <a:ext uri="{FF2B5EF4-FFF2-40B4-BE49-F238E27FC236}">
                  <a16:creationId xmlns:a16="http://schemas.microsoft.com/office/drawing/2014/main" xmlns="" id="{0D915746-2755-4329-8891-5A15697FF339}"/>
                </a:ext>
              </a:extLst>
            </p:cNvPr>
            <p:cNvSpPr/>
            <p:nvPr/>
          </p:nvSpPr>
          <p:spPr>
            <a:xfrm>
              <a:off x="1608931" y="3892357"/>
              <a:ext cx="1927225" cy="1419225"/>
            </a:xfrm>
            <a:prstGeom prst="rect">
              <a:avLst/>
            </a:prstGeom>
            <a:solidFill>
              <a:schemeClr val="accent1"/>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49">
              <a:extLst>
                <a:ext uri="{FF2B5EF4-FFF2-40B4-BE49-F238E27FC236}">
                  <a16:creationId xmlns:a16="http://schemas.microsoft.com/office/drawing/2014/main" xmlns="" id="{075CAD91-7850-427E-80E3-7BE7C8800708}"/>
                </a:ext>
              </a:extLst>
            </p:cNvPr>
            <p:cNvGrpSpPr/>
            <p:nvPr/>
          </p:nvGrpSpPr>
          <p:grpSpPr>
            <a:xfrm>
              <a:off x="2271609" y="4250560"/>
              <a:ext cx="582159" cy="583155"/>
              <a:chOff x="5440198" y="4112768"/>
              <a:chExt cx="366057" cy="366675"/>
            </a:xfrm>
            <a:solidFill>
              <a:sysClr val="window" lastClr="FFFFFF"/>
            </a:solidFill>
          </p:grpSpPr>
          <p:sp>
            <p:nvSpPr>
              <p:cNvPr id="27" name="AutoShape 18">
                <a:extLst>
                  <a:ext uri="{FF2B5EF4-FFF2-40B4-BE49-F238E27FC236}">
                    <a16:creationId xmlns:a16="http://schemas.microsoft.com/office/drawing/2014/main" xmlns="" id="{9DDA0844-D99B-44CF-903C-7A6F9ADF8E78}"/>
                  </a:ext>
                </a:extLst>
              </p:cNvPr>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9">
                <a:extLst>
                  <a:ext uri="{FF2B5EF4-FFF2-40B4-BE49-F238E27FC236}">
                    <a16:creationId xmlns:a16="http://schemas.microsoft.com/office/drawing/2014/main" xmlns="" id="{491A5D16-5B6E-49F0-8FEA-3251ADCCCDE9}"/>
                  </a:ext>
                </a:extLst>
              </p:cNvPr>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0">
                <a:extLst>
                  <a:ext uri="{FF2B5EF4-FFF2-40B4-BE49-F238E27FC236}">
                    <a16:creationId xmlns:a16="http://schemas.microsoft.com/office/drawing/2014/main" xmlns="" id="{2A41979F-F84F-4752-9719-25FCA87A010D}"/>
                  </a:ext>
                </a:extLst>
              </p:cNvPr>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21">
                <a:extLst>
                  <a:ext uri="{FF2B5EF4-FFF2-40B4-BE49-F238E27FC236}">
                    <a16:creationId xmlns:a16="http://schemas.microsoft.com/office/drawing/2014/main" xmlns="" id="{E78A7A71-2696-409E-BAB4-CB523D9D9D40}"/>
                  </a:ext>
                </a:extLst>
              </p:cNvPr>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22">
                <a:extLst>
                  <a:ext uri="{FF2B5EF4-FFF2-40B4-BE49-F238E27FC236}">
                    <a16:creationId xmlns:a16="http://schemas.microsoft.com/office/drawing/2014/main" xmlns="" id="{23B13264-F870-461B-9F91-0832EB952355}"/>
                  </a:ext>
                </a:extLst>
              </p:cNvPr>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3">
                <a:extLst>
                  <a:ext uri="{FF2B5EF4-FFF2-40B4-BE49-F238E27FC236}">
                    <a16:creationId xmlns:a16="http://schemas.microsoft.com/office/drawing/2014/main" xmlns="" id="{91C73B34-3A02-425F-AFE4-0024C493034A}"/>
                  </a:ext>
                </a:extLst>
              </p:cNvPr>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4">
                <a:extLst>
                  <a:ext uri="{FF2B5EF4-FFF2-40B4-BE49-F238E27FC236}">
                    <a16:creationId xmlns:a16="http://schemas.microsoft.com/office/drawing/2014/main" xmlns="" id="{DE220EFF-2A46-40CA-9960-F1F1A5542C18}"/>
                  </a:ext>
                </a:extLst>
              </p:cNvPr>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5">
                <a:extLst>
                  <a:ext uri="{FF2B5EF4-FFF2-40B4-BE49-F238E27FC236}">
                    <a16:creationId xmlns:a16="http://schemas.microsoft.com/office/drawing/2014/main" xmlns="" id="{1D838852-4D03-4301-9945-89810F0A287A}"/>
                  </a:ext>
                </a:extLst>
              </p:cNvPr>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26">
                <a:extLst>
                  <a:ext uri="{FF2B5EF4-FFF2-40B4-BE49-F238E27FC236}">
                    <a16:creationId xmlns:a16="http://schemas.microsoft.com/office/drawing/2014/main" xmlns="" id="{3C9C577E-8D8B-4188-BBFE-73F6EF801CB2}"/>
                  </a:ext>
                </a:extLst>
              </p:cNvPr>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27">
                <a:extLst>
                  <a:ext uri="{FF2B5EF4-FFF2-40B4-BE49-F238E27FC236}">
                    <a16:creationId xmlns:a16="http://schemas.microsoft.com/office/drawing/2014/main" xmlns="" id="{840AE6F4-61F3-4044-8D8B-5C0711D8A1C1}"/>
                  </a:ext>
                </a:extLst>
              </p:cNvPr>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Rectangle 4">
              <a:extLst>
                <a:ext uri="{FF2B5EF4-FFF2-40B4-BE49-F238E27FC236}">
                  <a16:creationId xmlns:a16="http://schemas.microsoft.com/office/drawing/2014/main" xmlns="" id="{D507FBC0-9A48-4310-B712-1858CDF1C323}"/>
                </a:ext>
              </a:extLst>
            </p:cNvPr>
            <p:cNvSpPr/>
            <p:nvPr/>
          </p:nvSpPr>
          <p:spPr>
            <a:xfrm>
              <a:off x="1608931" y="2371532"/>
              <a:ext cx="1927225" cy="1419225"/>
            </a:xfrm>
            <a:prstGeom prst="rect">
              <a:avLst/>
            </a:prstGeom>
            <a:solidFill>
              <a:srgbClr val="7DD8D4"/>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50">
              <a:extLst>
                <a:ext uri="{FF2B5EF4-FFF2-40B4-BE49-F238E27FC236}">
                  <a16:creationId xmlns:a16="http://schemas.microsoft.com/office/drawing/2014/main" xmlns="" id="{43796BA3-6A49-492C-AC23-8F68365426C5}"/>
                </a:ext>
              </a:extLst>
            </p:cNvPr>
            <p:cNvGrpSpPr/>
            <p:nvPr/>
          </p:nvGrpSpPr>
          <p:grpSpPr>
            <a:xfrm>
              <a:off x="2246544" y="2805954"/>
              <a:ext cx="632290" cy="632292"/>
              <a:chOff x="6172189" y="2647962"/>
              <a:chExt cx="366049" cy="366052"/>
            </a:xfrm>
            <a:solidFill>
              <a:sysClr val="window" lastClr="FFFFFF"/>
            </a:solidFill>
          </p:grpSpPr>
          <p:sp>
            <p:nvSpPr>
              <p:cNvPr id="23" name="AutoShape 52">
                <a:extLst>
                  <a:ext uri="{FF2B5EF4-FFF2-40B4-BE49-F238E27FC236}">
                    <a16:creationId xmlns:a16="http://schemas.microsoft.com/office/drawing/2014/main" xmlns="" id="{00EC9347-CB29-49A3-ABB4-3028DA2A9305}"/>
                  </a:ext>
                </a:extLst>
              </p:cNvPr>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53">
                <a:extLst>
                  <a:ext uri="{FF2B5EF4-FFF2-40B4-BE49-F238E27FC236}">
                    <a16:creationId xmlns:a16="http://schemas.microsoft.com/office/drawing/2014/main" xmlns="" id="{2817ECCC-B2C9-404A-AA83-3C733E068286}"/>
                  </a:ext>
                </a:extLst>
              </p:cNvPr>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54">
                <a:extLst>
                  <a:ext uri="{FF2B5EF4-FFF2-40B4-BE49-F238E27FC236}">
                    <a16:creationId xmlns:a16="http://schemas.microsoft.com/office/drawing/2014/main" xmlns="" id="{BDB1F811-16CA-47CD-AFE0-8C4A986252CD}"/>
                  </a:ext>
                </a:extLst>
              </p:cNvPr>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55">
                <a:extLst>
                  <a:ext uri="{FF2B5EF4-FFF2-40B4-BE49-F238E27FC236}">
                    <a16:creationId xmlns:a16="http://schemas.microsoft.com/office/drawing/2014/main" xmlns="" id="{B8245C3E-B5F1-456F-A7DD-4EC1CCCBA718}"/>
                  </a:ext>
                </a:extLst>
              </p:cNvPr>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Rectangle 5">
              <a:extLst>
                <a:ext uri="{FF2B5EF4-FFF2-40B4-BE49-F238E27FC236}">
                  <a16:creationId xmlns:a16="http://schemas.microsoft.com/office/drawing/2014/main" xmlns="" id="{28B0641B-D331-4BAB-9880-688991CA537E}"/>
                </a:ext>
              </a:extLst>
            </p:cNvPr>
            <p:cNvSpPr/>
            <p:nvPr/>
          </p:nvSpPr>
          <p:spPr>
            <a:xfrm>
              <a:off x="3637756" y="2371532"/>
              <a:ext cx="1925637" cy="1419225"/>
            </a:xfrm>
            <a:prstGeom prst="rect">
              <a:avLst/>
            </a:prstGeom>
            <a:solidFill>
              <a:schemeClr val="accent1"/>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51">
              <a:extLst>
                <a:ext uri="{FF2B5EF4-FFF2-40B4-BE49-F238E27FC236}">
                  <a16:creationId xmlns:a16="http://schemas.microsoft.com/office/drawing/2014/main" xmlns="" id="{054366F2-0898-47F8-B774-D1D13831DB5C}"/>
                </a:ext>
              </a:extLst>
            </p:cNvPr>
            <p:cNvGrpSpPr/>
            <p:nvPr/>
          </p:nvGrpSpPr>
          <p:grpSpPr>
            <a:xfrm>
              <a:off x="4415910" y="2830933"/>
              <a:ext cx="400051" cy="583154"/>
              <a:chOff x="2519833" y="3383819"/>
              <a:chExt cx="251543" cy="366677"/>
            </a:xfrm>
            <a:solidFill>
              <a:sysClr val="window" lastClr="FFFFFF"/>
            </a:solidFill>
          </p:grpSpPr>
          <p:sp>
            <p:nvSpPr>
              <p:cNvPr id="21" name="AutoShape 113">
                <a:extLst>
                  <a:ext uri="{FF2B5EF4-FFF2-40B4-BE49-F238E27FC236}">
                    <a16:creationId xmlns:a16="http://schemas.microsoft.com/office/drawing/2014/main" xmlns="" id="{BC04D17C-4D31-4BE1-8B73-7CFA2C6B71FF}"/>
                  </a:ext>
                </a:extLst>
              </p:cNvPr>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14">
                <a:extLst>
                  <a:ext uri="{FF2B5EF4-FFF2-40B4-BE49-F238E27FC236}">
                    <a16:creationId xmlns:a16="http://schemas.microsoft.com/office/drawing/2014/main" xmlns="" id="{8212782A-4B27-420F-AEB6-7B54F71897F4}"/>
                  </a:ext>
                </a:extLst>
              </p:cNvPr>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Rectangle 7">
              <a:extLst>
                <a:ext uri="{FF2B5EF4-FFF2-40B4-BE49-F238E27FC236}">
                  <a16:creationId xmlns:a16="http://schemas.microsoft.com/office/drawing/2014/main" xmlns="" id="{9076DD11-EF1A-47FF-A448-E332D17CE71E}"/>
                </a:ext>
              </a:extLst>
            </p:cNvPr>
            <p:cNvSpPr/>
            <p:nvPr/>
          </p:nvSpPr>
          <p:spPr>
            <a:xfrm>
              <a:off x="3637756" y="3892357"/>
              <a:ext cx="1925637" cy="1419225"/>
            </a:xfrm>
            <a:prstGeom prst="rect">
              <a:avLst/>
            </a:prstGeom>
            <a:solidFill>
              <a:srgbClr val="7DD8D4"/>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Group 52">
              <a:extLst>
                <a:ext uri="{FF2B5EF4-FFF2-40B4-BE49-F238E27FC236}">
                  <a16:creationId xmlns:a16="http://schemas.microsoft.com/office/drawing/2014/main" xmlns="" id="{BAA55AFD-92A9-401F-A76B-DE67AF8A0D76}"/>
                </a:ext>
              </a:extLst>
            </p:cNvPr>
            <p:cNvGrpSpPr/>
            <p:nvPr/>
          </p:nvGrpSpPr>
          <p:grpSpPr>
            <a:xfrm>
              <a:off x="4305579" y="4250639"/>
              <a:ext cx="509516" cy="582159"/>
              <a:chOff x="288485" y="2651705"/>
              <a:chExt cx="320374" cy="366050"/>
            </a:xfrm>
            <a:solidFill>
              <a:sysClr val="window" lastClr="FFFFFF"/>
            </a:solidFill>
          </p:grpSpPr>
          <p:sp>
            <p:nvSpPr>
              <p:cNvPr id="17" name="AutoShape 131">
                <a:extLst>
                  <a:ext uri="{FF2B5EF4-FFF2-40B4-BE49-F238E27FC236}">
                    <a16:creationId xmlns:a16="http://schemas.microsoft.com/office/drawing/2014/main" xmlns="" id="{4D145D4D-3B8A-463B-9A93-E4EBCFCAD1D0}"/>
                  </a:ext>
                </a:extLst>
              </p:cNvPr>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32">
                <a:extLst>
                  <a:ext uri="{FF2B5EF4-FFF2-40B4-BE49-F238E27FC236}">
                    <a16:creationId xmlns:a16="http://schemas.microsoft.com/office/drawing/2014/main" xmlns="" id="{2B439EEF-3EE4-46E2-945D-AAA16BF91FC7}"/>
                  </a:ext>
                </a:extLst>
              </p:cNvPr>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33">
                <a:extLst>
                  <a:ext uri="{FF2B5EF4-FFF2-40B4-BE49-F238E27FC236}">
                    <a16:creationId xmlns:a16="http://schemas.microsoft.com/office/drawing/2014/main" xmlns="" id="{07AC8ECC-683C-4DC9-888D-D0E980A9DF25}"/>
                  </a:ext>
                </a:extLst>
              </p:cNvPr>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34">
                <a:extLst>
                  <a:ext uri="{FF2B5EF4-FFF2-40B4-BE49-F238E27FC236}">
                    <a16:creationId xmlns:a16="http://schemas.microsoft.com/office/drawing/2014/main" xmlns="" id="{B1C82BFE-29A3-4857-8F67-D4100ACC12F7}"/>
                  </a:ext>
                </a:extLst>
              </p:cNvPr>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9" name="组合 38">
            <a:extLst>
              <a:ext uri="{FF2B5EF4-FFF2-40B4-BE49-F238E27FC236}">
                <a16:creationId xmlns:a16="http://schemas.microsoft.com/office/drawing/2014/main" xmlns="" id="{4DA35E0F-6D54-4201-B101-2205CA44FE43}"/>
              </a:ext>
            </a:extLst>
          </p:cNvPr>
          <p:cNvGrpSpPr/>
          <p:nvPr/>
        </p:nvGrpSpPr>
        <p:grpSpPr>
          <a:xfrm>
            <a:off x="2280620" y="1852751"/>
            <a:ext cx="3579788" cy="3795681"/>
            <a:chOff x="7147155" y="1090387"/>
            <a:chExt cx="3810244" cy="4040037"/>
          </a:xfrm>
        </p:grpSpPr>
        <p:sp>
          <p:nvSpPr>
            <p:cNvPr id="40" name="Rounded Rectangle 3">
              <a:extLst>
                <a:ext uri="{FF2B5EF4-FFF2-40B4-BE49-F238E27FC236}">
                  <a16:creationId xmlns:a16="http://schemas.microsoft.com/office/drawing/2014/main" xmlns="" id="{22495000-FC64-42BF-9293-9083BC7EA2B5}"/>
                </a:ext>
              </a:extLst>
            </p:cNvPr>
            <p:cNvSpPr/>
            <p:nvPr/>
          </p:nvSpPr>
          <p:spPr>
            <a:xfrm>
              <a:off x="7147155" y="4453437"/>
              <a:ext cx="67594" cy="6769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1" name="TextBox 72">
              <a:extLst>
                <a:ext uri="{FF2B5EF4-FFF2-40B4-BE49-F238E27FC236}">
                  <a16:creationId xmlns:a16="http://schemas.microsoft.com/office/drawing/2014/main" xmlns="" id="{B2438E2A-C045-4927-882D-FAD13ABE02D1}"/>
                </a:ext>
              </a:extLst>
            </p:cNvPr>
            <p:cNvSpPr txBox="1"/>
            <p:nvPr/>
          </p:nvSpPr>
          <p:spPr>
            <a:xfrm>
              <a:off x="7433670" y="4662867"/>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TextBox 87">
              <a:extLst>
                <a:ext uri="{FF2B5EF4-FFF2-40B4-BE49-F238E27FC236}">
                  <a16:creationId xmlns:a16="http://schemas.microsoft.com/office/drawing/2014/main" xmlns="" id="{52C9B10F-76E2-46EA-842A-425675E8486F}"/>
                </a:ext>
              </a:extLst>
            </p:cNvPr>
            <p:cNvSpPr txBox="1"/>
            <p:nvPr/>
          </p:nvSpPr>
          <p:spPr>
            <a:xfrm>
              <a:off x="7433670" y="4353981"/>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3" name="Rounded Rectangle 88">
              <a:extLst>
                <a:ext uri="{FF2B5EF4-FFF2-40B4-BE49-F238E27FC236}">
                  <a16:creationId xmlns:a16="http://schemas.microsoft.com/office/drawing/2014/main" xmlns="" id="{0E17431B-288A-4D92-8D63-97F759C940E9}"/>
                </a:ext>
              </a:extLst>
            </p:cNvPr>
            <p:cNvSpPr/>
            <p:nvPr/>
          </p:nvSpPr>
          <p:spPr>
            <a:xfrm>
              <a:off x="7147155" y="3360018"/>
              <a:ext cx="67594" cy="676987"/>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4" name="TextBox 89">
              <a:extLst>
                <a:ext uri="{FF2B5EF4-FFF2-40B4-BE49-F238E27FC236}">
                  <a16:creationId xmlns:a16="http://schemas.microsoft.com/office/drawing/2014/main" xmlns="" id="{CED6439B-6B12-4C4F-9093-D27F19BF437E}"/>
                </a:ext>
              </a:extLst>
            </p:cNvPr>
            <p:cNvSpPr txBox="1"/>
            <p:nvPr/>
          </p:nvSpPr>
          <p:spPr>
            <a:xfrm>
              <a:off x="7433670" y="3569449"/>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5" name="TextBox 90">
              <a:extLst>
                <a:ext uri="{FF2B5EF4-FFF2-40B4-BE49-F238E27FC236}">
                  <a16:creationId xmlns:a16="http://schemas.microsoft.com/office/drawing/2014/main" xmlns="" id="{FF3FF0FA-6BEE-4BD2-9757-7DB2232BEE49}"/>
                </a:ext>
              </a:extLst>
            </p:cNvPr>
            <p:cNvSpPr txBox="1"/>
            <p:nvPr/>
          </p:nvSpPr>
          <p:spPr>
            <a:xfrm>
              <a:off x="7433670" y="3260562"/>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6" name="Rounded Rectangle 94">
              <a:extLst>
                <a:ext uri="{FF2B5EF4-FFF2-40B4-BE49-F238E27FC236}">
                  <a16:creationId xmlns:a16="http://schemas.microsoft.com/office/drawing/2014/main" xmlns="" id="{C924271F-4DE7-4B57-B206-3918D3833A43}"/>
                </a:ext>
              </a:extLst>
            </p:cNvPr>
            <p:cNvSpPr/>
            <p:nvPr/>
          </p:nvSpPr>
          <p:spPr>
            <a:xfrm>
              <a:off x="7147155" y="2283262"/>
              <a:ext cx="67594" cy="6769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7" name="TextBox 95">
              <a:extLst>
                <a:ext uri="{FF2B5EF4-FFF2-40B4-BE49-F238E27FC236}">
                  <a16:creationId xmlns:a16="http://schemas.microsoft.com/office/drawing/2014/main" xmlns="" id="{9D797EC1-12B9-4FEE-A929-0407CA84389E}"/>
                </a:ext>
              </a:extLst>
            </p:cNvPr>
            <p:cNvSpPr txBox="1"/>
            <p:nvPr/>
          </p:nvSpPr>
          <p:spPr>
            <a:xfrm>
              <a:off x="7433670" y="2492695"/>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8" name="TextBox 96">
              <a:extLst>
                <a:ext uri="{FF2B5EF4-FFF2-40B4-BE49-F238E27FC236}">
                  <a16:creationId xmlns:a16="http://schemas.microsoft.com/office/drawing/2014/main" xmlns="" id="{4A179909-9049-46EF-9CD2-08DC80FE85C8}"/>
                </a:ext>
              </a:extLst>
            </p:cNvPr>
            <p:cNvSpPr txBox="1"/>
            <p:nvPr/>
          </p:nvSpPr>
          <p:spPr>
            <a:xfrm>
              <a:off x="7433670" y="2183806"/>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9" name="Rounded Rectangle 97">
              <a:extLst>
                <a:ext uri="{FF2B5EF4-FFF2-40B4-BE49-F238E27FC236}">
                  <a16:creationId xmlns:a16="http://schemas.microsoft.com/office/drawing/2014/main" xmlns="" id="{260694E9-ACEF-45F8-AD3A-E30418EFE8F1}"/>
                </a:ext>
              </a:extLst>
            </p:cNvPr>
            <p:cNvSpPr/>
            <p:nvPr/>
          </p:nvSpPr>
          <p:spPr>
            <a:xfrm>
              <a:off x="7147155" y="1189843"/>
              <a:ext cx="67594" cy="676987"/>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50" name="TextBox 98">
              <a:extLst>
                <a:ext uri="{FF2B5EF4-FFF2-40B4-BE49-F238E27FC236}">
                  <a16:creationId xmlns:a16="http://schemas.microsoft.com/office/drawing/2014/main" xmlns="" id="{46905349-044F-4AB1-A3F6-0E37FDA49DC8}"/>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1" name="TextBox 99">
              <a:extLst>
                <a:ext uri="{FF2B5EF4-FFF2-40B4-BE49-F238E27FC236}">
                  <a16:creationId xmlns:a16="http://schemas.microsoft.com/office/drawing/2014/main" xmlns="" id="{76F8B352-8005-4FBD-91C5-07CDC4726845}"/>
                </a:ext>
              </a:extLst>
            </p:cNvPr>
            <p:cNvSpPr txBox="1"/>
            <p:nvPr/>
          </p:nvSpPr>
          <p:spPr>
            <a:xfrm>
              <a:off x="7433670" y="1090387"/>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2785322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4"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ppt_x"/>
                                          </p:val>
                                        </p:tav>
                                        <p:tav tm="100000">
                                          <p:val>
                                            <p:strVal val="#ppt_x"/>
                                          </p:val>
                                        </p:tav>
                                      </p:tavLst>
                                    </p:anim>
                                    <p:anim calcmode="lin" valueType="num">
                                      <p:cBhvr additive="base">
                                        <p:cTn id="1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4756E2CD-1754-4F5E-903F-5C0A05F2B5E9}"/>
              </a:ext>
            </a:extLst>
          </p:cNvPr>
          <p:cNvGrpSpPr/>
          <p:nvPr/>
        </p:nvGrpSpPr>
        <p:grpSpPr>
          <a:xfrm>
            <a:off x="2562091" y="2886914"/>
            <a:ext cx="2027026" cy="649063"/>
            <a:chOff x="7150555" y="2192953"/>
            <a:chExt cx="2027026" cy="649063"/>
          </a:xfrm>
        </p:grpSpPr>
        <p:sp>
          <p:nvSpPr>
            <p:cNvPr id="8" name="文本框 7">
              <a:extLst>
                <a:ext uri="{FF2B5EF4-FFF2-40B4-BE49-F238E27FC236}">
                  <a16:creationId xmlns:a16="http://schemas.microsoft.com/office/drawing/2014/main" xmlns="" id="{F9726417-9048-4A3E-9E6F-738CBFA5E35E}"/>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9" name="矩形 8">
              <a:extLst>
                <a:ext uri="{FF2B5EF4-FFF2-40B4-BE49-F238E27FC236}">
                  <a16:creationId xmlns:a16="http://schemas.microsoft.com/office/drawing/2014/main" xmlns="" id="{B4130D6B-A289-4E10-A0D4-365EF8768BFF}"/>
                </a:ext>
              </a:extLst>
            </p:cNvPr>
            <p:cNvSpPr/>
            <p:nvPr/>
          </p:nvSpPr>
          <p:spPr>
            <a:xfrm>
              <a:off x="7150555" y="2441906"/>
              <a:ext cx="2027026"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0" name="组合 9">
            <a:extLst>
              <a:ext uri="{FF2B5EF4-FFF2-40B4-BE49-F238E27FC236}">
                <a16:creationId xmlns:a16="http://schemas.microsoft.com/office/drawing/2014/main" xmlns="" id="{AB15C372-F2B8-4967-82B1-7C4C5AB941B5}"/>
              </a:ext>
            </a:extLst>
          </p:cNvPr>
          <p:cNvGrpSpPr/>
          <p:nvPr/>
        </p:nvGrpSpPr>
        <p:grpSpPr>
          <a:xfrm>
            <a:off x="5877698" y="2886914"/>
            <a:ext cx="2051638" cy="649063"/>
            <a:chOff x="7150555" y="2192953"/>
            <a:chExt cx="2051638" cy="649063"/>
          </a:xfrm>
        </p:grpSpPr>
        <p:sp>
          <p:nvSpPr>
            <p:cNvPr id="11" name="文本框 10">
              <a:extLst>
                <a:ext uri="{FF2B5EF4-FFF2-40B4-BE49-F238E27FC236}">
                  <a16:creationId xmlns:a16="http://schemas.microsoft.com/office/drawing/2014/main" xmlns="" id="{A60D0BB2-06A8-42AA-857A-6ABC543882AA}"/>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12" name="矩形 11">
              <a:extLst>
                <a:ext uri="{FF2B5EF4-FFF2-40B4-BE49-F238E27FC236}">
                  <a16:creationId xmlns:a16="http://schemas.microsoft.com/office/drawing/2014/main" xmlns="" id="{699FA2D0-B45C-42D9-830E-409C1E7FAF7F}"/>
                </a:ext>
              </a:extLst>
            </p:cNvPr>
            <p:cNvSpPr/>
            <p:nvPr/>
          </p:nvSpPr>
          <p:spPr>
            <a:xfrm>
              <a:off x="7150555" y="2441906"/>
              <a:ext cx="2051638"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3" name="组合 12">
            <a:extLst>
              <a:ext uri="{FF2B5EF4-FFF2-40B4-BE49-F238E27FC236}">
                <a16:creationId xmlns:a16="http://schemas.microsoft.com/office/drawing/2014/main" xmlns="" id="{B6F9A3CA-1909-47BE-9B48-B9926501348F}"/>
              </a:ext>
            </a:extLst>
          </p:cNvPr>
          <p:cNvGrpSpPr/>
          <p:nvPr/>
        </p:nvGrpSpPr>
        <p:grpSpPr>
          <a:xfrm>
            <a:off x="9086264" y="2886914"/>
            <a:ext cx="2089738" cy="649063"/>
            <a:chOff x="7150555" y="2192953"/>
            <a:chExt cx="2089738" cy="649063"/>
          </a:xfrm>
        </p:grpSpPr>
        <p:sp>
          <p:nvSpPr>
            <p:cNvPr id="14" name="文本框 13">
              <a:extLst>
                <a:ext uri="{FF2B5EF4-FFF2-40B4-BE49-F238E27FC236}">
                  <a16:creationId xmlns:a16="http://schemas.microsoft.com/office/drawing/2014/main" xmlns="" id="{50698320-ECD5-4A59-8017-DD291A7B7783}"/>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15" name="矩形 14">
              <a:extLst>
                <a:ext uri="{FF2B5EF4-FFF2-40B4-BE49-F238E27FC236}">
                  <a16:creationId xmlns:a16="http://schemas.microsoft.com/office/drawing/2014/main" xmlns="" id="{48EB70AA-1DC5-45B3-BDCC-4A2C2A95E056}"/>
                </a:ext>
              </a:extLst>
            </p:cNvPr>
            <p:cNvSpPr/>
            <p:nvPr/>
          </p:nvSpPr>
          <p:spPr>
            <a:xfrm>
              <a:off x="7150555" y="2441906"/>
              <a:ext cx="2089738"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7" name="Freeform 50">
            <a:extLst>
              <a:ext uri="{FF2B5EF4-FFF2-40B4-BE49-F238E27FC236}">
                <a16:creationId xmlns:a16="http://schemas.microsoft.com/office/drawing/2014/main" xmlns="" id="{9A5E7B90-4DBC-40D8-9F13-D403F256F25F}"/>
              </a:ext>
            </a:extLst>
          </p:cNvPr>
          <p:cNvSpPr>
            <a:spLocks noEditPoints="1"/>
          </p:cNvSpPr>
          <p:nvPr/>
        </p:nvSpPr>
        <p:spPr bwMode="auto">
          <a:xfrm>
            <a:off x="2702231" y="2259930"/>
            <a:ext cx="629530" cy="629530"/>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7DD8D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8" name="Freeform 19">
            <a:extLst>
              <a:ext uri="{FF2B5EF4-FFF2-40B4-BE49-F238E27FC236}">
                <a16:creationId xmlns:a16="http://schemas.microsoft.com/office/drawing/2014/main" xmlns="" id="{ED30BEFE-B6F9-4748-BB54-BB2C7A73CB2B}"/>
              </a:ext>
            </a:extLst>
          </p:cNvPr>
          <p:cNvSpPr>
            <a:spLocks noEditPoints="1"/>
          </p:cNvSpPr>
          <p:nvPr/>
        </p:nvSpPr>
        <p:spPr bwMode="auto">
          <a:xfrm>
            <a:off x="5983113" y="2270857"/>
            <a:ext cx="605320" cy="599264"/>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9" name="Freeform 74">
            <a:extLst>
              <a:ext uri="{FF2B5EF4-FFF2-40B4-BE49-F238E27FC236}">
                <a16:creationId xmlns:a16="http://schemas.microsoft.com/office/drawing/2014/main" xmlns="" id="{2EEA1BC1-E22E-4EAB-89FB-9BE7D4AC4CCB}"/>
              </a:ext>
            </a:extLst>
          </p:cNvPr>
          <p:cNvSpPr>
            <a:spLocks/>
          </p:cNvSpPr>
          <p:nvPr/>
        </p:nvSpPr>
        <p:spPr bwMode="auto">
          <a:xfrm>
            <a:off x="9238086" y="2345372"/>
            <a:ext cx="562946" cy="490306"/>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rgbClr val="7DD8D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grpSp>
        <p:nvGrpSpPr>
          <p:cNvPr id="20" name="Group 134">
            <a:extLst>
              <a:ext uri="{FF2B5EF4-FFF2-40B4-BE49-F238E27FC236}">
                <a16:creationId xmlns:a16="http://schemas.microsoft.com/office/drawing/2014/main" xmlns="" id="{FA6B75E6-E200-4B04-AB46-82DAB5672555}"/>
              </a:ext>
            </a:extLst>
          </p:cNvPr>
          <p:cNvGrpSpPr>
            <a:grpSpLocks noChangeAspect="1"/>
          </p:cNvGrpSpPr>
          <p:nvPr/>
        </p:nvGrpSpPr>
        <p:grpSpPr>
          <a:xfrm>
            <a:off x="1338217" y="2345372"/>
            <a:ext cx="1147544" cy="1148501"/>
            <a:chOff x="3287425" y="1417883"/>
            <a:chExt cx="648499" cy="649042"/>
          </a:xfrm>
          <a:solidFill>
            <a:srgbClr val="7DD8D4"/>
          </a:solidFill>
        </p:grpSpPr>
        <p:sp>
          <p:nvSpPr>
            <p:cNvPr id="21" name="Oval 88">
              <a:extLst>
                <a:ext uri="{FF2B5EF4-FFF2-40B4-BE49-F238E27FC236}">
                  <a16:creationId xmlns:a16="http://schemas.microsoft.com/office/drawing/2014/main" xmlns="" id="{17078695-E90A-469B-90BF-946E5B2601A4}"/>
                </a:ext>
              </a:extLst>
            </p:cNvPr>
            <p:cNvSpPr>
              <a:spLocks noChangeAspect="1"/>
            </p:cNvSpPr>
            <p:nvPr/>
          </p:nvSpPr>
          <p:spPr>
            <a:xfrm>
              <a:off x="3287425" y="1417883"/>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2" name="Oval 94">
              <a:extLst>
                <a:ext uri="{FF2B5EF4-FFF2-40B4-BE49-F238E27FC236}">
                  <a16:creationId xmlns:a16="http://schemas.microsoft.com/office/drawing/2014/main" xmlns="" id="{2C60D23C-5F32-49A8-AF9D-E032E00D9DCA}"/>
                </a:ext>
              </a:extLst>
            </p:cNvPr>
            <p:cNvSpPr>
              <a:spLocks noChangeAspect="1"/>
            </p:cNvSpPr>
            <p:nvPr/>
          </p:nvSpPr>
          <p:spPr>
            <a:xfrm>
              <a:off x="3362252" y="1492773"/>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01</a:t>
              </a:r>
            </a:p>
          </p:txBody>
        </p:sp>
      </p:grpSp>
      <p:grpSp>
        <p:nvGrpSpPr>
          <p:cNvPr id="23" name="Group 129">
            <a:extLst>
              <a:ext uri="{FF2B5EF4-FFF2-40B4-BE49-F238E27FC236}">
                <a16:creationId xmlns:a16="http://schemas.microsoft.com/office/drawing/2014/main" xmlns="" id="{652AD691-DBE7-4DF4-ADA9-882DE573F198}"/>
              </a:ext>
            </a:extLst>
          </p:cNvPr>
          <p:cNvGrpSpPr>
            <a:grpSpLocks noChangeAspect="1"/>
          </p:cNvGrpSpPr>
          <p:nvPr/>
        </p:nvGrpSpPr>
        <p:grpSpPr>
          <a:xfrm>
            <a:off x="4677162" y="2345372"/>
            <a:ext cx="1147544" cy="1148501"/>
            <a:chOff x="2779491" y="2517212"/>
            <a:chExt cx="648499" cy="649042"/>
          </a:xfrm>
          <a:solidFill>
            <a:schemeClr val="accent1"/>
          </a:solidFill>
        </p:grpSpPr>
        <p:sp>
          <p:nvSpPr>
            <p:cNvPr id="24" name="Oval 96">
              <a:extLst>
                <a:ext uri="{FF2B5EF4-FFF2-40B4-BE49-F238E27FC236}">
                  <a16:creationId xmlns:a16="http://schemas.microsoft.com/office/drawing/2014/main" xmlns="" id="{BB5A73B1-174E-4E57-9250-8A36EAF0FF94}"/>
                </a:ext>
              </a:extLst>
            </p:cNvPr>
            <p:cNvSpPr>
              <a:spLocks noChangeAspect="1"/>
            </p:cNvSpPr>
            <p:nvPr/>
          </p:nvSpPr>
          <p:spPr>
            <a:xfrm>
              <a:off x="2779491" y="2517212"/>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5" name="Oval 110">
              <a:extLst>
                <a:ext uri="{FF2B5EF4-FFF2-40B4-BE49-F238E27FC236}">
                  <a16:creationId xmlns:a16="http://schemas.microsoft.com/office/drawing/2014/main" xmlns="" id="{39370D13-811D-47A2-8313-6981C06EE8E1}"/>
                </a:ext>
              </a:extLst>
            </p:cNvPr>
            <p:cNvSpPr>
              <a:spLocks noChangeAspect="1"/>
            </p:cNvSpPr>
            <p:nvPr/>
          </p:nvSpPr>
          <p:spPr>
            <a:xfrm>
              <a:off x="2854318" y="2592102"/>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02</a:t>
              </a:r>
            </a:p>
          </p:txBody>
        </p:sp>
      </p:grpSp>
      <p:grpSp>
        <p:nvGrpSpPr>
          <p:cNvPr id="26" name="Group 130">
            <a:extLst>
              <a:ext uri="{FF2B5EF4-FFF2-40B4-BE49-F238E27FC236}">
                <a16:creationId xmlns:a16="http://schemas.microsoft.com/office/drawing/2014/main" xmlns="" id="{93597FA0-3582-4129-9742-464F68176C4D}"/>
              </a:ext>
            </a:extLst>
          </p:cNvPr>
          <p:cNvGrpSpPr>
            <a:grpSpLocks noChangeAspect="1"/>
          </p:cNvGrpSpPr>
          <p:nvPr/>
        </p:nvGrpSpPr>
        <p:grpSpPr>
          <a:xfrm>
            <a:off x="7930296" y="2345372"/>
            <a:ext cx="1147544" cy="1148501"/>
            <a:chOff x="3287425" y="3613920"/>
            <a:chExt cx="648499" cy="649042"/>
          </a:xfrm>
          <a:solidFill>
            <a:srgbClr val="7DD8D4"/>
          </a:solidFill>
        </p:grpSpPr>
        <p:sp>
          <p:nvSpPr>
            <p:cNvPr id="27" name="Oval 127">
              <a:extLst>
                <a:ext uri="{FF2B5EF4-FFF2-40B4-BE49-F238E27FC236}">
                  <a16:creationId xmlns:a16="http://schemas.microsoft.com/office/drawing/2014/main" xmlns="" id="{CCF73254-ED39-411E-971B-938FD308D5C8}"/>
                </a:ext>
              </a:extLst>
            </p:cNvPr>
            <p:cNvSpPr>
              <a:spLocks noChangeAspect="1"/>
            </p:cNvSpPr>
            <p:nvPr/>
          </p:nvSpPr>
          <p:spPr>
            <a:xfrm>
              <a:off x="3287425" y="3613920"/>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8" name="Oval 128">
              <a:extLst>
                <a:ext uri="{FF2B5EF4-FFF2-40B4-BE49-F238E27FC236}">
                  <a16:creationId xmlns:a16="http://schemas.microsoft.com/office/drawing/2014/main" xmlns="" id="{CD43AC2C-102C-4FFE-8998-4847753FBCF3}"/>
                </a:ext>
              </a:extLst>
            </p:cNvPr>
            <p:cNvSpPr>
              <a:spLocks noChangeAspect="1"/>
            </p:cNvSpPr>
            <p:nvPr/>
          </p:nvSpPr>
          <p:spPr>
            <a:xfrm>
              <a:off x="3362252" y="3688810"/>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03</a:t>
              </a:r>
            </a:p>
          </p:txBody>
        </p:sp>
      </p:grpSp>
      <p:grpSp>
        <p:nvGrpSpPr>
          <p:cNvPr id="29" name="组合 28">
            <a:extLst>
              <a:ext uri="{FF2B5EF4-FFF2-40B4-BE49-F238E27FC236}">
                <a16:creationId xmlns:a16="http://schemas.microsoft.com/office/drawing/2014/main" xmlns="" id="{7D93CB7F-8B90-4588-BE36-68E2E7A050FF}"/>
              </a:ext>
            </a:extLst>
          </p:cNvPr>
          <p:cNvGrpSpPr/>
          <p:nvPr/>
        </p:nvGrpSpPr>
        <p:grpSpPr>
          <a:xfrm>
            <a:off x="1262743" y="3890892"/>
            <a:ext cx="9790187" cy="1439198"/>
            <a:chOff x="1586739" y="4346278"/>
            <a:chExt cx="5965455" cy="1189532"/>
          </a:xfrm>
        </p:grpSpPr>
        <p:sp>
          <p:nvSpPr>
            <p:cNvPr id="30" name="AutoShape 9">
              <a:extLst>
                <a:ext uri="{FF2B5EF4-FFF2-40B4-BE49-F238E27FC236}">
                  <a16:creationId xmlns:a16="http://schemas.microsoft.com/office/drawing/2014/main" xmlns="" id="{4E436ADA-D88A-40BD-B16F-573ED66A5330}"/>
                </a:ext>
              </a:extLst>
            </p:cNvPr>
            <p:cNvSpPr>
              <a:spLocks noChangeArrowheads="1"/>
            </p:cNvSpPr>
            <p:nvPr/>
          </p:nvSpPr>
          <p:spPr bwMode="auto">
            <a:xfrm>
              <a:off x="3535341" y="4346278"/>
              <a:ext cx="2068252" cy="1189532"/>
            </a:xfrm>
            <a:prstGeom prst="chevron">
              <a:avLst>
                <a:gd name="adj" fmla="val 25780"/>
              </a:avLst>
            </a:prstGeom>
            <a:solidFill>
              <a:schemeClr val="accent1"/>
            </a:solidFill>
            <a:ln>
              <a:noFill/>
            </a:ln>
          </p:spPr>
          <p:txBody>
            <a:bodyPr wrap="none" anchor="ctr"/>
            <a:lstStyle/>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33" name="AutoShape 10">
              <a:extLst>
                <a:ext uri="{FF2B5EF4-FFF2-40B4-BE49-F238E27FC236}">
                  <a16:creationId xmlns:a16="http://schemas.microsoft.com/office/drawing/2014/main" xmlns="" id="{411D8EE5-5342-4F48-A760-ACC9CEB61A83}"/>
                </a:ext>
              </a:extLst>
            </p:cNvPr>
            <p:cNvSpPr>
              <a:spLocks noChangeArrowheads="1"/>
            </p:cNvSpPr>
            <p:nvPr/>
          </p:nvSpPr>
          <p:spPr bwMode="auto">
            <a:xfrm>
              <a:off x="1586739" y="4346278"/>
              <a:ext cx="2068252" cy="1189532"/>
            </a:xfrm>
            <a:prstGeom prst="homePlate">
              <a:avLst>
                <a:gd name="adj" fmla="val 30492"/>
              </a:avLst>
            </a:prstGeom>
            <a:solidFill>
              <a:srgbClr val="7DD8D4"/>
            </a:solidFill>
            <a:ln>
              <a:noFill/>
            </a:ln>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AutoShape 11">
              <a:extLst>
                <a:ext uri="{FF2B5EF4-FFF2-40B4-BE49-F238E27FC236}">
                  <a16:creationId xmlns:a16="http://schemas.microsoft.com/office/drawing/2014/main" xmlns="" id="{F1F1AB45-09B7-4F02-9863-C29DD0A53BA5}"/>
                </a:ext>
              </a:extLst>
            </p:cNvPr>
            <p:cNvSpPr>
              <a:spLocks noChangeArrowheads="1"/>
            </p:cNvSpPr>
            <p:nvPr/>
          </p:nvSpPr>
          <p:spPr bwMode="auto">
            <a:xfrm>
              <a:off x="5483942" y="4346278"/>
              <a:ext cx="2068252" cy="1189532"/>
            </a:xfrm>
            <a:prstGeom prst="chevron">
              <a:avLst>
                <a:gd name="adj" fmla="val 25780"/>
              </a:avLst>
            </a:prstGeom>
            <a:solidFill>
              <a:srgbClr val="7DD8D4"/>
            </a:solidFill>
            <a:ln>
              <a:noFill/>
            </a:ln>
          </p:spPr>
          <p:txBody>
            <a:bodyPr wrap="none" anchor="ctr"/>
            <a:lstStyle/>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rgbClr val="FFFFFF"/>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964840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250" fill="hold"/>
                                        <p:tgtEl>
                                          <p:spTgt spid="17"/>
                                        </p:tgtEl>
                                        <p:attrNameLst>
                                          <p:attrName>ppt_w</p:attrName>
                                        </p:attrNameLst>
                                      </p:cBhvr>
                                      <p:tavLst>
                                        <p:tav tm="0">
                                          <p:val>
                                            <p:fltVal val="0"/>
                                          </p:val>
                                        </p:tav>
                                        <p:tav tm="100000">
                                          <p:val>
                                            <p:strVal val="#ppt_w"/>
                                          </p:val>
                                        </p:tav>
                                      </p:tavLst>
                                    </p:anim>
                                    <p:anim calcmode="lin" valueType="num">
                                      <p:cBhvr>
                                        <p:cTn id="19" dur="250" fill="hold"/>
                                        <p:tgtEl>
                                          <p:spTgt spid="17"/>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250" fill="hold"/>
                                        <p:tgtEl>
                                          <p:spTgt spid="18"/>
                                        </p:tgtEl>
                                        <p:attrNameLst>
                                          <p:attrName>ppt_w</p:attrName>
                                        </p:attrNameLst>
                                      </p:cBhvr>
                                      <p:tavLst>
                                        <p:tav tm="0">
                                          <p:val>
                                            <p:fltVal val="0"/>
                                          </p:val>
                                        </p:tav>
                                        <p:tav tm="100000">
                                          <p:val>
                                            <p:strVal val="#ppt_w"/>
                                          </p:val>
                                        </p:tav>
                                      </p:tavLst>
                                    </p:anim>
                                    <p:anim calcmode="lin" valueType="num">
                                      <p:cBhvr>
                                        <p:cTn id="24" dur="250" fill="hold"/>
                                        <p:tgtEl>
                                          <p:spTgt spid="18"/>
                                        </p:tgtEl>
                                        <p:attrNameLst>
                                          <p:attrName>ppt_h</p:attrName>
                                        </p:attrNameLst>
                                      </p:cBhvr>
                                      <p:tavLst>
                                        <p:tav tm="0">
                                          <p:val>
                                            <p:fltVal val="0"/>
                                          </p:val>
                                        </p:tav>
                                        <p:tav tm="100000">
                                          <p:val>
                                            <p:strVal val="#ppt_h"/>
                                          </p:val>
                                        </p:tav>
                                      </p:tavLst>
                                    </p:anim>
                                  </p:childTnLst>
                                </p:cTn>
                              </p:par>
                            </p:childTnLst>
                          </p:cTn>
                        </p:par>
                        <p:par>
                          <p:cTn id="25" fill="hold">
                            <p:stCondLst>
                              <p:cond delay="1750"/>
                            </p:stCondLst>
                            <p:childTnLst>
                              <p:par>
                                <p:cTn id="26" presetID="2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250" fill="hold"/>
                                        <p:tgtEl>
                                          <p:spTgt spid="19"/>
                                        </p:tgtEl>
                                        <p:attrNameLst>
                                          <p:attrName>ppt_w</p:attrName>
                                        </p:attrNameLst>
                                      </p:cBhvr>
                                      <p:tavLst>
                                        <p:tav tm="0">
                                          <p:val>
                                            <p:fltVal val="0"/>
                                          </p:val>
                                        </p:tav>
                                        <p:tav tm="100000">
                                          <p:val>
                                            <p:strVal val="#ppt_w"/>
                                          </p:val>
                                        </p:tav>
                                      </p:tavLst>
                                    </p:anim>
                                    <p:anim calcmode="lin" valueType="num">
                                      <p:cBhvr>
                                        <p:cTn id="29" dur="250" fill="hold"/>
                                        <p:tgtEl>
                                          <p:spTgt spid="19"/>
                                        </p:tgtEl>
                                        <p:attrNameLst>
                                          <p:attrName>ppt_h</p:attrName>
                                        </p:attrNameLst>
                                      </p:cBhvr>
                                      <p:tavLst>
                                        <p:tav tm="0">
                                          <p:val>
                                            <p:fltVal val="0"/>
                                          </p:val>
                                        </p:tav>
                                        <p:tav tm="100000">
                                          <p:val>
                                            <p:strVal val="#ppt_h"/>
                                          </p:val>
                                        </p:tav>
                                      </p:tavLst>
                                    </p:anim>
                                  </p:childTnLst>
                                </p:cTn>
                              </p:par>
                            </p:childTnLst>
                          </p:cTn>
                        </p:par>
                        <p:par>
                          <p:cTn id="30" fill="hold">
                            <p:stCondLst>
                              <p:cond delay="2000"/>
                            </p:stCondLst>
                            <p:childTnLst>
                              <p:par>
                                <p:cTn id="31" presetID="2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250" fill="hold"/>
                                        <p:tgtEl>
                                          <p:spTgt spid="7"/>
                                        </p:tgtEl>
                                        <p:attrNameLst>
                                          <p:attrName>ppt_w</p:attrName>
                                        </p:attrNameLst>
                                      </p:cBhvr>
                                      <p:tavLst>
                                        <p:tav tm="0">
                                          <p:val>
                                            <p:fltVal val="0"/>
                                          </p:val>
                                        </p:tav>
                                        <p:tav tm="100000">
                                          <p:val>
                                            <p:strVal val="#ppt_w"/>
                                          </p:val>
                                        </p:tav>
                                      </p:tavLst>
                                    </p:anim>
                                    <p:anim calcmode="lin" valueType="num">
                                      <p:cBhvr>
                                        <p:cTn id="34" dur="250" fill="hold"/>
                                        <p:tgtEl>
                                          <p:spTgt spid="7"/>
                                        </p:tgtEl>
                                        <p:attrNameLst>
                                          <p:attrName>ppt_h</p:attrName>
                                        </p:attrNameLst>
                                      </p:cBhvr>
                                      <p:tavLst>
                                        <p:tav tm="0">
                                          <p:val>
                                            <p:fltVal val="0"/>
                                          </p:val>
                                        </p:tav>
                                        <p:tav tm="100000">
                                          <p:val>
                                            <p:strVal val="#ppt_h"/>
                                          </p:val>
                                        </p:tav>
                                      </p:tavLst>
                                    </p:anim>
                                  </p:childTnLst>
                                </p:cTn>
                              </p:par>
                            </p:childTnLst>
                          </p:cTn>
                        </p:par>
                        <p:par>
                          <p:cTn id="35" fill="hold">
                            <p:stCondLst>
                              <p:cond delay="2250"/>
                            </p:stCondLst>
                            <p:childTnLst>
                              <p:par>
                                <p:cTn id="36" presetID="2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250" fill="hold"/>
                                        <p:tgtEl>
                                          <p:spTgt spid="10"/>
                                        </p:tgtEl>
                                        <p:attrNameLst>
                                          <p:attrName>ppt_w</p:attrName>
                                        </p:attrNameLst>
                                      </p:cBhvr>
                                      <p:tavLst>
                                        <p:tav tm="0">
                                          <p:val>
                                            <p:fltVal val="0"/>
                                          </p:val>
                                        </p:tav>
                                        <p:tav tm="100000">
                                          <p:val>
                                            <p:strVal val="#ppt_w"/>
                                          </p:val>
                                        </p:tav>
                                      </p:tavLst>
                                    </p:anim>
                                    <p:anim calcmode="lin" valueType="num">
                                      <p:cBhvr>
                                        <p:cTn id="39" dur="250" fill="hold"/>
                                        <p:tgtEl>
                                          <p:spTgt spid="10"/>
                                        </p:tgtEl>
                                        <p:attrNameLst>
                                          <p:attrName>ppt_h</p:attrName>
                                        </p:attrNameLst>
                                      </p:cBhvr>
                                      <p:tavLst>
                                        <p:tav tm="0">
                                          <p:val>
                                            <p:fltVal val="0"/>
                                          </p:val>
                                        </p:tav>
                                        <p:tav tm="100000">
                                          <p:val>
                                            <p:strVal val="#ppt_h"/>
                                          </p:val>
                                        </p:tav>
                                      </p:tavLst>
                                    </p:anim>
                                  </p:childTnLst>
                                </p:cTn>
                              </p:par>
                            </p:childTnLst>
                          </p:cTn>
                        </p:par>
                        <p:par>
                          <p:cTn id="40" fill="hold">
                            <p:stCondLst>
                              <p:cond delay="2500"/>
                            </p:stCondLst>
                            <p:childTnLst>
                              <p:par>
                                <p:cTn id="41" presetID="23" presetClass="entr" presetSubtype="16"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250" fill="hold"/>
                                        <p:tgtEl>
                                          <p:spTgt spid="13"/>
                                        </p:tgtEl>
                                        <p:attrNameLst>
                                          <p:attrName>ppt_w</p:attrName>
                                        </p:attrNameLst>
                                      </p:cBhvr>
                                      <p:tavLst>
                                        <p:tav tm="0">
                                          <p:val>
                                            <p:fltVal val="0"/>
                                          </p:val>
                                        </p:tav>
                                        <p:tav tm="100000">
                                          <p:val>
                                            <p:strVal val="#ppt_w"/>
                                          </p:val>
                                        </p:tav>
                                      </p:tavLst>
                                    </p:anim>
                                    <p:anim calcmode="lin" valueType="num">
                                      <p:cBhvr>
                                        <p:cTn id="44" dur="250" fill="hold"/>
                                        <p:tgtEl>
                                          <p:spTgt spid="13"/>
                                        </p:tgtEl>
                                        <p:attrNameLst>
                                          <p:attrName>ppt_h</p:attrName>
                                        </p:attrNameLst>
                                      </p:cBhvr>
                                      <p:tavLst>
                                        <p:tav tm="0">
                                          <p:val>
                                            <p:fltVal val="0"/>
                                          </p:val>
                                        </p:tav>
                                        <p:tav tm="100000">
                                          <p:val>
                                            <p:strVal val="#ppt_h"/>
                                          </p:val>
                                        </p:tav>
                                      </p:tavLst>
                                    </p:anim>
                                  </p:childTnLst>
                                </p:cTn>
                              </p:par>
                            </p:childTnLst>
                          </p:cTn>
                        </p:par>
                        <p:par>
                          <p:cTn id="45" fill="hold">
                            <p:stCondLst>
                              <p:cond delay="2750"/>
                            </p:stCondLst>
                            <p:childTnLst>
                              <p:par>
                                <p:cTn id="46" presetID="23" presetClass="entr" presetSubtype="1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childTnLst>
                                </p:cTn>
                              </p:par>
                            </p:childTnLst>
                          </p:cTn>
                        </p:par>
                        <p:par>
                          <p:cTn id="50" fill="hold">
                            <p:stCondLst>
                              <p:cond delay="3250"/>
                            </p:stCondLst>
                            <p:childTnLst>
                              <p:par>
                                <p:cTn id="51" presetID="23" presetClass="entr" presetSubtype="16"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childTnLst>
                                </p:cTn>
                              </p:par>
                            </p:childTnLst>
                          </p:cTn>
                        </p:par>
                        <p:par>
                          <p:cTn id="55" fill="hold">
                            <p:stCondLst>
                              <p:cond delay="3750"/>
                            </p:stCondLst>
                            <p:childTnLst>
                              <p:par>
                                <p:cTn id="56" presetID="23" presetClass="entr" presetSubtype="16"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7" name="五边形 4">
            <a:extLst>
              <a:ext uri="{FF2B5EF4-FFF2-40B4-BE49-F238E27FC236}">
                <a16:creationId xmlns:a16="http://schemas.microsoft.com/office/drawing/2014/main" xmlns="" id="{60D9BB2C-CD1E-4283-AB13-BBBA02471F21}"/>
              </a:ext>
            </a:extLst>
          </p:cNvPr>
          <p:cNvSpPr/>
          <p:nvPr/>
        </p:nvSpPr>
        <p:spPr>
          <a:xfrm rot="5400000">
            <a:off x="1031165" y="2461207"/>
            <a:ext cx="2243593" cy="1741715"/>
          </a:xfrm>
          <a:prstGeom prst="homePlat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8">
            <a:extLst>
              <a:ext uri="{FF2B5EF4-FFF2-40B4-BE49-F238E27FC236}">
                <a16:creationId xmlns:a16="http://schemas.microsoft.com/office/drawing/2014/main" xmlns="" id="{7322516E-0D1D-4748-B7E9-27E14C3E6096}"/>
              </a:ext>
            </a:extLst>
          </p:cNvPr>
          <p:cNvSpPr/>
          <p:nvPr/>
        </p:nvSpPr>
        <p:spPr>
          <a:xfrm rot="5400000">
            <a:off x="3730822" y="2461207"/>
            <a:ext cx="2243593" cy="174171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11">
            <a:extLst>
              <a:ext uri="{FF2B5EF4-FFF2-40B4-BE49-F238E27FC236}">
                <a16:creationId xmlns:a16="http://schemas.microsoft.com/office/drawing/2014/main" xmlns="" id="{5C591A56-8CA1-4CA4-8A8E-B4E1BAF017A2}"/>
              </a:ext>
            </a:extLst>
          </p:cNvPr>
          <p:cNvSpPr/>
          <p:nvPr/>
        </p:nvSpPr>
        <p:spPr>
          <a:xfrm rot="5400000">
            <a:off x="6212765" y="2461207"/>
            <a:ext cx="2243593" cy="1741715"/>
          </a:xfrm>
          <a:prstGeom prst="homePlat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14">
            <a:extLst>
              <a:ext uri="{FF2B5EF4-FFF2-40B4-BE49-F238E27FC236}">
                <a16:creationId xmlns:a16="http://schemas.microsoft.com/office/drawing/2014/main" xmlns="" id="{7B6EE477-0835-4275-A6D4-8D482D12927A}"/>
              </a:ext>
            </a:extLst>
          </p:cNvPr>
          <p:cNvSpPr/>
          <p:nvPr/>
        </p:nvSpPr>
        <p:spPr>
          <a:xfrm rot="5400000">
            <a:off x="8912422" y="2461207"/>
            <a:ext cx="2243593" cy="174171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C84949A7-6238-4459-B776-F44716ACB1E8}"/>
              </a:ext>
            </a:extLst>
          </p:cNvPr>
          <p:cNvSpPr txBox="1"/>
          <p:nvPr/>
        </p:nvSpPr>
        <p:spPr>
          <a:xfrm>
            <a:off x="1489877" y="2209693"/>
            <a:ext cx="1220206"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01</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2" name="文本框 11">
            <a:extLst>
              <a:ext uri="{FF2B5EF4-FFF2-40B4-BE49-F238E27FC236}">
                <a16:creationId xmlns:a16="http://schemas.microsoft.com/office/drawing/2014/main" xmlns="" id="{9793145A-0CC7-48BD-BE4B-0E3577B6BC70}"/>
              </a:ext>
            </a:extLst>
          </p:cNvPr>
          <p:cNvSpPr txBox="1"/>
          <p:nvPr/>
        </p:nvSpPr>
        <p:spPr>
          <a:xfrm>
            <a:off x="4130914" y="2209693"/>
            <a:ext cx="1358064"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02</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3" name="文本框 12">
            <a:extLst>
              <a:ext uri="{FF2B5EF4-FFF2-40B4-BE49-F238E27FC236}">
                <a16:creationId xmlns:a16="http://schemas.microsoft.com/office/drawing/2014/main" xmlns="" id="{7CC2B0EA-0AB6-4EFF-A5B3-CD7F5E23BD1D}"/>
              </a:ext>
            </a:extLst>
          </p:cNvPr>
          <p:cNvSpPr txBox="1"/>
          <p:nvPr/>
        </p:nvSpPr>
        <p:spPr>
          <a:xfrm>
            <a:off x="6610958" y="2209693"/>
            <a:ext cx="1390124"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03</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4" name="文本框 13">
            <a:extLst>
              <a:ext uri="{FF2B5EF4-FFF2-40B4-BE49-F238E27FC236}">
                <a16:creationId xmlns:a16="http://schemas.microsoft.com/office/drawing/2014/main" xmlns="" id="{56AD6BCC-F634-4E85-87C5-878738E6A088}"/>
              </a:ext>
            </a:extLst>
          </p:cNvPr>
          <p:cNvSpPr txBox="1"/>
          <p:nvPr/>
        </p:nvSpPr>
        <p:spPr>
          <a:xfrm>
            <a:off x="9356789" y="2209693"/>
            <a:ext cx="1354858"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04</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5" name="文本框 14">
            <a:extLst>
              <a:ext uri="{FF2B5EF4-FFF2-40B4-BE49-F238E27FC236}">
                <a16:creationId xmlns:a16="http://schemas.microsoft.com/office/drawing/2014/main" xmlns="" id="{10ACB949-AC63-42EF-8098-B9A77931CB1A}"/>
              </a:ext>
            </a:extLst>
          </p:cNvPr>
          <p:cNvSpPr txBox="1"/>
          <p:nvPr/>
        </p:nvSpPr>
        <p:spPr>
          <a:xfrm>
            <a:off x="1158735"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7" name="文本框 16">
            <a:extLst>
              <a:ext uri="{FF2B5EF4-FFF2-40B4-BE49-F238E27FC236}">
                <a16:creationId xmlns:a16="http://schemas.microsoft.com/office/drawing/2014/main" xmlns="" id="{2DFA8AAD-B874-423C-B777-957E1AFDEA9D}"/>
              </a:ext>
            </a:extLst>
          </p:cNvPr>
          <p:cNvSpPr txBox="1"/>
          <p:nvPr/>
        </p:nvSpPr>
        <p:spPr>
          <a:xfrm>
            <a:off x="3996440"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8" name="文本框 17">
            <a:extLst>
              <a:ext uri="{FF2B5EF4-FFF2-40B4-BE49-F238E27FC236}">
                <a16:creationId xmlns:a16="http://schemas.microsoft.com/office/drawing/2014/main" xmlns="" id="{CB85AA08-55FB-4EC6-8C3A-F6726A4757BA}"/>
              </a:ext>
            </a:extLst>
          </p:cNvPr>
          <p:cNvSpPr txBox="1"/>
          <p:nvPr/>
        </p:nvSpPr>
        <p:spPr>
          <a:xfrm>
            <a:off x="6463704"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9" name="文本框 18">
            <a:extLst>
              <a:ext uri="{FF2B5EF4-FFF2-40B4-BE49-F238E27FC236}">
                <a16:creationId xmlns:a16="http://schemas.microsoft.com/office/drawing/2014/main" xmlns="" id="{F71CC6FC-807E-4950-9415-78B70F7A5C2C}"/>
              </a:ext>
            </a:extLst>
          </p:cNvPr>
          <p:cNvSpPr txBox="1"/>
          <p:nvPr/>
        </p:nvSpPr>
        <p:spPr>
          <a:xfrm>
            <a:off x="9327723"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0" name="文本框 19">
            <a:extLst>
              <a:ext uri="{FF2B5EF4-FFF2-40B4-BE49-F238E27FC236}">
                <a16:creationId xmlns:a16="http://schemas.microsoft.com/office/drawing/2014/main" xmlns="" id="{B19B033D-88C2-413A-949A-F4EC6CBEE9BC}"/>
              </a:ext>
            </a:extLst>
          </p:cNvPr>
          <p:cNvSpPr txBox="1"/>
          <p:nvPr/>
        </p:nvSpPr>
        <p:spPr>
          <a:xfrm>
            <a:off x="1655667"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1" name="文本框 20">
            <a:extLst>
              <a:ext uri="{FF2B5EF4-FFF2-40B4-BE49-F238E27FC236}">
                <a16:creationId xmlns:a16="http://schemas.microsoft.com/office/drawing/2014/main" xmlns="" id="{49826ADB-660E-4B9A-BC76-8FACA835A230}"/>
              </a:ext>
            </a:extLst>
          </p:cNvPr>
          <p:cNvSpPr txBox="1"/>
          <p:nvPr/>
        </p:nvSpPr>
        <p:spPr>
          <a:xfrm>
            <a:off x="4329743"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2" name="文本框 21">
            <a:extLst>
              <a:ext uri="{FF2B5EF4-FFF2-40B4-BE49-F238E27FC236}">
                <a16:creationId xmlns:a16="http://schemas.microsoft.com/office/drawing/2014/main" xmlns="" id="{6BE3E2B0-5ACF-401E-869D-CCF76AED0DA2}"/>
              </a:ext>
            </a:extLst>
          </p:cNvPr>
          <p:cNvSpPr txBox="1"/>
          <p:nvPr/>
        </p:nvSpPr>
        <p:spPr>
          <a:xfrm>
            <a:off x="6837267"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3" name="文本框 22">
            <a:extLst>
              <a:ext uri="{FF2B5EF4-FFF2-40B4-BE49-F238E27FC236}">
                <a16:creationId xmlns:a16="http://schemas.microsoft.com/office/drawing/2014/main" xmlns="" id="{7E91F111-09B3-4DF5-91E4-52B85C6411D2}"/>
              </a:ext>
            </a:extLst>
          </p:cNvPr>
          <p:cNvSpPr txBox="1"/>
          <p:nvPr/>
        </p:nvSpPr>
        <p:spPr>
          <a:xfrm>
            <a:off x="9536923"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Tree>
    <p:extLst>
      <p:ext uri="{BB962C8B-B14F-4D97-AF65-F5344CB8AC3E}">
        <p14:creationId xmlns:p14="http://schemas.microsoft.com/office/powerpoint/2010/main" val="32513185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0-#ppt_h/2"/>
                                          </p:val>
                                        </p:tav>
                                        <p:tav tm="100000">
                                          <p:val>
                                            <p:strVal val="#ppt_y"/>
                                          </p:val>
                                        </p:tav>
                                      </p:tavLst>
                                    </p:anim>
                                  </p:childTnLst>
                                </p:cTn>
                              </p:par>
                            </p:childTnLst>
                          </p:cTn>
                        </p:par>
                        <p:par>
                          <p:cTn id="43" fill="hold">
                            <p:stCondLst>
                              <p:cond delay="1250"/>
                            </p:stCondLst>
                            <p:childTnLst>
                              <p:par>
                                <p:cTn id="44" presetID="50" presetClass="entr" presetSubtype="0" decel="100000" fill="hold" grpId="0" nodeType="afterEffect">
                                  <p:stCondLst>
                                    <p:cond delay="0"/>
                                  </p:stCondLst>
                                  <p:iterate type="lt">
                                    <p:tmPct val="5000"/>
                                  </p:iterate>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strVal val="#ppt_w+.3"/>
                                          </p:val>
                                        </p:tav>
                                        <p:tav tm="100000">
                                          <p:val>
                                            <p:strVal val="#ppt_w"/>
                                          </p:val>
                                        </p:tav>
                                      </p:tavLst>
                                    </p:anim>
                                    <p:anim calcmode="lin" valueType="num">
                                      <p:cBhvr>
                                        <p:cTn id="47" dur="500" fill="hold"/>
                                        <p:tgtEl>
                                          <p:spTgt spid="11"/>
                                        </p:tgtEl>
                                        <p:attrNameLst>
                                          <p:attrName>ppt_h</p:attrName>
                                        </p:attrNameLst>
                                      </p:cBhvr>
                                      <p:tavLst>
                                        <p:tav tm="0">
                                          <p:val>
                                            <p:strVal val="#ppt_h"/>
                                          </p:val>
                                        </p:tav>
                                        <p:tav tm="100000">
                                          <p:val>
                                            <p:strVal val="#ppt_h"/>
                                          </p:val>
                                        </p:tav>
                                      </p:tavLst>
                                    </p:anim>
                                    <p:animEffect transition="in" filter="fade">
                                      <p:cBhvr>
                                        <p:cTn id="48" dur="500"/>
                                        <p:tgtEl>
                                          <p:spTgt spid="11"/>
                                        </p:tgtEl>
                                      </p:cBhvr>
                                    </p:animEffect>
                                  </p:childTnLst>
                                </p:cTn>
                              </p:par>
                              <p:par>
                                <p:cTn id="49" presetID="50" presetClass="entr" presetSubtype="0" decel="100000" fill="hold" grpId="0" nodeType="withEffect">
                                  <p:stCondLst>
                                    <p:cond delay="0"/>
                                  </p:stCondLst>
                                  <p:iterate type="lt">
                                    <p:tmPct val="5000"/>
                                  </p:iterate>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strVal val="#ppt_w+.3"/>
                                          </p:val>
                                        </p:tav>
                                        <p:tav tm="100000">
                                          <p:val>
                                            <p:strVal val="#ppt_w"/>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animEffect transition="in" filter="fade">
                                      <p:cBhvr>
                                        <p:cTn id="53" dur="500"/>
                                        <p:tgtEl>
                                          <p:spTgt spid="12"/>
                                        </p:tgtEl>
                                      </p:cBhvr>
                                    </p:animEffect>
                                  </p:childTnLst>
                                </p:cTn>
                              </p:par>
                              <p:par>
                                <p:cTn id="54" presetID="50" presetClass="entr" presetSubtype="0" decel="100000" fill="hold" grpId="0" nodeType="withEffect">
                                  <p:stCondLst>
                                    <p:cond delay="0"/>
                                  </p:stCondLst>
                                  <p:iterate type="lt">
                                    <p:tmPct val="5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strVal val="#ppt_w+.3"/>
                                          </p:val>
                                        </p:tav>
                                        <p:tav tm="100000">
                                          <p:val>
                                            <p:strVal val="#ppt_w"/>
                                          </p:val>
                                        </p:tav>
                                      </p:tavLst>
                                    </p:anim>
                                    <p:anim calcmode="lin" valueType="num">
                                      <p:cBhvr>
                                        <p:cTn id="57" dur="500" fill="hold"/>
                                        <p:tgtEl>
                                          <p:spTgt spid="13"/>
                                        </p:tgtEl>
                                        <p:attrNameLst>
                                          <p:attrName>ppt_h</p:attrName>
                                        </p:attrNameLst>
                                      </p:cBhvr>
                                      <p:tavLst>
                                        <p:tav tm="0">
                                          <p:val>
                                            <p:strVal val="#ppt_h"/>
                                          </p:val>
                                        </p:tav>
                                        <p:tav tm="100000">
                                          <p:val>
                                            <p:strVal val="#ppt_h"/>
                                          </p:val>
                                        </p:tav>
                                      </p:tavLst>
                                    </p:anim>
                                    <p:animEffect transition="in" filter="fade">
                                      <p:cBhvr>
                                        <p:cTn id="58" dur="500"/>
                                        <p:tgtEl>
                                          <p:spTgt spid="13"/>
                                        </p:tgtEl>
                                      </p:cBhvr>
                                    </p:animEffect>
                                  </p:childTnLst>
                                </p:cTn>
                              </p:par>
                              <p:par>
                                <p:cTn id="59" presetID="50" presetClass="entr" presetSubtype="0" decel="100000" fill="hold" grpId="0" nodeType="withEffect">
                                  <p:stCondLst>
                                    <p:cond delay="0"/>
                                  </p:stCondLst>
                                  <p:iterate type="lt">
                                    <p:tmPct val="5000"/>
                                  </p:iterate>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strVal val="#ppt_w+.3"/>
                                          </p:val>
                                        </p:tav>
                                        <p:tav tm="100000">
                                          <p:val>
                                            <p:strVal val="#ppt_w"/>
                                          </p:val>
                                        </p:tav>
                                      </p:tavLst>
                                    </p:anim>
                                    <p:anim calcmode="lin" valueType="num">
                                      <p:cBhvr>
                                        <p:cTn id="62" dur="500" fill="hold"/>
                                        <p:tgtEl>
                                          <p:spTgt spid="14"/>
                                        </p:tgtEl>
                                        <p:attrNameLst>
                                          <p:attrName>ppt_h</p:attrName>
                                        </p:attrNameLst>
                                      </p:cBhvr>
                                      <p:tavLst>
                                        <p:tav tm="0">
                                          <p:val>
                                            <p:strVal val="#ppt_h"/>
                                          </p:val>
                                        </p:tav>
                                        <p:tav tm="100000">
                                          <p:val>
                                            <p:strVal val="#ppt_h"/>
                                          </p:val>
                                        </p:tav>
                                      </p:tavLst>
                                    </p:anim>
                                    <p:animEffect transition="in" filter="fade">
                                      <p:cBhvr>
                                        <p:cTn id="63" dur="500"/>
                                        <p:tgtEl>
                                          <p:spTgt spid="14"/>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1000" fill="hold"/>
                                        <p:tgtEl>
                                          <p:spTgt spid="1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572D6CE-E8DA-4940-B8E7-4F9839F7F94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0" name="矩形 9">
            <a:extLst>
              <a:ext uri="{FF2B5EF4-FFF2-40B4-BE49-F238E27FC236}">
                <a16:creationId xmlns:a16="http://schemas.microsoft.com/office/drawing/2014/main" xmlns="" id="{92BE5D7F-143D-4927-AA04-445F51D48A93}"/>
              </a:ext>
            </a:extLst>
          </p:cNvPr>
          <p:cNvSpPr/>
          <p:nvPr/>
        </p:nvSpPr>
        <p:spPr>
          <a:xfrm>
            <a:off x="4799858" y="1094773"/>
            <a:ext cx="2604242" cy="15239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7DD8D4"/>
                </a:solidFill>
                <a:latin typeface="微软雅黑" panose="020B0503020204020204" pitchFamily="34" charset="-122"/>
                <a:ea typeface="微软雅黑" panose="020B0503020204020204" pitchFamily="34" charset="-122"/>
              </a:rPr>
              <a:t>第四章</a:t>
            </a:r>
          </a:p>
        </p:txBody>
      </p:sp>
      <p:grpSp>
        <p:nvGrpSpPr>
          <p:cNvPr id="11" name="组合 10">
            <a:extLst>
              <a:ext uri="{FF2B5EF4-FFF2-40B4-BE49-F238E27FC236}">
                <a16:creationId xmlns:a16="http://schemas.microsoft.com/office/drawing/2014/main" xmlns="" id="{61111E38-042B-443A-8090-7F26B84E2279}"/>
              </a:ext>
            </a:extLst>
          </p:cNvPr>
          <p:cNvGrpSpPr/>
          <p:nvPr/>
        </p:nvGrpSpPr>
        <p:grpSpPr>
          <a:xfrm>
            <a:off x="4196972" y="2763035"/>
            <a:ext cx="4058028" cy="1337535"/>
            <a:chOff x="4749149" y="2724828"/>
            <a:chExt cx="4058028" cy="1337535"/>
          </a:xfrm>
        </p:grpSpPr>
        <p:sp>
          <p:nvSpPr>
            <p:cNvPr id="12" name="矩形 11">
              <a:extLst>
                <a:ext uri="{FF2B5EF4-FFF2-40B4-BE49-F238E27FC236}">
                  <a16:creationId xmlns:a16="http://schemas.microsoft.com/office/drawing/2014/main" xmlns="" id="{2095E868-B322-46D8-A681-953B6DDF2627}"/>
                </a:ext>
              </a:extLst>
            </p:cNvPr>
            <p:cNvSpPr/>
            <p:nvPr/>
          </p:nvSpPr>
          <p:spPr>
            <a:xfrm>
              <a:off x="4749149" y="2724828"/>
              <a:ext cx="3954929" cy="738664"/>
            </a:xfrm>
            <a:prstGeom prst="rect">
              <a:avLst/>
            </a:prstGeom>
          </p:spPr>
          <p:txBody>
            <a:bodyPr wrap="none">
              <a:spAutoFit/>
            </a:bodyPr>
            <a:lstStyle/>
            <a:p>
              <a:r>
                <a:rPr kumimoji="1" lang="zh-CN" altLang="en-US" sz="4200" b="1" dirty="0">
                  <a:solidFill>
                    <a:schemeClr val="accent1"/>
                  </a:solidFill>
                  <a:latin typeface="微软雅黑" pitchFamily="34" charset="-122"/>
                  <a:ea typeface="微软雅黑" pitchFamily="34" charset="-122"/>
                </a:rPr>
                <a:t>下季度工作计划</a:t>
              </a:r>
            </a:p>
          </p:txBody>
        </p:sp>
        <p:sp>
          <p:nvSpPr>
            <p:cNvPr id="13" name="矩形 12">
              <a:extLst>
                <a:ext uri="{FF2B5EF4-FFF2-40B4-BE49-F238E27FC236}">
                  <a16:creationId xmlns:a16="http://schemas.microsoft.com/office/drawing/2014/main" xmlns="" id="{35769295-DEA4-448B-8826-EE7A3BBBAD78}"/>
                </a:ext>
              </a:extLst>
            </p:cNvPr>
            <p:cNvSpPr/>
            <p:nvPr/>
          </p:nvSpPr>
          <p:spPr>
            <a:xfrm>
              <a:off x="4840412" y="3489899"/>
              <a:ext cx="3966765" cy="572464"/>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a:t>
              </a:r>
              <a:endParaRPr lang="en-US" altLang="zh-CN" sz="1200" dirty="0">
                <a:solidFill>
                  <a:schemeClr val="bg1">
                    <a:lumMod val="65000"/>
                  </a:schemeClr>
                </a:solidFill>
                <a:latin typeface="微软雅黑" pitchFamily="34" charset="-122"/>
                <a:ea typeface="微软雅黑" pitchFamily="34" charset="-122"/>
              </a:endParaRPr>
            </a:p>
          </p:txBody>
        </p:sp>
      </p:grpSp>
      <p:sp>
        <p:nvSpPr>
          <p:cNvPr id="14" name="任意多边形: 形状 13">
            <a:extLst>
              <a:ext uri="{FF2B5EF4-FFF2-40B4-BE49-F238E27FC236}">
                <a16:creationId xmlns:a16="http://schemas.microsoft.com/office/drawing/2014/main" xmlns="" id="{233172DA-1125-42FC-863C-F74BF1FCE688}"/>
              </a:ext>
            </a:extLst>
          </p:cNvPr>
          <p:cNvSpPr/>
          <p:nvPr/>
        </p:nvSpPr>
        <p:spPr>
          <a:xfrm rot="21540000" flipV="1">
            <a:off x="4198930" y="2210186"/>
            <a:ext cx="3806098" cy="25750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654B"/>
              </a:solidFill>
            </a:endParaRPr>
          </a:p>
        </p:txBody>
      </p:sp>
    </p:spTree>
    <p:extLst>
      <p:ext uri="{BB962C8B-B14F-4D97-AF65-F5344CB8AC3E}">
        <p14:creationId xmlns:p14="http://schemas.microsoft.com/office/powerpoint/2010/main" val="22385736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6BDF858D-A3CB-4D3D-B4F1-BA33037F6E2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5" name="MH_Others_1">
            <a:extLst>
              <a:ext uri="{FF2B5EF4-FFF2-40B4-BE49-F238E27FC236}">
                <a16:creationId xmlns:a16="http://schemas.microsoft.com/office/drawing/2014/main" xmlns="" id="{B4D3842D-7CCA-486E-9C4D-24121C4B4BFE}"/>
              </a:ext>
            </a:extLst>
          </p:cNvPr>
          <p:cNvSpPr txBox="1"/>
          <p:nvPr>
            <p:custDataLst>
              <p:tags r:id="rId1"/>
            </p:custDataLst>
          </p:nvPr>
        </p:nvSpPr>
        <p:spPr>
          <a:xfrm>
            <a:off x="2471523" y="1921973"/>
            <a:ext cx="1231106" cy="2097087"/>
          </a:xfrm>
          <a:prstGeom prst="rect">
            <a:avLst/>
          </a:prstGeom>
          <a:noFill/>
        </p:spPr>
        <p:txBody>
          <a:bodyPr vert="eaVert" lIns="0" tIns="0" rIns="0" bIns="0" anchor="ctr">
            <a:spAutoFit/>
          </a:bodyPr>
          <a:lstStyle/>
          <a:p>
            <a:pPr algn="ctr" eaLnBrk="1" hangingPunct="1">
              <a:defRPr/>
            </a:pPr>
            <a:r>
              <a:rPr lang="zh-CN" altLang="en-US" sz="8000" b="1" noProof="1">
                <a:solidFill>
                  <a:srgbClr val="7DD8D4"/>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26" name="MH_Others_2">
            <a:extLst>
              <a:ext uri="{FF2B5EF4-FFF2-40B4-BE49-F238E27FC236}">
                <a16:creationId xmlns:a16="http://schemas.microsoft.com/office/drawing/2014/main" xmlns="" id="{A4F08AEE-CCF4-4FD4-A94B-05C55D454EBC}"/>
              </a:ext>
            </a:extLst>
          </p:cNvPr>
          <p:cNvSpPr txBox="1"/>
          <p:nvPr>
            <p:custDataLst>
              <p:tags r:id="rId2"/>
            </p:custDataLst>
          </p:nvPr>
        </p:nvSpPr>
        <p:spPr>
          <a:xfrm rot="5400000">
            <a:off x="2740801" y="2754616"/>
            <a:ext cx="2151063" cy="431800"/>
          </a:xfrm>
          <a:prstGeom prst="rect">
            <a:avLst/>
          </a:prstGeom>
          <a:noFill/>
        </p:spPr>
        <p:txBody>
          <a:bodyPr lIns="0" tIns="0" rIns="0" bIns="0">
            <a:spAutoFit/>
          </a:bodyPr>
          <a:lstStyle/>
          <a:p>
            <a:pPr algn="ctr" eaLnBrk="1" hangingPunct="1">
              <a:defRPr/>
            </a:pPr>
            <a:r>
              <a:rPr lang="en-US" altLang="zh-CN" sz="2800" b="1" noProof="1">
                <a:solidFill>
                  <a:srgbClr val="7DD8D4"/>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noProof="1">
              <a:solidFill>
                <a:srgbClr val="7DD8D4"/>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46">
            <a:extLst>
              <a:ext uri="{FF2B5EF4-FFF2-40B4-BE49-F238E27FC236}">
                <a16:creationId xmlns:a16="http://schemas.microsoft.com/office/drawing/2014/main" xmlns="" id="{4A333283-5D86-4B2E-AA2B-D283C6BB627D}"/>
              </a:ext>
            </a:extLst>
          </p:cNvPr>
          <p:cNvSpPr txBox="1"/>
          <p:nvPr/>
        </p:nvSpPr>
        <p:spPr>
          <a:xfrm>
            <a:off x="5771354" y="1305820"/>
            <a:ext cx="5032690" cy="461665"/>
          </a:xfrm>
          <a:prstGeom prst="rect">
            <a:avLst/>
          </a:prstGeom>
          <a:noFill/>
        </p:spPr>
        <p:txBody>
          <a:bodyPr wrap="square" rtlCol="0">
            <a:spAutoFit/>
          </a:bodyPr>
          <a:lstStyle/>
          <a:p>
            <a:r>
              <a:rPr lang="zh-CN" altLang="en-US" sz="2400" b="1" dirty="0">
                <a:solidFill>
                  <a:srgbClr val="7DD8D4"/>
                </a:solidFill>
                <a:latin typeface="微软雅黑" pitchFamily="34" charset="-122"/>
                <a:ea typeface="微软雅黑" pitchFamily="34" charset="-122"/>
              </a:rPr>
              <a:t>季度工作概述：</a:t>
            </a:r>
            <a:r>
              <a:rPr lang="zh-CN" altLang="en-US" dirty="0">
                <a:solidFill>
                  <a:srgbClr val="7DD8D4"/>
                </a:solidFill>
                <a:latin typeface="微软雅黑" pitchFamily="34" charset="-122"/>
                <a:ea typeface="微软雅黑" pitchFamily="34" charset="-122"/>
              </a:rPr>
              <a:t>此处添加说明文字</a:t>
            </a:r>
          </a:p>
        </p:txBody>
      </p:sp>
      <p:sp>
        <p:nvSpPr>
          <p:cNvPr id="28" name="TextBox 47">
            <a:extLst>
              <a:ext uri="{FF2B5EF4-FFF2-40B4-BE49-F238E27FC236}">
                <a16:creationId xmlns:a16="http://schemas.microsoft.com/office/drawing/2014/main" xmlns="" id="{C9D76866-8555-46CA-A3D7-EE5B2195F7CB}"/>
              </a:ext>
            </a:extLst>
          </p:cNvPr>
          <p:cNvSpPr txBox="1"/>
          <p:nvPr/>
        </p:nvSpPr>
        <p:spPr>
          <a:xfrm>
            <a:off x="5752304" y="2227464"/>
            <a:ext cx="5032690" cy="461665"/>
          </a:xfrm>
          <a:prstGeom prst="rect">
            <a:avLst/>
          </a:prstGeom>
          <a:noFill/>
        </p:spPr>
        <p:txBody>
          <a:bodyPr wrap="square" rtlCol="0">
            <a:spAutoFit/>
          </a:bodyPr>
          <a:lstStyle/>
          <a:p>
            <a:pPr lvl="0"/>
            <a:r>
              <a:rPr lang="zh-CN" altLang="en-US" sz="2400" b="1" dirty="0">
                <a:solidFill>
                  <a:schemeClr val="accent1"/>
                </a:solidFill>
                <a:latin typeface="微软雅黑" pitchFamily="34" charset="-122"/>
                <a:ea typeface="微软雅黑" pitchFamily="34" charset="-122"/>
              </a:rPr>
              <a:t>工作完成情况：</a:t>
            </a:r>
            <a:r>
              <a:rPr lang="zh-CN" altLang="en-US" dirty="0">
                <a:solidFill>
                  <a:schemeClr val="accent1"/>
                </a:solidFill>
                <a:latin typeface="微软雅黑" pitchFamily="34" charset="-122"/>
                <a:ea typeface="微软雅黑" pitchFamily="34" charset="-122"/>
              </a:rPr>
              <a:t>此处添加说明文字</a:t>
            </a:r>
          </a:p>
        </p:txBody>
      </p:sp>
      <p:sp>
        <p:nvSpPr>
          <p:cNvPr id="29" name="TextBox 48">
            <a:extLst>
              <a:ext uri="{FF2B5EF4-FFF2-40B4-BE49-F238E27FC236}">
                <a16:creationId xmlns:a16="http://schemas.microsoft.com/office/drawing/2014/main" xmlns="" id="{436BDFF5-5EB7-4AC9-A959-0637DC160FC5}"/>
              </a:ext>
            </a:extLst>
          </p:cNvPr>
          <p:cNvSpPr txBox="1"/>
          <p:nvPr/>
        </p:nvSpPr>
        <p:spPr>
          <a:xfrm>
            <a:off x="5783314" y="3155505"/>
            <a:ext cx="5032690" cy="461665"/>
          </a:xfrm>
          <a:prstGeom prst="rect">
            <a:avLst/>
          </a:prstGeom>
          <a:noFill/>
        </p:spPr>
        <p:txBody>
          <a:bodyPr wrap="square" rtlCol="0">
            <a:spAutoFit/>
          </a:bodyPr>
          <a:lstStyle/>
          <a:p>
            <a:pPr lvl="0"/>
            <a:r>
              <a:rPr lang="zh-CN" altLang="en-US" sz="2400" b="1" dirty="0">
                <a:solidFill>
                  <a:srgbClr val="7DD8D4"/>
                </a:solidFill>
                <a:latin typeface="微软雅黑" pitchFamily="34" charset="-122"/>
                <a:ea typeface="微软雅黑" pitchFamily="34" charset="-122"/>
              </a:rPr>
              <a:t>成功项目展示：</a:t>
            </a:r>
            <a:r>
              <a:rPr lang="zh-CN" altLang="en-US" dirty="0">
                <a:solidFill>
                  <a:srgbClr val="7DD8D4"/>
                </a:solidFill>
                <a:latin typeface="微软雅黑" pitchFamily="34" charset="-122"/>
                <a:ea typeface="微软雅黑" pitchFamily="34" charset="-122"/>
              </a:rPr>
              <a:t>此处添加说明文字</a:t>
            </a:r>
          </a:p>
        </p:txBody>
      </p:sp>
      <p:sp>
        <p:nvSpPr>
          <p:cNvPr id="30" name="TextBox 49">
            <a:extLst>
              <a:ext uri="{FF2B5EF4-FFF2-40B4-BE49-F238E27FC236}">
                <a16:creationId xmlns:a16="http://schemas.microsoft.com/office/drawing/2014/main" xmlns="" id="{FAD33C2B-8E40-449A-86C1-FFE273CF0E6C}"/>
              </a:ext>
            </a:extLst>
          </p:cNvPr>
          <p:cNvSpPr txBox="1"/>
          <p:nvPr/>
        </p:nvSpPr>
        <p:spPr>
          <a:xfrm>
            <a:off x="5783314" y="4064449"/>
            <a:ext cx="5032690" cy="461665"/>
          </a:xfrm>
          <a:prstGeom prst="rect">
            <a:avLst/>
          </a:prstGeom>
          <a:noFill/>
        </p:spPr>
        <p:txBody>
          <a:bodyPr wrap="square" rtlCol="0">
            <a:spAutoFit/>
          </a:bodyPr>
          <a:lstStyle/>
          <a:p>
            <a:pPr lvl="0"/>
            <a:r>
              <a:rPr lang="zh-CN" altLang="en-US" sz="2400" b="1" dirty="0">
                <a:solidFill>
                  <a:schemeClr val="accent1"/>
                </a:solidFill>
                <a:latin typeface="微软雅黑" pitchFamily="34" charset="-122"/>
                <a:ea typeface="微软雅黑" pitchFamily="34" charset="-122"/>
              </a:rPr>
              <a:t>下季度工作计划：</a:t>
            </a:r>
            <a:r>
              <a:rPr lang="zh-CN" altLang="en-US" dirty="0">
                <a:solidFill>
                  <a:schemeClr val="accent1"/>
                </a:solidFill>
                <a:latin typeface="微软雅黑" pitchFamily="34" charset="-122"/>
                <a:ea typeface="微软雅黑" pitchFamily="34" charset="-122"/>
              </a:rPr>
              <a:t>此处添加说明文字</a:t>
            </a:r>
          </a:p>
        </p:txBody>
      </p:sp>
      <p:grpSp>
        <p:nvGrpSpPr>
          <p:cNvPr id="31" name="组合 30">
            <a:extLst>
              <a:ext uri="{FF2B5EF4-FFF2-40B4-BE49-F238E27FC236}">
                <a16:creationId xmlns:a16="http://schemas.microsoft.com/office/drawing/2014/main" xmlns="" id="{4F2C6B94-7FCE-483C-BADB-DF1CA964D4FC}"/>
              </a:ext>
            </a:extLst>
          </p:cNvPr>
          <p:cNvGrpSpPr/>
          <p:nvPr/>
        </p:nvGrpSpPr>
        <p:grpSpPr>
          <a:xfrm>
            <a:off x="5011448" y="1236378"/>
            <a:ext cx="624684" cy="600549"/>
            <a:chOff x="2215144" y="982844"/>
            <a:chExt cx="1120898" cy="842780"/>
          </a:xfrm>
          <a:solidFill>
            <a:srgbClr val="7DD8D4"/>
          </a:solidFill>
        </p:grpSpPr>
        <p:sp>
          <p:nvSpPr>
            <p:cNvPr id="32" name="平行四边形 31">
              <a:extLst>
                <a:ext uri="{FF2B5EF4-FFF2-40B4-BE49-F238E27FC236}">
                  <a16:creationId xmlns:a16="http://schemas.microsoft.com/office/drawing/2014/main" xmlns="" id="{3A0573D4-498E-49F4-9DB8-9687649B4768}"/>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3" name="文本框 9">
              <a:extLst>
                <a:ext uri="{FF2B5EF4-FFF2-40B4-BE49-F238E27FC236}">
                  <a16:creationId xmlns:a16="http://schemas.microsoft.com/office/drawing/2014/main" xmlns="" id="{04505C46-9951-4D58-A469-A9689E9EFA6E}"/>
                </a:ext>
              </a:extLst>
            </p:cNvPr>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34" name="组合 33">
            <a:extLst>
              <a:ext uri="{FF2B5EF4-FFF2-40B4-BE49-F238E27FC236}">
                <a16:creationId xmlns:a16="http://schemas.microsoft.com/office/drawing/2014/main" xmlns="" id="{C44F1424-D8D6-49E5-B0B9-D19314727F52}"/>
              </a:ext>
            </a:extLst>
          </p:cNvPr>
          <p:cNvGrpSpPr/>
          <p:nvPr/>
        </p:nvGrpSpPr>
        <p:grpSpPr>
          <a:xfrm>
            <a:off x="5011448" y="3086063"/>
            <a:ext cx="624684" cy="600549"/>
            <a:chOff x="2215144" y="982844"/>
            <a:chExt cx="1120898" cy="842780"/>
          </a:xfrm>
          <a:solidFill>
            <a:srgbClr val="7DD8D4"/>
          </a:solidFill>
        </p:grpSpPr>
        <p:sp>
          <p:nvSpPr>
            <p:cNvPr id="35" name="平行四边形 34">
              <a:extLst>
                <a:ext uri="{FF2B5EF4-FFF2-40B4-BE49-F238E27FC236}">
                  <a16:creationId xmlns:a16="http://schemas.microsoft.com/office/drawing/2014/main" xmlns="" id="{A8A84622-5F16-47D1-96DA-830492B8F22A}"/>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6" name="文本框 9">
              <a:extLst>
                <a:ext uri="{FF2B5EF4-FFF2-40B4-BE49-F238E27FC236}">
                  <a16:creationId xmlns:a16="http://schemas.microsoft.com/office/drawing/2014/main" xmlns="" id="{692DB206-F2C7-4259-857A-912AF72B4053}"/>
                </a:ext>
              </a:extLst>
            </p:cNvPr>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37" name="组合 36">
            <a:extLst>
              <a:ext uri="{FF2B5EF4-FFF2-40B4-BE49-F238E27FC236}">
                <a16:creationId xmlns:a16="http://schemas.microsoft.com/office/drawing/2014/main" xmlns="" id="{76E2D43C-094B-4A59-B218-19D430EA8962}"/>
              </a:ext>
            </a:extLst>
          </p:cNvPr>
          <p:cNvGrpSpPr/>
          <p:nvPr/>
        </p:nvGrpSpPr>
        <p:grpSpPr>
          <a:xfrm>
            <a:off x="5011448" y="2158022"/>
            <a:ext cx="624684" cy="600549"/>
            <a:chOff x="2215144" y="982844"/>
            <a:chExt cx="1120898" cy="842780"/>
          </a:xfrm>
          <a:solidFill>
            <a:schemeClr val="accent1"/>
          </a:solidFill>
        </p:grpSpPr>
        <p:sp>
          <p:nvSpPr>
            <p:cNvPr id="38" name="平行四边形 37">
              <a:extLst>
                <a:ext uri="{FF2B5EF4-FFF2-40B4-BE49-F238E27FC236}">
                  <a16:creationId xmlns:a16="http://schemas.microsoft.com/office/drawing/2014/main" xmlns="" id="{84B48B58-DDC9-4940-9546-7E439CACACD9}"/>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9" name="文本框 9">
              <a:extLst>
                <a:ext uri="{FF2B5EF4-FFF2-40B4-BE49-F238E27FC236}">
                  <a16:creationId xmlns:a16="http://schemas.microsoft.com/office/drawing/2014/main" xmlns="" id="{C6AE7BF6-BA9F-4937-8170-F8E65ED55D97}"/>
                </a:ext>
              </a:extLst>
            </p:cNvPr>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40" name="组合 39">
            <a:extLst>
              <a:ext uri="{FF2B5EF4-FFF2-40B4-BE49-F238E27FC236}">
                <a16:creationId xmlns:a16="http://schemas.microsoft.com/office/drawing/2014/main" xmlns="" id="{1EB78431-6691-4BD3-BC47-814E731E3F60}"/>
              </a:ext>
            </a:extLst>
          </p:cNvPr>
          <p:cNvGrpSpPr/>
          <p:nvPr/>
        </p:nvGrpSpPr>
        <p:grpSpPr>
          <a:xfrm>
            <a:off x="5011448" y="3995007"/>
            <a:ext cx="624684" cy="600549"/>
            <a:chOff x="2215144" y="982844"/>
            <a:chExt cx="1120898" cy="842780"/>
          </a:xfrm>
          <a:solidFill>
            <a:schemeClr val="accent1"/>
          </a:solidFill>
        </p:grpSpPr>
        <p:sp>
          <p:nvSpPr>
            <p:cNvPr id="41" name="平行四边形 40">
              <a:extLst>
                <a:ext uri="{FF2B5EF4-FFF2-40B4-BE49-F238E27FC236}">
                  <a16:creationId xmlns:a16="http://schemas.microsoft.com/office/drawing/2014/main" xmlns="" id="{C041FB12-4861-41A6-842C-B4F1F3EBDF01}"/>
                </a:ext>
              </a:extLst>
            </p:cNvPr>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42" name="文本框 9">
              <a:extLst>
                <a:ext uri="{FF2B5EF4-FFF2-40B4-BE49-F238E27FC236}">
                  <a16:creationId xmlns:a16="http://schemas.microsoft.com/office/drawing/2014/main" xmlns="" id="{24136929-CCDA-46CD-9567-53C7BE803FCA}"/>
                </a:ext>
              </a:extLst>
            </p:cNvPr>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5"/>
                                        </p:tgtEl>
                                        <p:attrNameLst>
                                          <p:attrName>style.visibility</p:attrName>
                                        </p:attrNameLst>
                                      </p:cBhvr>
                                      <p:to>
                                        <p:strVal val="visible"/>
                                      </p:to>
                                    </p:set>
                                    <p:anim by="(-#ppt_w*2)" calcmode="lin" valueType="num">
                                      <p:cBhvr rctx="PPT">
                                        <p:cTn id="11" dur="500" autoRev="1" fill="hold">
                                          <p:stCondLst>
                                            <p:cond delay="0"/>
                                          </p:stCondLst>
                                        </p:cTn>
                                        <p:tgtEl>
                                          <p:spTgt spid="25"/>
                                        </p:tgtEl>
                                        <p:attrNameLst>
                                          <p:attrName>ppt_w</p:attrName>
                                        </p:attrNameLst>
                                      </p:cBhvr>
                                    </p:anim>
                                    <p:anim by="(#ppt_w*0.50)" calcmode="lin" valueType="num">
                                      <p:cBhvr>
                                        <p:cTn id="12" dur="500" decel="50000" autoRev="1" fill="hold">
                                          <p:stCondLst>
                                            <p:cond delay="0"/>
                                          </p:stCondLst>
                                        </p:cTn>
                                        <p:tgtEl>
                                          <p:spTgt spid="25"/>
                                        </p:tgtEl>
                                        <p:attrNameLst>
                                          <p:attrName>ppt_x</p:attrName>
                                        </p:attrNameLst>
                                      </p:cBhvr>
                                    </p:anim>
                                    <p:anim from="(-#ppt_h/2)" to="(#ppt_y)" calcmode="lin" valueType="num">
                                      <p:cBhvr>
                                        <p:cTn id="13" dur="1000" fill="hold">
                                          <p:stCondLst>
                                            <p:cond delay="0"/>
                                          </p:stCondLst>
                                        </p:cTn>
                                        <p:tgtEl>
                                          <p:spTgt spid="25"/>
                                        </p:tgtEl>
                                        <p:attrNameLst>
                                          <p:attrName>ppt_y</p:attrName>
                                        </p:attrNameLst>
                                      </p:cBhvr>
                                    </p:anim>
                                    <p:animRot by="21600000">
                                      <p:cBhvr>
                                        <p:cTn id="14" dur="1000" fill="hold">
                                          <p:stCondLst>
                                            <p:cond delay="0"/>
                                          </p:stCondLst>
                                        </p:cTn>
                                        <p:tgtEl>
                                          <p:spTgt spid="25"/>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26"/>
                                        </p:tgtEl>
                                        <p:attrNameLst>
                                          <p:attrName>style.visibility</p:attrName>
                                        </p:attrNameLst>
                                      </p:cBhvr>
                                      <p:to>
                                        <p:strVal val="visible"/>
                                      </p:to>
                                    </p:set>
                                    <p:anim by="(-#ppt_w*2)" calcmode="lin" valueType="num">
                                      <p:cBhvr rctx="PPT">
                                        <p:cTn id="17" dur="500" autoRev="1" fill="hold">
                                          <p:stCondLst>
                                            <p:cond delay="0"/>
                                          </p:stCondLst>
                                        </p:cTn>
                                        <p:tgtEl>
                                          <p:spTgt spid="26"/>
                                        </p:tgtEl>
                                        <p:attrNameLst>
                                          <p:attrName>ppt_w</p:attrName>
                                        </p:attrNameLst>
                                      </p:cBhvr>
                                    </p:anim>
                                    <p:anim by="(#ppt_w*0.50)" calcmode="lin" valueType="num">
                                      <p:cBhvr>
                                        <p:cTn id="18" dur="500" decel="50000" autoRev="1" fill="hold">
                                          <p:stCondLst>
                                            <p:cond delay="0"/>
                                          </p:stCondLst>
                                        </p:cTn>
                                        <p:tgtEl>
                                          <p:spTgt spid="26"/>
                                        </p:tgtEl>
                                        <p:attrNameLst>
                                          <p:attrName>ppt_x</p:attrName>
                                        </p:attrNameLst>
                                      </p:cBhvr>
                                    </p:anim>
                                    <p:anim from="(-#ppt_h/2)" to="(#ppt_y)" calcmode="lin" valueType="num">
                                      <p:cBhvr>
                                        <p:cTn id="19" dur="1000" fill="hold">
                                          <p:stCondLst>
                                            <p:cond delay="0"/>
                                          </p:stCondLst>
                                        </p:cTn>
                                        <p:tgtEl>
                                          <p:spTgt spid="26"/>
                                        </p:tgtEl>
                                        <p:attrNameLst>
                                          <p:attrName>ppt_y</p:attrName>
                                        </p:attrNameLst>
                                      </p:cBhvr>
                                    </p:anim>
                                    <p:animRot by="21600000">
                                      <p:cBhvr>
                                        <p:cTn id="20" dur="1000" fill="hold">
                                          <p:stCondLst>
                                            <p:cond delay="0"/>
                                          </p:stCondLst>
                                        </p:cTn>
                                        <p:tgtEl>
                                          <p:spTgt spid="26"/>
                                        </p:tgtEl>
                                        <p:attrNameLst>
                                          <p:attrName>r</p:attrName>
                                        </p:attrNameLst>
                                      </p:cBhvr>
                                    </p:animRot>
                                  </p:childTnLst>
                                </p:cTn>
                              </p:par>
                            </p:childTnLst>
                          </p:cTn>
                        </p:par>
                        <p:par>
                          <p:cTn id="21" fill="hold">
                            <p:stCondLst>
                              <p:cond delay="2450"/>
                            </p:stCondLst>
                            <p:childTnLst>
                              <p:par>
                                <p:cTn id="22" presetID="2" presetClass="entr" presetSubtype="8" fill="hold" nodeType="afterEffect">
                                  <p:stCondLst>
                                    <p:cond delay="7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75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0-#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75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75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0-#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25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childTnLst>
                                </p:cTn>
                              </p:par>
                              <p:par>
                                <p:cTn id="44" presetID="26" presetClass="emph" presetSubtype="0" fill="hold" grpId="1" nodeType="withEffect">
                                  <p:stCondLst>
                                    <p:cond delay="1250"/>
                                  </p:stCondLst>
                                  <p:childTnLst>
                                    <p:animEffect transition="out" filter="fade">
                                      <p:cBhvr>
                                        <p:cTn id="45" dur="750" tmFilter="0, 0; .2, .5; .8, .5; 1, 0"/>
                                        <p:tgtEl>
                                          <p:spTgt spid="27"/>
                                        </p:tgtEl>
                                      </p:cBhvr>
                                    </p:animEffect>
                                    <p:animScale>
                                      <p:cBhvr>
                                        <p:cTn id="46" dur="375" autoRev="1" fill="hold"/>
                                        <p:tgtEl>
                                          <p:spTgt spid="27"/>
                                        </p:tgtEl>
                                      </p:cBhvr>
                                      <p:by x="105000" y="105000"/>
                                    </p:animScale>
                                  </p:childTnLst>
                                </p:cTn>
                              </p:par>
                              <p:par>
                                <p:cTn id="47" presetID="26" presetClass="emph" presetSubtype="0" fill="hold" grpId="1" nodeType="withEffect">
                                  <p:stCondLst>
                                    <p:cond delay="1250"/>
                                  </p:stCondLst>
                                  <p:childTnLst>
                                    <p:animEffect transition="out" filter="fade">
                                      <p:cBhvr>
                                        <p:cTn id="48" dur="750" tmFilter="0, 0; .2, .5; .8, .5; 1, 0"/>
                                        <p:tgtEl>
                                          <p:spTgt spid="28"/>
                                        </p:tgtEl>
                                      </p:cBhvr>
                                    </p:animEffect>
                                    <p:animScale>
                                      <p:cBhvr>
                                        <p:cTn id="49" dur="375" autoRev="1" fill="hold"/>
                                        <p:tgtEl>
                                          <p:spTgt spid="28"/>
                                        </p:tgtEl>
                                      </p:cBhvr>
                                      <p:by x="105000" y="105000"/>
                                    </p:animScale>
                                  </p:childTnLst>
                                </p:cTn>
                              </p:par>
                              <p:par>
                                <p:cTn id="50" presetID="10" presetClass="entr" presetSubtype="0" fill="hold" grpId="0" nodeType="withEffect">
                                  <p:stCondLst>
                                    <p:cond delay="1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childTnLst>
                                </p:cTn>
                              </p:par>
                              <p:par>
                                <p:cTn id="53" presetID="10" presetClass="entr" presetSubtype="0" fill="hold" grpId="0" nodeType="withEffect">
                                  <p:stCondLst>
                                    <p:cond delay="125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childTnLst>
                                </p:cTn>
                              </p:par>
                              <p:par>
                                <p:cTn id="56" presetID="26" presetClass="emph" presetSubtype="0" fill="hold" grpId="1" nodeType="withEffect">
                                  <p:stCondLst>
                                    <p:cond delay="1250"/>
                                  </p:stCondLst>
                                  <p:childTnLst>
                                    <p:animEffect transition="out" filter="fade">
                                      <p:cBhvr>
                                        <p:cTn id="57" dur="750" tmFilter="0, 0; .2, .5; .8, .5; 1, 0"/>
                                        <p:tgtEl>
                                          <p:spTgt spid="29"/>
                                        </p:tgtEl>
                                      </p:cBhvr>
                                    </p:animEffect>
                                    <p:animScale>
                                      <p:cBhvr>
                                        <p:cTn id="58" dur="375" autoRev="1" fill="hold"/>
                                        <p:tgtEl>
                                          <p:spTgt spid="29"/>
                                        </p:tgtEl>
                                      </p:cBhvr>
                                      <p:by x="105000" y="105000"/>
                                    </p:animScale>
                                  </p:childTnLst>
                                </p:cTn>
                              </p:par>
                              <p:par>
                                <p:cTn id="59" presetID="26" presetClass="emph" presetSubtype="0" fill="hold" grpId="1" nodeType="withEffect">
                                  <p:stCondLst>
                                    <p:cond delay="1250"/>
                                  </p:stCondLst>
                                  <p:childTnLst>
                                    <p:animEffect transition="out" filter="fade">
                                      <p:cBhvr>
                                        <p:cTn id="60" dur="750" tmFilter="0, 0; .2, .5; .8, .5; 1, 0"/>
                                        <p:tgtEl>
                                          <p:spTgt spid="30"/>
                                        </p:tgtEl>
                                      </p:cBhvr>
                                    </p:animEffect>
                                    <p:animScale>
                                      <p:cBhvr>
                                        <p:cTn id="61" dur="375"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7" grpId="1"/>
      <p:bldP spid="28" grpId="0"/>
      <p:bldP spid="28" grpId="1"/>
      <p:bldP spid="29" grpId="0"/>
      <p:bldP spid="29" grpId="1"/>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97828"/>
            <a:ext cx="12190413" cy="954722"/>
            <a:chOff x="0" y="264478"/>
            <a:chExt cx="12190413" cy="954722"/>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64478"/>
              <a:ext cx="3255323" cy="724443"/>
              <a:chOff x="4973577" y="1116254"/>
              <a:chExt cx="2311400" cy="724443"/>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16254"/>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800" b="1" dirty="0">
                    <a:solidFill>
                      <a:srgbClr val="7DD8D4"/>
                    </a:solidFill>
                    <a:latin typeface="微软雅黑" panose="020B0503020204020204" pitchFamily="34" charset="-122"/>
                    <a:ea typeface="微软雅黑" panose="020B0503020204020204" pitchFamily="34" charset="-122"/>
                  </a:rPr>
                  <a:t>下季度工作计划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aphicFrame>
        <p:nvGraphicFramePr>
          <p:cNvPr id="7" name="Chart 7">
            <a:extLst>
              <a:ext uri="{FF2B5EF4-FFF2-40B4-BE49-F238E27FC236}">
                <a16:creationId xmlns:a16="http://schemas.microsoft.com/office/drawing/2014/main" xmlns="" id="{1354D89B-2253-45A6-B016-4A37868C5FB0}"/>
              </a:ext>
            </a:extLst>
          </p:cNvPr>
          <p:cNvGraphicFramePr/>
          <p:nvPr>
            <p:extLst>
              <p:ext uri="{D42A27DB-BD31-4B8C-83A1-F6EECF244321}">
                <p14:modId xmlns:p14="http://schemas.microsoft.com/office/powerpoint/2010/main" val="3570441823"/>
              </p:ext>
            </p:extLst>
          </p:nvPr>
        </p:nvGraphicFramePr>
        <p:xfrm>
          <a:off x="5548478" y="1930400"/>
          <a:ext cx="5066146" cy="3596409"/>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12">
            <a:extLst>
              <a:ext uri="{FF2B5EF4-FFF2-40B4-BE49-F238E27FC236}">
                <a16:creationId xmlns:a16="http://schemas.microsoft.com/office/drawing/2014/main" xmlns="" id="{B9F2207F-0B67-48B0-8A0F-8AE6A062AE72}"/>
              </a:ext>
            </a:extLst>
          </p:cNvPr>
          <p:cNvGrpSpPr>
            <a:grpSpLocks/>
          </p:cNvGrpSpPr>
          <p:nvPr/>
        </p:nvGrpSpPr>
        <p:grpSpPr bwMode="auto">
          <a:xfrm>
            <a:off x="1835550" y="2522794"/>
            <a:ext cx="2938462" cy="2458723"/>
            <a:chOff x="1023776" y="1729775"/>
            <a:chExt cx="2781691" cy="2685702"/>
          </a:xfrm>
        </p:grpSpPr>
        <p:sp>
          <p:nvSpPr>
            <p:cNvPr id="9" name="Text Placeholder 32">
              <a:extLst>
                <a:ext uri="{FF2B5EF4-FFF2-40B4-BE49-F238E27FC236}">
                  <a16:creationId xmlns:a16="http://schemas.microsoft.com/office/drawing/2014/main" xmlns="" id="{0FECA55C-C703-45D8-BCB2-3E6F3DFD425C}"/>
                </a:ext>
              </a:extLst>
            </p:cNvPr>
            <p:cNvSpPr txBox="1"/>
            <p:nvPr/>
          </p:nvSpPr>
          <p:spPr>
            <a:xfrm>
              <a:off x="1023776" y="3879815"/>
              <a:ext cx="2781691" cy="53566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 Placeholder 33">
              <a:extLst>
                <a:ext uri="{FF2B5EF4-FFF2-40B4-BE49-F238E27FC236}">
                  <a16:creationId xmlns:a16="http://schemas.microsoft.com/office/drawing/2014/main" xmlns="" id="{7C999AE4-32AE-4559-8C05-992A5ECCDD32}"/>
                </a:ext>
              </a:extLst>
            </p:cNvPr>
            <p:cNvSpPr txBox="1"/>
            <p:nvPr/>
          </p:nvSpPr>
          <p:spPr>
            <a:xfrm>
              <a:off x="1023776" y="2329573"/>
              <a:ext cx="2781691" cy="535662"/>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15">
              <a:extLst>
                <a:ext uri="{FF2B5EF4-FFF2-40B4-BE49-F238E27FC236}">
                  <a16:creationId xmlns:a16="http://schemas.microsoft.com/office/drawing/2014/main" xmlns="" id="{E83FBE96-5AE4-4029-B683-CAF54346CF22}"/>
                </a:ext>
              </a:extLst>
            </p:cNvPr>
            <p:cNvSpPr txBox="1">
              <a:spLocks noChangeArrowheads="1"/>
            </p:cNvSpPr>
            <p:nvPr/>
          </p:nvSpPr>
          <p:spPr bwMode="auto">
            <a:xfrm>
              <a:off x="1204202" y="1729775"/>
              <a:ext cx="2420840" cy="3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2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1001447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25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97828"/>
            <a:ext cx="12190413" cy="954722"/>
            <a:chOff x="0" y="264478"/>
            <a:chExt cx="12190413" cy="954722"/>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64478"/>
              <a:ext cx="3255323" cy="724443"/>
              <a:chOff x="4973577" y="1116254"/>
              <a:chExt cx="2311400" cy="724443"/>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16254"/>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800" b="1" dirty="0">
                    <a:solidFill>
                      <a:srgbClr val="7DD8D4"/>
                    </a:solidFill>
                    <a:latin typeface="微软雅黑" panose="020B0503020204020204" pitchFamily="34" charset="-122"/>
                    <a:ea typeface="微软雅黑" panose="020B0503020204020204" pitchFamily="34" charset="-122"/>
                  </a:rPr>
                  <a:t>下季度工作计划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23" name="Group 11">
            <a:extLst>
              <a:ext uri="{FF2B5EF4-FFF2-40B4-BE49-F238E27FC236}">
                <a16:creationId xmlns:a16="http://schemas.microsoft.com/office/drawing/2014/main" xmlns="" id="{139819AF-3657-4407-9F87-B2831637E10F}"/>
              </a:ext>
            </a:extLst>
          </p:cNvPr>
          <p:cNvGrpSpPr>
            <a:grpSpLocks/>
          </p:cNvGrpSpPr>
          <p:nvPr/>
        </p:nvGrpSpPr>
        <p:grpSpPr bwMode="auto">
          <a:xfrm>
            <a:off x="1420812" y="2000288"/>
            <a:ext cx="3694113" cy="3695701"/>
            <a:chOff x="6240781" y="1363134"/>
            <a:chExt cx="4963583" cy="4963585"/>
          </a:xfrm>
        </p:grpSpPr>
        <p:grpSp>
          <p:nvGrpSpPr>
            <p:cNvPr id="24" name="Group 12">
              <a:extLst>
                <a:ext uri="{FF2B5EF4-FFF2-40B4-BE49-F238E27FC236}">
                  <a16:creationId xmlns:a16="http://schemas.microsoft.com/office/drawing/2014/main" xmlns="" id="{451ACFEE-3DE2-4C89-A809-86C9F0A3823F}"/>
                </a:ext>
              </a:extLst>
            </p:cNvPr>
            <p:cNvGrpSpPr>
              <a:grpSpLocks/>
            </p:cNvGrpSpPr>
            <p:nvPr/>
          </p:nvGrpSpPr>
          <p:grpSpPr bwMode="auto">
            <a:xfrm>
              <a:off x="6240781" y="1363135"/>
              <a:ext cx="3255433" cy="2434167"/>
              <a:chOff x="4657725" y="946151"/>
              <a:chExt cx="2441575" cy="1825625"/>
            </a:xfrm>
          </p:grpSpPr>
          <p:sp>
            <p:nvSpPr>
              <p:cNvPr id="40" name="Freeform 26">
                <a:extLst>
                  <a:ext uri="{FF2B5EF4-FFF2-40B4-BE49-F238E27FC236}">
                    <a16:creationId xmlns:a16="http://schemas.microsoft.com/office/drawing/2014/main" xmlns="" id="{816F3BBE-360E-4C57-988E-230B25E9C702}"/>
                  </a:ext>
                </a:extLst>
              </p:cNvPr>
              <p:cNvSpPr/>
              <p:nvPr/>
            </p:nvSpPr>
            <p:spPr bwMode="auto">
              <a:xfrm>
                <a:off x="5953547" y="2046327"/>
                <a:ext cx="1145443" cy="594862"/>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rgbClr val="7DD8D4"/>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7">
                <a:extLst>
                  <a:ext uri="{FF2B5EF4-FFF2-40B4-BE49-F238E27FC236}">
                    <a16:creationId xmlns:a16="http://schemas.microsoft.com/office/drawing/2014/main" xmlns="" id="{5CC94226-945A-4687-B0B4-6155FD519636}"/>
                  </a:ext>
                </a:extLst>
              </p:cNvPr>
              <p:cNvSpPr/>
              <p:nvPr/>
            </p:nvSpPr>
            <p:spPr bwMode="auto">
              <a:xfrm>
                <a:off x="4657725" y="946151"/>
                <a:ext cx="2150105" cy="1826164"/>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rgbClr val="7DD8D4"/>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3">
              <a:extLst>
                <a:ext uri="{FF2B5EF4-FFF2-40B4-BE49-F238E27FC236}">
                  <a16:creationId xmlns:a16="http://schemas.microsoft.com/office/drawing/2014/main" xmlns="" id="{08D8727D-EDD8-4119-9A01-B00F606BF209}"/>
                </a:ext>
              </a:extLst>
            </p:cNvPr>
            <p:cNvGrpSpPr>
              <a:grpSpLocks/>
            </p:cNvGrpSpPr>
            <p:nvPr/>
          </p:nvGrpSpPr>
          <p:grpSpPr bwMode="auto">
            <a:xfrm>
              <a:off x="6240781" y="3111502"/>
              <a:ext cx="2434167" cy="3215217"/>
              <a:chOff x="4657725" y="2257426"/>
              <a:chExt cx="1825625" cy="2411413"/>
            </a:xfrm>
          </p:grpSpPr>
          <p:sp>
            <p:nvSpPr>
              <p:cNvPr id="38" name="Freeform 24">
                <a:extLst>
                  <a:ext uri="{FF2B5EF4-FFF2-40B4-BE49-F238E27FC236}">
                    <a16:creationId xmlns:a16="http://schemas.microsoft.com/office/drawing/2014/main" xmlns="" id="{8D789E61-C7C8-47CD-93B0-B399F7A110DB}"/>
                  </a:ext>
                </a:extLst>
              </p:cNvPr>
              <p:cNvSpPr/>
              <p:nvPr/>
            </p:nvSpPr>
            <p:spPr bwMode="auto">
              <a:xfrm>
                <a:off x="5753574" y="2257407"/>
                <a:ext cx="593518" cy="1146549"/>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1"/>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25">
                <a:extLst>
                  <a:ext uri="{FF2B5EF4-FFF2-40B4-BE49-F238E27FC236}">
                    <a16:creationId xmlns:a16="http://schemas.microsoft.com/office/drawing/2014/main" xmlns="" id="{B6E24D7F-4B54-4158-9ED0-23CDEDCBF4AC}"/>
                  </a:ext>
                </a:extLst>
              </p:cNvPr>
              <p:cNvSpPr/>
              <p:nvPr/>
            </p:nvSpPr>
            <p:spPr bwMode="auto">
              <a:xfrm>
                <a:off x="4657725" y="2518059"/>
                <a:ext cx="1825349" cy="2150780"/>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1"/>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4">
              <a:extLst>
                <a:ext uri="{FF2B5EF4-FFF2-40B4-BE49-F238E27FC236}">
                  <a16:creationId xmlns:a16="http://schemas.microsoft.com/office/drawing/2014/main" xmlns="" id="{6902A3D6-29F0-4C0F-A772-19B916E30375}"/>
                </a:ext>
              </a:extLst>
            </p:cNvPr>
            <p:cNvGrpSpPr>
              <a:grpSpLocks/>
            </p:cNvGrpSpPr>
            <p:nvPr/>
          </p:nvGrpSpPr>
          <p:grpSpPr bwMode="auto">
            <a:xfrm>
              <a:off x="7967980" y="3892551"/>
              <a:ext cx="3236384" cy="2434167"/>
              <a:chOff x="5953125" y="2843213"/>
              <a:chExt cx="2427288" cy="1825625"/>
            </a:xfrm>
          </p:grpSpPr>
          <p:sp>
            <p:nvSpPr>
              <p:cNvPr id="36" name="Freeform 22">
                <a:extLst>
                  <a:ext uri="{FF2B5EF4-FFF2-40B4-BE49-F238E27FC236}">
                    <a16:creationId xmlns:a16="http://schemas.microsoft.com/office/drawing/2014/main" xmlns="" id="{D08FCAB5-7197-4FBD-9716-1BAA73DBA153}"/>
                  </a:ext>
                </a:extLst>
              </p:cNvPr>
              <p:cNvSpPr/>
              <p:nvPr/>
            </p:nvSpPr>
            <p:spPr bwMode="auto">
              <a:xfrm>
                <a:off x="5953547" y="2988192"/>
                <a:ext cx="1145442" cy="594862"/>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rgbClr val="7DD8D4"/>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23">
                <a:extLst>
                  <a:ext uri="{FF2B5EF4-FFF2-40B4-BE49-F238E27FC236}">
                    <a16:creationId xmlns:a16="http://schemas.microsoft.com/office/drawing/2014/main" xmlns="" id="{796710BB-64D8-40F7-92F3-6F3FFA2D64C0}"/>
                  </a:ext>
                </a:extLst>
              </p:cNvPr>
              <p:cNvSpPr/>
              <p:nvPr/>
            </p:nvSpPr>
            <p:spPr bwMode="auto">
              <a:xfrm>
                <a:off x="6231909" y="2842675"/>
                <a:ext cx="2148505" cy="1826164"/>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rgbClr val="7DD8D4"/>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5">
              <a:extLst>
                <a:ext uri="{FF2B5EF4-FFF2-40B4-BE49-F238E27FC236}">
                  <a16:creationId xmlns:a16="http://schemas.microsoft.com/office/drawing/2014/main" xmlns="" id="{21344F37-4195-4642-AB09-7C8A0B7D8AAA}"/>
                </a:ext>
              </a:extLst>
            </p:cNvPr>
            <p:cNvGrpSpPr>
              <a:grpSpLocks/>
            </p:cNvGrpSpPr>
            <p:nvPr/>
          </p:nvGrpSpPr>
          <p:grpSpPr bwMode="auto">
            <a:xfrm>
              <a:off x="8770565" y="1363134"/>
              <a:ext cx="2433799" cy="3277074"/>
              <a:chOff x="6555063" y="946150"/>
              <a:chExt cx="1825349" cy="2457806"/>
            </a:xfrm>
          </p:grpSpPr>
          <p:sp>
            <p:nvSpPr>
              <p:cNvPr id="34" name="Freeform 20">
                <a:extLst>
                  <a:ext uri="{FF2B5EF4-FFF2-40B4-BE49-F238E27FC236}">
                    <a16:creationId xmlns:a16="http://schemas.microsoft.com/office/drawing/2014/main" xmlns="" id="{3090469D-AFE5-4264-9423-28F367793A5C}"/>
                  </a:ext>
                </a:extLst>
              </p:cNvPr>
              <p:cNvSpPr/>
              <p:nvPr/>
            </p:nvSpPr>
            <p:spPr bwMode="auto">
              <a:xfrm>
                <a:off x="6691046" y="2257407"/>
                <a:ext cx="593518" cy="1146549"/>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1"/>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1">
                <a:extLst>
                  <a:ext uri="{FF2B5EF4-FFF2-40B4-BE49-F238E27FC236}">
                    <a16:creationId xmlns:a16="http://schemas.microsoft.com/office/drawing/2014/main" xmlns="" id="{D3327936-0935-41F0-B996-A82EF907D4A2}"/>
                  </a:ext>
                </a:extLst>
              </p:cNvPr>
              <p:cNvSpPr/>
              <p:nvPr/>
            </p:nvSpPr>
            <p:spPr bwMode="auto">
              <a:xfrm>
                <a:off x="6555063" y="946150"/>
                <a:ext cx="1825349" cy="2150780"/>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1"/>
              </a:solid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TextBox 16">
              <a:extLst>
                <a:ext uri="{FF2B5EF4-FFF2-40B4-BE49-F238E27FC236}">
                  <a16:creationId xmlns:a16="http://schemas.microsoft.com/office/drawing/2014/main" xmlns="" id="{A8E96C13-8F77-43A5-BAB4-5042ECCF951F}"/>
                </a:ext>
              </a:extLst>
            </p:cNvPr>
            <p:cNvSpPr txBox="1"/>
            <p:nvPr/>
          </p:nvSpPr>
          <p:spPr>
            <a:xfrm rot="18920653">
              <a:off x="6614389" y="1959675"/>
              <a:ext cx="1084827" cy="451405"/>
            </a:xfrm>
            <a:prstGeom prst="rect">
              <a:avLst/>
            </a:prstGeom>
            <a:noFill/>
          </p:spPr>
          <p:txBody>
            <a:bodyPr spcFirstLastPara="1" wrap="none" anchor="ctr">
              <a:prstTxWarp prst="textArchUp">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7">
              <a:extLst>
                <a:ext uri="{FF2B5EF4-FFF2-40B4-BE49-F238E27FC236}">
                  <a16:creationId xmlns:a16="http://schemas.microsoft.com/office/drawing/2014/main" xmlns="" id="{18522391-6A63-4355-B259-054D66C38417}"/>
                </a:ext>
              </a:extLst>
            </p:cNvPr>
            <p:cNvSpPr txBox="1"/>
            <p:nvPr/>
          </p:nvSpPr>
          <p:spPr>
            <a:xfrm rot="2904439">
              <a:off x="9713530" y="2071950"/>
              <a:ext cx="1348425" cy="451405"/>
            </a:xfrm>
            <a:prstGeom prst="rect">
              <a:avLst/>
            </a:prstGeom>
            <a:noFill/>
          </p:spPr>
          <p:txBody>
            <a:bodyPr spcFirstLastPara="1" wrap="none" anchor="ctr">
              <a:prstTxWarp prst="textArchUp">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8">
              <a:extLst>
                <a:ext uri="{FF2B5EF4-FFF2-40B4-BE49-F238E27FC236}">
                  <a16:creationId xmlns:a16="http://schemas.microsoft.com/office/drawing/2014/main" xmlns="" id="{C42D98CC-95F7-4410-8CA2-33E8C0A5A9AE}"/>
                </a:ext>
              </a:extLst>
            </p:cNvPr>
            <p:cNvSpPr txBox="1"/>
            <p:nvPr/>
          </p:nvSpPr>
          <p:spPr>
            <a:xfrm rot="3328205">
              <a:off x="6381839" y="5171931"/>
              <a:ext cx="1276620" cy="451405"/>
            </a:xfrm>
            <a:prstGeom prst="rect">
              <a:avLst/>
            </a:prstGeom>
            <a:noFill/>
          </p:spPr>
          <p:txBody>
            <a:bodyPr spcFirstLastPara="1" wrap="none" anchor="ctr">
              <a:prstTxWarp prst="textArchDown">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9">
              <a:extLst>
                <a:ext uri="{FF2B5EF4-FFF2-40B4-BE49-F238E27FC236}">
                  <a16:creationId xmlns:a16="http://schemas.microsoft.com/office/drawing/2014/main" xmlns="" id="{01589D11-9A70-42C1-81D9-5AA76BB86862}"/>
                </a:ext>
              </a:extLst>
            </p:cNvPr>
            <p:cNvSpPr txBox="1"/>
            <p:nvPr/>
          </p:nvSpPr>
          <p:spPr>
            <a:xfrm rot="18872992">
              <a:off x="9524091" y="5259067"/>
              <a:ext cx="1436559" cy="451405"/>
            </a:xfrm>
            <a:prstGeom prst="rect">
              <a:avLst/>
            </a:prstGeom>
            <a:noFill/>
          </p:spPr>
          <p:txBody>
            <a:bodyPr spcFirstLastPara="1" wrap="none" anchor="ctr">
              <a:prstTxWarp prst="textArchDown">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组合 41">
            <a:extLst>
              <a:ext uri="{FF2B5EF4-FFF2-40B4-BE49-F238E27FC236}">
                <a16:creationId xmlns:a16="http://schemas.microsoft.com/office/drawing/2014/main" xmlns="" id="{323A91D5-C842-42AB-9886-CAAAA0639CF5}"/>
              </a:ext>
            </a:extLst>
          </p:cNvPr>
          <p:cNvGrpSpPr/>
          <p:nvPr/>
        </p:nvGrpSpPr>
        <p:grpSpPr>
          <a:xfrm>
            <a:off x="5729833" y="2183629"/>
            <a:ext cx="5527187" cy="3375055"/>
            <a:chOff x="5508625" y="2268843"/>
            <a:chExt cx="6392863" cy="3903662"/>
          </a:xfrm>
        </p:grpSpPr>
        <p:grpSp>
          <p:nvGrpSpPr>
            <p:cNvPr id="43" name="PA_淘宝店chenying0907出品 8">
              <a:extLst>
                <a:ext uri="{FF2B5EF4-FFF2-40B4-BE49-F238E27FC236}">
                  <a16:creationId xmlns:a16="http://schemas.microsoft.com/office/drawing/2014/main" xmlns="" id="{644AB4E3-2292-4133-832D-245BE288E29A}"/>
                </a:ext>
              </a:extLst>
            </p:cNvPr>
            <p:cNvGrpSpPr>
              <a:grpSpLocks/>
            </p:cNvGrpSpPr>
            <p:nvPr>
              <p:custDataLst>
                <p:tags r:id="rId1"/>
              </p:custDataLst>
            </p:nvPr>
          </p:nvGrpSpPr>
          <p:grpSpPr bwMode="auto">
            <a:xfrm>
              <a:off x="5508625" y="2268843"/>
              <a:ext cx="4435475" cy="969962"/>
              <a:chOff x="0" y="0"/>
              <a:chExt cx="4612942" cy="968991"/>
            </a:xfrm>
            <a:solidFill>
              <a:srgbClr val="A8CF38"/>
            </a:solidFill>
          </p:grpSpPr>
          <p:sp>
            <p:nvSpPr>
              <p:cNvPr id="61" name="淘宝店chenying0907出品 6">
                <a:extLst>
                  <a:ext uri="{FF2B5EF4-FFF2-40B4-BE49-F238E27FC236}">
                    <a16:creationId xmlns:a16="http://schemas.microsoft.com/office/drawing/2014/main" xmlns="" id="{046EDAF3-FC4A-435D-A4D5-04F5CC29B9B2}"/>
                  </a:ext>
                </a:extLst>
              </p:cNvPr>
              <p:cNvSpPr>
                <a:spLocks noChangeArrowheads="1"/>
              </p:cNvSpPr>
              <p:nvPr/>
            </p:nvSpPr>
            <p:spPr bwMode="auto">
              <a:xfrm>
                <a:off x="0" y="0"/>
                <a:ext cx="3643952" cy="968991"/>
              </a:xfrm>
              <a:prstGeom prst="rect">
                <a:avLst/>
              </a:prstGeom>
              <a:solidFill>
                <a:srgbClr val="7DD8D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62" name="直角三角形 7">
                <a:extLst>
                  <a:ext uri="{FF2B5EF4-FFF2-40B4-BE49-F238E27FC236}">
                    <a16:creationId xmlns:a16="http://schemas.microsoft.com/office/drawing/2014/main" xmlns="" id="{352F14D2-171C-4069-9C46-E522032AD0F6}"/>
                  </a:ext>
                </a:extLst>
              </p:cNvPr>
              <p:cNvSpPr>
                <a:spLocks noChangeArrowheads="1"/>
              </p:cNvSpPr>
              <p:nvPr/>
            </p:nvSpPr>
            <p:spPr bwMode="auto">
              <a:xfrm rot="5400000">
                <a:off x="3643950" y="0"/>
                <a:ext cx="968991" cy="968991"/>
              </a:xfrm>
              <a:prstGeom prst="rtTriangle">
                <a:avLst/>
              </a:prstGeom>
              <a:solidFill>
                <a:srgbClr val="7DD8D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grpSp>
          <p:nvGrpSpPr>
            <p:cNvPr id="44" name="PA_淘宝店chenying0907出品 9">
              <a:extLst>
                <a:ext uri="{FF2B5EF4-FFF2-40B4-BE49-F238E27FC236}">
                  <a16:creationId xmlns:a16="http://schemas.microsoft.com/office/drawing/2014/main" xmlns="" id="{E77FA51A-CDD0-47CB-82CE-8C2D1E0659A9}"/>
                </a:ext>
              </a:extLst>
            </p:cNvPr>
            <p:cNvGrpSpPr>
              <a:grpSpLocks/>
            </p:cNvGrpSpPr>
            <p:nvPr>
              <p:custDataLst>
                <p:tags r:id="rId2"/>
              </p:custDataLst>
            </p:nvPr>
          </p:nvGrpSpPr>
          <p:grpSpPr bwMode="auto">
            <a:xfrm>
              <a:off x="5508625" y="3238805"/>
              <a:ext cx="5145088" cy="968375"/>
              <a:chOff x="0" y="0"/>
              <a:chExt cx="5841243" cy="968992"/>
            </a:xfrm>
            <a:solidFill>
              <a:schemeClr val="tx2">
                <a:lumMod val="75000"/>
              </a:schemeClr>
            </a:solidFill>
          </p:grpSpPr>
          <p:sp>
            <p:nvSpPr>
              <p:cNvPr id="59" name="淘宝店chenying0907出品 10">
                <a:extLst>
                  <a:ext uri="{FF2B5EF4-FFF2-40B4-BE49-F238E27FC236}">
                    <a16:creationId xmlns:a16="http://schemas.microsoft.com/office/drawing/2014/main" xmlns="" id="{FC867EA7-596A-4447-90AA-02C60C024402}"/>
                  </a:ext>
                </a:extLst>
              </p:cNvPr>
              <p:cNvSpPr>
                <a:spLocks noChangeArrowheads="1"/>
              </p:cNvSpPr>
              <p:nvPr/>
            </p:nvSpPr>
            <p:spPr bwMode="auto">
              <a:xfrm>
                <a:off x="0" y="1"/>
                <a:ext cx="4872252" cy="968991"/>
              </a:xfrm>
              <a:prstGeom prst="rect">
                <a:avLst/>
              </a:prstGeom>
              <a:solidFill>
                <a:schemeClr val="accent1">
                  <a:alpha val="8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60" name="直角三角形 11">
                <a:extLst>
                  <a:ext uri="{FF2B5EF4-FFF2-40B4-BE49-F238E27FC236}">
                    <a16:creationId xmlns:a16="http://schemas.microsoft.com/office/drawing/2014/main" xmlns="" id="{4C902334-5A04-4EA8-9E4F-A746EA3297C4}"/>
                  </a:ext>
                </a:extLst>
              </p:cNvPr>
              <p:cNvSpPr>
                <a:spLocks noChangeArrowheads="1"/>
              </p:cNvSpPr>
              <p:nvPr/>
            </p:nvSpPr>
            <p:spPr bwMode="auto">
              <a:xfrm rot="5400000">
                <a:off x="4872251" y="0"/>
                <a:ext cx="968991" cy="968991"/>
              </a:xfrm>
              <a:prstGeom prst="rtTriangle">
                <a:avLst/>
              </a:prstGeom>
              <a:solidFill>
                <a:schemeClr val="accent1">
                  <a:alpha val="8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grpSp>
          <p:nvGrpSpPr>
            <p:cNvPr id="45" name="PA_淘宝店chenying0907出品 12">
              <a:extLst>
                <a:ext uri="{FF2B5EF4-FFF2-40B4-BE49-F238E27FC236}">
                  <a16:creationId xmlns:a16="http://schemas.microsoft.com/office/drawing/2014/main" xmlns="" id="{456CB6A6-2AA9-4EF3-8403-FC2E825D69FB}"/>
                </a:ext>
              </a:extLst>
            </p:cNvPr>
            <p:cNvGrpSpPr>
              <a:grpSpLocks/>
            </p:cNvGrpSpPr>
            <p:nvPr>
              <p:custDataLst>
                <p:tags r:id="rId3"/>
              </p:custDataLst>
            </p:nvPr>
          </p:nvGrpSpPr>
          <p:grpSpPr bwMode="auto">
            <a:xfrm>
              <a:off x="5508625" y="4204005"/>
              <a:ext cx="5886450" cy="971550"/>
              <a:chOff x="0" y="0"/>
              <a:chExt cx="5765853" cy="972742"/>
            </a:xfrm>
            <a:solidFill>
              <a:srgbClr val="A8CF38"/>
            </a:solidFill>
          </p:grpSpPr>
          <p:sp>
            <p:nvSpPr>
              <p:cNvPr id="57" name="淘宝店chenying0907出品 13">
                <a:extLst>
                  <a:ext uri="{FF2B5EF4-FFF2-40B4-BE49-F238E27FC236}">
                    <a16:creationId xmlns:a16="http://schemas.microsoft.com/office/drawing/2014/main" xmlns="" id="{F4D9E7CA-F373-4D66-A52E-DB87968FA4CF}"/>
                  </a:ext>
                </a:extLst>
              </p:cNvPr>
              <p:cNvSpPr>
                <a:spLocks noChangeArrowheads="1"/>
              </p:cNvSpPr>
              <p:nvPr/>
            </p:nvSpPr>
            <p:spPr bwMode="auto">
              <a:xfrm>
                <a:off x="0" y="3751"/>
                <a:ext cx="4872252" cy="968991"/>
              </a:xfrm>
              <a:prstGeom prst="rect">
                <a:avLst/>
              </a:prstGeom>
              <a:solidFill>
                <a:srgbClr val="7DD8D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58" name="直角三角形 14">
                <a:extLst>
                  <a:ext uri="{FF2B5EF4-FFF2-40B4-BE49-F238E27FC236}">
                    <a16:creationId xmlns:a16="http://schemas.microsoft.com/office/drawing/2014/main" xmlns="" id="{EE0710B4-31A9-42B1-B36E-8870EF63E9CC}"/>
                  </a:ext>
                </a:extLst>
              </p:cNvPr>
              <p:cNvSpPr>
                <a:spLocks noChangeArrowheads="1"/>
              </p:cNvSpPr>
              <p:nvPr/>
            </p:nvSpPr>
            <p:spPr bwMode="auto">
              <a:xfrm rot="5400000">
                <a:off x="4832681" y="39568"/>
                <a:ext cx="972742" cy="893603"/>
              </a:xfrm>
              <a:prstGeom prst="rtTriangle">
                <a:avLst/>
              </a:prstGeom>
              <a:solidFill>
                <a:srgbClr val="7DD8D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grpSp>
        <p:grpSp>
          <p:nvGrpSpPr>
            <p:cNvPr id="46" name="PA_淘宝店chenying0907出品 16">
              <a:extLst>
                <a:ext uri="{FF2B5EF4-FFF2-40B4-BE49-F238E27FC236}">
                  <a16:creationId xmlns:a16="http://schemas.microsoft.com/office/drawing/2014/main" xmlns="" id="{09904A37-EDF2-435A-BC5E-ECBD00B225F1}"/>
                </a:ext>
              </a:extLst>
            </p:cNvPr>
            <p:cNvGrpSpPr>
              <a:grpSpLocks/>
            </p:cNvGrpSpPr>
            <p:nvPr>
              <p:custDataLst>
                <p:tags r:id="rId4"/>
              </p:custDataLst>
            </p:nvPr>
          </p:nvGrpSpPr>
          <p:grpSpPr bwMode="auto">
            <a:xfrm>
              <a:off x="5508625" y="5172380"/>
              <a:ext cx="6392863" cy="1000125"/>
              <a:chOff x="0" y="0"/>
              <a:chExt cx="5653864" cy="968991"/>
            </a:xfrm>
            <a:solidFill>
              <a:schemeClr val="tx2">
                <a:lumMod val="75000"/>
              </a:schemeClr>
            </a:solidFill>
          </p:grpSpPr>
          <p:sp>
            <p:nvSpPr>
              <p:cNvPr id="55" name="淘宝店chenying0907出品 17">
                <a:extLst>
                  <a:ext uri="{FF2B5EF4-FFF2-40B4-BE49-F238E27FC236}">
                    <a16:creationId xmlns:a16="http://schemas.microsoft.com/office/drawing/2014/main" xmlns="" id="{F6A43183-9F3C-4D89-A41D-30F0DB6BC761}"/>
                  </a:ext>
                </a:extLst>
              </p:cNvPr>
              <p:cNvSpPr>
                <a:spLocks noChangeArrowheads="1"/>
              </p:cNvSpPr>
              <p:nvPr/>
            </p:nvSpPr>
            <p:spPr bwMode="auto">
              <a:xfrm>
                <a:off x="0" y="0"/>
                <a:ext cx="4872252" cy="968991"/>
              </a:xfrm>
              <a:prstGeom prst="rect">
                <a:avLst/>
              </a:prstGeom>
              <a:solidFill>
                <a:schemeClr val="accent1">
                  <a:alpha val="8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56" name="直角三角形 18">
                <a:extLst>
                  <a:ext uri="{FF2B5EF4-FFF2-40B4-BE49-F238E27FC236}">
                    <a16:creationId xmlns:a16="http://schemas.microsoft.com/office/drawing/2014/main" xmlns="" id="{88062C69-5E1E-4AAE-9175-D72977F431DC}"/>
                  </a:ext>
                </a:extLst>
              </p:cNvPr>
              <p:cNvSpPr>
                <a:spLocks noChangeArrowheads="1"/>
              </p:cNvSpPr>
              <p:nvPr/>
            </p:nvSpPr>
            <p:spPr bwMode="auto">
              <a:xfrm rot="5400000">
                <a:off x="4778563" y="93692"/>
                <a:ext cx="968989" cy="781610"/>
              </a:xfrm>
              <a:prstGeom prst="rtTriangle">
                <a:avLst/>
              </a:prstGeom>
              <a:solidFill>
                <a:schemeClr val="accent1">
                  <a:alpha val="8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47" name="PA_淘宝店chenying0907出品 111">
              <a:extLst>
                <a:ext uri="{FF2B5EF4-FFF2-40B4-BE49-F238E27FC236}">
                  <a16:creationId xmlns:a16="http://schemas.microsoft.com/office/drawing/2014/main" xmlns="" id="{B702B112-3622-4A8E-8B2A-E5A6FCC28374}"/>
                </a:ext>
              </a:extLst>
            </p:cNvPr>
            <p:cNvSpPr>
              <a:spLocks noChangeArrowheads="1"/>
            </p:cNvSpPr>
            <p:nvPr>
              <p:custDataLst>
                <p:tags r:id="rId5"/>
              </p:custDataLst>
            </p:nvPr>
          </p:nvSpPr>
          <p:spPr bwMode="auto">
            <a:xfrm>
              <a:off x="8194675" y="2400606"/>
              <a:ext cx="952500" cy="74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PA_淘宝店chenying0907出品 112">
              <a:extLst>
                <a:ext uri="{FF2B5EF4-FFF2-40B4-BE49-F238E27FC236}">
                  <a16:creationId xmlns:a16="http://schemas.microsoft.com/office/drawing/2014/main" xmlns="" id="{84BA4C4D-3C02-464B-8727-313B5F9C17AF}"/>
                </a:ext>
              </a:extLst>
            </p:cNvPr>
            <p:cNvSpPr>
              <a:spLocks noChangeArrowheads="1"/>
            </p:cNvSpPr>
            <p:nvPr>
              <p:custDataLst>
                <p:tags r:id="rId6"/>
              </p:custDataLst>
            </p:nvPr>
          </p:nvSpPr>
          <p:spPr bwMode="auto">
            <a:xfrm>
              <a:off x="8929688" y="3351518"/>
              <a:ext cx="952500" cy="74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PA_淘宝店chenying0907出品 113">
              <a:extLst>
                <a:ext uri="{FF2B5EF4-FFF2-40B4-BE49-F238E27FC236}">
                  <a16:creationId xmlns:a16="http://schemas.microsoft.com/office/drawing/2014/main" xmlns="" id="{CC1FC40D-214E-49A2-AB10-F4412421AD49}"/>
                </a:ext>
              </a:extLst>
            </p:cNvPr>
            <p:cNvSpPr>
              <a:spLocks noChangeArrowheads="1"/>
            </p:cNvSpPr>
            <p:nvPr>
              <p:custDataLst>
                <p:tags r:id="rId7"/>
              </p:custDataLst>
            </p:nvPr>
          </p:nvSpPr>
          <p:spPr bwMode="auto">
            <a:xfrm>
              <a:off x="9640888" y="4353230"/>
              <a:ext cx="952500" cy="74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PA_淘宝店chenying0907出品 114">
              <a:extLst>
                <a:ext uri="{FF2B5EF4-FFF2-40B4-BE49-F238E27FC236}">
                  <a16:creationId xmlns:a16="http://schemas.microsoft.com/office/drawing/2014/main" xmlns="" id="{A6EFEF53-4F89-4F08-A104-3D870616EEA9}"/>
                </a:ext>
              </a:extLst>
            </p:cNvPr>
            <p:cNvSpPr>
              <a:spLocks noChangeArrowheads="1"/>
            </p:cNvSpPr>
            <p:nvPr>
              <p:custDataLst>
                <p:tags r:id="rId8"/>
              </p:custDataLst>
            </p:nvPr>
          </p:nvSpPr>
          <p:spPr bwMode="auto">
            <a:xfrm>
              <a:off x="10236200" y="5323193"/>
              <a:ext cx="952500" cy="74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PA_淘宝店chenying0907出品 115">
              <a:extLst>
                <a:ext uri="{FF2B5EF4-FFF2-40B4-BE49-F238E27FC236}">
                  <a16:creationId xmlns:a16="http://schemas.microsoft.com/office/drawing/2014/main" xmlns="" id="{3DAE970E-0B3B-447E-8847-7A5E5113D354}"/>
                </a:ext>
              </a:extLst>
            </p:cNvPr>
            <p:cNvSpPr>
              <a:spLocks noChangeArrowheads="1"/>
            </p:cNvSpPr>
            <p:nvPr>
              <p:custDataLst>
                <p:tags r:id="rId9"/>
              </p:custDataLst>
            </p:nvPr>
          </p:nvSpPr>
          <p:spPr bwMode="auto">
            <a:xfrm>
              <a:off x="5981701" y="2460930"/>
              <a:ext cx="2068513" cy="60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latin typeface="Arial" panose="020B0604020202020204" pitchFamily="34" charset="0"/>
              </a:endParaRPr>
            </a:p>
          </p:txBody>
        </p:sp>
        <p:sp>
          <p:nvSpPr>
            <p:cNvPr id="52" name="PA_淘宝店chenying0907出品 116">
              <a:extLst>
                <a:ext uri="{FF2B5EF4-FFF2-40B4-BE49-F238E27FC236}">
                  <a16:creationId xmlns:a16="http://schemas.microsoft.com/office/drawing/2014/main" xmlns="" id="{32C244EE-A602-4AAA-9CA6-7933834CA12C}"/>
                </a:ext>
              </a:extLst>
            </p:cNvPr>
            <p:cNvSpPr>
              <a:spLocks noChangeArrowheads="1"/>
            </p:cNvSpPr>
            <p:nvPr>
              <p:custDataLst>
                <p:tags r:id="rId10"/>
              </p:custDataLst>
            </p:nvPr>
          </p:nvSpPr>
          <p:spPr bwMode="auto">
            <a:xfrm>
              <a:off x="5924550" y="3362631"/>
              <a:ext cx="2066925" cy="60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latin typeface="Arial" panose="020B0604020202020204" pitchFamily="34" charset="0"/>
              </a:endParaRPr>
            </a:p>
          </p:txBody>
        </p:sp>
        <p:sp>
          <p:nvSpPr>
            <p:cNvPr id="53" name="PA_淘宝店chenying0907出品 117">
              <a:extLst>
                <a:ext uri="{FF2B5EF4-FFF2-40B4-BE49-F238E27FC236}">
                  <a16:creationId xmlns:a16="http://schemas.microsoft.com/office/drawing/2014/main" xmlns="" id="{26FACB4D-49D7-449E-AB04-F97394C43282}"/>
                </a:ext>
              </a:extLst>
            </p:cNvPr>
            <p:cNvSpPr>
              <a:spLocks noChangeArrowheads="1"/>
            </p:cNvSpPr>
            <p:nvPr>
              <p:custDataLst>
                <p:tags r:id="rId11"/>
              </p:custDataLst>
            </p:nvPr>
          </p:nvSpPr>
          <p:spPr bwMode="auto">
            <a:xfrm>
              <a:off x="5924550" y="4327831"/>
              <a:ext cx="2066925" cy="60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latin typeface="Arial" panose="020B0604020202020204" pitchFamily="34" charset="0"/>
              </a:endParaRPr>
            </a:p>
          </p:txBody>
        </p:sp>
        <p:sp>
          <p:nvSpPr>
            <p:cNvPr id="54" name="PA_淘宝店chenying0907出品 118">
              <a:extLst>
                <a:ext uri="{FF2B5EF4-FFF2-40B4-BE49-F238E27FC236}">
                  <a16:creationId xmlns:a16="http://schemas.microsoft.com/office/drawing/2014/main" xmlns="" id="{16458FA4-F403-44C2-8D94-1D0A8E06B8E0}"/>
                </a:ext>
              </a:extLst>
            </p:cNvPr>
            <p:cNvSpPr>
              <a:spLocks noChangeArrowheads="1"/>
            </p:cNvSpPr>
            <p:nvPr>
              <p:custDataLst>
                <p:tags r:id="rId12"/>
              </p:custDataLst>
            </p:nvPr>
          </p:nvSpPr>
          <p:spPr bwMode="auto">
            <a:xfrm>
              <a:off x="5935663" y="5350180"/>
              <a:ext cx="2066925" cy="60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latin typeface="Arial" panose="020B0604020202020204" pitchFamily="34" charset="0"/>
              </a:endParaRPr>
            </a:p>
          </p:txBody>
        </p:sp>
      </p:grpSp>
    </p:spTree>
    <p:extLst>
      <p:ext uri="{BB962C8B-B14F-4D97-AF65-F5344CB8AC3E}">
        <p14:creationId xmlns:p14="http://schemas.microsoft.com/office/powerpoint/2010/main" val="39372546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1500"/>
                                        <p:tgtEl>
                                          <p:spTgt spid="23"/>
                                        </p:tgtEl>
                                      </p:cBhvr>
                                    </p:animEffect>
                                  </p:childTnLst>
                                </p:cTn>
                              </p:par>
                            </p:childTnLst>
                          </p:cTn>
                        </p:par>
                        <p:par>
                          <p:cTn id="14" fill="hold">
                            <p:stCondLst>
                              <p:cond delay="2250"/>
                            </p:stCondLst>
                            <p:childTnLst>
                              <p:par>
                                <p:cTn id="15" presetID="42"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97828"/>
            <a:ext cx="12190413" cy="954722"/>
            <a:chOff x="0" y="264478"/>
            <a:chExt cx="12190413" cy="954722"/>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64478"/>
              <a:ext cx="3255323" cy="724443"/>
              <a:chOff x="4973577" y="1116254"/>
              <a:chExt cx="2311400" cy="724443"/>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16254"/>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800" b="1" dirty="0">
                    <a:solidFill>
                      <a:srgbClr val="7DD8D4"/>
                    </a:solidFill>
                    <a:latin typeface="微软雅黑" panose="020B0503020204020204" pitchFamily="34" charset="-122"/>
                    <a:ea typeface="微软雅黑" panose="020B0503020204020204" pitchFamily="34" charset="-122"/>
                  </a:rPr>
                  <a:t>下季度工作计划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21" name="Ellipse 28">
            <a:extLst>
              <a:ext uri="{FF2B5EF4-FFF2-40B4-BE49-F238E27FC236}">
                <a16:creationId xmlns:a16="http://schemas.microsoft.com/office/drawing/2014/main" xmlns="" id="{2B0EAAF5-EE91-45CB-967D-57A923FD32D1}"/>
              </a:ext>
            </a:extLst>
          </p:cNvPr>
          <p:cNvSpPr/>
          <p:nvPr/>
        </p:nvSpPr>
        <p:spPr>
          <a:xfrm>
            <a:off x="4249776" y="2103240"/>
            <a:ext cx="1562100" cy="1562100"/>
          </a:xfrm>
          <a:prstGeom prst="ellipse">
            <a:avLst/>
          </a:prstGeom>
          <a:solidFill>
            <a:schemeClr val="accent1"/>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劣势</a:t>
            </a:r>
            <a:endParaRPr lang="fr-FR" altLang="zh-CN" sz="2400" dirty="0">
              <a:solidFill>
                <a:schemeClr val="bg1"/>
              </a:solidFill>
              <a:latin typeface="+mn-ea"/>
            </a:endParaRPr>
          </a:p>
        </p:txBody>
      </p:sp>
      <p:sp>
        <p:nvSpPr>
          <p:cNvPr id="22" name="Freeform 95">
            <a:extLst>
              <a:ext uri="{FF2B5EF4-FFF2-40B4-BE49-F238E27FC236}">
                <a16:creationId xmlns:a16="http://schemas.microsoft.com/office/drawing/2014/main" xmlns="" id="{D89CDF06-28B1-4B7A-8456-4B8EFA6CC368}"/>
              </a:ext>
            </a:extLst>
          </p:cNvPr>
          <p:cNvSpPr>
            <a:spLocks/>
          </p:cNvSpPr>
          <p:nvPr/>
        </p:nvSpPr>
        <p:spPr bwMode="auto">
          <a:xfrm>
            <a:off x="5326102" y="2038154"/>
            <a:ext cx="485775"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W</a:t>
            </a:r>
          </a:p>
        </p:txBody>
      </p:sp>
      <p:sp>
        <p:nvSpPr>
          <p:cNvPr id="23" name="Freeform 185">
            <a:extLst>
              <a:ext uri="{FF2B5EF4-FFF2-40B4-BE49-F238E27FC236}">
                <a16:creationId xmlns:a16="http://schemas.microsoft.com/office/drawing/2014/main" xmlns="" id="{E6901D93-7EFE-4022-9C7E-1541C18EFA9E}"/>
              </a:ext>
            </a:extLst>
          </p:cNvPr>
          <p:cNvSpPr>
            <a:spLocks/>
          </p:cNvSpPr>
          <p:nvPr/>
        </p:nvSpPr>
        <p:spPr bwMode="auto">
          <a:xfrm flipH="1">
            <a:off x="5568988" y="2368354"/>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bg1"/>
            </a:solidFill>
            <a:round/>
            <a:headEnd/>
            <a:tailEnd/>
          </a:ln>
        </p:spPr>
        <p:txBody>
          <a:bodyPr/>
          <a:lstStyle/>
          <a:p>
            <a:endParaRPr lang="zh-CN" altLang="en-US"/>
          </a:p>
        </p:txBody>
      </p:sp>
      <p:sp>
        <p:nvSpPr>
          <p:cNvPr id="24" name="Ellipse 28">
            <a:extLst>
              <a:ext uri="{FF2B5EF4-FFF2-40B4-BE49-F238E27FC236}">
                <a16:creationId xmlns:a16="http://schemas.microsoft.com/office/drawing/2014/main" xmlns="" id="{43DA0053-C538-4D1C-B3EC-BC61648FEC5C}"/>
              </a:ext>
            </a:extLst>
          </p:cNvPr>
          <p:cNvSpPr/>
          <p:nvPr/>
        </p:nvSpPr>
        <p:spPr>
          <a:xfrm>
            <a:off x="2392402" y="2103240"/>
            <a:ext cx="1563687" cy="1562100"/>
          </a:xfrm>
          <a:prstGeom prst="ellipse">
            <a:avLst/>
          </a:prstGeom>
          <a:solidFill>
            <a:srgbClr val="7DD8D4"/>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优势</a:t>
            </a:r>
            <a:endParaRPr lang="fr-FR" sz="2400" dirty="0">
              <a:solidFill>
                <a:schemeClr val="bg1"/>
              </a:solidFill>
              <a:latin typeface="+mn-ea"/>
            </a:endParaRPr>
          </a:p>
        </p:txBody>
      </p:sp>
      <p:sp>
        <p:nvSpPr>
          <p:cNvPr id="25" name="Freeform 95">
            <a:extLst>
              <a:ext uri="{FF2B5EF4-FFF2-40B4-BE49-F238E27FC236}">
                <a16:creationId xmlns:a16="http://schemas.microsoft.com/office/drawing/2014/main" xmlns="" id="{23A49EF7-DF3F-44E3-B7D5-82A84AA4B0E5}"/>
              </a:ext>
            </a:extLst>
          </p:cNvPr>
          <p:cNvSpPr>
            <a:spLocks/>
          </p:cNvSpPr>
          <p:nvPr/>
        </p:nvSpPr>
        <p:spPr bwMode="auto">
          <a:xfrm flipH="1">
            <a:off x="2392401" y="2038154"/>
            <a:ext cx="487362"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7DD8D4"/>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S</a:t>
            </a:r>
          </a:p>
        </p:txBody>
      </p:sp>
      <p:sp>
        <p:nvSpPr>
          <p:cNvPr id="26" name="Freeform 185">
            <a:extLst>
              <a:ext uri="{FF2B5EF4-FFF2-40B4-BE49-F238E27FC236}">
                <a16:creationId xmlns:a16="http://schemas.microsoft.com/office/drawing/2014/main" xmlns="" id="{0EBB8BE3-F8D3-47BD-A6CD-8FA8636A0975}"/>
              </a:ext>
            </a:extLst>
          </p:cNvPr>
          <p:cNvSpPr>
            <a:spLocks/>
          </p:cNvSpPr>
          <p:nvPr/>
        </p:nvSpPr>
        <p:spPr bwMode="auto">
          <a:xfrm>
            <a:off x="2135226" y="2368354"/>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7DD8D4"/>
          </a:solidFill>
          <a:ln w="9525">
            <a:solidFill>
              <a:schemeClr val="bg1"/>
            </a:solidFill>
            <a:round/>
            <a:headEnd/>
            <a:tailEnd/>
          </a:ln>
        </p:spPr>
        <p:txBody>
          <a:bodyPr/>
          <a:lstStyle/>
          <a:p>
            <a:endParaRPr lang="zh-CN" altLang="en-US"/>
          </a:p>
        </p:txBody>
      </p:sp>
      <p:sp>
        <p:nvSpPr>
          <p:cNvPr id="27" name="Ellipse 28">
            <a:extLst>
              <a:ext uri="{FF2B5EF4-FFF2-40B4-BE49-F238E27FC236}">
                <a16:creationId xmlns:a16="http://schemas.microsoft.com/office/drawing/2014/main" xmlns="" id="{C6615972-6664-46E4-9E70-326CE09D1FD0}"/>
              </a:ext>
            </a:extLst>
          </p:cNvPr>
          <p:cNvSpPr/>
          <p:nvPr/>
        </p:nvSpPr>
        <p:spPr>
          <a:xfrm>
            <a:off x="4249776" y="4049515"/>
            <a:ext cx="1562100" cy="1562100"/>
          </a:xfrm>
          <a:prstGeom prst="ellipse">
            <a:avLst/>
          </a:prstGeom>
          <a:solidFill>
            <a:srgbClr val="7DD8D4"/>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威胁</a:t>
            </a:r>
            <a:endParaRPr lang="fr-FR" altLang="zh-CN" sz="2400" dirty="0">
              <a:solidFill>
                <a:schemeClr val="bg1"/>
              </a:solidFill>
              <a:latin typeface="+mn-ea"/>
            </a:endParaRPr>
          </a:p>
        </p:txBody>
      </p:sp>
      <p:sp>
        <p:nvSpPr>
          <p:cNvPr id="28" name="Freeform 95">
            <a:extLst>
              <a:ext uri="{FF2B5EF4-FFF2-40B4-BE49-F238E27FC236}">
                <a16:creationId xmlns:a16="http://schemas.microsoft.com/office/drawing/2014/main" xmlns="" id="{6C61C047-CCFC-4D2C-9A82-A45C66600F00}"/>
              </a:ext>
            </a:extLst>
          </p:cNvPr>
          <p:cNvSpPr>
            <a:spLocks/>
          </p:cNvSpPr>
          <p:nvPr/>
        </p:nvSpPr>
        <p:spPr bwMode="auto">
          <a:xfrm>
            <a:off x="5326102" y="3984429"/>
            <a:ext cx="485775"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rgbClr val="7DD8D4"/>
          </a:solidFill>
          <a:ln w="38100">
            <a:solidFill>
              <a:srgbClr val="F7F7F7"/>
            </a:solidFill>
            <a:round/>
            <a:headEnd/>
            <a:tailEnd/>
          </a:ln>
          <a:extLst/>
        </p:spPr>
        <p:txBody>
          <a:bodyPr anchor="ctr" anchorCtr="1"/>
          <a:lstStyle/>
          <a:p>
            <a:pPr>
              <a:defRPr/>
            </a:pPr>
            <a:r>
              <a:rPr lang="fr-FR" sz="2400" dirty="0">
                <a:solidFill>
                  <a:schemeClr val="bg1"/>
                </a:solidFill>
                <a:latin typeface="+mj-lt"/>
              </a:rPr>
              <a:t>T</a:t>
            </a:r>
          </a:p>
        </p:txBody>
      </p:sp>
      <p:sp>
        <p:nvSpPr>
          <p:cNvPr id="29" name="Freeform 185">
            <a:extLst>
              <a:ext uri="{FF2B5EF4-FFF2-40B4-BE49-F238E27FC236}">
                <a16:creationId xmlns:a16="http://schemas.microsoft.com/office/drawing/2014/main" xmlns="" id="{90A309B0-67E7-4FBA-A5CA-7F8620E1EDB9}"/>
              </a:ext>
            </a:extLst>
          </p:cNvPr>
          <p:cNvSpPr>
            <a:spLocks/>
          </p:cNvSpPr>
          <p:nvPr/>
        </p:nvSpPr>
        <p:spPr bwMode="auto">
          <a:xfrm flipH="1">
            <a:off x="5568988" y="4314629"/>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rgbClr val="7DD8D4"/>
          </a:solidFill>
          <a:ln w="9525">
            <a:solidFill>
              <a:schemeClr val="bg1"/>
            </a:solidFill>
            <a:round/>
            <a:headEnd/>
            <a:tailEnd/>
          </a:ln>
          <a:extLst/>
        </p:spPr>
        <p:txBody>
          <a:bodyPr/>
          <a:lstStyle/>
          <a:p>
            <a:pPr>
              <a:defRPr/>
            </a:pPr>
            <a:endParaRPr lang="fr-FR" sz="500"/>
          </a:p>
        </p:txBody>
      </p:sp>
      <p:sp>
        <p:nvSpPr>
          <p:cNvPr id="30" name="Ellipse 28">
            <a:extLst>
              <a:ext uri="{FF2B5EF4-FFF2-40B4-BE49-F238E27FC236}">
                <a16:creationId xmlns:a16="http://schemas.microsoft.com/office/drawing/2014/main" xmlns="" id="{F2072F19-118A-4130-9BC4-3755A6D56D58}"/>
              </a:ext>
            </a:extLst>
          </p:cNvPr>
          <p:cNvSpPr/>
          <p:nvPr/>
        </p:nvSpPr>
        <p:spPr>
          <a:xfrm>
            <a:off x="2392402" y="4049515"/>
            <a:ext cx="1563687" cy="1562100"/>
          </a:xfrm>
          <a:prstGeom prst="ellipse">
            <a:avLst/>
          </a:prstGeom>
          <a:solidFill>
            <a:schemeClr val="accent1"/>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机会</a:t>
            </a:r>
            <a:endParaRPr lang="fr-FR" altLang="zh-CN" sz="2400" dirty="0">
              <a:solidFill>
                <a:schemeClr val="bg1"/>
              </a:solidFill>
              <a:latin typeface="+mn-ea"/>
            </a:endParaRPr>
          </a:p>
        </p:txBody>
      </p:sp>
      <p:sp>
        <p:nvSpPr>
          <p:cNvPr id="33" name="Freeform 95">
            <a:extLst>
              <a:ext uri="{FF2B5EF4-FFF2-40B4-BE49-F238E27FC236}">
                <a16:creationId xmlns:a16="http://schemas.microsoft.com/office/drawing/2014/main" xmlns="" id="{FC8102FE-A9D0-48A6-8093-F1110419160E}"/>
              </a:ext>
            </a:extLst>
          </p:cNvPr>
          <p:cNvSpPr>
            <a:spLocks/>
          </p:cNvSpPr>
          <p:nvPr/>
        </p:nvSpPr>
        <p:spPr bwMode="auto">
          <a:xfrm flipH="1">
            <a:off x="2392401" y="3984429"/>
            <a:ext cx="487362"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1"/>
          </a:solidFill>
          <a:ln w="38100">
            <a:solidFill>
              <a:srgbClr val="F7F7F7"/>
            </a:solidFill>
            <a:round/>
            <a:headEnd/>
            <a:tailEnd/>
          </a:ln>
          <a:extLst/>
        </p:spPr>
        <p:txBody>
          <a:bodyPr anchor="ctr" anchorCtr="1"/>
          <a:lstStyle/>
          <a:p>
            <a:pPr>
              <a:defRPr/>
            </a:pPr>
            <a:r>
              <a:rPr lang="fr-FR" sz="2400" dirty="0">
                <a:solidFill>
                  <a:schemeClr val="bg1"/>
                </a:solidFill>
                <a:latin typeface="+mj-lt"/>
              </a:rPr>
              <a:t>O</a:t>
            </a:r>
          </a:p>
        </p:txBody>
      </p:sp>
      <p:sp>
        <p:nvSpPr>
          <p:cNvPr id="34" name="Freeform 185">
            <a:extLst>
              <a:ext uri="{FF2B5EF4-FFF2-40B4-BE49-F238E27FC236}">
                <a16:creationId xmlns:a16="http://schemas.microsoft.com/office/drawing/2014/main" xmlns="" id="{F84AA24C-C99C-44D0-BFCD-3756F823B8F2}"/>
              </a:ext>
            </a:extLst>
          </p:cNvPr>
          <p:cNvSpPr>
            <a:spLocks/>
          </p:cNvSpPr>
          <p:nvPr/>
        </p:nvSpPr>
        <p:spPr bwMode="auto">
          <a:xfrm>
            <a:off x="2135226" y="4314629"/>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1"/>
          </a:solidFill>
          <a:ln w="9525">
            <a:solidFill>
              <a:schemeClr val="bg1"/>
            </a:solidFill>
            <a:round/>
            <a:headEnd/>
            <a:tailEnd/>
          </a:ln>
          <a:extLst/>
        </p:spPr>
        <p:txBody>
          <a:bodyPr/>
          <a:lstStyle/>
          <a:p>
            <a:pPr>
              <a:defRPr/>
            </a:pPr>
            <a:endParaRPr lang="fr-FR" sz="500"/>
          </a:p>
        </p:txBody>
      </p:sp>
      <p:cxnSp>
        <p:nvCxnSpPr>
          <p:cNvPr id="35" name="直接连接符 34">
            <a:extLst>
              <a:ext uri="{FF2B5EF4-FFF2-40B4-BE49-F238E27FC236}">
                <a16:creationId xmlns:a16="http://schemas.microsoft.com/office/drawing/2014/main" xmlns="" id="{75FCBBDA-B765-4FA1-A4AF-638FD6BBB34D}"/>
              </a:ext>
            </a:extLst>
          </p:cNvPr>
          <p:cNvCxnSpPr/>
          <p:nvPr/>
        </p:nvCxnSpPr>
        <p:spPr>
          <a:xfrm>
            <a:off x="2135226" y="3889178"/>
            <a:ext cx="3935412" cy="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6B0E96BB-59CB-4DFF-B0AC-84780A3AA815}"/>
              </a:ext>
            </a:extLst>
          </p:cNvPr>
          <p:cNvCxnSpPr/>
          <p:nvPr/>
        </p:nvCxnSpPr>
        <p:spPr>
          <a:xfrm>
            <a:off x="4103726" y="1941315"/>
            <a:ext cx="0" cy="391160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xmlns="" id="{6EECAAC5-2EAD-4D5D-924D-74EF9045ECE7}"/>
              </a:ext>
            </a:extLst>
          </p:cNvPr>
          <p:cNvGrpSpPr/>
          <p:nvPr/>
        </p:nvGrpSpPr>
        <p:grpSpPr>
          <a:xfrm>
            <a:off x="7373023" y="1884165"/>
            <a:ext cx="3579788" cy="3795681"/>
            <a:chOff x="7147155" y="1090387"/>
            <a:chExt cx="3810244" cy="4040037"/>
          </a:xfrm>
        </p:grpSpPr>
        <p:sp>
          <p:nvSpPr>
            <p:cNvPr id="38" name="Rounded Rectangle 3">
              <a:extLst>
                <a:ext uri="{FF2B5EF4-FFF2-40B4-BE49-F238E27FC236}">
                  <a16:creationId xmlns:a16="http://schemas.microsoft.com/office/drawing/2014/main" xmlns="" id="{91A69BAA-737D-4A41-91DF-8D82A191B95C}"/>
                </a:ext>
              </a:extLst>
            </p:cNvPr>
            <p:cNvSpPr/>
            <p:nvPr/>
          </p:nvSpPr>
          <p:spPr>
            <a:xfrm>
              <a:off x="7147155" y="4453437"/>
              <a:ext cx="67594" cy="6769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39" name="TextBox 72">
              <a:extLst>
                <a:ext uri="{FF2B5EF4-FFF2-40B4-BE49-F238E27FC236}">
                  <a16:creationId xmlns:a16="http://schemas.microsoft.com/office/drawing/2014/main" xmlns="" id="{A4617C64-9D78-4A24-B14C-D9DB46EA0333}"/>
                </a:ext>
              </a:extLst>
            </p:cNvPr>
            <p:cNvSpPr txBox="1"/>
            <p:nvPr/>
          </p:nvSpPr>
          <p:spPr>
            <a:xfrm>
              <a:off x="7433670" y="4662867"/>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TextBox 87">
              <a:extLst>
                <a:ext uri="{FF2B5EF4-FFF2-40B4-BE49-F238E27FC236}">
                  <a16:creationId xmlns:a16="http://schemas.microsoft.com/office/drawing/2014/main" xmlns="" id="{E2D66F4D-D180-4190-AA2B-5C62812DD608}"/>
                </a:ext>
              </a:extLst>
            </p:cNvPr>
            <p:cNvSpPr txBox="1"/>
            <p:nvPr/>
          </p:nvSpPr>
          <p:spPr>
            <a:xfrm>
              <a:off x="7433670" y="4353981"/>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1" name="Rounded Rectangle 88">
              <a:extLst>
                <a:ext uri="{FF2B5EF4-FFF2-40B4-BE49-F238E27FC236}">
                  <a16:creationId xmlns:a16="http://schemas.microsoft.com/office/drawing/2014/main" xmlns="" id="{7401D3C0-E819-484F-B2F7-DDB71FFAE23E}"/>
                </a:ext>
              </a:extLst>
            </p:cNvPr>
            <p:cNvSpPr/>
            <p:nvPr/>
          </p:nvSpPr>
          <p:spPr>
            <a:xfrm>
              <a:off x="7147155" y="3360018"/>
              <a:ext cx="67594" cy="676987"/>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2" name="TextBox 89">
              <a:extLst>
                <a:ext uri="{FF2B5EF4-FFF2-40B4-BE49-F238E27FC236}">
                  <a16:creationId xmlns:a16="http://schemas.microsoft.com/office/drawing/2014/main" xmlns="" id="{01EB4286-088B-493D-962F-DE3B3283FBB4}"/>
                </a:ext>
              </a:extLst>
            </p:cNvPr>
            <p:cNvSpPr txBox="1"/>
            <p:nvPr/>
          </p:nvSpPr>
          <p:spPr>
            <a:xfrm>
              <a:off x="7433670" y="3569449"/>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3" name="TextBox 90">
              <a:extLst>
                <a:ext uri="{FF2B5EF4-FFF2-40B4-BE49-F238E27FC236}">
                  <a16:creationId xmlns:a16="http://schemas.microsoft.com/office/drawing/2014/main" xmlns="" id="{38CAC155-51F7-471E-8BF9-442E750D6622}"/>
                </a:ext>
              </a:extLst>
            </p:cNvPr>
            <p:cNvSpPr txBox="1"/>
            <p:nvPr/>
          </p:nvSpPr>
          <p:spPr>
            <a:xfrm>
              <a:off x="7433670" y="3260562"/>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4" name="Rounded Rectangle 94">
              <a:extLst>
                <a:ext uri="{FF2B5EF4-FFF2-40B4-BE49-F238E27FC236}">
                  <a16:creationId xmlns:a16="http://schemas.microsoft.com/office/drawing/2014/main" xmlns="" id="{12C6D7BC-EB42-4D8A-8402-AF29169858CB}"/>
                </a:ext>
              </a:extLst>
            </p:cNvPr>
            <p:cNvSpPr/>
            <p:nvPr/>
          </p:nvSpPr>
          <p:spPr>
            <a:xfrm>
              <a:off x="7147155" y="2283262"/>
              <a:ext cx="67594" cy="6769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5" name="TextBox 95">
              <a:extLst>
                <a:ext uri="{FF2B5EF4-FFF2-40B4-BE49-F238E27FC236}">
                  <a16:creationId xmlns:a16="http://schemas.microsoft.com/office/drawing/2014/main" xmlns="" id="{2945B439-09F5-425F-8963-0DC39AAB0BC2}"/>
                </a:ext>
              </a:extLst>
            </p:cNvPr>
            <p:cNvSpPr txBox="1"/>
            <p:nvPr/>
          </p:nvSpPr>
          <p:spPr>
            <a:xfrm>
              <a:off x="7433670" y="2492695"/>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6" name="TextBox 96">
              <a:extLst>
                <a:ext uri="{FF2B5EF4-FFF2-40B4-BE49-F238E27FC236}">
                  <a16:creationId xmlns:a16="http://schemas.microsoft.com/office/drawing/2014/main" xmlns="" id="{6CE7CD0D-58ED-452F-B1A0-6A3597E3771C}"/>
                </a:ext>
              </a:extLst>
            </p:cNvPr>
            <p:cNvSpPr txBox="1"/>
            <p:nvPr/>
          </p:nvSpPr>
          <p:spPr>
            <a:xfrm>
              <a:off x="7433670" y="2183806"/>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47" name="Rounded Rectangle 97">
              <a:extLst>
                <a:ext uri="{FF2B5EF4-FFF2-40B4-BE49-F238E27FC236}">
                  <a16:creationId xmlns:a16="http://schemas.microsoft.com/office/drawing/2014/main" xmlns="" id="{9EDF6FC7-F0FF-47C6-9B2A-C525BA9152FB}"/>
                </a:ext>
              </a:extLst>
            </p:cNvPr>
            <p:cNvSpPr/>
            <p:nvPr/>
          </p:nvSpPr>
          <p:spPr>
            <a:xfrm>
              <a:off x="7147155" y="1189843"/>
              <a:ext cx="67594" cy="676987"/>
            </a:xfrm>
            <a:prstGeom prst="roundRect">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48" name="TextBox 98">
              <a:extLst>
                <a:ext uri="{FF2B5EF4-FFF2-40B4-BE49-F238E27FC236}">
                  <a16:creationId xmlns:a16="http://schemas.microsoft.com/office/drawing/2014/main" xmlns="" id="{AC7B77A5-F404-4F6E-8767-610EC92B8418}"/>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9">
              <a:extLst>
                <a:ext uri="{FF2B5EF4-FFF2-40B4-BE49-F238E27FC236}">
                  <a16:creationId xmlns:a16="http://schemas.microsoft.com/office/drawing/2014/main" xmlns="" id="{E9407A99-B038-4BCB-A710-B925FE24578D}"/>
                </a:ext>
              </a:extLst>
            </p:cNvPr>
            <p:cNvSpPr txBox="1"/>
            <p:nvPr/>
          </p:nvSpPr>
          <p:spPr>
            <a:xfrm>
              <a:off x="7433670" y="1090387"/>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28609605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2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5">
                                            <p:bg/>
                                          </p:spTgt>
                                        </p:tgtEl>
                                        <p:attrNameLst>
                                          <p:attrName>style.visibility</p:attrName>
                                        </p:attrNameLst>
                                      </p:cBhvr>
                                      <p:to>
                                        <p:strVal val="visible"/>
                                      </p:to>
                                    </p:set>
                                    <p:anim by="(-#ppt_w*2)" calcmode="lin" valueType="num">
                                      <p:cBhvr rctx="PPT">
                                        <p:cTn id="19" dur="500" autoRev="1" fill="hold">
                                          <p:stCondLst>
                                            <p:cond delay="0"/>
                                          </p:stCondLst>
                                        </p:cTn>
                                        <p:tgtEl>
                                          <p:spTgt spid="25">
                                            <p:bg/>
                                          </p:spTgt>
                                        </p:tgtEl>
                                        <p:attrNameLst>
                                          <p:attrName>ppt_w</p:attrName>
                                        </p:attrNameLst>
                                      </p:cBhvr>
                                    </p:anim>
                                    <p:anim by="(#ppt_w*0.50)" calcmode="lin" valueType="num">
                                      <p:cBhvr>
                                        <p:cTn id="20" dur="500" decel="50000" autoRev="1" fill="hold">
                                          <p:stCondLst>
                                            <p:cond delay="0"/>
                                          </p:stCondLst>
                                        </p:cTn>
                                        <p:tgtEl>
                                          <p:spTgt spid="25">
                                            <p:bg/>
                                          </p:spTgt>
                                        </p:tgtEl>
                                        <p:attrNameLst>
                                          <p:attrName>ppt_x</p:attrName>
                                        </p:attrNameLst>
                                      </p:cBhvr>
                                    </p:anim>
                                    <p:anim from="(-#ppt_h/2)" to="(#ppt_y)" calcmode="lin" valueType="num">
                                      <p:cBhvr>
                                        <p:cTn id="21" dur="1000" fill="hold">
                                          <p:stCondLst>
                                            <p:cond delay="0"/>
                                          </p:stCondLst>
                                        </p:cTn>
                                        <p:tgtEl>
                                          <p:spTgt spid="25">
                                            <p:bg/>
                                          </p:spTgt>
                                        </p:tgtEl>
                                        <p:attrNameLst>
                                          <p:attrName>ppt_y</p:attrName>
                                        </p:attrNameLst>
                                      </p:cBhvr>
                                    </p:anim>
                                    <p:animRot by="21600000">
                                      <p:cBhvr>
                                        <p:cTn id="22" dur="1000" fill="hold">
                                          <p:stCondLst>
                                            <p:cond delay="0"/>
                                          </p:stCondLst>
                                        </p:cTn>
                                        <p:tgtEl>
                                          <p:spTgt spid="25">
                                            <p:bg/>
                                          </p:spTgt>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25">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25">
                                            <p:txEl>
                                              <p:pRg st="0" end="0"/>
                                            </p:txEl>
                                          </p:spTgt>
                                        </p:tgtEl>
                                        <p:attrNameLst>
                                          <p:attrName>ppt_w</p:attrName>
                                        </p:attrNameLst>
                                      </p:cBhvr>
                                    </p:anim>
                                    <p:anim by="(#ppt_w*0.50)" calcmode="lin" valueType="num">
                                      <p:cBhvr>
                                        <p:cTn id="26" dur="500" decel="50000" autoRev="1" fill="hold">
                                          <p:stCondLst>
                                            <p:cond delay="0"/>
                                          </p:stCondLst>
                                        </p:cTn>
                                        <p:tgtEl>
                                          <p:spTgt spid="25">
                                            <p:txEl>
                                              <p:pRg st="0" end="0"/>
                                            </p:txEl>
                                          </p:spTgt>
                                        </p:tgtEl>
                                        <p:attrNameLst>
                                          <p:attrName>ppt_x</p:attrName>
                                        </p:attrNameLst>
                                      </p:cBhvr>
                                    </p:anim>
                                    <p:anim from="(-#ppt_h/2)" to="(#ppt_y)" calcmode="lin" valueType="num">
                                      <p:cBhvr>
                                        <p:cTn id="27" dur="1000" fill="hold">
                                          <p:stCondLst>
                                            <p:cond delay="0"/>
                                          </p:stCondLst>
                                        </p:cTn>
                                        <p:tgtEl>
                                          <p:spTgt spid="25">
                                            <p:txEl>
                                              <p:pRg st="0" end="0"/>
                                            </p:txEl>
                                          </p:spTgt>
                                        </p:tgtEl>
                                        <p:attrNameLst>
                                          <p:attrName>ppt_y</p:attrName>
                                        </p:attrNameLst>
                                      </p:cBhvr>
                                    </p:anim>
                                    <p:animRot by="21600000">
                                      <p:cBhvr>
                                        <p:cTn id="28" dur="1000" fill="hold">
                                          <p:stCondLst>
                                            <p:cond delay="0"/>
                                          </p:stCondLst>
                                        </p:cTn>
                                        <p:tgtEl>
                                          <p:spTgt spid="25">
                                            <p:txEl>
                                              <p:pRg st="0" end="0"/>
                                            </p:txEl>
                                          </p:spTgt>
                                        </p:tgtEl>
                                        <p:attrNameLst>
                                          <p:attrName>r</p:attrName>
                                        </p:attrNameLst>
                                      </p:cBhvr>
                                    </p:animRot>
                                  </p:childTnLst>
                                </p:cTn>
                              </p:par>
                            </p:childTnLst>
                          </p:cTn>
                        </p:par>
                        <p:par>
                          <p:cTn id="29" fill="hold">
                            <p:stCondLst>
                              <p:cond delay="2250"/>
                            </p:stCondLst>
                            <p:childTnLst>
                              <p:par>
                                <p:cTn id="30" presetID="2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right)">
                                      <p:cBhvr>
                                        <p:cTn id="32" dur="500"/>
                                        <p:tgtEl>
                                          <p:spTgt spid="26"/>
                                        </p:tgtEl>
                                      </p:cBhvr>
                                    </p:animEffect>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325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22">
                                            <p:bg/>
                                          </p:spTgt>
                                        </p:tgtEl>
                                        <p:attrNameLst>
                                          <p:attrName>style.visibility</p:attrName>
                                        </p:attrNameLst>
                                      </p:cBhvr>
                                      <p:to>
                                        <p:strVal val="visible"/>
                                      </p:to>
                                    </p:set>
                                    <p:anim by="(-#ppt_w*2)" calcmode="lin" valueType="num">
                                      <p:cBhvr rctx="PPT">
                                        <p:cTn id="42" dur="500" autoRev="1" fill="hold">
                                          <p:stCondLst>
                                            <p:cond delay="0"/>
                                          </p:stCondLst>
                                        </p:cTn>
                                        <p:tgtEl>
                                          <p:spTgt spid="22">
                                            <p:bg/>
                                          </p:spTgt>
                                        </p:tgtEl>
                                        <p:attrNameLst>
                                          <p:attrName>ppt_w</p:attrName>
                                        </p:attrNameLst>
                                      </p:cBhvr>
                                    </p:anim>
                                    <p:anim by="(#ppt_w*0.50)" calcmode="lin" valueType="num">
                                      <p:cBhvr>
                                        <p:cTn id="43" dur="500" decel="50000" autoRev="1" fill="hold">
                                          <p:stCondLst>
                                            <p:cond delay="0"/>
                                          </p:stCondLst>
                                        </p:cTn>
                                        <p:tgtEl>
                                          <p:spTgt spid="22">
                                            <p:bg/>
                                          </p:spTgt>
                                        </p:tgtEl>
                                        <p:attrNameLst>
                                          <p:attrName>ppt_x</p:attrName>
                                        </p:attrNameLst>
                                      </p:cBhvr>
                                    </p:anim>
                                    <p:anim from="(-#ppt_h/2)" to="(#ppt_y)" calcmode="lin" valueType="num">
                                      <p:cBhvr>
                                        <p:cTn id="44" dur="1000" fill="hold">
                                          <p:stCondLst>
                                            <p:cond delay="0"/>
                                          </p:stCondLst>
                                        </p:cTn>
                                        <p:tgtEl>
                                          <p:spTgt spid="22">
                                            <p:bg/>
                                          </p:spTgt>
                                        </p:tgtEl>
                                        <p:attrNameLst>
                                          <p:attrName>ppt_y</p:attrName>
                                        </p:attrNameLst>
                                      </p:cBhvr>
                                    </p:anim>
                                    <p:animRot by="21600000">
                                      <p:cBhvr>
                                        <p:cTn id="45" dur="1000" fill="hold">
                                          <p:stCondLst>
                                            <p:cond delay="0"/>
                                          </p:stCondLst>
                                        </p:cTn>
                                        <p:tgtEl>
                                          <p:spTgt spid="22">
                                            <p:bg/>
                                          </p:spTgt>
                                        </p:tgtEl>
                                        <p:attrNameLst>
                                          <p:attrName>r</p:attrName>
                                        </p:attrNameLst>
                                      </p:cBhvr>
                                    </p:animRot>
                                  </p:childTnLst>
                                </p:cTn>
                              </p:par>
                              <p:par>
                                <p:cTn id="46" presetID="56" presetClass="entr" presetSubtype="0" fill="hold" grpId="0" nodeType="withEffect">
                                  <p:stCondLst>
                                    <p:cond delay="0"/>
                                  </p:stCondLst>
                                  <p:iterate type="lt">
                                    <p:tmPct val="10000"/>
                                  </p:iterate>
                                  <p:childTnLst>
                                    <p:set>
                                      <p:cBhvr>
                                        <p:cTn id="47" dur="1" fill="hold">
                                          <p:stCondLst>
                                            <p:cond delay="0"/>
                                          </p:stCondLst>
                                        </p:cTn>
                                        <p:tgtEl>
                                          <p:spTgt spid="22">
                                            <p:txEl>
                                              <p:pRg st="0" end="0"/>
                                            </p:txEl>
                                          </p:spTgt>
                                        </p:tgtEl>
                                        <p:attrNameLst>
                                          <p:attrName>style.visibility</p:attrName>
                                        </p:attrNameLst>
                                      </p:cBhvr>
                                      <p:to>
                                        <p:strVal val="visible"/>
                                      </p:to>
                                    </p:set>
                                    <p:anim by="(-#ppt_w*2)" calcmode="lin" valueType="num">
                                      <p:cBhvr rctx="PPT">
                                        <p:cTn id="48" dur="500" autoRev="1" fill="hold">
                                          <p:stCondLst>
                                            <p:cond delay="0"/>
                                          </p:stCondLst>
                                        </p:cTn>
                                        <p:tgtEl>
                                          <p:spTgt spid="22">
                                            <p:txEl>
                                              <p:pRg st="0" end="0"/>
                                            </p:txEl>
                                          </p:spTgt>
                                        </p:tgtEl>
                                        <p:attrNameLst>
                                          <p:attrName>ppt_w</p:attrName>
                                        </p:attrNameLst>
                                      </p:cBhvr>
                                    </p:anim>
                                    <p:anim by="(#ppt_w*0.50)" calcmode="lin" valueType="num">
                                      <p:cBhvr>
                                        <p:cTn id="49" dur="500" decel="50000" autoRev="1" fill="hold">
                                          <p:stCondLst>
                                            <p:cond delay="0"/>
                                          </p:stCondLst>
                                        </p:cTn>
                                        <p:tgtEl>
                                          <p:spTgt spid="22">
                                            <p:txEl>
                                              <p:pRg st="0" end="0"/>
                                            </p:txEl>
                                          </p:spTgt>
                                        </p:tgtEl>
                                        <p:attrNameLst>
                                          <p:attrName>ppt_x</p:attrName>
                                        </p:attrNameLst>
                                      </p:cBhvr>
                                    </p:anim>
                                    <p:anim from="(-#ppt_h/2)" to="(#ppt_y)" calcmode="lin" valueType="num">
                                      <p:cBhvr>
                                        <p:cTn id="50" dur="1000" fill="hold">
                                          <p:stCondLst>
                                            <p:cond delay="0"/>
                                          </p:stCondLst>
                                        </p:cTn>
                                        <p:tgtEl>
                                          <p:spTgt spid="22">
                                            <p:txEl>
                                              <p:pRg st="0" end="0"/>
                                            </p:txEl>
                                          </p:spTgt>
                                        </p:tgtEl>
                                        <p:attrNameLst>
                                          <p:attrName>ppt_y</p:attrName>
                                        </p:attrNameLst>
                                      </p:cBhvr>
                                    </p:anim>
                                    <p:animRot by="21600000">
                                      <p:cBhvr>
                                        <p:cTn id="51" dur="1000" fill="hold">
                                          <p:stCondLst>
                                            <p:cond delay="0"/>
                                          </p:stCondLst>
                                        </p:cTn>
                                        <p:tgtEl>
                                          <p:spTgt spid="22">
                                            <p:txEl>
                                              <p:pRg st="0" end="0"/>
                                            </p:txEl>
                                          </p:spTgt>
                                        </p:tgtEl>
                                        <p:attrNameLst>
                                          <p:attrName>r</p:attrName>
                                        </p:attrNameLst>
                                      </p:cBhvr>
                                    </p:animRot>
                                  </p:childTnLst>
                                </p:cTn>
                              </p:par>
                            </p:childTnLst>
                          </p:cTn>
                        </p:par>
                        <p:par>
                          <p:cTn id="52" fill="hold">
                            <p:stCondLst>
                              <p:cond delay="425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par>
                          <p:cTn id="62" fill="hold">
                            <p:stCondLst>
                              <p:cond delay="5250"/>
                            </p:stCondLst>
                            <p:childTnLst>
                              <p:par>
                                <p:cTn id="63" presetID="56" presetClass="entr" presetSubtype="0" fill="hold" grpId="0" nodeType="afterEffect">
                                  <p:stCondLst>
                                    <p:cond delay="0"/>
                                  </p:stCondLst>
                                  <p:iterate type="lt">
                                    <p:tmPct val="10000"/>
                                  </p:iterate>
                                  <p:childTnLst>
                                    <p:set>
                                      <p:cBhvr>
                                        <p:cTn id="64" dur="1" fill="hold">
                                          <p:stCondLst>
                                            <p:cond delay="0"/>
                                          </p:stCondLst>
                                        </p:cTn>
                                        <p:tgtEl>
                                          <p:spTgt spid="33">
                                            <p:bg/>
                                          </p:spTgt>
                                        </p:tgtEl>
                                        <p:attrNameLst>
                                          <p:attrName>style.visibility</p:attrName>
                                        </p:attrNameLst>
                                      </p:cBhvr>
                                      <p:to>
                                        <p:strVal val="visible"/>
                                      </p:to>
                                    </p:set>
                                    <p:anim by="(-#ppt_w*2)" calcmode="lin" valueType="num">
                                      <p:cBhvr rctx="PPT">
                                        <p:cTn id="65" dur="500" autoRev="1" fill="hold">
                                          <p:stCondLst>
                                            <p:cond delay="0"/>
                                          </p:stCondLst>
                                        </p:cTn>
                                        <p:tgtEl>
                                          <p:spTgt spid="33">
                                            <p:bg/>
                                          </p:spTgt>
                                        </p:tgtEl>
                                        <p:attrNameLst>
                                          <p:attrName>ppt_w</p:attrName>
                                        </p:attrNameLst>
                                      </p:cBhvr>
                                    </p:anim>
                                    <p:anim by="(#ppt_w*0.50)" calcmode="lin" valueType="num">
                                      <p:cBhvr>
                                        <p:cTn id="66" dur="500" decel="50000" autoRev="1" fill="hold">
                                          <p:stCondLst>
                                            <p:cond delay="0"/>
                                          </p:stCondLst>
                                        </p:cTn>
                                        <p:tgtEl>
                                          <p:spTgt spid="33">
                                            <p:bg/>
                                          </p:spTgt>
                                        </p:tgtEl>
                                        <p:attrNameLst>
                                          <p:attrName>ppt_x</p:attrName>
                                        </p:attrNameLst>
                                      </p:cBhvr>
                                    </p:anim>
                                    <p:anim from="(-#ppt_h/2)" to="(#ppt_y)" calcmode="lin" valueType="num">
                                      <p:cBhvr>
                                        <p:cTn id="67" dur="1000" fill="hold">
                                          <p:stCondLst>
                                            <p:cond delay="0"/>
                                          </p:stCondLst>
                                        </p:cTn>
                                        <p:tgtEl>
                                          <p:spTgt spid="33">
                                            <p:bg/>
                                          </p:spTgt>
                                        </p:tgtEl>
                                        <p:attrNameLst>
                                          <p:attrName>ppt_y</p:attrName>
                                        </p:attrNameLst>
                                      </p:cBhvr>
                                    </p:anim>
                                    <p:animRot by="21600000">
                                      <p:cBhvr>
                                        <p:cTn id="68" dur="1000" fill="hold">
                                          <p:stCondLst>
                                            <p:cond delay="0"/>
                                          </p:stCondLst>
                                        </p:cTn>
                                        <p:tgtEl>
                                          <p:spTgt spid="33">
                                            <p:bg/>
                                          </p:spTgt>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33">
                                            <p:txEl>
                                              <p:pRg st="0" end="0"/>
                                            </p:txEl>
                                          </p:spTgt>
                                        </p:tgtEl>
                                        <p:attrNameLst>
                                          <p:attrName>style.visibility</p:attrName>
                                        </p:attrNameLst>
                                      </p:cBhvr>
                                      <p:to>
                                        <p:strVal val="visible"/>
                                      </p:to>
                                    </p:set>
                                    <p:anim by="(-#ppt_w*2)" calcmode="lin" valueType="num">
                                      <p:cBhvr rctx="PPT">
                                        <p:cTn id="71" dur="500" autoRev="1" fill="hold">
                                          <p:stCondLst>
                                            <p:cond delay="0"/>
                                          </p:stCondLst>
                                        </p:cTn>
                                        <p:tgtEl>
                                          <p:spTgt spid="33">
                                            <p:txEl>
                                              <p:pRg st="0" end="0"/>
                                            </p:txEl>
                                          </p:spTgt>
                                        </p:tgtEl>
                                        <p:attrNameLst>
                                          <p:attrName>ppt_w</p:attrName>
                                        </p:attrNameLst>
                                      </p:cBhvr>
                                    </p:anim>
                                    <p:anim by="(#ppt_w*0.50)" calcmode="lin" valueType="num">
                                      <p:cBhvr>
                                        <p:cTn id="72" dur="500" decel="50000" autoRev="1" fill="hold">
                                          <p:stCondLst>
                                            <p:cond delay="0"/>
                                          </p:stCondLst>
                                        </p:cTn>
                                        <p:tgtEl>
                                          <p:spTgt spid="33">
                                            <p:txEl>
                                              <p:pRg st="0" end="0"/>
                                            </p:txEl>
                                          </p:spTgt>
                                        </p:tgtEl>
                                        <p:attrNameLst>
                                          <p:attrName>ppt_x</p:attrName>
                                        </p:attrNameLst>
                                      </p:cBhvr>
                                    </p:anim>
                                    <p:anim from="(-#ppt_h/2)" to="(#ppt_y)" calcmode="lin" valueType="num">
                                      <p:cBhvr>
                                        <p:cTn id="73" dur="1000" fill="hold">
                                          <p:stCondLst>
                                            <p:cond delay="0"/>
                                          </p:stCondLst>
                                        </p:cTn>
                                        <p:tgtEl>
                                          <p:spTgt spid="33">
                                            <p:txEl>
                                              <p:pRg st="0" end="0"/>
                                            </p:txEl>
                                          </p:spTgt>
                                        </p:tgtEl>
                                        <p:attrNameLst>
                                          <p:attrName>ppt_y</p:attrName>
                                        </p:attrNameLst>
                                      </p:cBhvr>
                                    </p:anim>
                                    <p:animRot by="21600000">
                                      <p:cBhvr>
                                        <p:cTn id="74" dur="1000" fill="hold">
                                          <p:stCondLst>
                                            <p:cond delay="0"/>
                                          </p:stCondLst>
                                        </p:cTn>
                                        <p:tgtEl>
                                          <p:spTgt spid="33">
                                            <p:txEl>
                                              <p:pRg st="0" end="0"/>
                                            </p:txEl>
                                          </p:spTgt>
                                        </p:tgtEl>
                                        <p:attrNameLst>
                                          <p:attrName>r</p:attrName>
                                        </p:attrNameLst>
                                      </p:cBhvr>
                                    </p:animRot>
                                  </p:childTnLst>
                                </p:cTn>
                              </p:par>
                            </p:childTnLst>
                          </p:cTn>
                        </p:par>
                        <p:par>
                          <p:cTn id="75" fill="hold">
                            <p:stCondLst>
                              <p:cond delay="6250"/>
                            </p:stCondLst>
                            <p:childTnLst>
                              <p:par>
                                <p:cTn id="76" presetID="22" presetClass="entr" presetSubtype="2"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par>
                          <p:cTn id="79" fill="hold">
                            <p:stCondLst>
                              <p:cond delay="6750"/>
                            </p:stCondLst>
                            <p:childTnLst>
                              <p:par>
                                <p:cTn id="80" presetID="53" presetClass="entr" presetSubtype="16"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childTnLst>
                          </p:cTn>
                        </p:par>
                        <p:par>
                          <p:cTn id="85" fill="hold">
                            <p:stCondLst>
                              <p:cond delay="725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8">
                                            <p:bg/>
                                          </p:spTgt>
                                        </p:tgtEl>
                                        <p:attrNameLst>
                                          <p:attrName>style.visibility</p:attrName>
                                        </p:attrNameLst>
                                      </p:cBhvr>
                                      <p:to>
                                        <p:strVal val="visible"/>
                                      </p:to>
                                    </p:set>
                                    <p:anim by="(-#ppt_w*2)" calcmode="lin" valueType="num">
                                      <p:cBhvr rctx="PPT">
                                        <p:cTn id="88" dur="500" autoRev="1" fill="hold">
                                          <p:stCondLst>
                                            <p:cond delay="0"/>
                                          </p:stCondLst>
                                        </p:cTn>
                                        <p:tgtEl>
                                          <p:spTgt spid="28">
                                            <p:bg/>
                                          </p:spTgt>
                                        </p:tgtEl>
                                        <p:attrNameLst>
                                          <p:attrName>ppt_w</p:attrName>
                                        </p:attrNameLst>
                                      </p:cBhvr>
                                    </p:anim>
                                    <p:anim by="(#ppt_w*0.50)" calcmode="lin" valueType="num">
                                      <p:cBhvr>
                                        <p:cTn id="89" dur="500" decel="50000" autoRev="1" fill="hold">
                                          <p:stCondLst>
                                            <p:cond delay="0"/>
                                          </p:stCondLst>
                                        </p:cTn>
                                        <p:tgtEl>
                                          <p:spTgt spid="28">
                                            <p:bg/>
                                          </p:spTgt>
                                        </p:tgtEl>
                                        <p:attrNameLst>
                                          <p:attrName>ppt_x</p:attrName>
                                        </p:attrNameLst>
                                      </p:cBhvr>
                                    </p:anim>
                                    <p:anim from="(-#ppt_h/2)" to="(#ppt_y)" calcmode="lin" valueType="num">
                                      <p:cBhvr>
                                        <p:cTn id="90" dur="1000" fill="hold">
                                          <p:stCondLst>
                                            <p:cond delay="0"/>
                                          </p:stCondLst>
                                        </p:cTn>
                                        <p:tgtEl>
                                          <p:spTgt spid="28">
                                            <p:bg/>
                                          </p:spTgt>
                                        </p:tgtEl>
                                        <p:attrNameLst>
                                          <p:attrName>ppt_y</p:attrName>
                                        </p:attrNameLst>
                                      </p:cBhvr>
                                    </p:anim>
                                    <p:animRot by="21600000">
                                      <p:cBhvr>
                                        <p:cTn id="91" dur="1000" fill="hold">
                                          <p:stCondLst>
                                            <p:cond delay="0"/>
                                          </p:stCondLst>
                                        </p:cTn>
                                        <p:tgtEl>
                                          <p:spTgt spid="28">
                                            <p:bg/>
                                          </p:spTgt>
                                        </p:tgtEl>
                                        <p:attrNameLst>
                                          <p:attrName>r</p:attrName>
                                        </p:attrNameLst>
                                      </p:cBhvr>
                                    </p:animRot>
                                  </p:childTnLst>
                                </p:cTn>
                              </p:par>
                              <p:par>
                                <p:cTn id="92" presetID="56" presetClass="entr" presetSubtype="0" fill="hold" grpId="0" nodeType="withEffect">
                                  <p:stCondLst>
                                    <p:cond delay="0"/>
                                  </p:stCondLst>
                                  <p:iterate type="lt">
                                    <p:tmPct val="10000"/>
                                  </p:iterate>
                                  <p:childTnLst>
                                    <p:set>
                                      <p:cBhvr>
                                        <p:cTn id="93" dur="1" fill="hold">
                                          <p:stCondLst>
                                            <p:cond delay="0"/>
                                          </p:stCondLst>
                                        </p:cTn>
                                        <p:tgtEl>
                                          <p:spTgt spid="28">
                                            <p:txEl>
                                              <p:pRg st="0" end="0"/>
                                            </p:txEl>
                                          </p:spTgt>
                                        </p:tgtEl>
                                        <p:attrNameLst>
                                          <p:attrName>style.visibility</p:attrName>
                                        </p:attrNameLst>
                                      </p:cBhvr>
                                      <p:to>
                                        <p:strVal val="visible"/>
                                      </p:to>
                                    </p:set>
                                    <p:anim by="(-#ppt_w*2)" calcmode="lin" valueType="num">
                                      <p:cBhvr rctx="PPT">
                                        <p:cTn id="94" dur="500" autoRev="1" fill="hold">
                                          <p:stCondLst>
                                            <p:cond delay="0"/>
                                          </p:stCondLst>
                                        </p:cTn>
                                        <p:tgtEl>
                                          <p:spTgt spid="28">
                                            <p:txEl>
                                              <p:pRg st="0" end="0"/>
                                            </p:txEl>
                                          </p:spTgt>
                                        </p:tgtEl>
                                        <p:attrNameLst>
                                          <p:attrName>ppt_w</p:attrName>
                                        </p:attrNameLst>
                                      </p:cBhvr>
                                    </p:anim>
                                    <p:anim by="(#ppt_w*0.50)" calcmode="lin" valueType="num">
                                      <p:cBhvr>
                                        <p:cTn id="95" dur="500" decel="50000" autoRev="1" fill="hold">
                                          <p:stCondLst>
                                            <p:cond delay="0"/>
                                          </p:stCondLst>
                                        </p:cTn>
                                        <p:tgtEl>
                                          <p:spTgt spid="28">
                                            <p:txEl>
                                              <p:pRg st="0" end="0"/>
                                            </p:txEl>
                                          </p:spTgt>
                                        </p:tgtEl>
                                        <p:attrNameLst>
                                          <p:attrName>ppt_x</p:attrName>
                                        </p:attrNameLst>
                                      </p:cBhvr>
                                    </p:anim>
                                    <p:anim from="(-#ppt_h/2)" to="(#ppt_y)" calcmode="lin" valueType="num">
                                      <p:cBhvr>
                                        <p:cTn id="96" dur="1000" fill="hold">
                                          <p:stCondLst>
                                            <p:cond delay="0"/>
                                          </p:stCondLst>
                                        </p:cTn>
                                        <p:tgtEl>
                                          <p:spTgt spid="28">
                                            <p:txEl>
                                              <p:pRg st="0" end="0"/>
                                            </p:txEl>
                                          </p:spTgt>
                                        </p:tgtEl>
                                        <p:attrNameLst>
                                          <p:attrName>ppt_y</p:attrName>
                                        </p:attrNameLst>
                                      </p:cBhvr>
                                    </p:anim>
                                    <p:animRot by="21600000">
                                      <p:cBhvr>
                                        <p:cTn id="97" dur="1000" fill="hold">
                                          <p:stCondLst>
                                            <p:cond delay="0"/>
                                          </p:stCondLst>
                                        </p:cTn>
                                        <p:tgtEl>
                                          <p:spTgt spid="28">
                                            <p:txEl>
                                              <p:pRg st="0" end="0"/>
                                            </p:txEl>
                                          </p:spTgt>
                                        </p:tgtEl>
                                        <p:attrNameLst>
                                          <p:attrName>r</p:attrName>
                                        </p:attrNameLst>
                                      </p:cBhvr>
                                    </p:animRot>
                                  </p:childTnLst>
                                </p:cTn>
                              </p:par>
                            </p:childTnLst>
                          </p:cTn>
                        </p:par>
                        <p:par>
                          <p:cTn id="98" fill="hold">
                            <p:stCondLst>
                              <p:cond delay="8250"/>
                            </p:stCondLst>
                            <p:childTnLst>
                              <p:par>
                                <p:cTn id="99" presetID="22" presetClass="entr" presetSubtype="8"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8750"/>
                            </p:stCondLst>
                            <p:childTnLst>
                              <p:par>
                                <p:cTn id="103" presetID="2" presetClass="entr" presetSubtype="4" fill="hold"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additive="base">
                                        <p:cTn id="105" dur="500" fill="hold"/>
                                        <p:tgtEl>
                                          <p:spTgt spid="37"/>
                                        </p:tgtEl>
                                        <p:attrNameLst>
                                          <p:attrName>ppt_x</p:attrName>
                                        </p:attrNameLst>
                                      </p:cBhvr>
                                      <p:tavLst>
                                        <p:tav tm="0">
                                          <p:val>
                                            <p:strVal val="#ppt_x"/>
                                          </p:val>
                                        </p:tav>
                                        <p:tav tm="100000">
                                          <p:val>
                                            <p:strVal val="#ppt_x"/>
                                          </p:val>
                                        </p:tav>
                                      </p:tavLst>
                                    </p:anim>
                                    <p:anim calcmode="lin" valueType="num">
                                      <p:cBhvr additive="base">
                                        <p:cTn id="10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build="allAtOnce" animBg="1"/>
      <p:bldP spid="23" grpId="0" animBg="1"/>
      <p:bldP spid="24" grpId="0" animBg="1"/>
      <p:bldP spid="25" grpId="0" build="allAtOnce" animBg="1"/>
      <p:bldP spid="26" grpId="0" animBg="1"/>
      <p:bldP spid="27" grpId="0" animBg="1"/>
      <p:bldP spid="28" grpId="0" build="allAtOnce" animBg="1"/>
      <p:bldP spid="29" grpId="0" animBg="1"/>
      <p:bldP spid="30" grpId="0" animBg="1"/>
      <p:bldP spid="33" grpId="0" build="allAtOnce" animBg="1"/>
      <p:bldP spid="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97828"/>
            <a:ext cx="12190413" cy="954722"/>
            <a:chOff x="0" y="264478"/>
            <a:chExt cx="12190413" cy="954722"/>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64478"/>
              <a:ext cx="3255323" cy="724443"/>
              <a:chOff x="4973577" y="1116254"/>
              <a:chExt cx="2311400" cy="724443"/>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16254"/>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2800" b="1" dirty="0">
                    <a:solidFill>
                      <a:srgbClr val="7DD8D4"/>
                    </a:solidFill>
                    <a:latin typeface="微软雅黑" panose="020B0503020204020204" pitchFamily="34" charset="-122"/>
                    <a:ea typeface="微软雅黑" panose="020B0503020204020204" pitchFamily="34" charset="-122"/>
                  </a:rPr>
                  <a:t>下季度工作计划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E5957F42-AECF-4A6F-97C4-EB1C1FE54EDF}"/>
              </a:ext>
            </a:extLst>
          </p:cNvPr>
          <p:cNvSpPr/>
          <p:nvPr/>
        </p:nvSpPr>
        <p:spPr>
          <a:xfrm>
            <a:off x="1404295" y="2152594"/>
            <a:ext cx="2164977" cy="2164977"/>
          </a:xfrm>
          <a:prstGeom prst="ellips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789645AB-826A-41C1-B387-06BE917E74F4}"/>
              </a:ext>
            </a:extLst>
          </p:cNvPr>
          <p:cNvSpPr/>
          <p:nvPr/>
        </p:nvSpPr>
        <p:spPr>
          <a:xfrm>
            <a:off x="3815801" y="2152593"/>
            <a:ext cx="2164977" cy="21649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3BED9196-07B7-4887-8EB7-893DE0D8B623}"/>
              </a:ext>
            </a:extLst>
          </p:cNvPr>
          <p:cNvSpPr/>
          <p:nvPr/>
        </p:nvSpPr>
        <p:spPr>
          <a:xfrm>
            <a:off x="6227307" y="2152594"/>
            <a:ext cx="2164977" cy="2164977"/>
          </a:xfrm>
          <a:prstGeom prst="ellips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2529D75A-1FFD-47C8-B0D8-B30A7FE8C323}"/>
              </a:ext>
            </a:extLst>
          </p:cNvPr>
          <p:cNvSpPr/>
          <p:nvPr/>
        </p:nvSpPr>
        <p:spPr>
          <a:xfrm>
            <a:off x="8638813" y="2152593"/>
            <a:ext cx="2164977" cy="21649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5965915A-F00B-4B1A-9DE4-77481F6BD8FF}"/>
              </a:ext>
            </a:extLst>
          </p:cNvPr>
          <p:cNvSpPr/>
          <p:nvPr/>
        </p:nvSpPr>
        <p:spPr>
          <a:xfrm>
            <a:off x="2078799" y="4088862"/>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01</a:t>
            </a:r>
            <a:endParaRPr lang="zh-CN" altLang="en-US" sz="2800" dirty="0"/>
          </a:p>
        </p:txBody>
      </p:sp>
      <p:sp>
        <p:nvSpPr>
          <p:cNvPr id="12" name="椭圆 11">
            <a:extLst>
              <a:ext uri="{FF2B5EF4-FFF2-40B4-BE49-F238E27FC236}">
                <a16:creationId xmlns:a16="http://schemas.microsoft.com/office/drawing/2014/main" xmlns="" id="{DDCD583B-6D00-4588-BAE6-388555483E81}"/>
              </a:ext>
            </a:extLst>
          </p:cNvPr>
          <p:cNvSpPr/>
          <p:nvPr/>
        </p:nvSpPr>
        <p:spPr>
          <a:xfrm>
            <a:off x="4504709" y="4088862"/>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02</a:t>
            </a:r>
            <a:endParaRPr lang="zh-CN" altLang="en-US" sz="2800" dirty="0">
              <a:solidFill>
                <a:srgbClr val="FFFFFF"/>
              </a:solidFill>
            </a:endParaRPr>
          </a:p>
        </p:txBody>
      </p:sp>
      <p:sp>
        <p:nvSpPr>
          <p:cNvPr id="13" name="椭圆 12">
            <a:extLst>
              <a:ext uri="{FF2B5EF4-FFF2-40B4-BE49-F238E27FC236}">
                <a16:creationId xmlns:a16="http://schemas.microsoft.com/office/drawing/2014/main" xmlns="" id="{F7181430-0C5C-4DB6-BF1D-199F1E36FE65}"/>
              </a:ext>
            </a:extLst>
          </p:cNvPr>
          <p:cNvSpPr/>
          <p:nvPr/>
        </p:nvSpPr>
        <p:spPr>
          <a:xfrm>
            <a:off x="6916215" y="4088862"/>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03</a:t>
            </a:r>
            <a:endParaRPr lang="zh-CN" altLang="en-US" sz="2800" dirty="0">
              <a:solidFill>
                <a:srgbClr val="FFFFFF"/>
              </a:solidFill>
            </a:endParaRPr>
          </a:p>
        </p:txBody>
      </p:sp>
      <p:sp>
        <p:nvSpPr>
          <p:cNvPr id="14" name="文本框 30">
            <a:extLst>
              <a:ext uri="{FF2B5EF4-FFF2-40B4-BE49-F238E27FC236}">
                <a16:creationId xmlns:a16="http://schemas.microsoft.com/office/drawing/2014/main" xmlns="" id="{DB4C319E-39FC-49B5-9FE2-617A6E88DCC6}"/>
              </a:ext>
            </a:extLst>
          </p:cNvPr>
          <p:cNvSpPr txBox="1"/>
          <p:nvPr/>
        </p:nvSpPr>
        <p:spPr>
          <a:xfrm>
            <a:off x="1793819" y="2661957"/>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78%</a:t>
            </a:r>
          </a:p>
        </p:txBody>
      </p:sp>
      <p:sp>
        <p:nvSpPr>
          <p:cNvPr id="15" name="文本框 31">
            <a:extLst>
              <a:ext uri="{FF2B5EF4-FFF2-40B4-BE49-F238E27FC236}">
                <a16:creationId xmlns:a16="http://schemas.microsoft.com/office/drawing/2014/main" xmlns="" id="{587AB6B5-A6DC-407D-B43C-DDD207C18888}"/>
              </a:ext>
            </a:extLst>
          </p:cNvPr>
          <p:cNvSpPr txBox="1"/>
          <p:nvPr/>
        </p:nvSpPr>
        <p:spPr>
          <a:xfrm>
            <a:off x="4222895" y="2672425"/>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55%</a:t>
            </a:r>
          </a:p>
        </p:txBody>
      </p:sp>
      <p:sp>
        <p:nvSpPr>
          <p:cNvPr id="17" name="文本框 32">
            <a:extLst>
              <a:ext uri="{FF2B5EF4-FFF2-40B4-BE49-F238E27FC236}">
                <a16:creationId xmlns:a16="http://schemas.microsoft.com/office/drawing/2014/main" xmlns="" id="{F3ECDB76-1377-499D-BC95-45217D2E6B8A}"/>
              </a:ext>
            </a:extLst>
          </p:cNvPr>
          <p:cNvSpPr txBox="1"/>
          <p:nvPr/>
        </p:nvSpPr>
        <p:spPr>
          <a:xfrm>
            <a:off x="6654079" y="2668723"/>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97%</a:t>
            </a:r>
          </a:p>
        </p:txBody>
      </p:sp>
      <p:sp>
        <p:nvSpPr>
          <p:cNvPr id="18" name="文本框 33">
            <a:extLst>
              <a:ext uri="{FF2B5EF4-FFF2-40B4-BE49-F238E27FC236}">
                <a16:creationId xmlns:a16="http://schemas.microsoft.com/office/drawing/2014/main" xmlns="" id="{321B618D-1014-4132-B3E1-BF85C1DDA0A9}"/>
              </a:ext>
            </a:extLst>
          </p:cNvPr>
          <p:cNvSpPr txBox="1"/>
          <p:nvPr/>
        </p:nvSpPr>
        <p:spPr>
          <a:xfrm>
            <a:off x="9110396" y="2668723"/>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39%</a:t>
            </a:r>
          </a:p>
        </p:txBody>
      </p:sp>
      <p:sp>
        <p:nvSpPr>
          <p:cNvPr id="19" name="文本框 34">
            <a:extLst>
              <a:ext uri="{FF2B5EF4-FFF2-40B4-BE49-F238E27FC236}">
                <a16:creationId xmlns:a16="http://schemas.microsoft.com/office/drawing/2014/main" xmlns="" id="{8BEFC986-5F6B-42A4-A752-5E2C74F3DF7D}"/>
              </a:ext>
            </a:extLst>
          </p:cNvPr>
          <p:cNvSpPr txBox="1"/>
          <p:nvPr/>
        </p:nvSpPr>
        <p:spPr>
          <a:xfrm>
            <a:off x="1894315" y="3621555"/>
            <a:ext cx="1114408" cy="369332"/>
          </a:xfrm>
          <a:prstGeom prst="rect">
            <a:avLst/>
          </a:prstGeom>
          <a:noFill/>
          <a:effectLst/>
        </p:spPr>
        <p:txBody>
          <a:bodyPr wrap="none" rtlCol="0">
            <a:spAutoFit/>
          </a:bodyPr>
          <a:lstStyle/>
          <a:p>
            <a:r>
              <a:rPr lang="zh-CN" altLang="en-US" b="1" dirty="0">
                <a:solidFill>
                  <a:srgbClr val="FEFEFE"/>
                </a:solidFill>
                <a:latin typeface="方正姚体" panose="02010601030101010101" pitchFamily="2" charset="-122"/>
              </a:rPr>
              <a:t>加入标题</a:t>
            </a:r>
            <a:endParaRPr lang="en-US" altLang="zh-CN" b="1" dirty="0">
              <a:solidFill>
                <a:srgbClr val="FEFEFE"/>
              </a:solidFill>
              <a:latin typeface="方正姚体" panose="02010601030101010101" pitchFamily="2" charset="-122"/>
            </a:endParaRPr>
          </a:p>
        </p:txBody>
      </p:sp>
      <p:sp>
        <p:nvSpPr>
          <p:cNvPr id="20" name="文本框 35">
            <a:extLst>
              <a:ext uri="{FF2B5EF4-FFF2-40B4-BE49-F238E27FC236}">
                <a16:creationId xmlns:a16="http://schemas.microsoft.com/office/drawing/2014/main" xmlns="" id="{538A9045-A34E-4131-8E98-57AB5FBBFAAC}"/>
              </a:ext>
            </a:extLst>
          </p:cNvPr>
          <p:cNvSpPr txBox="1"/>
          <p:nvPr/>
        </p:nvSpPr>
        <p:spPr>
          <a:xfrm>
            <a:off x="4347185" y="3621555"/>
            <a:ext cx="1114408" cy="369332"/>
          </a:xfrm>
          <a:prstGeom prst="rect">
            <a:avLst/>
          </a:prstGeom>
          <a:noFill/>
          <a:effectLst/>
        </p:spPr>
        <p:txBody>
          <a:bodyPr wrap="none" rtlCol="0">
            <a:spAutoFit/>
          </a:bodyPr>
          <a:lstStyle/>
          <a:p>
            <a:r>
              <a:rPr lang="zh-CN" altLang="en-US" b="1" dirty="0">
                <a:solidFill>
                  <a:srgbClr val="FEFEFE"/>
                </a:solidFill>
                <a:latin typeface="方正姚体" panose="02010601030101010101" pitchFamily="2" charset="-122"/>
              </a:rPr>
              <a:t>加入标题</a:t>
            </a:r>
            <a:endParaRPr lang="en-US" altLang="zh-CN" b="1" dirty="0">
              <a:solidFill>
                <a:srgbClr val="FEFEFE"/>
              </a:solidFill>
              <a:latin typeface="方正姚体" panose="02010601030101010101" pitchFamily="2" charset="-122"/>
            </a:endParaRPr>
          </a:p>
        </p:txBody>
      </p:sp>
      <p:sp>
        <p:nvSpPr>
          <p:cNvPr id="21" name="文本框 36">
            <a:extLst>
              <a:ext uri="{FF2B5EF4-FFF2-40B4-BE49-F238E27FC236}">
                <a16:creationId xmlns:a16="http://schemas.microsoft.com/office/drawing/2014/main" xmlns="" id="{EFA322E9-431B-4E4E-9E1D-13D15F73020D}"/>
              </a:ext>
            </a:extLst>
          </p:cNvPr>
          <p:cNvSpPr txBox="1"/>
          <p:nvPr/>
        </p:nvSpPr>
        <p:spPr>
          <a:xfrm>
            <a:off x="6709503" y="3621555"/>
            <a:ext cx="1114408" cy="369332"/>
          </a:xfrm>
          <a:prstGeom prst="rect">
            <a:avLst/>
          </a:prstGeom>
          <a:noFill/>
          <a:effectLst/>
        </p:spPr>
        <p:txBody>
          <a:bodyPr wrap="none" rtlCol="0">
            <a:spAutoFit/>
          </a:bodyPr>
          <a:lstStyle/>
          <a:p>
            <a:r>
              <a:rPr lang="zh-CN" altLang="en-US" b="1" dirty="0">
                <a:solidFill>
                  <a:srgbClr val="FEFEFE"/>
                </a:solidFill>
                <a:latin typeface="方正姚体" panose="02010601030101010101" pitchFamily="2" charset="-122"/>
              </a:rPr>
              <a:t>加入标题</a:t>
            </a:r>
            <a:endParaRPr lang="en-US" altLang="zh-CN" b="1" dirty="0">
              <a:solidFill>
                <a:srgbClr val="FEFEFE"/>
              </a:solidFill>
              <a:latin typeface="方正姚体" panose="02010601030101010101" pitchFamily="2" charset="-122"/>
            </a:endParaRPr>
          </a:p>
        </p:txBody>
      </p:sp>
      <p:sp>
        <p:nvSpPr>
          <p:cNvPr id="22" name="文本框 37">
            <a:extLst>
              <a:ext uri="{FF2B5EF4-FFF2-40B4-BE49-F238E27FC236}">
                <a16:creationId xmlns:a16="http://schemas.microsoft.com/office/drawing/2014/main" xmlns="" id="{734E509B-D355-456B-8E26-11A6F7F00E6C}"/>
              </a:ext>
            </a:extLst>
          </p:cNvPr>
          <p:cNvSpPr txBox="1"/>
          <p:nvPr/>
        </p:nvSpPr>
        <p:spPr>
          <a:xfrm>
            <a:off x="9162354" y="3621555"/>
            <a:ext cx="1114408" cy="369332"/>
          </a:xfrm>
          <a:prstGeom prst="rect">
            <a:avLst/>
          </a:prstGeom>
          <a:noFill/>
          <a:effectLst/>
        </p:spPr>
        <p:txBody>
          <a:bodyPr wrap="none" rtlCol="0">
            <a:spAutoFit/>
          </a:bodyPr>
          <a:lstStyle/>
          <a:p>
            <a:r>
              <a:rPr lang="zh-CN" altLang="en-US" b="1" dirty="0">
                <a:solidFill>
                  <a:srgbClr val="FEFEFE"/>
                </a:solidFill>
                <a:latin typeface="方正姚体" panose="02010601030101010101" pitchFamily="2" charset="-122"/>
              </a:rPr>
              <a:t>加入标题</a:t>
            </a:r>
            <a:endParaRPr lang="en-US" altLang="zh-CN" b="1" dirty="0">
              <a:solidFill>
                <a:srgbClr val="FEFEFE"/>
              </a:solidFill>
              <a:latin typeface="方正姚体" panose="02010601030101010101" pitchFamily="2" charset="-122"/>
            </a:endParaRPr>
          </a:p>
        </p:txBody>
      </p:sp>
      <p:sp>
        <p:nvSpPr>
          <p:cNvPr id="23" name="文本框 38">
            <a:extLst>
              <a:ext uri="{FF2B5EF4-FFF2-40B4-BE49-F238E27FC236}">
                <a16:creationId xmlns:a16="http://schemas.microsoft.com/office/drawing/2014/main" xmlns="" id="{6D06B4A3-85DB-4C7D-AF3B-C5E12D458784}"/>
              </a:ext>
            </a:extLst>
          </p:cNvPr>
          <p:cNvSpPr txBox="1"/>
          <p:nvPr/>
        </p:nvSpPr>
        <p:spPr>
          <a:xfrm>
            <a:off x="1478719" y="5077255"/>
            <a:ext cx="1415772" cy="461665"/>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文本框 39">
            <a:extLst>
              <a:ext uri="{FF2B5EF4-FFF2-40B4-BE49-F238E27FC236}">
                <a16:creationId xmlns:a16="http://schemas.microsoft.com/office/drawing/2014/main" xmlns="" id="{32CDBECE-8C42-482D-91F1-6CA582071A69}"/>
              </a:ext>
            </a:extLst>
          </p:cNvPr>
          <p:cNvSpPr txBox="1"/>
          <p:nvPr/>
        </p:nvSpPr>
        <p:spPr>
          <a:xfrm>
            <a:off x="3931589" y="5077255"/>
            <a:ext cx="1415772" cy="461665"/>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文本框 40">
            <a:extLst>
              <a:ext uri="{FF2B5EF4-FFF2-40B4-BE49-F238E27FC236}">
                <a16:creationId xmlns:a16="http://schemas.microsoft.com/office/drawing/2014/main" xmlns="" id="{AEF09DB9-F7B7-4B81-A760-3996B9C5BD9D}"/>
              </a:ext>
            </a:extLst>
          </p:cNvPr>
          <p:cNvSpPr txBox="1"/>
          <p:nvPr/>
        </p:nvSpPr>
        <p:spPr>
          <a:xfrm>
            <a:off x="6384459" y="5077255"/>
            <a:ext cx="1415772" cy="461665"/>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文本框 41">
            <a:extLst>
              <a:ext uri="{FF2B5EF4-FFF2-40B4-BE49-F238E27FC236}">
                <a16:creationId xmlns:a16="http://schemas.microsoft.com/office/drawing/2014/main" xmlns="" id="{7547CC59-D990-4114-B472-E267505E6DFC}"/>
              </a:ext>
            </a:extLst>
          </p:cNvPr>
          <p:cNvSpPr txBox="1"/>
          <p:nvPr/>
        </p:nvSpPr>
        <p:spPr>
          <a:xfrm>
            <a:off x="8782935" y="5077255"/>
            <a:ext cx="1415772" cy="461665"/>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椭圆 26">
            <a:extLst>
              <a:ext uri="{FF2B5EF4-FFF2-40B4-BE49-F238E27FC236}">
                <a16:creationId xmlns:a16="http://schemas.microsoft.com/office/drawing/2014/main" xmlns="" id="{BC8AFB96-B0C2-48AB-92D1-107C48697171}"/>
              </a:ext>
            </a:extLst>
          </p:cNvPr>
          <p:cNvSpPr/>
          <p:nvPr/>
        </p:nvSpPr>
        <p:spPr>
          <a:xfrm>
            <a:off x="9369085" y="4088862"/>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04</a:t>
            </a:r>
            <a:endParaRPr lang="zh-CN" altLang="en-US" sz="2800" dirty="0">
              <a:solidFill>
                <a:srgbClr val="FFFFFF"/>
              </a:solidFill>
            </a:endParaRPr>
          </a:p>
        </p:txBody>
      </p:sp>
    </p:spTree>
    <p:extLst>
      <p:ext uri="{BB962C8B-B14F-4D97-AF65-F5344CB8AC3E}">
        <p14:creationId xmlns:p14="http://schemas.microsoft.com/office/powerpoint/2010/main" val="25914375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50"/>
                                        <p:tgtEl>
                                          <p:spTgt spid="17"/>
                                        </p:tgtEl>
                                      </p:cBhvr>
                                    </p:animEffect>
                                    <p:anim calcmode="lin" valueType="num">
                                      <p:cBhvr>
                                        <p:cTn id="68" dur="250" fill="hold"/>
                                        <p:tgtEl>
                                          <p:spTgt spid="17"/>
                                        </p:tgtEl>
                                        <p:attrNameLst>
                                          <p:attrName>ppt_x</p:attrName>
                                        </p:attrNameLst>
                                      </p:cBhvr>
                                      <p:tavLst>
                                        <p:tav tm="0">
                                          <p:val>
                                            <p:strVal val="#ppt_x"/>
                                          </p:val>
                                        </p:tav>
                                        <p:tav tm="100000">
                                          <p:val>
                                            <p:strVal val="#ppt_x"/>
                                          </p:val>
                                        </p:tav>
                                      </p:tavLst>
                                    </p:anim>
                                    <p:anim calcmode="lin" valueType="num">
                                      <p:cBhvr>
                                        <p:cTn id="69" dur="25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250"/>
                                        <p:tgtEl>
                                          <p:spTgt spid="20"/>
                                        </p:tgtEl>
                                      </p:cBhvr>
                                    </p:animEffect>
                                    <p:anim calcmode="lin" valueType="num">
                                      <p:cBhvr>
                                        <p:cTn id="86" dur="250" fill="hold"/>
                                        <p:tgtEl>
                                          <p:spTgt spid="20"/>
                                        </p:tgtEl>
                                        <p:attrNameLst>
                                          <p:attrName>ppt_x</p:attrName>
                                        </p:attrNameLst>
                                      </p:cBhvr>
                                      <p:tavLst>
                                        <p:tav tm="0">
                                          <p:val>
                                            <p:strVal val="#ppt_x"/>
                                          </p:val>
                                        </p:tav>
                                        <p:tav tm="100000">
                                          <p:val>
                                            <p:strVal val="#ppt_x"/>
                                          </p:val>
                                        </p:tav>
                                      </p:tavLst>
                                    </p:anim>
                                    <p:anim calcmode="lin" valueType="num">
                                      <p:cBhvr>
                                        <p:cTn id="87" dur="25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250"/>
                                        <p:tgtEl>
                                          <p:spTgt spid="21"/>
                                        </p:tgtEl>
                                      </p:cBhvr>
                                    </p:animEffect>
                                    <p:anim calcmode="lin" valueType="num">
                                      <p:cBhvr>
                                        <p:cTn id="92" dur="250" fill="hold"/>
                                        <p:tgtEl>
                                          <p:spTgt spid="21"/>
                                        </p:tgtEl>
                                        <p:attrNameLst>
                                          <p:attrName>ppt_x</p:attrName>
                                        </p:attrNameLst>
                                      </p:cBhvr>
                                      <p:tavLst>
                                        <p:tav tm="0">
                                          <p:val>
                                            <p:strVal val="#ppt_x"/>
                                          </p:val>
                                        </p:tav>
                                        <p:tav tm="100000">
                                          <p:val>
                                            <p:strVal val="#ppt_x"/>
                                          </p:val>
                                        </p:tav>
                                      </p:tavLst>
                                    </p:anim>
                                    <p:anim calcmode="lin" valueType="num">
                                      <p:cBhvr>
                                        <p:cTn id="93" dur="250" fill="hold"/>
                                        <p:tgtEl>
                                          <p:spTgt spid="2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250"/>
                                        <p:tgtEl>
                                          <p:spTgt spid="22"/>
                                        </p:tgtEl>
                                      </p:cBhvr>
                                    </p:animEffect>
                                    <p:anim calcmode="lin" valueType="num">
                                      <p:cBhvr>
                                        <p:cTn id="98" dur="250" fill="hold"/>
                                        <p:tgtEl>
                                          <p:spTgt spid="22"/>
                                        </p:tgtEl>
                                        <p:attrNameLst>
                                          <p:attrName>ppt_x</p:attrName>
                                        </p:attrNameLst>
                                      </p:cBhvr>
                                      <p:tavLst>
                                        <p:tav tm="0">
                                          <p:val>
                                            <p:strVal val="#ppt_x"/>
                                          </p:val>
                                        </p:tav>
                                        <p:tav tm="100000">
                                          <p:val>
                                            <p:strVal val="#ppt_x"/>
                                          </p:val>
                                        </p:tav>
                                      </p:tavLst>
                                    </p:anim>
                                    <p:anim calcmode="lin" valueType="num">
                                      <p:cBhvr>
                                        <p:cTn id="99" dur="250" fill="hold"/>
                                        <p:tgtEl>
                                          <p:spTgt spid="2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250"/>
                                        <p:tgtEl>
                                          <p:spTgt spid="23"/>
                                        </p:tgtEl>
                                      </p:cBhvr>
                                    </p:animEffect>
                                    <p:anim calcmode="lin" valueType="num">
                                      <p:cBhvr>
                                        <p:cTn id="104" dur="250" fill="hold"/>
                                        <p:tgtEl>
                                          <p:spTgt spid="23"/>
                                        </p:tgtEl>
                                        <p:attrNameLst>
                                          <p:attrName>ppt_x</p:attrName>
                                        </p:attrNameLst>
                                      </p:cBhvr>
                                      <p:tavLst>
                                        <p:tav tm="0">
                                          <p:val>
                                            <p:strVal val="#ppt_x"/>
                                          </p:val>
                                        </p:tav>
                                        <p:tav tm="100000">
                                          <p:val>
                                            <p:strVal val="#ppt_x"/>
                                          </p:val>
                                        </p:tav>
                                      </p:tavLst>
                                    </p:anim>
                                    <p:anim calcmode="lin" valueType="num">
                                      <p:cBhvr>
                                        <p:cTn id="105" dur="25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250"/>
                                        <p:tgtEl>
                                          <p:spTgt spid="24"/>
                                        </p:tgtEl>
                                      </p:cBhvr>
                                    </p:animEffect>
                                    <p:anim calcmode="lin" valueType="num">
                                      <p:cBhvr>
                                        <p:cTn id="110" dur="250" fill="hold"/>
                                        <p:tgtEl>
                                          <p:spTgt spid="24"/>
                                        </p:tgtEl>
                                        <p:attrNameLst>
                                          <p:attrName>ppt_x</p:attrName>
                                        </p:attrNameLst>
                                      </p:cBhvr>
                                      <p:tavLst>
                                        <p:tav tm="0">
                                          <p:val>
                                            <p:strVal val="#ppt_x"/>
                                          </p:val>
                                        </p:tav>
                                        <p:tav tm="100000">
                                          <p:val>
                                            <p:strVal val="#ppt_x"/>
                                          </p:val>
                                        </p:tav>
                                      </p:tavLst>
                                    </p:anim>
                                    <p:anim calcmode="lin" valueType="num">
                                      <p:cBhvr>
                                        <p:cTn id="111" dur="250" fill="hold"/>
                                        <p:tgtEl>
                                          <p:spTgt spid="24"/>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250"/>
                                        <p:tgtEl>
                                          <p:spTgt spid="25"/>
                                        </p:tgtEl>
                                      </p:cBhvr>
                                    </p:animEffect>
                                    <p:anim calcmode="lin" valueType="num">
                                      <p:cBhvr>
                                        <p:cTn id="116" dur="250" fill="hold"/>
                                        <p:tgtEl>
                                          <p:spTgt spid="25"/>
                                        </p:tgtEl>
                                        <p:attrNameLst>
                                          <p:attrName>ppt_x</p:attrName>
                                        </p:attrNameLst>
                                      </p:cBhvr>
                                      <p:tavLst>
                                        <p:tav tm="0">
                                          <p:val>
                                            <p:strVal val="#ppt_x"/>
                                          </p:val>
                                        </p:tav>
                                        <p:tav tm="100000">
                                          <p:val>
                                            <p:strVal val="#ppt_x"/>
                                          </p:val>
                                        </p:tav>
                                      </p:tavLst>
                                    </p:anim>
                                    <p:anim calcmode="lin" valueType="num">
                                      <p:cBhvr>
                                        <p:cTn id="117" dur="250" fill="hold"/>
                                        <p:tgtEl>
                                          <p:spTgt spid="25"/>
                                        </p:tgtEl>
                                        <p:attrNameLst>
                                          <p:attrName>ppt_y</p:attrName>
                                        </p:attrNameLst>
                                      </p:cBhvr>
                                      <p:tavLst>
                                        <p:tav tm="0">
                                          <p:val>
                                            <p:strVal val="#ppt_y+.1"/>
                                          </p:val>
                                        </p:tav>
                                        <p:tav tm="100000">
                                          <p:val>
                                            <p:strVal val="#ppt_y"/>
                                          </p:val>
                                        </p:tav>
                                      </p:tavLst>
                                    </p:anim>
                                  </p:childTnLst>
                                </p:cTn>
                              </p:par>
                            </p:childTnLst>
                          </p:cTn>
                        </p:par>
                        <p:par>
                          <p:cTn id="118" fill="hold">
                            <p:stCondLst>
                              <p:cond delay="5250"/>
                            </p:stCondLst>
                            <p:childTnLst>
                              <p:par>
                                <p:cTn id="119" presetID="42" presetClass="entr" presetSubtype="0"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250"/>
                                        <p:tgtEl>
                                          <p:spTgt spid="26"/>
                                        </p:tgtEl>
                                      </p:cBhvr>
                                    </p:animEffect>
                                    <p:anim calcmode="lin" valueType="num">
                                      <p:cBhvr>
                                        <p:cTn id="122" dur="250" fill="hold"/>
                                        <p:tgtEl>
                                          <p:spTgt spid="26"/>
                                        </p:tgtEl>
                                        <p:attrNameLst>
                                          <p:attrName>ppt_x</p:attrName>
                                        </p:attrNameLst>
                                      </p:cBhvr>
                                      <p:tavLst>
                                        <p:tav tm="0">
                                          <p:val>
                                            <p:strVal val="#ppt_x"/>
                                          </p:val>
                                        </p:tav>
                                        <p:tav tm="100000">
                                          <p:val>
                                            <p:strVal val="#ppt_x"/>
                                          </p:val>
                                        </p:tav>
                                      </p:tavLst>
                                    </p:anim>
                                    <p:anim calcmode="lin" valueType="num">
                                      <p:cBhvr>
                                        <p:cTn id="123" dur="250" fill="hold"/>
                                        <p:tgtEl>
                                          <p:spTgt spid="26"/>
                                        </p:tgtEl>
                                        <p:attrNameLst>
                                          <p:attrName>ppt_y</p:attrName>
                                        </p:attrNameLst>
                                      </p:cBhvr>
                                      <p:tavLst>
                                        <p:tav tm="0">
                                          <p:val>
                                            <p:strVal val="#ppt_y+.1"/>
                                          </p:val>
                                        </p:tav>
                                        <p:tav tm="100000">
                                          <p:val>
                                            <p:strVal val="#ppt_y"/>
                                          </p:val>
                                        </p:tav>
                                      </p:tavLst>
                                    </p:anim>
                                  </p:childTnLst>
                                </p:cTn>
                              </p:par>
                            </p:childTnLst>
                          </p:cTn>
                        </p:par>
                        <p:par>
                          <p:cTn id="124" fill="hold">
                            <p:stCondLst>
                              <p:cond delay="5500"/>
                            </p:stCondLst>
                            <p:childTnLst>
                              <p:par>
                                <p:cTn id="125" presetID="42" presetClass="entr" presetSubtype="0"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250"/>
                                        <p:tgtEl>
                                          <p:spTgt spid="27"/>
                                        </p:tgtEl>
                                      </p:cBhvr>
                                    </p:animEffect>
                                    <p:anim calcmode="lin" valueType="num">
                                      <p:cBhvr>
                                        <p:cTn id="128" dur="250" fill="hold"/>
                                        <p:tgtEl>
                                          <p:spTgt spid="27"/>
                                        </p:tgtEl>
                                        <p:attrNameLst>
                                          <p:attrName>ppt_x</p:attrName>
                                        </p:attrNameLst>
                                      </p:cBhvr>
                                      <p:tavLst>
                                        <p:tav tm="0">
                                          <p:val>
                                            <p:strVal val="#ppt_x"/>
                                          </p:val>
                                        </p:tav>
                                        <p:tav tm="100000">
                                          <p:val>
                                            <p:strVal val="#ppt_x"/>
                                          </p:val>
                                        </p:tav>
                                      </p:tavLst>
                                    </p:anim>
                                    <p:anim calcmode="lin" valueType="num">
                                      <p:cBhvr>
                                        <p:cTn id="129"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7" grpId="0"/>
      <p:bldP spid="18" grpId="0"/>
      <p:bldP spid="19" grpId="0"/>
      <p:bldP spid="20" grpId="0"/>
      <p:bldP spid="21" grpId="0"/>
      <p:bldP spid="22" grpId="0"/>
      <p:bldP spid="23" grpId="0"/>
      <p:bldP spid="24" grpId="0"/>
      <p:bldP spid="25" grpId="0"/>
      <p:bldP spid="26" grpId="0"/>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222D900-CE86-4CA7-95E0-4A5C91696D9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259">
            <a:extLst>
              <a:ext uri="{FF2B5EF4-FFF2-40B4-BE49-F238E27FC236}">
                <a16:creationId xmlns:a16="http://schemas.microsoft.com/office/drawing/2014/main" xmlns="" id="{84C609F8-DE3A-465C-88E5-31BB939C5556}"/>
              </a:ext>
            </a:extLst>
          </p:cNvPr>
          <p:cNvSpPr>
            <a:spLocks noChangeArrowheads="1"/>
          </p:cNvSpPr>
          <p:nvPr/>
        </p:nvSpPr>
        <p:spPr bwMode="auto">
          <a:xfrm>
            <a:off x="2292351" y="2381174"/>
            <a:ext cx="763542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spcBef>
                <a:spcPct val="20000"/>
              </a:spcBef>
            </a:pPr>
            <a:r>
              <a:rPr lang="zh-CN" altLang="en-US" sz="6000" b="1" dirty="0">
                <a:solidFill>
                  <a:srgbClr val="7DD8D4"/>
                </a:solidFill>
                <a:latin typeface="微软雅黑" panose="020B0503020204020204" pitchFamily="34" charset="-122"/>
                <a:ea typeface="微软雅黑" panose="020B0503020204020204" pitchFamily="34" charset="-122"/>
                <a:sym typeface="Calibri" panose="020F0502020204030204" pitchFamily="34" charset="0"/>
              </a:rPr>
              <a:t>谢谢</a:t>
            </a:r>
            <a:r>
              <a:rPr lang="zh-CN" altLang="en-US" sz="6000" b="1" dirty="0">
                <a:solidFill>
                  <a:schemeClr val="accent1"/>
                </a:solidFill>
                <a:latin typeface="微软雅黑" panose="020B0503020204020204" pitchFamily="34" charset="-122"/>
                <a:ea typeface="微软雅黑" panose="020B0503020204020204" pitchFamily="34" charset="-122"/>
                <a:sym typeface="Calibri" panose="020F0502020204030204" pitchFamily="34" charset="0"/>
              </a:rPr>
              <a:t>您的观看</a:t>
            </a:r>
            <a:r>
              <a:rPr lang="en-US" altLang="zh-CN" sz="3600" dirty="0">
                <a:solidFill>
                  <a:srgbClr val="7DD8D4"/>
                </a:solidFill>
                <a:latin typeface="微软雅黑" panose="020B0503020204020204" pitchFamily="34" charset="-122"/>
                <a:sym typeface="Calibri" panose="020F0502020204030204" pitchFamily="34" charset="0"/>
              </a:rPr>
              <a:t>THANK YOU </a:t>
            </a:r>
            <a:endParaRPr lang="zh-CN" altLang="en-US" sz="4400" dirty="0">
              <a:solidFill>
                <a:srgbClr val="7DD8D4"/>
              </a:solidFill>
              <a:ea typeface="微软雅黑" panose="020B0503020204020204" pitchFamily="34" charset="-122"/>
              <a:sym typeface="Calibri" panose="020F0502020204030204" pitchFamily="34" charset="0"/>
            </a:endParaRPr>
          </a:p>
        </p:txBody>
      </p:sp>
      <p:sp>
        <p:nvSpPr>
          <p:cNvPr id="14" name="矩形 259">
            <a:extLst>
              <a:ext uri="{FF2B5EF4-FFF2-40B4-BE49-F238E27FC236}">
                <a16:creationId xmlns:a16="http://schemas.microsoft.com/office/drawing/2014/main" xmlns="" id="{6A10D9CC-ACDC-4DAA-9D6E-41C14FA3DE97}"/>
              </a:ext>
            </a:extLst>
          </p:cNvPr>
          <p:cNvSpPr>
            <a:spLocks noChangeArrowheads="1"/>
          </p:cNvSpPr>
          <p:nvPr/>
        </p:nvSpPr>
        <p:spPr bwMode="auto">
          <a:xfrm>
            <a:off x="2409371" y="3336167"/>
            <a:ext cx="751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spcBef>
                <a:spcPct val="20000"/>
              </a:spcBef>
            </a:pPr>
            <a:r>
              <a:rPr lang="en-US" altLang="zh-CN" sz="800" dirty="0">
                <a:solidFill>
                  <a:srgbClr val="7DD8D4"/>
                </a:solidFill>
                <a:latin typeface="微软雅黑" panose="020B0503020204020204" pitchFamily="34" charset="-122"/>
                <a:sym typeface="Calibri" panose="020F050202020403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t>
            </a:r>
            <a:r>
              <a:rPr lang="en-US" altLang="zh-CN" sz="800" dirty="0" err="1">
                <a:solidFill>
                  <a:srgbClr val="7DD8D4"/>
                </a:solidFill>
                <a:latin typeface="微软雅黑" panose="020B0503020204020204" pitchFamily="34" charset="-122"/>
                <a:sym typeface="Calibri" panose="020F0502020204030204" pitchFamily="34" charset="0"/>
              </a:rPr>
              <a:t>ao</a:t>
            </a:r>
            <a:r>
              <a:rPr lang="en-US" altLang="zh-CN" sz="800" dirty="0">
                <a:solidFill>
                  <a:srgbClr val="7DD8D4"/>
                </a:solidFill>
                <a:latin typeface="微软雅黑" panose="020B0503020204020204" pitchFamily="34" charset="-122"/>
                <a:sym typeface="Calibri" panose="020F0502020204030204" pitchFamily="34" charset="0"/>
              </a:rPr>
              <a:t> can copy your </a:t>
            </a:r>
            <a:r>
              <a:rPr lang="en-US" altLang="zh-CN" sz="800" dirty="0" err="1">
                <a:solidFill>
                  <a:srgbClr val="7DD8D4"/>
                </a:solidFill>
                <a:latin typeface="微软雅黑" panose="020B0503020204020204" pitchFamily="34" charset="-122"/>
                <a:sym typeface="Calibri" panose="020F0502020204030204" pitchFamily="34" charset="0"/>
              </a:rPr>
              <a:t>coPlease</a:t>
            </a:r>
            <a:r>
              <a:rPr lang="en-US" altLang="zh-CN" sz="800" dirty="0">
                <a:solidFill>
                  <a:srgbClr val="7DD8D4"/>
                </a:solidFill>
                <a:latin typeface="微软雅黑" panose="020B0503020204020204" pitchFamily="34" charset="-122"/>
                <a:sym typeface="Calibri" panose="020F0502020204030204" pitchFamily="34" charset="0"/>
              </a:rPr>
              <a:t> replace text, click add relevant headline, modify the text content, also can copy your content to this directly. Please replace text,</a:t>
            </a:r>
            <a:endParaRPr lang="zh-CN" altLang="en-US" sz="800" dirty="0">
              <a:solidFill>
                <a:srgbClr val="7DD8D4"/>
              </a:solidFill>
              <a:ea typeface="微软雅黑" panose="020B0503020204020204" pitchFamily="34" charset="-122"/>
              <a:sym typeface="Calibri" panose="020F0502020204030204" pitchFamily="34" charset="0"/>
            </a:endParaRPr>
          </a:p>
        </p:txBody>
      </p:sp>
      <p:sp>
        <p:nvSpPr>
          <p:cNvPr id="15" name="TextBox 15">
            <a:extLst>
              <a:ext uri="{FF2B5EF4-FFF2-40B4-BE49-F238E27FC236}">
                <a16:creationId xmlns:a16="http://schemas.microsoft.com/office/drawing/2014/main" xmlns="" id="{C435E956-5447-4E23-8F98-0B33D18D4FF6}"/>
              </a:ext>
            </a:extLst>
          </p:cNvPr>
          <p:cNvSpPr txBox="1"/>
          <p:nvPr/>
        </p:nvSpPr>
        <p:spPr>
          <a:xfrm>
            <a:off x="5829835" y="4047588"/>
            <a:ext cx="559770" cy="276999"/>
          </a:xfrm>
          <a:prstGeom prst="rect">
            <a:avLst/>
          </a:prstGeom>
          <a:solidFill>
            <a:srgbClr val="7DD8D4"/>
          </a:solidFill>
          <a:ln>
            <a:solidFill>
              <a:schemeClr val="bg1"/>
            </a:solidFill>
          </a:ln>
          <a:effectLst/>
        </p:spPr>
        <p:txBody>
          <a:bodyPr wrap="none" rtlCol="0">
            <a:spAutoFit/>
          </a:bodyPr>
          <a:lstStyle/>
          <a:p>
            <a:pPr algn="ctr"/>
            <a:r>
              <a:rPr lang="en-US" altLang="zh-CN" sz="1200" spc="600" dirty="0" smtClean="0">
                <a:solidFill>
                  <a:schemeClr val="bg1"/>
                </a:solidFill>
                <a:latin typeface="Lato Black" charset="0"/>
                <a:ea typeface="Lato Black" charset="0"/>
                <a:cs typeface="Lato Black" charset="0"/>
              </a:rPr>
              <a:t>XX</a:t>
            </a:r>
            <a:endParaRPr lang="en-US" sz="1200" spc="600" dirty="0">
              <a:solidFill>
                <a:schemeClr val="bg1"/>
              </a:solidFill>
              <a:latin typeface="Lato Black" charset="0"/>
              <a:ea typeface="Lato Black" charset="0"/>
              <a:cs typeface="Lato Black" charset="0"/>
            </a:endParaRPr>
          </a:p>
        </p:txBody>
      </p:sp>
      <p:sp>
        <p:nvSpPr>
          <p:cNvPr id="16" name="TextBox 28">
            <a:extLst>
              <a:ext uri="{FF2B5EF4-FFF2-40B4-BE49-F238E27FC236}">
                <a16:creationId xmlns:a16="http://schemas.microsoft.com/office/drawing/2014/main" xmlns="" id="{FAAA189C-D473-4978-8347-0C3696DCC2A4}"/>
              </a:ext>
            </a:extLst>
          </p:cNvPr>
          <p:cNvSpPr txBox="1"/>
          <p:nvPr/>
        </p:nvSpPr>
        <p:spPr>
          <a:xfrm>
            <a:off x="4440156" y="620482"/>
            <a:ext cx="3313728" cy="1969770"/>
          </a:xfrm>
          <a:prstGeom prst="rect">
            <a:avLst/>
          </a:prstGeom>
          <a:noFill/>
        </p:spPr>
        <p:txBody>
          <a:bodyPr wrap="none" rtlCol="0">
            <a:spAutoFit/>
          </a:bodyPr>
          <a:lstStyle/>
          <a:p>
            <a:pPr algn="ctr"/>
            <a:r>
              <a:rPr lang="en-US" altLang="zh-CN" sz="12200" dirty="0" smtClean="0">
                <a:solidFill>
                  <a:srgbClr val="7DD8D4"/>
                </a:solidFill>
                <a:latin typeface="Eras Bold ITC" panose="020B0907030504020204" pitchFamily="34" charset="0"/>
                <a:ea typeface="微软雅黑" panose="020B0503020204020204" pitchFamily="34" charset="-122"/>
              </a:rPr>
              <a:t>2019</a:t>
            </a:r>
            <a:endParaRPr lang="zh-CN" altLang="en-US" sz="12200" dirty="0">
              <a:solidFill>
                <a:srgbClr val="7DD8D4"/>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3"/>
                                        </p:tgtEl>
                                        <p:attrNameLst>
                                          <p:attrName>ppt_y</p:attrName>
                                        </p:attrNameLst>
                                      </p:cBhvr>
                                      <p:tavLst>
                                        <p:tav tm="0">
                                          <p:val>
                                            <p:strVal val="#ppt_y"/>
                                          </p:val>
                                        </p:tav>
                                        <p:tav tm="100000">
                                          <p:val>
                                            <p:strVal val="#ppt_y"/>
                                          </p:val>
                                        </p:tav>
                                      </p:tavLst>
                                    </p:anim>
                                    <p:anim calcmode="lin" valueType="num">
                                      <p:cBhvr>
                                        <p:cTn id="1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3"/>
                                        </p:tgtEl>
                                      </p:cBhvr>
                                    </p:animEffect>
                                  </p:childTnLst>
                                </p:cTn>
                              </p:par>
                            </p:childTnLst>
                          </p:cTn>
                        </p:par>
                        <p:par>
                          <p:cTn id="16" fill="hold">
                            <p:stCondLst>
                              <p:cond delay="1900"/>
                            </p:stCondLst>
                            <p:childTnLst>
                              <p:par>
                                <p:cTn id="17" presetID="26" presetClass="emph" presetSubtype="0" fill="hold" grpId="1" nodeType="afterEffect">
                                  <p:stCondLst>
                                    <p:cond delay="0"/>
                                  </p:stCondLst>
                                  <p:iterate type="lt">
                                    <p:tmAbs val="0"/>
                                  </p:iterate>
                                  <p:childTnLst>
                                    <p:animEffect transition="out" filter="fade">
                                      <p:cBhvr>
                                        <p:cTn id="18" dur="500" tmFilter="0, 0; .2, .5; .8, .5; 1, 0"/>
                                        <p:tgtEl>
                                          <p:spTgt spid="13"/>
                                        </p:tgtEl>
                                      </p:cBhvr>
                                    </p:animEffect>
                                    <p:animScale>
                                      <p:cBhvr>
                                        <p:cTn id="19" dur="250" autoRev="1" fill="hold"/>
                                        <p:tgtEl>
                                          <p:spTgt spid="13"/>
                                        </p:tgtEl>
                                      </p:cBhvr>
                                      <p:by x="105000" y="105000"/>
                                    </p:animScale>
                                  </p:childTnLst>
                                </p:cTn>
                              </p:par>
                            </p:childTnLst>
                          </p:cTn>
                        </p:par>
                        <p:par>
                          <p:cTn id="20" fill="hold">
                            <p:stCondLst>
                              <p:cond delay="24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childTnLst>
                          </p:cTn>
                        </p:par>
                        <p:par>
                          <p:cTn id="24" fill="hold">
                            <p:stCondLst>
                              <p:cond delay="3400"/>
                            </p:stCondLst>
                            <p:childTnLst>
                              <p:par>
                                <p:cTn id="25" presetID="53"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Effect transition="in" filter="fade">
                                      <p:cBhvr>
                                        <p:cTn id="29" dur="1000"/>
                                        <p:tgtEl>
                                          <p:spTgt spid="16"/>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572D6CE-E8DA-4940-B8E7-4F9839F7F94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0" name="矩形 9">
            <a:extLst>
              <a:ext uri="{FF2B5EF4-FFF2-40B4-BE49-F238E27FC236}">
                <a16:creationId xmlns:a16="http://schemas.microsoft.com/office/drawing/2014/main" xmlns="" id="{92BE5D7F-143D-4927-AA04-445F51D48A93}"/>
              </a:ext>
            </a:extLst>
          </p:cNvPr>
          <p:cNvSpPr/>
          <p:nvPr/>
        </p:nvSpPr>
        <p:spPr>
          <a:xfrm>
            <a:off x="4799858" y="1094773"/>
            <a:ext cx="2604242" cy="15239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7DD8D4"/>
                </a:solidFill>
                <a:latin typeface="微软雅黑" panose="020B0503020204020204" pitchFamily="34" charset="-122"/>
                <a:ea typeface="微软雅黑" panose="020B0503020204020204" pitchFamily="34" charset="-122"/>
              </a:rPr>
              <a:t>第一章</a:t>
            </a:r>
          </a:p>
        </p:txBody>
      </p:sp>
      <p:grpSp>
        <p:nvGrpSpPr>
          <p:cNvPr id="11" name="组合 10">
            <a:extLst>
              <a:ext uri="{FF2B5EF4-FFF2-40B4-BE49-F238E27FC236}">
                <a16:creationId xmlns:a16="http://schemas.microsoft.com/office/drawing/2014/main" xmlns="" id="{61111E38-042B-443A-8090-7F26B84E2279}"/>
              </a:ext>
            </a:extLst>
          </p:cNvPr>
          <p:cNvGrpSpPr/>
          <p:nvPr/>
        </p:nvGrpSpPr>
        <p:grpSpPr>
          <a:xfrm>
            <a:off x="4186154" y="2677779"/>
            <a:ext cx="4068846" cy="1422791"/>
            <a:chOff x="4738331" y="2639572"/>
            <a:chExt cx="4068846" cy="1422791"/>
          </a:xfrm>
        </p:grpSpPr>
        <p:sp>
          <p:nvSpPr>
            <p:cNvPr id="12" name="矩形 11">
              <a:extLst>
                <a:ext uri="{FF2B5EF4-FFF2-40B4-BE49-F238E27FC236}">
                  <a16:creationId xmlns:a16="http://schemas.microsoft.com/office/drawing/2014/main" xmlns="" id="{2095E868-B322-46D8-A681-953B6DDF2627}"/>
                </a:ext>
              </a:extLst>
            </p:cNvPr>
            <p:cNvSpPr/>
            <p:nvPr/>
          </p:nvSpPr>
          <p:spPr>
            <a:xfrm>
              <a:off x="4738331" y="2639572"/>
              <a:ext cx="3877985" cy="830997"/>
            </a:xfrm>
            <a:prstGeom prst="rect">
              <a:avLst/>
            </a:prstGeom>
          </p:spPr>
          <p:txBody>
            <a:bodyPr wrap="none">
              <a:spAutoFit/>
            </a:bodyPr>
            <a:lstStyle/>
            <a:p>
              <a:r>
                <a:rPr kumimoji="1" lang="zh-CN" altLang="en-US" sz="4800" b="1" dirty="0">
                  <a:solidFill>
                    <a:schemeClr val="accent1"/>
                  </a:solidFill>
                  <a:latin typeface="微软雅黑" pitchFamily="34" charset="-122"/>
                  <a:ea typeface="微软雅黑" pitchFamily="34" charset="-122"/>
                </a:rPr>
                <a:t>季度工作概述</a:t>
              </a:r>
            </a:p>
          </p:txBody>
        </p:sp>
        <p:sp>
          <p:nvSpPr>
            <p:cNvPr id="13" name="矩形 12">
              <a:extLst>
                <a:ext uri="{FF2B5EF4-FFF2-40B4-BE49-F238E27FC236}">
                  <a16:creationId xmlns:a16="http://schemas.microsoft.com/office/drawing/2014/main" xmlns="" id="{35769295-DEA4-448B-8826-EE7A3BBBAD78}"/>
                </a:ext>
              </a:extLst>
            </p:cNvPr>
            <p:cNvSpPr/>
            <p:nvPr/>
          </p:nvSpPr>
          <p:spPr>
            <a:xfrm>
              <a:off x="4840412" y="3489899"/>
              <a:ext cx="3966765" cy="572464"/>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a:t>
              </a:r>
              <a:endParaRPr lang="en-US" altLang="zh-CN" sz="1200" dirty="0">
                <a:solidFill>
                  <a:schemeClr val="bg1">
                    <a:lumMod val="65000"/>
                  </a:schemeClr>
                </a:solidFill>
                <a:latin typeface="微软雅黑" pitchFamily="34" charset="-122"/>
                <a:ea typeface="微软雅黑" pitchFamily="34" charset="-122"/>
              </a:endParaRPr>
            </a:p>
          </p:txBody>
        </p:sp>
      </p:grpSp>
      <p:sp>
        <p:nvSpPr>
          <p:cNvPr id="14" name="任意多边形: 形状 13">
            <a:extLst>
              <a:ext uri="{FF2B5EF4-FFF2-40B4-BE49-F238E27FC236}">
                <a16:creationId xmlns:a16="http://schemas.microsoft.com/office/drawing/2014/main" xmlns="" id="{233172DA-1125-42FC-863C-F74BF1FCE688}"/>
              </a:ext>
            </a:extLst>
          </p:cNvPr>
          <p:cNvSpPr/>
          <p:nvPr/>
        </p:nvSpPr>
        <p:spPr>
          <a:xfrm rot="21540000" flipV="1">
            <a:off x="4198930" y="2210186"/>
            <a:ext cx="3806098" cy="25750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654B"/>
              </a:solidFill>
            </a:endParaRPr>
          </a:p>
        </p:txBody>
      </p:sp>
    </p:spTree>
    <p:extLst>
      <p:ext uri="{BB962C8B-B14F-4D97-AF65-F5344CB8AC3E}">
        <p14:creationId xmlns:p14="http://schemas.microsoft.com/office/powerpoint/2010/main" val="1850412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季度工作概述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83168F40-E976-4604-987C-F2B95B1A9DFF}"/>
              </a:ext>
            </a:extLst>
          </p:cNvPr>
          <p:cNvGrpSpPr/>
          <p:nvPr/>
        </p:nvGrpSpPr>
        <p:grpSpPr>
          <a:xfrm>
            <a:off x="2183888" y="1651940"/>
            <a:ext cx="7843412" cy="4222791"/>
            <a:chOff x="4637590" y="4540278"/>
            <a:chExt cx="15096085" cy="8127536"/>
          </a:xfrm>
        </p:grpSpPr>
        <p:sp>
          <p:nvSpPr>
            <p:cNvPr id="8" name="Oval 5">
              <a:extLst>
                <a:ext uri="{FF2B5EF4-FFF2-40B4-BE49-F238E27FC236}">
                  <a16:creationId xmlns:a16="http://schemas.microsoft.com/office/drawing/2014/main" xmlns="" id="{5BD26AA9-C8AE-42BD-9D55-B638A2B105A9}"/>
                </a:ext>
              </a:extLst>
            </p:cNvPr>
            <p:cNvSpPr>
              <a:spLocks noChangeAspect="1"/>
            </p:cNvSpPr>
            <p:nvPr/>
          </p:nvSpPr>
          <p:spPr>
            <a:xfrm>
              <a:off x="13488324" y="4540278"/>
              <a:ext cx="6245351" cy="6245351"/>
            </a:xfrm>
            <a:prstGeom prst="ellipse">
              <a:avLst/>
            </a:prstGeom>
            <a:blipFill dpi="0" rotWithShape="1">
              <a:blip r:embed="rId3"/>
              <a:srcRect/>
              <a:tile tx="0" ty="0" sx="22000" sy="22000" flip="none" algn="ctr"/>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a:p>
          </p:txBody>
        </p:sp>
        <p:sp>
          <p:nvSpPr>
            <p:cNvPr id="9" name="Oval 5">
              <a:extLst>
                <a:ext uri="{FF2B5EF4-FFF2-40B4-BE49-F238E27FC236}">
                  <a16:creationId xmlns:a16="http://schemas.microsoft.com/office/drawing/2014/main" xmlns="" id="{4AD3382C-5E83-4A68-8279-6A7D3375039B}"/>
                </a:ext>
              </a:extLst>
            </p:cNvPr>
            <p:cNvSpPr>
              <a:spLocks noChangeAspect="1"/>
            </p:cNvSpPr>
            <p:nvPr/>
          </p:nvSpPr>
          <p:spPr>
            <a:xfrm>
              <a:off x="4637590" y="4548108"/>
              <a:ext cx="6245351" cy="6245351"/>
            </a:xfrm>
            <a:prstGeom prst="ellipse">
              <a:avLst/>
            </a:prstGeom>
            <a:blipFill dpi="0" rotWithShape="1">
              <a:blip r:embed="rId4">
                <a:extLst>
                  <a:ext uri="{BEBA8EAE-BF5A-486C-A8C5-ECC9F3942E4B}">
                    <a14:imgProps xmlns:a14="http://schemas.microsoft.com/office/drawing/2010/main">
                      <a14:imgLayer r:embed="rId5">
                        <a14:imgEffect>
                          <a14:brightnessContrast bright="12000"/>
                        </a14:imgEffect>
                      </a14:imgLayer>
                    </a14:imgProps>
                  </a:ext>
                </a:extLst>
              </a:blip>
              <a:srcRect/>
              <a:tile tx="0" ty="0" sx="82000" sy="82000" flip="none" algn="ctr"/>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a:p>
          </p:txBody>
        </p:sp>
        <p:sp>
          <p:nvSpPr>
            <p:cNvPr id="10" name="Oval 5">
              <a:extLst>
                <a:ext uri="{FF2B5EF4-FFF2-40B4-BE49-F238E27FC236}">
                  <a16:creationId xmlns:a16="http://schemas.microsoft.com/office/drawing/2014/main" xmlns="" id="{254021CB-018F-4489-B94B-995C227E8BFF}"/>
                </a:ext>
              </a:extLst>
            </p:cNvPr>
            <p:cNvSpPr>
              <a:spLocks noChangeAspect="1"/>
            </p:cNvSpPr>
            <p:nvPr/>
          </p:nvSpPr>
          <p:spPr>
            <a:xfrm>
              <a:off x="9062706" y="4540278"/>
              <a:ext cx="6245352" cy="6245352"/>
            </a:xfrm>
            <a:prstGeom prst="ellipse">
              <a:avLst/>
            </a:prstGeom>
            <a:solidFill>
              <a:srgbClr val="7DD8D4">
                <a:alpha val="8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a:p>
          </p:txBody>
        </p:sp>
        <p:sp>
          <p:nvSpPr>
            <p:cNvPr id="11" name="Subtitle 2">
              <a:extLst>
                <a:ext uri="{FF2B5EF4-FFF2-40B4-BE49-F238E27FC236}">
                  <a16:creationId xmlns:a16="http://schemas.microsoft.com/office/drawing/2014/main" xmlns="" id="{69C51533-9654-4B69-9C6B-BC45368AFB22}"/>
                </a:ext>
              </a:extLst>
            </p:cNvPr>
            <p:cNvSpPr txBox="1">
              <a:spLocks/>
            </p:cNvSpPr>
            <p:nvPr/>
          </p:nvSpPr>
          <p:spPr>
            <a:xfrm>
              <a:off x="9794067" y="5472941"/>
              <a:ext cx="4783133" cy="358180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2" name="TextBox 12">
              <a:extLst>
                <a:ext uri="{FF2B5EF4-FFF2-40B4-BE49-F238E27FC236}">
                  <a16:creationId xmlns:a16="http://schemas.microsoft.com/office/drawing/2014/main" xmlns="" id="{6CCEB200-C557-40BC-8EA2-2992F9355A46}"/>
                </a:ext>
              </a:extLst>
            </p:cNvPr>
            <p:cNvSpPr txBox="1"/>
            <p:nvPr/>
          </p:nvSpPr>
          <p:spPr>
            <a:xfrm>
              <a:off x="5735270" y="11779255"/>
              <a:ext cx="4144113" cy="888559"/>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13">
              <a:extLst>
                <a:ext uri="{FF2B5EF4-FFF2-40B4-BE49-F238E27FC236}">
                  <a16:creationId xmlns:a16="http://schemas.microsoft.com/office/drawing/2014/main" xmlns="" id="{DC0AF10C-1833-4C64-8567-DC608E803FC1}"/>
                </a:ext>
              </a:extLst>
            </p:cNvPr>
            <p:cNvSpPr txBox="1"/>
            <p:nvPr/>
          </p:nvSpPr>
          <p:spPr>
            <a:xfrm>
              <a:off x="6741051" y="11085054"/>
              <a:ext cx="2132542" cy="710847"/>
            </a:xfrm>
            <a:prstGeom prst="rect">
              <a:avLst/>
            </a:prstGeom>
            <a:noFill/>
          </p:spPr>
          <p:txBody>
            <a:bodyPr wrap="none" rtlCol="0">
              <a:spAutoFit/>
            </a:bodyPr>
            <a:lstStyle/>
            <a:p>
              <a:pPr algn="ctr"/>
              <a:r>
                <a:rPr lang="zh-CN" altLang="en-US" dirty="0">
                  <a:solidFill>
                    <a:schemeClr val="bg1">
                      <a:lumMod val="50000"/>
                    </a:schemeClr>
                  </a:solidFill>
                  <a:latin typeface="Lato Light" charset="0"/>
                  <a:ea typeface="Lato Light" charset="0"/>
                  <a:cs typeface="Lato Light" charset="0"/>
                </a:rPr>
                <a:t>加入标题</a:t>
              </a:r>
              <a:endParaRPr lang="en-US" dirty="0">
                <a:solidFill>
                  <a:schemeClr val="bg1">
                    <a:lumMod val="50000"/>
                  </a:schemeClr>
                </a:solidFill>
                <a:latin typeface="Lato Light" charset="0"/>
                <a:ea typeface="Lato Light" charset="0"/>
                <a:cs typeface="Lato Light" charset="0"/>
              </a:endParaRPr>
            </a:p>
          </p:txBody>
        </p:sp>
        <p:sp>
          <p:nvSpPr>
            <p:cNvPr id="14" name="TextBox 16">
              <a:extLst>
                <a:ext uri="{FF2B5EF4-FFF2-40B4-BE49-F238E27FC236}">
                  <a16:creationId xmlns:a16="http://schemas.microsoft.com/office/drawing/2014/main" xmlns="" id="{FFD2BDB0-D5C3-4204-9F0D-24698B41AC55}"/>
                </a:ext>
              </a:extLst>
            </p:cNvPr>
            <p:cNvSpPr txBox="1"/>
            <p:nvPr/>
          </p:nvSpPr>
          <p:spPr>
            <a:xfrm>
              <a:off x="14439469" y="11779255"/>
              <a:ext cx="4144113" cy="888559"/>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7">
              <a:extLst>
                <a:ext uri="{FF2B5EF4-FFF2-40B4-BE49-F238E27FC236}">
                  <a16:creationId xmlns:a16="http://schemas.microsoft.com/office/drawing/2014/main" xmlns="" id="{5950FEEF-DAC5-463C-B27B-5DBA6DB6F7B5}"/>
                </a:ext>
              </a:extLst>
            </p:cNvPr>
            <p:cNvSpPr txBox="1"/>
            <p:nvPr/>
          </p:nvSpPr>
          <p:spPr>
            <a:xfrm>
              <a:off x="15445253" y="11085052"/>
              <a:ext cx="2132543" cy="710847"/>
            </a:xfrm>
            <a:prstGeom prst="rect">
              <a:avLst/>
            </a:prstGeom>
            <a:noFill/>
          </p:spPr>
          <p:txBody>
            <a:bodyPr wrap="none" rtlCol="0">
              <a:spAutoFit/>
            </a:bodyPr>
            <a:lstStyle/>
            <a:p>
              <a:pPr algn="ctr"/>
              <a:r>
                <a:rPr lang="zh-CN" altLang="en-US" dirty="0">
                  <a:solidFill>
                    <a:schemeClr val="bg1">
                      <a:lumMod val="50000"/>
                    </a:schemeClr>
                  </a:solidFill>
                  <a:latin typeface="Lato Light" charset="0"/>
                  <a:ea typeface="Lato Light" charset="0"/>
                  <a:cs typeface="Lato Light" charset="0"/>
                </a:rPr>
                <a:t>加入标题</a:t>
              </a:r>
              <a:endParaRPr lang="en-US" altLang="zh-CN" dirty="0">
                <a:solidFill>
                  <a:schemeClr val="bg1">
                    <a:lumMod val="50000"/>
                  </a:schemeClr>
                </a:solidFill>
                <a:latin typeface="Lato Light" charset="0"/>
                <a:ea typeface="Lato Light" charset="0"/>
                <a:cs typeface="Lato Light" charset="0"/>
              </a:endParaRPr>
            </a:p>
          </p:txBody>
        </p:sp>
      </p:grpSp>
    </p:spTree>
    <p:extLst>
      <p:ext uri="{BB962C8B-B14F-4D97-AF65-F5344CB8AC3E}">
        <p14:creationId xmlns:p14="http://schemas.microsoft.com/office/powerpoint/2010/main" val="232469477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季度工作概述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AD34E32E-283E-4993-A73E-4EF85C03F952}"/>
              </a:ext>
            </a:extLst>
          </p:cNvPr>
          <p:cNvGrpSpPr/>
          <p:nvPr/>
        </p:nvGrpSpPr>
        <p:grpSpPr>
          <a:xfrm>
            <a:off x="1551264" y="2015300"/>
            <a:ext cx="9088566" cy="3547502"/>
            <a:chOff x="1184484" y="2275078"/>
            <a:chExt cx="7363867" cy="2874308"/>
          </a:xfrm>
        </p:grpSpPr>
        <p:sp>
          <p:nvSpPr>
            <p:cNvPr id="8" name="Rounded Rectangle 2">
              <a:extLst>
                <a:ext uri="{FF2B5EF4-FFF2-40B4-BE49-F238E27FC236}">
                  <a16:creationId xmlns:a16="http://schemas.microsoft.com/office/drawing/2014/main" xmlns="" id="{1D914244-5019-46FB-90DE-3BD981511CE3}"/>
                </a:ext>
              </a:extLst>
            </p:cNvPr>
            <p:cNvSpPr/>
            <p:nvPr/>
          </p:nvSpPr>
          <p:spPr>
            <a:xfrm>
              <a:off x="1184484" y="2275079"/>
              <a:ext cx="2189417" cy="2874307"/>
            </a:xfrm>
            <a:prstGeom prst="roundRect">
              <a:avLst>
                <a:gd name="adj" fmla="val 4218"/>
              </a:avLst>
            </a:prstGeom>
            <a:noFill/>
            <a:ln w="25400" cap="flat" cmpd="sng" algn="ctr">
              <a:solidFill>
                <a:srgbClr val="7DD8D4"/>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9" name="Rounded Rectangle 3">
              <a:extLst>
                <a:ext uri="{FF2B5EF4-FFF2-40B4-BE49-F238E27FC236}">
                  <a16:creationId xmlns:a16="http://schemas.microsoft.com/office/drawing/2014/main" xmlns="" id="{5991B8AF-D75B-4B6E-A087-76ADE02646DA}"/>
                </a:ext>
              </a:extLst>
            </p:cNvPr>
            <p:cNvSpPr/>
            <p:nvPr/>
          </p:nvSpPr>
          <p:spPr>
            <a:xfrm>
              <a:off x="1464696" y="4539289"/>
              <a:ext cx="1628994" cy="383293"/>
            </a:xfrm>
            <a:prstGeom prst="roundRect">
              <a:avLst/>
            </a:prstGeom>
            <a:solidFill>
              <a:srgbClr val="7DD8D4"/>
            </a:solidFill>
            <a:ln w="25400" cap="flat" cmpd="sng" algn="ctr">
              <a:solidFill>
                <a:srgbClr val="7DD8D4"/>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lang="zh-CN" altLang="en-US" sz="1400" b="1" kern="0" noProof="0" dirty="0">
                  <a:solidFill>
                    <a:prstClr val="white"/>
                  </a:solidFill>
                  <a:latin typeface="微软雅黑" panose="020B0503020204020204" pitchFamily="34" charset="-122"/>
                  <a:ea typeface="微软雅黑" panose="020B0503020204020204" pitchFamily="34" charset="-122"/>
                </a:rPr>
                <a:t>单击输入关键词</a:t>
              </a:r>
              <a:endParaRPr kumimoji="0" 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Rounded Rectangle 22">
              <a:extLst>
                <a:ext uri="{FF2B5EF4-FFF2-40B4-BE49-F238E27FC236}">
                  <a16:creationId xmlns:a16="http://schemas.microsoft.com/office/drawing/2014/main" xmlns="" id="{A83127CA-AF66-4870-9C94-E23279015444}"/>
                </a:ext>
              </a:extLst>
            </p:cNvPr>
            <p:cNvSpPr/>
            <p:nvPr/>
          </p:nvSpPr>
          <p:spPr>
            <a:xfrm>
              <a:off x="3771709" y="2275078"/>
              <a:ext cx="2189417" cy="2874307"/>
            </a:xfrm>
            <a:prstGeom prst="roundRect">
              <a:avLst>
                <a:gd name="adj" fmla="val 4218"/>
              </a:avLst>
            </a:prstGeom>
            <a:noFill/>
            <a:ln w="25400" cap="flat" cmpd="sng" algn="ctr">
              <a:solidFill>
                <a:schemeClr val="accent1"/>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1" name="Rounded Rectangle 25">
              <a:extLst>
                <a:ext uri="{FF2B5EF4-FFF2-40B4-BE49-F238E27FC236}">
                  <a16:creationId xmlns:a16="http://schemas.microsoft.com/office/drawing/2014/main" xmlns="" id="{4E34AF8E-8FC2-44B9-924E-35983F5669CC}"/>
                </a:ext>
              </a:extLst>
            </p:cNvPr>
            <p:cNvSpPr/>
            <p:nvPr/>
          </p:nvSpPr>
          <p:spPr>
            <a:xfrm>
              <a:off x="4051921" y="4539288"/>
              <a:ext cx="1628994" cy="383293"/>
            </a:xfrm>
            <a:prstGeom prst="roundRect">
              <a:avLst/>
            </a:prstGeom>
            <a:solidFill>
              <a:schemeClr val="accent1"/>
            </a:solidFill>
            <a:ln w="25400" cap="flat" cmpd="sng" algn="ctr">
              <a:solidFill>
                <a:schemeClr val="accent1"/>
              </a:solidFill>
              <a:prstDash val="solid"/>
            </a:ln>
            <a:effectLst/>
          </p:spPr>
          <p:txBody>
            <a:bodyPr rtlCol="0" anchor="ctr"/>
            <a:lstStyle/>
            <a:p>
              <a:pPr lvl="0" algn="ctr" defTabSz="1217295">
                <a:defRPr/>
              </a:pPr>
              <a:r>
                <a:rPr lang="zh-CN" altLang="en-US" sz="1400"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sp>
          <p:nvSpPr>
            <p:cNvPr id="12" name="Rounded Rectangle 29">
              <a:extLst>
                <a:ext uri="{FF2B5EF4-FFF2-40B4-BE49-F238E27FC236}">
                  <a16:creationId xmlns:a16="http://schemas.microsoft.com/office/drawing/2014/main" xmlns="" id="{189A9427-086C-4291-9FEF-4856AEF31519}"/>
                </a:ext>
              </a:extLst>
            </p:cNvPr>
            <p:cNvSpPr/>
            <p:nvPr/>
          </p:nvSpPr>
          <p:spPr>
            <a:xfrm>
              <a:off x="6358934" y="2275079"/>
              <a:ext cx="2189417" cy="2874307"/>
            </a:xfrm>
            <a:prstGeom prst="roundRect">
              <a:avLst>
                <a:gd name="adj" fmla="val 4218"/>
              </a:avLst>
            </a:prstGeom>
            <a:noFill/>
            <a:ln w="25400" cap="flat" cmpd="sng" algn="ctr">
              <a:solidFill>
                <a:srgbClr val="5B8156"/>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20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Rounded Rectangle 32">
              <a:extLst>
                <a:ext uri="{FF2B5EF4-FFF2-40B4-BE49-F238E27FC236}">
                  <a16:creationId xmlns:a16="http://schemas.microsoft.com/office/drawing/2014/main" xmlns="" id="{54CEA7A2-66D5-4E56-87E8-C96CAD4E17CB}"/>
                </a:ext>
              </a:extLst>
            </p:cNvPr>
            <p:cNvSpPr/>
            <p:nvPr/>
          </p:nvSpPr>
          <p:spPr>
            <a:xfrm>
              <a:off x="6639146" y="4539289"/>
              <a:ext cx="1628994" cy="383293"/>
            </a:xfrm>
            <a:prstGeom prst="roundRect">
              <a:avLst/>
            </a:prstGeom>
            <a:solidFill>
              <a:srgbClr val="7DD8D4"/>
            </a:solidFill>
            <a:ln w="25400" cap="flat" cmpd="sng" algn="ctr">
              <a:solidFill>
                <a:srgbClr val="7DD8D4"/>
              </a:solidFill>
              <a:prstDash val="solid"/>
            </a:ln>
            <a:effectLst/>
          </p:spPr>
          <p:txBody>
            <a:bodyPr rtlCol="0" anchor="ctr"/>
            <a:lstStyle/>
            <a:p>
              <a:pPr lvl="0" algn="ctr" defTabSz="1217295">
                <a:defRPr/>
              </a:pPr>
              <a:r>
                <a:rPr lang="zh-CN" altLang="en-US" sz="1400"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21605A64-EF4B-4434-8C38-0CA21AAC42A5}"/>
                </a:ext>
              </a:extLst>
            </p:cNvPr>
            <p:cNvGrpSpPr/>
            <p:nvPr/>
          </p:nvGrpSpPr>
          <p:grpSpPr>
            <a:xfrm>
              <a:off x="1184484" y="2653775"/>
              <a:ext cx="2189418" cy="1577702"/>
              <a:chOff x="1108548" y="2263812"/>
              <a:chExt cx="2189418" cy="1577702"/>
            </a:xfrm>
          </p:grpSpPr>
          <p:sp>
            <p:nvSpPr>
              <p:cNvPr id="26" name="Content Placeholder 2">
                <a:extLst>
                  <a:ext uri="{FF2B5EF4-FFF2-40B4-BE49-F238E27FC236}">
                    <a16:creationId xmlns:a16="http://schemas.microsoft.com/office/drawing/2014/main" xmlns="" id="{E8D3447B-C31F-4C6D-AB68-C41930C76BD7}"/>
                  </a:ext>
                </a:extLst>
              </p:cNvPr>
              <p:cNvSpPr txBox="1"/>
              <p:nvPr/>
            </p:nvSpPr>
            <p:spPr>
              <a:xfrm>
                <a:off x="1108548" y="2879353"/>
                <a:ext cx="2189418"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ltLang="zh-CN"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buNone/>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7" name="组合 26">
                <a:extLst>
                  <a:ext uri="{FF2B5EF4-FFF2-40B4-BE49-F238E27FC236}">
                    <a16:creationId xmlns:a16="http://schemas.microsoft.com/office/drawing/2014/main" xmlns="" id="{28AE0180-9DDD-4B21-8B95-C96CFD81783E}"/>
                  </a:ext>
                </a:extLst>
              </p:cNvPr>
              <p:cNvGrpSpPr/>
              <p:nvPr/>
            </p:nvGrpSpPr>
            <p:grpSpPr>
              <a:xfrm>
                <a:off x="1945122" y="2263812"/>
                <a:ext cx="513773" cy="511278"/>
                <a:chOff x="1945122" y="2263812"/>
                <a:chExt cx="513773" cy="511278"/>
              </a:xfrm>
            </p:grpSpPr>
            <p:sp>
              <p:nvSpPr>
                <p:cNvPr id="28" name="椭圆 27">
                  <a:extLst>
                    <a:ext uri="{FF2B5EF4-FFF2-40B4-BE49-F238E27FC236}">
                      <a16:creationId xmlns:a16="http://schemas.microsoft.com/office/drawing/2014/main" xmlns="" id="{833433A3-1285-4FA3-BE84-8D708111045F}"/>
                    </a:ext>
                  </a:extLst>
                </p:cNvPr>
                <p:cNvSpPr/>
                <p:nvPr/>
              </p:nvSpPr>
              <p:spPr>
                <a:xfrm>
                  <a:off x="1947617" y="2263812"/>
                  <a:ext cx="511278" cy="511278"/>
                </a:xfrm>
                <a:prstGeom prst="ellipse">
                  <a:avLst/>
                </a:prstGeom>
                <a:solidFill>
                  <a:srgbClr val="7DD8D4"/>
                </a:solidFill>
                <a:ln>
                  <a:solidFill>
                    <a:srgbClr val="7DD8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文本框 28">
                  <a:extLst>
                    <a:ext uri="{FF2B5EF4-FFF2-40B4-BE49-F238E27FC236}">
                      <a16:creationId xmlns:a16="http://schemas.microsoft.com/office/drawing/2014/main" xmlns="" id="{8F0EABDC-F0A3-4488-82F4-D0AA75C192E2}"/>
                    </a:ext>
                  </a:extLst>
                </p:cNvPr>
                <p:cNvSpPr txBox="1"/>
                <p:nvPr/>
              </p:nvSpPr>
              <p:spPr>
                <a:xfrm>
                  <a:off x="1945122" y="2319396"/>
                  <a:ext cx="513773" cy="374057"/>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15" name="组合 14">
              <a:extLst>
                <a:ext uri="{FF2B5EF4-FFF2-40B4-BE49-F238E27FC236}">
                  <a16:creationId xmlns:a16="http://schemas.microsoft.com/office/drawing/2014/main" xmlns="" id="{7938CA82-6840-46FD-8AA0-E7D22E15953F}"/>
                </a:ext>
              </a:extLst>
            </p:cNvPr>
            <p:cNvGrpSpPr/>
            <p:nvPr/>
          </p:nvGrpSpPr>
          <p:grpSpPr>
            <a:xfrm>
              <a:off x="3768789" y="2653775"/>
              <a:ext cx="2189418" cy="1577702"/>
              <a:chOff x="1108548" y="2263812"/>
              <a:chExt cx="2189418" cy="1577702"/>
            </a:xfrm>
          </p:grpSpPr>
          <p:sp>
            <p:nvSpPr>
              <p:cNvPr id="22" name="Content Placeholder 2">
                <a:extLst>
                  <a:ext uri="{FF2B5EF4-FFF2-40B4-BE49-F238E27FC236}">
                    <a16:creationId xmlns:a16="http://schemas.microsoft.com/office/drawing/2014/main" xmlns="" id="{D96E521C-7F0D-4A2E-9236-7F363876ADC3}"/>
                  </a:ext>
                </a:extLst>
              </p:cNvPr>
              <p:cNvSpPr txBox="1"/>
              <p:nvPr/>
            </p:nvSpPr>
            <p:spPr>
              <a:xfrm>
                <a:off x="1108548" y="2879353"/>
                <a:ext cx="2189418"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ts val="0"/>
                  </a:spcBef>
                  <a:buNone/>
                </a:pPr>
                <a:endParaRPr lang="en-US" altLang="zh-CN"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marL="0" lvl="0" indent="0">
                  <a:spcBef>
                    <a:spcPts val="0"/>
                  </a:spcBef>
                  <a:buNone/>
                </a:pPr>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a:spcBef>
                    <a:spcPts val="0"/>
                  </a:spcBef>
                  <a:buNone/>
                </a:pPr>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23" name="组合 22">
                <a:extLst>
                  <a:ext uri="{FF2B5EF4-FFF2-40B4-BE49-F238E27FC236}">
                    <a16:creationId xmlns:a16="http://schemas.microsoft.com/office/drawing/2014/main" xmlns="" id="{A9F0A43C-EEC3-4844-A2FA-B0A233463816}"/>
                  </a:ext>
                </a:extLst>
              </p:cNvPr>
              <p:cNvGrpSpPr/>
              <p:nvPr/>
            </p:nvGrpSpPr>
            <p:grpSpPr>
              <a:xfrm>
                <a:off x="1945122" y="2263812"/>
                <a:ext cx="513773" cy="511278"/>
                <a:chOff x="1945122" y="2263812"/>
                <a:chExt cx="513773" cy="511278"/>
              </a:xfrm>
            </p:grpSpPr>
            <p:sp>
              <p:nvSpPr>
                <p:cNvPr id="24" name="椭圆 23">
                  <a:extLst>
                    <a:ext uri="{FF2B5EF4-FFF2-40B4-BE49-F238E27FC236}">
                      <a16:creationId xmlns:a16="http://schemas.microsoft.com/office/drawing/2014/main" xmlns="" id="{8AD41CE7-96FE-4942-A4AC-69E1BFA9F5EC}"/>
                    </a:ext>
                  </a:extLst>
                </p:cNvPr>
                <p:cNvSpPr/>
                <p:nvPr/>
              </p:nvSpPr>
              <p:spPr>
                <a:xfrm>
                  <a:off x="1947617" y="2263812"/>
                  <a:ext cx="511278" cy="51127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5" name="文本框 24">
                  <a:extLst>
                    <a:ext uri="{FF2B5EF4-FFF2-40B4-BE49-F238E27FC236}">
                      <a16:creationId xmlns:a16="http://schemas.microsoft.com/office/drawing/2014/main" xmlns="" id="{79CC5B5B-52A8-41D0-8CD8-7EB49EFED2C8}"/>
                    </a:ext>
                  </a:extLst>
                </p:cNvPr>
                <p:cNvSpPr txBox="1"/>
                <p:nvPr/>
              </p:nvSpPr>
              <p:spPr>
                <a:xfrm>
                  <a:off x="1945122" y="2319396"/>
                  <a:ext cx="513773" cy="374057"/>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17" name="组合 16">
              <a:extLst>
                <a:ext uri="{FF2B5EF4-FFF2-40B4-BE49-F238E27FC236}">
                  <a16:creationId xmlns:a16="http://schemas.microsoft.com/office/drawing/2014/main" xmlns="" id="{6BA24A2E-BB4D-4664-B174-9F11865D0E99}"/>
                </a:ext>
              </a:extLst>
            </p:cNvPr>
            <p:cNvGrpSpPr/>
            <p:nvPr/>
          </p:nvGrpSpPr>
          <p:grpSpPr>
            <a:xfrm>
              <a:off x="6350174" y="2653775"/>
              <a:ext cx="2189418" cy="1577702"/>
              <a:chOff x="1108548" y="2263812"/>
              <a:chExt cx="2189418" cy="1577702"/>
            </a:xfrm>
          </p:grpSpPr>
          <p:sp>
            <p:nvSpPr>
              <p:cNvPr id="18" name="Content Placeholder 2">
                <a:extLst>
                  <a:ext uri="{FF2B5EF4-FFF2-40B4-BE49-F238E27FC236}">
                    <a16:creationId xmlns:a16="http://schemas.microsoft.com/office/drawing/2014/main" xmlns="" id="{C4D6326D-6D17-48D3-832C-521F7D56C094}"/>
                  </a:ext>
                </a:extLst>
              </p:cNvPr>
              <p:cNvSpPr txBox="1"/>
              <p:nvPr/>
            </p:nvSpPr>
            <p:spPr>
              <a:xfrm>
                <a:off x="1108548" y="2879353"/>
                <a:ext cx="2189418"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ts val="0"/>
                  </a:spcBef>
                  <a:buNone/>
                </a:pPr>
                <a:endParaRPr lang="en-US" altLang="zh-CN"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marL="0" lvl="0" indent="0">
                  <a:spcBef>
                    <a:spcPts val="0"/>
                  </a:spcBef>
                  <a:buNone/>
                </a:pPr>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a:spcBef>
                    <a:spcPts val="0"/>
                  </a:spcBef>
                  <a:buNone/>
                </a:pPr>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19" name="组合 18">
                <a:extLst>
                  <a:ext uri="{FF2B5EF4-FFF2-40B4-BE49-F238E27FC236}">
                    <a16:creationId xmlns:a16="http://schemas.microsoft.com/office/drawing/2014/main" xmlns="" id="{A5421366-9EC3-4821-BA4D-26FB1E311D4B}"/>
                  </a:ext>
                </a:extLst>
              </p:cNvPr>
              <p:cNvGrpSpPr/>
              <p:nvPr/>
            </p:nvGrpSpPr>
            <p:grpSpPr>
              <a:xfrm>
                <a:off x="1945122" y="2263812"/>
                <a:ext cx="513773" cy="511278"/>
                <a:chOff x="1945122" y="2263812"/>
                <a:chExt cx="513773" cy="511278"/>
              </a:xfrm>
            </p:grpSpPr>
            <p:sp>
              <p:nvSpPr>
                <p:cNvPr id="20" name="椭圆 19">
                  <a:extLst>
                    <a:ext uri="{FF2B5EF4-FFF2-40B4-BE49-F238E27FC236}">
                      <a16:creationId xmlns:a16="http://schemas.microsoft.com/office/drawing/2014/main" xmlns="" id="{2DB250F4-9191-453B-B8B8-B0B78DF48B43}"/>
                    </a:ext>
                  </a:extLst>
                </p:cNvPr>
                <p:cNvSpPr/>
                <p:nvPr/>
              </p:nvSpPr>
              <p:spPr>
                <a:xfrm>
                  <a:off x="1947617" y="2263812"/>
                  <a:ext cx="511278" cy="511278"/>
                </a:xfrm>
                <a:prstGeom prst="ellipse">
                  <a:avLst/>
                </a:prstGeom>
                <a:solidFill>
                  <a:srgbClr val="7DD8D4"/>
                </a:solidFill>
                <a:ln>
                  <a:solidFill>
                    <a:srgbClr val="7DD8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文本框 20">
                  <a:extLst>
                    <a:ext uri="{FF2B5EF4-FFF2-40B4-BE49-F238E27FC236}">
                      <a16:creationId xmlns:a16="http://schemas.microsoft.com/office/drawing/2014/main" xmlns="" id="{49794158-3832-45FE-905B-5A47403EADA2}"/>
                    </a:ext>
                  </a:extLst>
                </p:cNvPr>
                <p:cNvSpPr txBox="1"/>
                <p:nvPr/>
              </p:nvSpPr>
              <p:spPr>
                <a:xfrm>
                  <a:off x="1945122" y="2319396"/>
                  <a:ext cx="513773" cy="374057"/>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117267132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50" fill="hold"/>
                                        <p:tgtEl>
                                          <p:spTgt spid="7"/>
                                        </p:tgtEl>
                                        <p:attrNameLst>
                                          <p:attrName>ppt_x</p:attrName>
                                        </p:attrNameLst>
                                      </p:cBhvr>
                                      <p:tavLst>
                                        <p:tav tm="0">
                                          <p:val>
                                            <p:strVal val="#ppt_x"/>
                                          </p:val>
                                        </p:tav>
                                        <p:tav tm="100000">
                                          <p:val>
                                            <p:strVal val="#ppt_x"/>
                                          </p:val>
                                        </p:tav>
                                      </p:tavLst>
                                    </p:anim>
                                    <p:anim calcmode="lin" valueType="num">
                                      <p:cBhvr additive="base">
                                        <p:cTn id="14"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季度工作概述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sp>
        <p:nvSpPr>
          <p:cNvPr id="7" name="TextBox 43">
            <a:extLst>
              <a:ext uri="{FF2B5EF4-FFF2-40B4-BE49-F238E27FC236}">
                <a16:creationId xmlns:a16="http://schemas.microsoft.com/office/drawing/2014/main" xmlns="" id="{3DB0EC7C-32E5-414D-BBCF-DA7F409E63AE}"/>
              </a:ext>
            </a:extLst>
          </p:cNvPr>
          <p:cNvSpPr txBox="1"/>
          <p:nvPr/>
        </p:nvSpPr>
        <p:spPr>
          <a:xfrm>
            <a:off x="6960459" y="3421876"/>
            <a:ext cx="290363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44">
            <a:extLst>
              <a:ext uri="{FF2B5EF4-FFF2-40B4-BE49-F238E27FC236}">
                <a16:creationId xmlns:a16="http://schemas.microsoft.com/office/drawing/2014/main" xmlns="" id="{E6B36C27-ED8E-480D-8A61-B1877D2EC0A2}"/>
              </a:ext>
            </a:extLst>
          </p:cNvPr>
          <p:cNvSpPr txBox="1"/>
          <p:nvPr/>
        </p:nvSpPr>
        <p:spPr>
          <a:xfrm>
            <a:off x="6960459" y="3960103"/>
            <a:ext cx="290363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45">
            <a:extLst>
              <a:ext uri="{FF2B5EF4-FFF2-40B4-BE49-F238E27FC236}">
                <a16:creationId xmlns:a16="http://schemas.microsoft.com/office/drawing/2014/main" xmlns="" id="{CB17CA9E-2FD6-49D3-A2F6-A3D1BAB5331B}"/>
              </a:ext>
            </a:extLst>
          </p:cNvPr>
          <p:cNvSpPr txBox="1"/>
          <p:nvPr/>
        </p:nvSpPr>
        <p:spPr>
          <a:xfrm>
            <a:off x="6960459" y="4511124"/>
            <a:ext cx="290363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48">
            <a:extLst>
              <a:ext uri="{FF2B5EF4-FFF2-40B4-BE49-F238E27FC236}">
                <a16:creationId xmlns:a16="http://schemas.microsoft.com/office/drawing/2014/main" xmlns="" id="{A1E79EAE-05D5-470D-B4A7-67A525FE157F}"/>
              </a:ext>
            </a:extLst>
          </p:cNvPr>
          <p:cNvSpPr txBox="1"/>
          <p:nvPr/>
        </p:nvSpPr>
        <p:spPr>
          <a:xfrm>
            <a:off x="6960459" y="5069832"/>
            <a:ext cx="2903631"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1" name="Группа 1">
            <a:extLst>
              <a:ext uri="{FF2B5EF4-FFF2-40B4-BE49-F238E27FC236}">
                <a16:creationId xmlns:a16="http://schemas.microsoft.com/office/drawing/2014/main" xmlns="" id="{7358D182-6ECD-4623-B309-5C8365DD3000}"/>
              </a:ext>
            </a:extLst>
          </p:cNvPr>
          <p:cNvGrpSpPr/>
          <p:nvPr/>
        </p:nvGrpSpPr>
        <p:grpSpPr>
          <a:xfrm>
            <a:off x="6563647" y="3508090"/>
            <a:ext cx="364673" cy="393969"/>
            <a:chOff x="985792" y="1835321"/>
            <a:chExt cx="364673" cy="393969"/>
          </a:xfrm>
          <a:solidFill>
            <a:srgbClr val="01654B"/>
          </a:solidFill>
        </p:grpSpPr>
        <p:sp>
          <p:nvSpPr>
            <p:cNvPr id="12" name="Oval 93">
              <a:extLst>
                <a:ext uri="{FF2B5EF4-FFF2-40B4-BE49-F238E27FC236}">
                  <a16:creationId xmlns:a16="http://schemas.microsoft.com/office/drawing/2014/main" xmlns="" id="{8F3584A7-E0ED-44F6-B097-5E28F7D8AD54}"/>
                </a:ext>
              </a:extLst>
            </p:cNvPr>
            <p:cNvSpPr/>
            <p:nvPr/>
          </p:nvSpPr>
          <p:spPr>
            <a:xfrm>
              <a:off x="985792" y="1835321"/>
              <a:ext cx="364673" cy="364672"/>
            </a:xfrm>
            <a:prstGeom prst="ellips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3" name="TextBox 51">
              <a:extLst>
                <a:ext uri="{FF2B5EF4-FFF2-40B4-BE49-F238E27FC236}">
                  <a16:creationId xmlns:a16="http://schemas.microsoft.com/office/drawing/2014/main" xmlns="" id="{45FC4CF6-11DC-4CBE-AEDE-F847F0985B7A}"/>
                </a:ext>
              </a:extLst>
            </p:cNvPr>
            <p:cNvSpPr txBox="1"/>
            <p:nvPr/>
          </p:nvSpPr>
          <p:spPr>
            <a:xfrm>
              <a:off x="1023699" y="1890736"/>
              <a:ext cx="288862" cy="338554"/>
            </a:xfrm>
            <a:prstGeom prst="rect">
              <a:avLst/>
            </a:prstGeom>
            <a:noFill/>
          </p:spPr>
          <p:txBody>
            <a:bodyPr wrap="none" rtlCol="0">
              <a:spAutoFit/>
            </a:bodyPr>
            <a:lstStyle/>
            <a:p>
              <a:pPr algn="ctr"/>
              <a:r>
                <a:rPr lang="id-ID" sz="1600" b="1" dirty="0">
                  <a:solidFill>
                    <a:schemeClr val="bg1"/>
                  </a:solidFill>
                </a:rPr>
                <a:t>1</a:t>
              </a:r>
            </a:p>
          </p:txBody>
        </p:sp>
      </p:grpSp>
      <p:grpSp>
        <p:nvGrpSpPr>
          <p:cNvPr id="14" name="Группа 3">
            <a:extLst>
              <a:ext uri="{FF2B5EF4-FFF2-40B4-BE49-F238E27FC236}">
                <a16:creationId xmlns:a16="http://schemas.microsoft.com/office/drawing/2014/main" xmlns="" id="{7A9C2260-C974-4355-82B9-D0715486AB77}"/>
              </a:ext>
            </a:extLst>
          </p:cNvPr>
          <p:cNvGrpSpPr/>
          <p:nvPr/>
        </p:nvGrpSpPr>
        <p:grpSpPr>
          <a:xfrm>
            <a:off x="6563647" y="4062087"/>
            <a:ext cx="364673" cy="393970"/>
            <a:chOff x="985791" y="2389318"/>
            <a:chExt cx="364673" cy="393970"/>
          </a:xfrm>
          <a:solidFill>
            <a:srgbClr val="F5A124"/>
          </a:solidFill>
        </p:grpSpPr>
        <p:sp>
          <p:nvSpPr>
            <p:cNvPr id="15" name="Oval 53">
              <a:extLst>
                <a:ext uri="{FF2B5EF4-FFF2-40B4-BE49-F238E27FC236}">
                  <a16:creationId xmlns:a16="http://schemas.microsoft.com/office/drawing/2014/main" xmlns="" id="{B5FA8587-253D-4454-A535-1C2A9AFF3F66}"/>
                </a:ext>
              </a:extLst>
            </p:cNvPr>
            <p:cNvSpPr/>
            <p:nvPr/>
          </p:nvSpPr>
          <p:spPr>
            <a:xfrm>
              <a:off x="985791" y="2389318"/>
              <a:ext cx="364673" cy="3646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53">
              <a:extLst>
                <a:ext uri="{FF2B5EF4-FFF2-40B4-BE49-F238E27FC236}">
                  <a16:creationId xmlns:a16="http://schemas.microsoft.com/office/drawing/2014/main" xmlns="" id="{3E4D71A7-9FCD-4168-B3BD-4A3D55773C45}"/>
                </a:ext>
              </a:extLst>
            </p:cNvPr>
            <p:cNvSpPr txBox="1"/>
            <p:nvPr/>
          </p:nvSpPr>
          <p:spPr>
            <a:xfrm>
              <a:off x="1023698" y="2444734"/>
              <a:ext cx="288862" cy="338554"/>
            </a:xfrm>
            <a:prstGeom prst="rect">
              <a:avLst/>
            </a:prstGeom>
            <a:noFill/>
          </p:spPr>
          <p:txBody>
            <a:bodyPr wrap="none" rtlCol="0">
              <a:spAutoFit/>
            </a:bodyPr>
            <a:lstStyle/>
            <a:p>
              <a:pPr algn="ctr"/>
              <a:r>
                <a:rPr lang="id-ID" sz="1600" b="1" dirty="0">
                  <a:solidFill>
                    <a:schemeClr val="bg1"/>
                  </a:solidFill>
                </a:rPr>
                <a:t>2</a:t>
              </a:r>
            </a:p>
          </p:txBody>
        </p:sp>
      </p:grpSp>
      <p:grpSp>
        <p:nvGrpSpPr>
          <p:cNvPr id="18" name="Группа 4">
            <a:extLst>
              <a:ext uri="{FF2B5EF4-FFF2-40B4-BE49-F238E27FC236}">
                <a16:creationId xmlns:a16="http://schemas.microsoft.com/office/drawing/2014/main" xmlns="" id="{9AEA725C-88EE-46F0-BB79-424D7B0E4F9B}"/>
              </a:ext>
            </a:extLst>
          </p:cNvPr>
          <p:cNvGrpSpPr/>
          <p:nvPr/>
        </p:nvGrpSpPr>
        <p:grpSpPr>
          <a:xfrm>
            <a:off x="6563647" y="4613108"/>
            <a:ext cx="364673" cy="393970"/>
            <a:chOff x="979276" y="2940339"/>
            <a:chExt cx="364673" cy="393970"/>
          </a:xfrm>
          <a:solidFill>
            <a:srgbClr val="01654B"/>
          </a:solidFill>
        </p:grpSpPr>
        <p:sp>
          <p:nvSpPr>
            <p:cNvPr id="19" name="Oval 106">
              <a:extLst>
                <a:ext uri="{FF2B5EF4-FFF2-40B4-BE49-F238E27FC236}">
                  <a16:creationId xmlns:a16="http://schemas.microsoft.com/office/drawing/2014/main" xmlns="" id="{D371D2A8-D715-45D0-8586-AD173CEE2E71}"/>
                </a:ext>
              </a:extLst>
            </p:cNvPr>
            <p:cNvSpPr/>
            <p:nvPr/>
          </p:nvSpPr>
          <p:spPr>
            <a:xfrm>
              <a:off x="979276" y="2940339"/>
              <a:ext cx="364673" cy="364672"/>
            </a:xfrm>
            <a:prstGeom prst="ellipse">
              <a:avLst/>
            </a:prstGeom>
            <a:solidFill>
              <a:srgbClr val="7DD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55">
              <a:extLst>
                <a:ext uri="{FF2B5EF4-FFF2-40B4-BE49-F238E27FC236}">
                  <a16:creationId xmlns:a16="http://schemas.microsoft.com/office/drawing/2014/main" xmlns="" id="{A426506D-99DA-48A1-B685-C133780A436C}"/>
                </a:ext>
              </a:extLst>
            </p:cNvPr>
            <p:cNvSpPr txBox="1"/>
            <p:nvPr/>
          </p:nvSpPr>
          <p:spPr>
            <a:xfrm>
              <a:off x="1037573" y="2995755"/>
              <a:ext cx="288862" cy="338554"/>
            </a:xfrm>
            <a:prstGeom prst="rect">
              <a:avLst/>
            </a:prstGeom>
            <a:noFill/>
          </p:spPr>
          <p:txBody>
            <a:bodyPr wrap="none" rtlCol="0">
              <a:spAutoFit/>
            </a:bodyPr>
            <a:lstStyle/>
            <a:p>
              <a:pPr algn="ctr"/>
              <a:r>
                <a:rPr lang="id-ID" sz="1600" b="1" dirty="0">
                  <a:solidFill>
                    <a:schemeClr val="bg1"/>
                  </a:solidFill>
                </a:rPr>
                <a:t>3</a:t>
              </a:r>
            </a:p>
          </p:txBody>
        </p:sp>
      </p:grpSp>
      <p:grpSp>
        <p:nvGrpSpPr>
          <p:cNvPr id="21" name="Группа 5">
            <a:extLst>
              <a:ext uri="{FF2B5EF4-FFF2-40B4-BE49-F238E27FC236}">
                <a16:creationId xmlns:a16="http://schemas.microsoft.com/office/drawing/2014/main" xmlns="" id="{C1CAFD92-7458-4D6C-804E-D264C4C51C54}"/>
              </a:ext>
            </a:extLst>
          </p:cNvPr>
          <p:cNvGrpSpPr/>
          <p:nvPr/>
        </p:nvGrpSpPr>
        <p:grpSpPr>
          <a:xfrm>
            <a:off x="6563647" y="5135910"/>
            <a:ext cx="364673" cy="393970"/>
            <a:chOff x="979275" y="3463141"/>
            <a:chExt cx="364673" cy="393970"/>
          </a:xfrm>
          <a:solidFill>
            <a:srgbClr val="F5A124"/>
          </a:solidFill>
        </p:grpSpPr>
        <p:sp>
          <p:nvSpPr>
            <p:cNvPr id="22" name="Oval 124">
              <a:extLst>
                <a:ext uri="{FF2B5EF4-FFF2-40B4-BE49-F238E27FC236}">
                  <a16:creationId xmlns:a16="http://schemas.microsoft.com/office/drawing/2014/main" xmlns="" id="{A7B7D795-4F78-454D-BA86-81F117DDEFD7}"/>
                </a:ext>
              </a:extLst>
            </p:cNvPr>
            <p:cNvSpPr/>
            <p:nvPr/>
          </p:nvSpPr>
          <p:spPr>
            <a:xfrm>
              <a:off x="979275" y="3463141"/>
              <a:ext cx="364673" cy="3646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57">
              <a:extLst>
                <a:ext uri="{FF2B5EF4-FFF2-40B4-BE49-F238E27FC236}">
                  <a16:creationId xmlns:a16="http://schemas.microsoft.com/office/drawing/2014/main" xmlns="" id="{32A8E0A3-34CF-4B4A-86E1-54D2CB8B4920}"/>
                </a:ext>
              </a:extLst>
            </p:cNvPr>
            <p:cNvSpPr txBox="1"/>
            <p:nvPr/>
          </p:nvSpPr>
          <p:spPr>
            <a:xfrm>
              <a:off x="1017179" y="3518557"/>
              <a:ext cx="288862" cy="338554"/>
            </a:xfrm>
            <a:prstGeom prst="rect">
              <a:avLst/>
            </a:prstGeom>
            <a:noFill/>
          </p:spPr>
          <p:txBody>
            <a:bodyPr wrap="none" rtlCol="0">
              <a:spAutoFit/>
            </a:bodyPr>
            <a:lstStyle/>
            <a:p>
              <a:pPr algn="ctr"/>
              <a:r>
                <a:rPr lang="id-ID" sz="1600" b="1" dirty="0">
                  <a:solidFill>
                    <a:schemeClr val="bg1"/>
                  </a:solidFill>
                </a:rPr>
                <a:t>4</a:t>
              </a:r>
            </a:p>
          </p:txBody>
        </p:sp>
      </p:grpSp>
      <p:sp>
        <p:nvSpPr>
          <p:cNvPr id="24" name="TextBox 22">
            <a:extLst>
              <a:ext uri="{FF2B5EF4-FFF2-40B4-BE49-F238E27FC236}">
                <a16:creationId xmlns:a16="http://schemas.microsoft.com/office/drawing/2014/main" xmlns="" id="{B3E8C039-065D-4869-98BE-04BB2933A62A}"/>
              </a:ext>
            </a:extLst>
          </p:cNvPr>
          <p:cNvSpPr txBox="1"/>
          <p:nvPr/>
        </p:nvSpPr>
        <p:spPr>
          <a:xfrm>
            <a:off x="7151055" y="1998274"/>
            <a:ext cx="2349343" cy="723267"/>
          </a:xfrm>
          <a:prstGeom prst="rect">
            <a:avLst/>
          </a:prstGeom>
          <a:noFill/>
        </p:spPr>
        <p:txBody>
          <a:bodyPr wrap="none" lIns="45711" tIns="22856" rIns="45711" bIns="22856" rtlCol="0">
            <a:spAutoFit/>
          </a:bodyPr>
          <a:lstStyle/>
          <a:p>
            <a:pPr algn="ctr"/>
            <a:r>
              <a:rPr lang="zh-CN" altLang="en-US" sz="4400" b="1" dirty="0">
                <a:solidFill>
                  <a:srgbClr val="7DD8D4"/>
                </a:solidFill>
                <a:latin typeface="Lato" charset="0"/>
                <a:ea typeface="Lato" charset="0"/>
                <a:cs typeface="Lato" charset="0"/>
              </a:rPr>
              <a:t>加入标题</a:t>
            </a:r>
            <a:endParaRPr lang="id-ID" sz="4400" b="1" dirty="0">
              <a:solidFill>
                <a:srgbClr val="7DD8D4"/>
              </a:solidFill>
              <a:latin typeface="Lato" charset="0"/>
              <a:ea typeface="Lato" charset="0"/>
              <a:cs typeface="Lato" charset="0"/>
            </a:endParaRPr>
          </a:p>
        </p:txBody>
      </p:sp>
      <p:sp>
        <p:nvSpPr>
          <p:cNvPr id="25" name="Rectangle 26">
            <a:extLst>
              <a:ext uri="{FF2B5EF4-FFF2-40B4-BE49-F238E27FC236}">
                <a16:creationId xmlns:a16="http://schemas.microsoft.com/office/drawing/2014/main" xmlns="" id="{60991968-EC1C-4517-9CDA-4B0BF012CFCD}"/>
              </a:ext>
            </a:extLst>
          </p:cNvPr>
          <p:cNvSpPr/>
          <p:nvPr/>
        </p:nvSpPr>
        <p:spPr>
          <a:xfrm>
            <a:off x="7947754" y="2943112"/>
            <a:ext cx="776519" cy="45719"/>
          </a:xfrm>
          <a:prstGeom prst="rect">
            <a:avLst/>
          </a:prstGeom>
          <a:solidFill>
            <a:srgbClr val="7DD8D4"/>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pPr algn="ctr"/>
            <a:endParaRPr lang="en-US" sz="900" dirty="0">
              <a:solidFill>
                <a:schemeClr val="accent2"/>
              </a:solidFill>
              <a:latin typeface="Lato Light" charset="0"/>
            </a:endParaRPr>
          </a:p>
        </p:txBody>
      </p:sp>
      <p:sp>
        <p:nvSpPr>
          <p:cNvPr id="26" name="Subtitle 2">
            <a:extLst>
              <a:ext uri="{FF2B5EF4-FFF2-40B4-BE49-F238E27FC236}">
                <a16:creationId xmlns:a16="http://schemas.microsoft.com/office/drawing/2014/main" xmlns="" id="{47246D7A-A369-45BA-9C4C-482A7F51420A}"/>
              </a:ext>
            </a:extLst>
          </p:cNvPr>
          <p:cNvSpPr txBox="1">
            <a:spLocks/>
          </p:cNvSpPr>
          <p:nvPr/>
        </p:nvSpPr>
        <p:spPr>
          <a:xfrm>
            <a:off x="7610652" y="2606839"/>
            <a:ext cx="1450720" cy="312620"/>
          </a:xfrm>
          <a:prstGeom prst="rect">
            <a:avLst/>
          </a:prstGeom>
        </p:spPr>
        <p:txBody>
          <a:bodyPr vert="horz" wrap="non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7" name="组合 26">
            <a:extLst>
              <a:ext uri="{FF2B5EF4-FFF2-40B4-BE49-F238E27FC236}">
                <a16:creationId xmlns:a16="http://schemas.microsoft.com/office/drawing/2014/main" xmlns="" id="{777D253E-BCEF-4B22-86D4-6BDF03CB6E86}"/>
              </a:ext>
            </a:extLst>
          </p:cNvPr>
          <p:cNvGrpSpPr/>
          <p:nvPr/>
        </p:nvGrpSpPr>
        <p:grpSpPr>
          <a:xfrm>
            <a:off x="1615543" y="1839542"/>
            <a:ext cx="3948564" cy="4116680"/>
            <a:chOff x="1965261" y="1992702"/>
            <a:chExt cx="3963510" cy="4132263"/>
          </a:xfrm>
        </p:grpSpPr>
        <p:sp>
          <p:nvSpPr>
            <p:cNvPr id="28" name="AutoShape 7">
              <a:extLst>
                <a:ext uri="{FF2B5EF4-FFF2-40B4-BE49-F238E27FC236}">
                  <a16:creationId xmlns:a16="http://schemas.microsoft.com/office/drawing/2014/main" xmlns="" id="{46807184-5455-4BDD-A9BC-558861EEB371}"/>
                </a:ext>
              </a:extLst>
            </p:cNvPr>
            <p:cNvSpPr>
              <a:spLocks noChangeArrowheads="1"/>
            </p:cNvSpPr>
            <p:nvPr/>
          </p:nvSpPr>
          <p:spPr bwMode="auto">
            <a:xfrm>
              <a:off x="4410325" y="4080265"/>
              <a:ext cx="1516860" cy="1323975"/>
            </a:xfrm>
            <a:prstGeom prst="hexagon">
              <a:avLst>
                <a:gd name="adj" fmla="val 28652"/>
                <a:gd name="vf" fmla="val 115470"/>
              </a:avLst>
            </a:prstGeom>
            <a:solidFill>
              <a:srgbClr val="7DD8D4"/>
            </a:solidFill>
            <a:ln>
              <a:noFill/>
            </a:ln>
          </p:spPr>
          <p:txBody>
            <a:bodyPr vert="horz" wrap="square" lIns="91440" tIns="45720" rIns="91440" bIns="45720" numCol="1" anchor="t" anchorCtr="0" compatLnSpc="1"/>
            <a:lstStyle/>
            <a:p>
              <a:pPr lvl="2"/>
              <a:r>
                <a:rPr lang="en-US" sz="1600" dirty="0">
                  <a:solidFill>
                    <a:schemeClr val="tx1">
                      <a:lumMod val="50000"/>
                      <a:lumOff val="50000"/>
                    </a:schemeClr>
                  </a:solidFill>
                  <a:sym typeface="微软雅黑" panose="020B0503020204020204" pitchFamily="34" charset="-122"/>
                </a:rPr>
                <a:t> </a:t>
              </a:r>
              <a:endParaRPr lang="zh-CN" altLang="en-US" sz="1600" dirty="0">
                <a:solidFill>
                  <a:schemeClr val="tx1">
                    <a:lumMod val="50000"/>
                    <a:lumOff val="50000"/>
                  </a:schemeClr>
                </a:solidFill>
              </a:endParaRPr>
            </a:p>
          </p:txBody>
        </p:sp>
        <p:grpSp>
          <p:nvGrpSpPr>
            <p:cNvPr id="29" name="组合 28">
              <a:extLst>
                <a:ext uri="{FF2B5EF4-FFF2-40B4-BE49-F238E27FC236}">
                  <a16:creationId xmlns:a16="http://schemas.microsoft.com/office/drawing/2014/main" xmlns="" id="{64A2D5A9-5DFD-4E43-BAF5-40DF20F7F778}"/>
                </a:ext>
              </a:extLst>
            </p:cNvPr>
            <p:cNvGrpSpPr/>
            <p:nvPr/>
          </p:nvGrpSpPr>
          <p:grpSpPr>
            <a:xfrm>
              <a:off x="3188587" y="1992702"/>
              <a:ext cx="1516860" cy="1323975"/>
              <a:chOff x="3044412" y="1849437"/>
              <a:chExt cx="1517650" cy="1323975"/>
            </a:xfrm>
          </p:grpSpPr>
          <p:sp>
            <p:nvSpPr>
              <p:cNvPr id="46" name="AutoShape 1">
                <a:extLst>
                  <a:ext uri="{FF2B5EF4-FFF2-40B4-BE49-F238E27FC236}">
                    <a16:creationId xmlns:a16="http://schemas.microsoft.com/office/drawing/2014/main" xmlns="" id="{5573AD80-BFB7-47DF-8038-31BE313A2885}"/>
                  </a:ext>
                </a:extLst>
              </p:cNvPr>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rgbClr val="7DD8D4"/>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Box 147">
                <a:extLst>
                  <a:ext uri="{FF2B5EF4-FFF2-40B4-BE49-F238E27FC236}">
                    <a16:creationId xmlns:a16="http://schemas.microsoft.com/office/drawing/2014/main" xmlns="" id="{5D117416-73D7-4C68-9DF4-5009D91AC4B2}"/>
                  </a:ext>
                </a:extLst>
              </p:cNvPr>
              <p:cNvSpPr>
                <a:spLocks noChangeArrowheads="1"/>
              </p:cNvSpPr>
              <p:nvPr/>
            </p:nvSpPr>
            <p:spPr bwMode="auto">
              <a:xfrm>
                <a:off x="3249199" y="2357018"/>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0" name="组合 29">
              <a:extLst>
                <a:ext uri="{FF2B5EF4-FFF2-40B4-BE49-F238E27FC236}">
                  <a16:creationId xmlns:a16="http://schemas.microsoft.com/office/drawing/2014/main" xmlns="" id="{87364E6A-E643-42B7-9E7A-B8F66942B271}"/>
                </a:ext>
              </a:extLst>
            </p:cNvPr>
            <p:cNvGrpSpPr/>
            <p:nvPr/>
          </p:nvGrpSpPr>
          <p:grpSpPr>
            <a:xfrm>
              <a:off x="4411911" y="2676915"/>
              <a:ext cx="1516860" cy="1323975"/>
              <a:chOff x="4268374" y="2533650"/>
              <a:chExt cx="1517650" cy="1323975"/>
            </a:xfrm>
          </p:grpSpPr>
          <p:sp>
            <p:nvSpPr>
              <p:cNvPr id="44" name="AutoShape 4">
                <a:extLst>
                  <a:ext uri="{FF2B5EF4-FFF2-40B4-BE49-F238E27FC236}">
                    <a16:creationId xmlns:a16="http://schemas.microsoft.com/office/drawing/2014/main" xmlns="" id="{EC51E380-0E27-4308-92D5-DD3E7FC14B73}"/>
                  </a:ext>
                </a:extLst>
              </p:cNvPr>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147">
                <a:extLst>
                  <a:ext uri="{FF2B5EF4-FFF2-40B4-BE49-F238E27FC236}">
                    <a16:creationId xmlns:a16="http://schemas.microsoft.com/office/drawing/2014/main" xmlns="" id="{8FF7EBA3-CB4A-4C74-B3E2-634FE2AD7743}"/>
                  </a:ext>
                </a:extLst>
              </p:cNvPr>
              <p:cNvSpPr>
                <a:spLocks noChangeArrowheads="1"/>
              </p:cNvSpPr>
              <p:nvPr/>
            </p:nvSpPr>
            <p:spPr bwMode="auto">
              <a:xfrm>
                <a:off x="4463637"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3" name="组合 32">
              <a:extLst>
                <a:ext uri="{FF2B5EF4-FFF2-40B4-BE49-F238E27FC236}">
                  <a16:creationId xmlns:a16="http://schemas.microsoft.com/office/drawing/2014/main" xmlns="" id="{6086BE81-3E14-4DBE-AA3E-4F6BC3219A28}"/>
                </a:ext>
              </a:extLst>
            </p:cNvPr>
            <p:cNvGrpSpPr/>
            <p:nvPr/>
          </p:nvGrpSpPr>
          <p:grpSpPr>
            <a:xfrm>
              <a:off x="1965261" y="2676915"/>
              <a:ext cx="1516860" cy="1323975"/>
              <a:chOff x="1820449" y="2533650"/>
              <a:chExt cx="1517650" cy="1323975"/>
            </a:xfrm>
          </p:grpSpPr>
          <p:sp>
            <p:nvSpPr>
              <p:cNvPr id="42" name="AutoShape 2">
                <a:extLst>
                  <a:ext uri="{FF2B5EF4-FFF2-40B4-BE49-F238E27FC236}">
                    <a16:creationId xmlns:a16="http://schemas.microsoft.com/office/drawing/2014/main" xmlns="" id="{55A63E16-AF9D-4BE8-930D-D005C512ACFB}"/>
                  </a:ext>
                </a:extLst>
              </p:cNvPr>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147">
                <a:extLst>
                  <a:ext uri="{FF2B5EF4-FFF2-40B4-BE49-F238E27FC236}">
                    <a16:creationId xmlns:a16="http://schemas.microsoft.com/office/drawing/2014/main" xmlns="" id="{1F524EB8-8ABB-4264-9891-81B79DB8CFA4}"/>
                  </a:ext>
                </a:extLst>
              </p:cNvPr>
              <p:cNvSpPr>
                <a:spLocks noChangeArrowheads="1"/>
              </p:cNvSpPr>
              <p:nvPr/>
            </p:nvSpPr>
            <p:spPr bwMode="auto">
              <a:xfrm>
                <a:off x="2034762"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4" name="组合 33">
              <a:extLst>
                <a:ext uri="{FF2B5EF4-FFF2-40B4-BE49-F238E27FC236}">
                  <a16:creationId xmlns:a16="http://schemas.microsoft.com/office/drawing/2014/main" xmlns="" id="{75CACB4E-C6B3-4C36-8308-5F993BD19612}"/>
                </a:ext>
              </a:extLst>
            </p:cNvPr>
            <p:cNvGrpSpPr/>
            <p:nvPr/>
          </p:nvGrpSpPr>
          <p:grpSpPr>
            <a:xfrm>
              <a:off x="1965261" y="4080265"/>
              <a:ext cx="1516860" cy="1323975"/>
              <a:chOff x="1820449" y="3937000"/>
              <a:chExt cx="1517650" cy="1323975"/>
            </a:xfrm>
          </p:grpSpPr>
          <p:sp>
            <p:nvSpPr>
              <p:cNvPr id="40" name="AutoShape 3">
                <a:extLst>
                  <a:ext uri="{FF2B5EF4-FFF2-40B4-BE49-F238E27FC236}">
                    <a16:creationId xmlns:a16="http://schemas.microsoft.com/office/drawing/2014/main" xmlns="" id="{B4CCAF3F-AEA8-4E63-927A-6BAE66CB3093}"/>
                  </a:ext>
                </a:extLst>
              </p:cNvPr>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rgbClr val="7DD8D4"/>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147">
                <a:extLst>
                  <a:ext uri="{FF2B5EF4-FFF2-40B4-BE49-F238E27FC236}">
                    <a16:creationId xmlns:a16="http://schemas.microsoft.com/office/drawing/2014/main" xmlns="" id="{6B843ABF-7CE0-4EB4-B666-FCCE7BE0BB39}"/>
                  </a:ext>
                </a:extLst>
              </p:cNvPr>
              <p:cNvSpPr>
                <a:spLocks noChangeArrowheads="1"/>
              </p:cNvSpPr>
              <p:nvPr/>
            </p:nvSpPr>
            <p:spPr bwMode="auto">
              <a:xfrm>
                <a:off x="2034762" y="442870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35" name="组合 34">
              <a:extLst>
                <a:ext uri="{FF2B5EF4-FFF2-40B4-BE49-F238E27FC236}">
                  <a16:creationId xmlns:a16="http://schemas.microsoft.com/office/drawing/2014/main" xmlns="" id="{7ECA1E45-ACC7-4B97-B10F-3A6708490C6F}"/>
                </a:ext>
              </a:extLst>
            </p:cNvPr>
            <p:cNvGrpSpPr/>
            <p:nvPr/>
          </p:nvGrpSpPr>
          <p:grpSpPr>
            <a:xfrm>
              <a:off x="3188587" y="4800990"/>
              <a:ext cx="1516860" cy="1323975"/>
              <a:chOff x="3044412" y="4657725"/>
              <a:chExt cx="1517650" cy="1323975"/>
            </a:xfrm>
          </p:grpSpPr>
          <p:sp>
            <p:nvSpPr>
              <p:cNvPr id="38" name="AutoShape 6">
                <a:extLst>
                  <a:ext uri="{FF2B5EF4-FFF2-40B4-BE49-F238E27FC236}">
                    <a16:creationId xmlns:a16="http://schemas.microsoft.com/office/drawing/2014/main" xmlns="" id="{7A8E8ADE-3590-48FF-A2D5-EAFC8A9CD072}"/>
                  </a:ext>
                </a:extLst>
              </p:cNvPr>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147">
                <a:extLst>
                  <a:ext uri="{FF2B5EF4-FFF2-40B4-BE49-F238E27FC236}">
                    <a16:creationId xmlns:a16="http://schemas.microsoft.com/office/drawing/2014/main" xmlns="" id="{AF969AC0-9E9A-42A5-B0C3-E66D844174C3}"/>
                  </a:ext>
                </a:extLst>
              </p:cNvPr>
              <p:cNvSpPr>
                <a:spLocks noChangeArrowheads="1"/>
              </p:cNvSpPr>
              <p:nvPr/>
            </p:nvSpPr>
            <p:spPr bwMode="auto">
              <a:xfrm>
                <a:off x="3249199" y="5143080"/>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sp>
          <p:nvSpPr>
            <p:cNvPr id="36" name="AutoShape 5">
              <a:extLst>
                <a:ext uri="{FF2B5EF4-FFF2-40B4-BE49-F238E27FC236}">
                  <a16:creationId xmlns:a16="http://schemas.microsoft.com/office/drawing/2014/main" xmlns="" id="{CED03693-6894-4DBF-B901-72944EADF101}"/>
                </a:ext>
              </a:extLst>
            </p:cNvPr>
            <p:cNvSpPr>
              <a:spLocks noChangeArrowheads="1"/>
            </p:cNvSpPr>
            <p:nvPr/>
          </p:nvSpPr>
          <p:spPr bwMode="auto">
            <a:xfrm>
              <a:off x="3188587" y="3396052"/>
              <a:ext cx="1516860" cy="1323975"/>
            </a:xfrm>
            <a:prstGeom prst="hexagon">
              <a:avLst>
                <a:gd name="adj" fmla="val 28652"/>
                <a:gd name="vf" fmla="val 115470"/>
              </a:avLst>
            </a:prstGeom>
            <a:solidFill>
              <a:srgbClr val="7DD8D4"/>
            </a:solidFill>
            <a:ln w="3175" cap="flat" cmpd="sng">
              <a:noFill/>
              <a:bevel/>
            </a:ln>
          </p:spPr>
          <p:txBody>
            <a:bodyPr anchor="ctr"/>
            <a:lstStyle/>
            <a:p>
              <a:pPr algn="ctr"/>
              <a:endParaRPr lang="zh-CN" altLang="zh-CN" sz="1600">
                <a:solidFill>
                  <a:schemeClr val="tx1">
                    <a:lumMod val="50000"/>
                    <a:lumOff val="50000"/>
                  </a:schemeClr>
                </a:solidFill>
                <a:ea typeface="微软雅黑" panose="020B0503020204020204" pitchFamily="34" charset="-122"/>
                <a:sym typeface="微软雅黑" panose="020B0503020204020204" pitchFamily="34" charset="-122"/>
              </a:endParaRPr>
            </a:p>
          </p:txBody>
        </p:sp>
        <p:sp>
          <p:nvSpPr>
            <p:cNvPr id="37" name="TextBox 147">
              <a:extLst>
                <a:ext uri="{FF2B5EF4-FFF2-40B4-BE49-F238E27FC236}">
                  <a16:creationId xmlns:a16="http://schemas.microsoft.com/office/drawing/2014/main" xmlns="" id="{D90F4FC0-C9D6-4EB7-BCE6-51E8C1E136D7}"/>
                </a:ext>
              </a:extLst>
            </p:cNvPr>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dirty="0">
                  <a:solidFill>
                    <a:schemeClr val="bg1"/>
                  </a:solidFill>
                  <a:ea typeface="微软雅黑" panose="020B0503020204020204" pitchFamily="34" charset="-122"/>
                  <a:sym typeface="微软雅黑" panose="020B0503020204020204" pitchFamily="34" charset="-122"/>
                </a:rPr>
                <a:t>添加标题</a:t>
              </a:r>
              <a:endParaRPr lang="zh-CN" altLang="en-US" sz="1600" dirty="0">
                <a:solidFill>
                  <a:schemeClr val="bg1"/>
                </a:solidFill>
                <a:ea typeface="微软雅黑" panose="020B0503020204020204" pitchFamily="34" charset="-122"/>
              </a:endParaRPr>
            </a:p>
          </p:txBody>
        </p:sp>
      </p:grpSp>
    </p:spTree>
    <p:extLst>
      <p:ext uri="{BB962C8B-B14F-4D97-AF65-F5344CB8AC3E}">
        <p14:creationId xmlns:p14="http://schemas.microsoft.com/office/powerpoint/2010/main" val="236418562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50" fill="hold"/>
                                        <p:tgtEl>
                                          <p:spTgt spid="11"/>
                                        </p:tgtEl>
                                        <p:attrNameLst>
                                          <p:attrName>ppt_x</p:attrName>
                                        </p:attrNameLst>
                                      </p:cBhvr>
                                      <p:tavLst>
                                        <p:tav tm="0">
                                          <p:val>
                                            <p:strVal val="#ppt_x"/>
                                          </p:val>
                                        </p:tav>
                                        <p:tav tm="100000">
                                          <p:val>
                                            <p:strVal val="#ppt_x"/>
                                          </p:val>
                                        </p:tav>
                                      </p:tavLst>
                                    </p:anim>
                                    <p:anim calcmode="lin" valueType="num">
                                      <p:cBhvr additive="base">
                                        <p:cTn id="19" dur="25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250" fill="hold"/>
                                        <p:tgtEl>
                                          <p:spTgt spid="7"/>
                                        </p:tgtEl>
                                        <p:attrNameLst>
                                          <p:attrName>ppt_x</p:attrName>
                                        </p:attrNameLst>
                                      </p:cBhvr>
                                      <p:tavLst>
                                        <p:tav tm="0">
                                          <p:val>
                                            <p:strVal val="#ppt_x"/>
                                          </p:val>
                                        </p:tav>
                                        <p:tav tm="100000">
                                          <p:val>
                                            <p:strVal val="#ppt_x"/>
                                          </p:val>
                                        </p:tav>
                                      </p:tavLst>
                                    </p:anim>
                                    <p:anim calcmode="lin" valueType="num">
                                      <p:cBhvr additive="base">
                                        <p:cTn id="24" dur="2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250" fill="hold"/>
                                        <p:tgtEl>
                                          <p:spTgt spid="14"/>
                                        </p:tgtEl>
                                        <p:attrNameLst>
                                          <p:attrName>ppt_x</p:attrName>
                                        </p:attrNameLst>
                                      </p:cBhvr>
                                      <p:tavLst>
                                        <p:tav tm="0">
                                          <p:val>
                                            <p:strVal val="#ppt_x"/>
                                          </p:val>
                                        </p:tav>
                                        <p:tav tm="100000">
                                          <p:val>
                                            <p:strVal val="#ppt_x"/>
                                          </p:val>
                                        </p:tav>
                                      </p:tavLst>
                                    </p:anim>
                                    <p:anim calcmode="lin" valueType="num">
                                      <p:cBhvr additive="base">
                                        <p:cTn id="29" dur="25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50" fill="hold"/>
                                        <p:tgtEl>
                                          <p:spTgt spid="8"/>
                                        </p:tgtEl>
                                        <p:attrNameLst>
                                          <p:attrName>ppt_x</p:attrName>
                                        </p:attrNameLst>
                                      </p:cBhvr>
                                      <p:tavLst>
                                        <p:tav tm="0">
                                          <p:val>
                                            <p:strVal val="#ppt_x"/>
                                          </p:val>
                                        </p:tav>
                                        <p:tav tm="100000">
                                          <p:val>
                                            <p:strVal val="#ppt_x"/>
                                          </p:val>
                                        </p:tav>
                                      </p:tavLst>
                                    </p:anim>
                                    <p:anim calcmode="lin" valueType="num">
                                      <p:cBhvr additive="base">
                                        <p:cTn id="34" dur="25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2250"/>
                            </p:stCondLst>
                            <p:childTnLst>
                              <p:par>
                                <p:cTn id="36" presetID="2" presetClass="entr" presetSubtype="4"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ppt_x"/>
                                          </p:val>
                                        </p:tav>
                                        <p:tav tm="100000">
                                          <p:val>
                                            <p:strVal val="#ppt_x"/>
                                          </p:val>
                                        </p:tav>
                                      </p:tavLst>
                                    </p:anim>
                                    <p:anim calcmode="lin" valueType="num">
                                      <p:cBhvr additive="base">
                                        <p:cTn id="39" dur="25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250" fill="hold"/>
                                        <p:tgtEl>
                                          <p:spTgt spid="9"/>
                                        </p:tgtEl>
                                        <p:attrNameLst>
                                          <p:attrName>ppt_x</p:attrName>
                                        </p:attrNameLst>
                                      </p:cBhvr>
                                      <p:tavLst>
                                        <p:tav tm="0">
                                          <p:val>
                                            <p:strVal val="#ppt_x"/>
                                          </p:val>
                                        </p:tav>
                                        <p:tav tm="100000">
                                          <p:val>
                                            <p:strVal val="#ppt_x"/>
                                          </p:val>
                                        </p:tav>
                                      </p:tavLst>
                                    </p:anim>
                                    <p:anim calcmode="lin" valueType="num">
                                      <p:cBhvr additive="base">
                                        <p:cTn id="44" dur="25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2" presetClass="entr" presetSubtype="4"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250" fill="hold"/>
                                        <p:tgtEl>
                                          <p:spTgt spid="21"/>
                                        </p:tgtEl>
                                        <p:attrNameLst>
                                          <p:attrName>ppt_x</p:attrName>
                                        </p:attrNameLst>
                                      </p:cBhvr>
                                      <p:tavLst>
                                        <p:tav tm="0">
                                          <p:val>
                                            <p:strVal val="#ppt_x"/>
                                          </p:val>
                                        </p:tav>
                                        <p:tav tm="100000">
                                          <p:val>
                                            <p:strVal val="#ppt_x"/>
                                          </p:val>
                                        </p:tav>
                                      </p:tavLst>
                                    </p:anim>
                                    <p:anim calcmode="lin" valueType="num">
                                      <p:cBhvr additive="base">
                                        <p:cTn id="49" dur="25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250" fill="hold"/>
                                        <p:tgtEl>
                                          <p:spTgt spid="10"/>
                                        </p:tgtEl>
                                        <p:attrNameLst>
                                          <p:attrName>ppt_x</p:attrName>
                                        </p:attrNameLst>
                                      </p:cBhvr>
                                      <p:tavLst>
                                        <p:tav tm="0">
                                          <p:val>
                                            <p:strVal val="#ppt_x"/>
                                          </p:val>
                                        </p:tav>
                                        <p:tav tm="100000">
                                          <p:val>
                                            <p:strVal val="#ppt_x"/>
                                          </p:val>
                                        </p:tav>
                                      </p:tavLst>
                                    </p:anim>
                                    <p:anim calcmode="lin" valueType="num">
                                      <p:cBhvr additive="base">
                                        <p:cTn id="54" dur="250" fill="hold"/>
                                        <p:tgtEl>
                                          <p:spTgt spid="10"/>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250" fill="hold"/>
                                        <p:tgtEl>
                                          <p:spTgt spid="24"/>
                                        </p:tgtEl>
                                        <p:attrNameLst>
                                          <p:attrName>ppt_x</p:attrName>
                                        </p:attrNameLst>
                                      </p:cBhvr>
                                      <p:tavLst>
                                        <p:tav tm="0">
                                          <p:val>
                                            <p:strVal val="#ppt_x"/>
                                          </p:val>
                                        </p:tav>
                                        <p:tav tm="100000">
                                          <p:val>
                                            <p:strVal val="#ppt_x"/>
                                          </p:val>
                                        </p:tav>
                                      </p:tavLst>
                                    </p:anim>
                                    <p:anim calcmode="lin" valueType="num">
                                      <p:cBhvr additive="base">
                                        <p:cTn id="59" dur="250" fill="hold"/>
                                        <p:tgtEl>
                                          <p:spTgt spid="24"/>
                                        </p:tgtEl>
                                        <p:attrNameLst>
                                          <p:attrName>ppt_y</p:attrName>
                                        </p:attrNameLst>
                                      </p:cBhvr>
                                      <p:tavLst>
                                        <p:tav tm="0">
                                          <p:val>
                                            <p:strVal val="1+#ppt_h/2"/>
                                          </p:val>
                                        </p:tav>
                                        <p:tav tm="100000">
                                          <p:val>
                                            <p:strVal val="#ppt_y"/>
                                          </p:val>
                                        </p:tav>
                                      </p:tavLst>
                                    </p:anim>
                                  </p:childTnLst>
                                </p:cTn>
                              </p:par>
                            </p:childTnLst>
                          </p:cTn>
                        </p:par>
                        <p:par>
                          <p:cTn id="60" fill="hold">
                            <p:stCondLst>
                              <p:cond delay="3500"/>
                            </p:stCondLst>
                            <p:childTnLst>
                              <p:par>
                                <p:cTn id="61" presetID="2" presetClass="entr" presetSubtype="4"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250" fill="hold"/>
                                        <p:tgtEl>
                                          <p:spTgt spid="25"/>
                                        </p:tgtEl>
                                        <p:attrNameLst>
                                          <p:attrName>ppt_x</p:attrName>
                                        </p:attrNameLst>
                                      </p:cBhvr>
                                      <p:tavLst>
                                        <p:tav tm="0">
                                          <p:val>
                                            <p:strVal val="#ppt_x"/>
                                          </p:val>
                                        </p:tav>
                                        <p:tav tm="100000">
                                          <p:val>
                                            <p:strVal val="#ppt_x"/>
                                          </p:val>
                                        </p:tav>
                                      </p:tavLst>
                                    </p:anim>
                                    <p:anim calcmode="lin" valueType="num">
                                      <p:cBhvr additive="base">
                                        <p:cTn id="64" dur="250" fill="hold"/>
                                        <p:tgtEl>
                                          <p:spTgt spid="25"/>
                                        </p:tgtEl>
                                        <p:attrNameLst>
                                          <p:attrName>ppt_y</p:attrName>
                                        </p:attrNameLst>
                                      </p:cBhvr>
                                      <p:tavLst>
                                        <p:tav tm="0">
                                          <p:val>
                                            <p:strVal val="1+#ppt_h/2"/>
                                          </p:val>
                                        </p:tav>
                                        <p:tav tm="100000">
                                          <p:val>
                                            <p:strVal val="#ppt_y"/>
                                          </p:val>
                                        </p:tav>
                                      </p:tavLst>
                                    </p:anim>
                                  </p:childTnLst>
                                </p:cTn>
                              </p:par>
                            </p:childTnLst>
                          </p:cTn>
                        </p:par>
                        <p:par>
                          <p:cTn id="65" fill="hold">
                            <p:stCondLst>
                              <p:cond delay="3750"/>
                            </p:stCondLst>
                            <p:childTnLst>
                              <p:par>
                                <p:cTn id="66" presetID="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250" fill="hold"/>
                                        <p:tgtEl>
                                          <p:spTgt spid="26"/>
                                        </p:tgtEl>
                                        <p:attrNameLst>
                                          <p:attrName>ppt_x</p:attrName>
                                        </p:attrNameLst>
                                      </p:cBhvr>
                                      <p:tavLst>
                                        <p:tav tm="0">
                                          <p:val>
                                            <p:strVal val="#ppt_x"/>
                                          </p:val>
                                        </p:tav>
                                        <p:tav tm="100000">
                                          <p:val>
                                            <p:strVal val="#ppt_x"/>
                                          </p:val>
                                        </p:tav>
                                      </p:tavLst>
                                    </p:anim>
                                    <p:anim calcmode="lin" valueType="num">
                                      <p:cBhvr additive="base">
                                        <p:cTn id="69"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24" grpId="0"/>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季度工作概述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aphicFrame>
        <p:nvGraphicFramePr>
          <p:cNvPr id="7" name="Chart 29">
            <a:extLst>
              <a:ext uri="{FF2B5EF4-FFF2-40B4-BE49-F238E27FC236}">
                <a16:creationId xmlns:a16="http://schemas.microsoft.com/office/drawing/2014/main" xmlns="" id="{2347FAA6-44F5-4390-A7A6-A5E25BE26A1E}"/>
              </a:ext>
            </a:extLst>
          </p:cNvPr>
          <p:cNvGraphicFramePr/>
          <p:nvPr>
            <p:extLst>
              <p:ext uri="{D42A27DB-BD31-4B8C-83A1-F6EECF244321}">
                <p14:modId xmlns:p14="http://schemas.microsoft.com/office/powerpoint/2010/main" val="162065939"/>
              </p:ext>
            </p:extLst>
          </p:nvPr>
        </p:nvGraphicFramePr>
        <p:xfrm>
          <a:off x="1555195" y="1958607"/>
          <a:ext cx="2407206" cy="229314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30">
            <a:extLst>
              <a:ext uri="{FF2B5EF4-FFF2-40B4-BE49-F238E27FC236}">
                <a16:creationId xmlns:a16="http://schemas.microsoft.com/office/drawing/2014/main" xmlns="" id="{42B2268C-756C-4C65-B4D9-C53833AC0C36}"/>
              </a:ext>
            </a:extLst>
          </p:cNvPr>
          <p:cNvSpPr txBox="1"/>
          <p:nvPr/>
        </p:nvSpPr>
        <p:spPr>
          <a:xfrm>
            <a:off x="2217624" y="285669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2017</a:t>
            </a:r>
          </a:p>
        </p:txBody>
      </p:sp>
      <p:graphicFrame>
        <p:nvGraphicFramePr>
          <p:cNvPr id="9" name="Chart 32">
            <a:extLst>
              <a:ext uri="{FF2B5EF4-FFF2-40B4-BE49-F238E27FC236}">
                <a16:creationId xmlns:a16="http://schemas.microsoft.com/office/drawing/2014/main" xmlns="" id="{E3A14159-58AB-4342-9B77-DE789EBD7072}"/>
              </a:ext>
            </a:extLst>
          </p:cNvPr>
          <p:cNvGraphicFramePr/>
          <p:nvPr>
            <p:extLst>
              <p:ext uri="{D42A27DB-BD31-4B8C-83A1-F6EECF244321}">
                <p14:modId xmlns:p14="http://schemas.microsoft.com/office/powerpoint/2010/main" val="1690987856"/>
              </p:ext>
            </p:extLst>
          </p:nvPr>
        </p:nvGraphicFramePr>
        <p:xfrm>
          <a:off x="4892397" y="1958607"/>
          <a:ext cx="2407206" cy="2293141"/>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33">
            <a:extLst>
              <a:ext uri="{FF2B5EF4-FFF2-40B4-BE49-F238E27FC236}">
                <a16:creationId xmlns:a16="http://schemas.microsoft.com/office/drawing/2014/main" xmlns="" id="{731D00BC-DC80-4E04-B9AB-25489140A320}"/>
              </a:ext>
            </a:extLst>
          </p:cNvPr>
          <p:cNvSpPr txBox="1"/>
          <p:nvPr/>
        </p:nvSpPr>
        <p:spPr>
          <a:xfrm>
            <a:off x="5554826" y="285669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2018</a:t>
            </a:r>
          </a:p>
        </p:txBody>
      </p:sp>
      <p:graphicFrame>
        <p:nvGraphicFramePr>
          <p:cNvPr id="11" name="Chart 35">
            <a:extLst>
              <a:ext uri="{FF2B5EF4-FFF2-40B4-BE49-F238E27FC236}">
                <a16:creationId xmlns:a16="http://schemas.microsoft.com/office/drawing/2014/main" xmlns="" id="{4BD52F5B-3DC7-4BD3-A5F2-EAC8633F96A6}"/>
              </a:ext>
            </a:extLst>
          </p:cNvPr>
          <p:cNvGraphicFramePr/>
          <p:nvPr>
            <p:extLst>
              <p:ext uri="{D42A27DB-BD31-4B8C-83A1-F6EECF244321}">
                <p14:modId xmlns:p14="http://schemas.microsoft.com/office/powerpoint/2010/main" val="2406893747"/>
              </p:ext>
            </p:extLst>
          </p:nvPr>
        </p:nvGraphicFramePr>
        <p:xfrm>
          <a:off x="8324711" y="1958607"/>
          <a:ext cx="2407206" cy="2293141"/>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Box 36">
            <a:extLst>
              <a:ext uri="{FF2B5EF4-FFF2-40B4-BE49-F238E27FC236}">
                <a16:creationId xmlns:a16="http://schemas.microsoft.com/office/drawing/2014/main" xmlns="" id="{56E8B8B0-9A24-4300-A5A5-AF28D18661F7}"/>
              </a:ext>
            </a:extLst>
          </p:cNvPr>
          <p:cNvSpPr txBox="1"/>
          <p:nvPr/>
        </p:nvSpPr>
        <p:spPr>
          <a:xfrm>
            <a:off x="8987140" y="285669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2019</a:t>
            </a:r>
          </a:p>
        </p:txBody>
      </p:sp>
      <p:grpSp>
        <p:nvGrpSpPr>
          <p:cNvPr id="13" name="Group 18">
            <a:extLst>
              <a:ext uri="{FF2B5EF4-FFF2-40B4-BE49-F238E27FC236}">
                <a16:creationId xmlns:a16="http://schemas.microsoft.com/office/drawing/2014/main" xmlns="" id="{E3C2E329-D1DD-44F1-B5FD-22253B9A8CFF}"/>
              </a:ext>
            </a:extLst>
          </p:cNvPr>
          <p:cNvGrpSpPr/>
          <p:nvPr/>
        </p:nvGrpSpPr>
        <p:grpSpPr>
          <a:xfrm>
            <a:off x="1514697" y="4364500"/>
            <a:ext cx="2544888" cy="738664"/>
            <a:chOff x="1610668" y="4638406"/>
            <a:chExt cx="1819612" cy="738664"/>
          </a:xfrm>
        </p:grpSpPr>
        <p:sp>
          <p:nvSpPr>
            <p:cNvPr id="14" name="Rectangle 16">
              <a:extLst>
                <a:ext uri="{FF2B5EF4-FFF2-40B4-BE49-F238E27FC236}">
                  <a16:creationId xmlns:a16="http://schemas.microsoft.com/office/drawing/2014/main" xmlns="" id="{51C7A18F-350D-40E4-B348-21FAE237780F}"/>
                </a:ext>
              </a:extLst>
            </p:cNvPr>
            <p:cNvSpPr/>
            <p:nvPr/>
          </p:nvSpPr>
          <p:spPr>
            <a:xfrm>
              <a:off x="1610668" y="4915405"/>
              <a:ext cx="1819612"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angle 17">
              <a:extLst>
                <a:ext uri="{FF2B5EF4-FFF2-40B4-BE49-F238E27FC236}">
                  <a16:creationId xmlns:a16="http://schemas.microsoft.com/office/drawing/2014/main" xmlns="" id="{4D4C89DC-0C26-4167-B184-21C93EEC26E8}"/>
                </a:ext>
              </a:extLst>
            </p:cNvPr>
            <p:cNvSpPr/>
            <p:nvPr/>
          </p:nvSpPr>
          <p:spPr>
            <a:xfrm>
              <a:off x="2160633" y="4638406"/>
              <a:ext cx="719682" cy="276999"/>
            </a:xfrm>
            <a:prstGeom prst="rect">
              <a:avLst/>
            </a:prstGeom>
          </p:spPr>
          <p:txBody>
            <a:bodyPr wrap="square">
              <a:spAutoFit/>
            </a:bodyPr>
            <a:lstStyle/>
            <a:p>
              <a:pPr algn="ctr"/>
              <a:r>
                <a:rPr lang="zh-CN" altLang="en-US" sz="1200" dirty="0">
                  <a:solidFill>
                    <a:schemeClr val="bg1">
                      <a:lumMod val="50000"/>
                    </a:schemeClr>
                  </a:solidFill>
                  <a:latin typeface="Roboto Thin" charset="0"/>
                  <a:ea typeface="Roboto Thin" charset="0"/>
                  <a:cs typeface="Roboto Thin" charset="0"/>
                </a:rPr>
                <a:t>加入标题</a:t>
              </a:r>
              <a:endParaRPr lang="en-US" sz="1200" dirty="0">
                <a:solidFill>
                  <a:schemeClr val="bg1">
                    <a:lumMod val="50000"/>
                  </a:schemeClr>
                </a:solidFill>
                <a:latin typeface="Roboto Thin" charset="0"/>
                <a:ea typeface="Roboto Thin" charset="0"/>
                <a:cs typeface="Roboto Thin" charset="0"/>
              </a:endParaRPr>
            </a:p>
          </p:txBody>
        </p:sp>
      </p:grpSp>
      <p:grpSp>
        <p:nvGrpSpPr>
          <p:cNvPr id="17" name="Group 19">
            <a:extLst>
              <a:ext uri="{FF2B5EF4-FFF2-40B4-BE49-F238E27FC236}">
                <a16:creationId xmlns:a16="http://schemas.microsoft.com/office/drawing/2014/main" xmlns="" id="{4733DCF3-8E1D-4631-84D8-17E38804E3AD}"/>
              </a:ext>
            </a:extLst>
          </p:cNvPr>
          <p:cNvGrpSpPr/>
          <p:nvPr/>
        </p:nvGrpSpPr>
        <p:grpSpPr>
          <a:xfrm>
            <a:off x="4874317" y="4364500"/>
            <a:ext cx="2544888" cy="738664"/>
            <a:chOff x="1610668" y="4638406"/>
            <a:chExt cx="1819612" cy="738664"/>
          </a:xfrm>
        </p:grpSpPr>
        <p:sp>
          <p:nvSpPr>
            <p:cNvPr id="18" name="Rectangle 20">
              <a:extLst>
                <a:ext uri="{FF2B5EF4-FFF2-40B4-BE49-F238E27FC236}">
                  <a16:creationId xmlns:a16="http://schemas.microsoft.com/office/drawing/2014/main" xmlns="" id="{FD813E09-CFD3-44E5-913C-D6885CD09AAC}"/>
                </a:ext>
              </a:extLst>
            </p:cNvPr>
            <p:cNvSpPr/>
            <p:nvPr/>
          </p:nvSpPr>
          <p:spPr>
            <a:xfrm>
              <a:off x="1610668" y="4915405"/>
              <a:ext cx="1819612"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21">
              <a:extLst>
                <a:ext uri="{FF2B5EF4-FFF2-40B4-BE49-F238E27FC236}">
                  <a16:creationId xmlns:a16="http://schemas.microsoft.com/office/drawing/2014/main" xmlns="" id="{7BAAEA7D-E1D2-4F76-8F10-F686F0AE9312}"/>
                </a:ext>
              </a:extLst>
            </p:cNvPr>
            <p:cNvSpPr/>
            <p:nvPr/>
          </p:nvSpPr>
          <p:spPr>
            <a:xfrm>
              <a:off x="2160633" y="4638406"/>
              <a:ext cx="719682" cy="276999"/>
            </a:xfrm>
            <a:prstGeom prst="rect">
              <a:avLst/>
            </a:prstGeom>
          </p:spPr>
          <p:txBody>
            <a:bodyPr wrap="square">
              <a:spAutoFit/>
            </a:bodyPr>
            <a:lstStyle/>
            <a:p>
              <a:pPr algn="ctr"/>
              <a:r>
                <a:rPr lang="zh-CN" altLang="en-US" sz="1200" dirty="0">
                  <a:solidFill>
                    <a:schemeClr val="bg1">
                      <a:lumMod val="50000"/>
                    </a:schemeClr>
                  </a:solidFill>
                  <a:latin typeface="Roboto Thin" charset="0"/>
                  <a:ea typeface="Roboto Thin" charset="0"/>
                  <a:cs typeface="Roboto Thin" charset="0"/>
                </a:rPr>
                <a:t>加入标题</a:t>
              </a:r>
              <a:endParaRPr lang="en-US" altLang="zh-CN" sz="1200" dirty="0">
                <a:solidFill>
                  <a:schemeClr val="bg1">
                    <a:lumMod val="50000"/>
                  </a:schemeClr>
                </a:solidFill>
                <a:latin typeface="Roboto Thin" charset="0"/>
                <a:ea typeface="Roboto Thin" charset="0"/>
                <a:cs typeface="Roboto Thin" charset="0"/>
              </a:endParaRPr>
            </a:p>
          </p:txBody>
        </p:sp>
      </p:grpSp>
      <p:grpSp>
        <p:nvGrpSpPr>
          <p:cNvPr id="20" name="Group 22">
            <a:extLst>
              <a:ext uri="{FF2B5EF4-FFF2-40B4-BE49-F238E27FC236}">
                <a16:creationId xmlns:a16="http://schemas.microsoft.com/office/drawing/2014/main" xmlns="" id="{A33CCFA8-1BE2-4CEE-A786-A8E7D0E5180A}"/>
              </a:ext>
            </a:extLst>
          </p:cNvPr>
          <p:cNvGrpSpPr/>
          <p:nvPr/>
        </p:nvGrpSpPr>
        <p:grpSpPr>
          <a:xfrm>
            <a:off x="8267892" y="4364500"/>
            <a:ext cx="2544888" cy="738664"/>
            <a:chOff x="1610668" y="4638406"/>
            <a:chExt cx="1819612" cy="738664"/>
          </a:xfrm>
        </p:grpSpPr>
        <p:sp>
          <p:nvSpPr>
            <p:cNvPr id="21" name="Rectangle 23">
              <a:extLst>
                <a:ext uri="{FF2B5EF4-FFF2-40B4-BE49-F238E27FC236}">
                  <a16:creationId xmlns:a16="http://schemas.microsoft.com/office/drawing/2014/main" xmlns="" id="{BFAD2CF5-A340-4820-AD21-488255A8B977}"/>
                </a:ext>
              </a:extLst>
            </p:cNvPr>
            <p:cNvSpPr/>
            <p:nvPr/>
          </p:nvSpPr>
          <p:spPr>
            <a:xfrm>
              <a:off x="1610668" y="4915405"/>
              <a:ext cx="1819612"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Rectangle 24">
              <a:extLst>
                <a:ext uri="{FF2B5EF4-FFF2-40B4-BE49-F238E27FC236}">
                  <a16:creationId xmlns:a16="http://schemas.microsoft.com/office/drawing/2014/main" xmlns="" id="{89F8B484-D722-4612-B92E-F8356B638E78}"/>
                </a:ext>
              </a:extLst>
            </p:cNvPr>
            <p:cNvSpPr/>
            <p:nvPr/>
          </p:nvSpPr>
          <p:spPr>
            <a:xfrm>
              <a:off x="2160633" y="4638406"/>
              <a:ext cx="719682" cy="276999"/>
            </a:xfrm>
            <a:prstGeom prst="rect">
              <a:avLst/>
            </a:prstGeom>
          </p:spPr>
          <p:txBody>
            <a:bodyPr wrap="square">
              <a:spAutoFit/>
            </a:bodyPr>
            <a:lstStyle/>
            <a:p>
              <a:pPr algn="ctr"/>
              <a:r>
                <a:rPr lang="zh-CN" altLang="en-US" sz="1200" dirty="0">
                  <a:solidFill>
                    <a:schemeClr val="bg1">
                      <a:lumMod val="50000"/>
                    </a:schemeClr>
                  </a:solidFill>
                  <a:latin typeface="Roboto Thin" charset="0"/>
                  <a:ea typeface="Roboto Thin" charset="0"/>
                  <a:cs typeface="Roboto Thin" charset="0"/>
                </a:rPr>
                <a:t>加入标题</a:t>
              </a:r>
              <a:endParaRPr lang="en-US" altLang="zh-CN" sz="1200" dirty="0">
                <a:solidFill>
                  <a:schemeClr val="bg1">
                    <a:lumMod val="50000"/>
                  </a:schemeClr>
                </a:solidFill>
                <a:latin typeface="Roboto Thin" charset="0"/>
                <a:ea typeface="Roboto Thin" charset="0"/>
                <a:cs typeface="Roboto Thin" charset="0"/>
              </a:endParaRPr>
            </a:p>
          </p:txBody>
        </p:sp>
      </p:grpSp>
    </p:spTree>
    <p:extLst>
      <p:ext uri="{BB962C8B-B14F-4D97-AF65-F5344CB8AC3E}">
        <p14:creationId xmlns:p14="http://schemas.microsoft.com/office/powerpoint/2010/main" val="30641418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ppt_x"/>
                                          </p:val>
                                        </p:tav>
                                        <p:tav tm="100000">
                                          <p:val>
                                            <p:strVal val="#ppt_x"/>
                                          </p:val>
                                        </p:tav>
                                      </p:tavLst>
                                    </p:anim>
                                    <p:anim calcmode="lin" valueType="num">
                                      <p:cBhvr additive="base">
                                        <p:cTn id="14" dur="25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50" fill="hold"/>
                                        <p:tgtEl>
                                          <p:spTgt spid="8"/>
                                        </p:tgtEl>
                                        <p:attrNameLst>
                                          <p:attrName>ppt_x</p:attrName>
                                        </p:attrNameLst>
                                      </p:cBhvr>
                                      <p:tavLst>
                                        <p:tav tm="0">
                                          <p:val>
                                            <p:strVal val="#ppt_x"/>
                                          </p:val>
                                        </p:tav>
                                        <p:tav tm="100000">
                                          <p:val>
                                            <p:strVal val="#ppt_x"/>
                                          </p:val>
                                        </p:tav>
                                      </p:tavLst>
                                    </p:anim>
                                    <p:anim calcmode="lin" valueType="num">
                                      <p:cBhvr additive="base">
                                        <p:cTn id="19" dur="25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250" fill="hold"/>
                                        <p:tgtEl>
                                          <p:spTgt spid="9"/>
                                        </p:tgtEl>
                                        <p:attrNameLst>
                                          <p:attrName>ppt_x</p:attrName>
                                        </p:attrNameLst>
                                      </p:cBhvr>
                                      <p:tavLst>
                                        <p:tav tm="0">
                                          <p:val>
                                            <p:strVal val="#ppt_x"/>
                                          </p:val>
                                        </p:tav>
                                        <p:tav tm="100000">
                                          <p:val>
                                            <p:strVal val="#ppt_x"/>
                                          </p:val>
                                        </p:tav>
                                      </p:tavLst>
                                    </p:anim>
                                    <p:anim calcmode="lin" valueType="num">
                                      <p:cBhvr additive="base">
                                        <p:cTn id="24" dur="25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250" fill="hold"/>
                                        <p:tgtEl>
                                          <p:spTgt spid="10"/>
                                        </p:tgtEl>
                                        <p:attrNameLst>
                                          <p:attrName>ppt_x</p:attrName>
                                        </p:attrNameLst>
                                      </p:cBhvr>
                                      <p:tavLst>
                                        <p:tav tm="0">
                                          <p:val>
                                            <p:strVal val="#ppt_x"/>
                                          </p:val>
                                        </p:tav>
                                        <p:tav tm="100000">
                                          <p:val>
                                            <p:strVal val="#ppt_x"/>
                                          </p:val>
                                        </p:tav>
                                      </p:tavLst>
                                    </p:anim>
                                    <p:anim calcmode="lin" valueType="num">
                                      <p:cBhvr additive="base">
                                        <p:cTn id="29" dur="25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ppt_x"/>
                                          </p:val>
                                        </p:tav>
                                        <p:tav tm="100000">
                                          <p:val>
                                            <p:strVal val="#ppt_x"/>
                                          </p:val>
                                        </p:tav>
                                      </p:tavLst>
                                    </p:anim>
                                    <p:anim calcmode="lin" valueType="num">
                                      <p:cBhvr additive="base">
                                        <p:cTn id="34" dur="25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250" fill="hold"/>
                                        <p:tgtEl>
                                          <p:spTgt spid="12"/>
                                        </p:tgtEl>
                                        <p:attrNameLst>
                                          <p:attrName>ppt_x</p:attrName>
                                        </p:attrNameLst>
                                      </p:cBhvr>
                                      <p:tavLst>
                                        <p:tav tm="0">
                                          <p:val>
                                            <p:strVal val="#ppt_x"/>
                                          </p:val>
                                        </p:tav>
                                        <p:tav tm="100000">
                                          <p:val>
                                            <p:strVal val="#ppt_x"/>
                                          </p:val>
                                        </p:tav>
                                      </p:tavLst>
                                    </p:anim>
                                    <p:anim calcmode="lin" valueType="num">
                                      <p:cBhvr additive="base">
                                        <p:cTn id="39" dur="250" fill="hold"/>
                                        <p:tgtEl>
                                          <p:spTgt spid="12"/>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250" fill="hold"/>
                                        <p:tgtEl>
                                          <p:spTgt spid="13"/>
                                        </p:tgtEl>
                                        <p:attrNameLst>
                                          <p:attrName>ppt_x</p:attrName>
                                        </p:attrNameLst>
                                      </p:cBhvr>
                                      <p:tavLst>
                                        <p:tav tm="0">
                                          <p:val>
                                            <p:strVal val="#ppt_x"/>
                                          </p:val>
                                        </p:tav>
                                        <p:tav tm="100000">
                                          <p:val>
                                            <p:strVal val="#ppt_x"/>
                                          </p:val>
                                        </p:tav>
                                      </p:tavLst>
                                    </p:anim>
                                    <p:anim calcmode="lin" valueType="num">
                                      <p:cBhvr additive="base">
                                        <p:cTn id="44" dur="25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250" fill="hold"/>
                                        <p:tgtEl>
                                          <p:spTgt spid="20"/>
                                        </p:tgtEl>
                                        <p:attrNameLst>
                                          <p:attrName>ppt_x</p:attrName>
                                        </p:attrNameLst>
                                      </p:cBhvr>
                                      <p:tavLst>
                                        <p:tav tm="0">
                                          <p:val>
                                            <p:strVal val="#ppt_x"/>
                                          </p:val>
                                        </p:tav>
                                        <p:tav tm="100000">
                                          <p:val>
                                            <p:strVal val="#ppt_x"/>
                                          </p:val>
                                        </p:tav>
                                      </p:tavLst>
                                    </p:anim>
                                    <p:anim calcmode="lin" valueType="num">
                                      <p:cBhvr additive="base">
                                        <p:cTn id="54"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Graphic spid="9" grpId="0">
        <p:bldAsOne/>
      </p:bldGraphic>
      <p:bldP spid="10" grpId="0"/>
      <p:bldGraphic spid="11" grpId="0">
        <p:bldAsOne/>
      </p:bldGraphic>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CA4E586-42DE-4E16-BDE3-2A9176E28054}"/>
              </a:ext>
            </a:extLst>
          </p:cNvPr>
          <p:cNvGrpSpPr/>
          <p:nvPr/>
        </p:nvGrpSpPr>
        <p:grpSpPr>
          <a:xfrm>
            <a:off x="0" y="367050"/>
            <a:ext cx="12190413" cy="985500"/>
            <a:chOff x="0" y="233700"/>
            <a:chExt cx="12190413" cy="98550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4482032" y="233700"/>
              <a:ext cx="3255323" cy="755221"/>
              <a:chOff x="4973577" y="1085476"/>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085476"/>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b="1" dirty="0">
                    <a:solidFill>
                      <a:srgbClr val="7DD8D4"/>
                    </a:solidFill>
                    <a:latin typeface="微软雅黑" panose="020B0503020204020204" pitchFamily="34" charset="-122"/>
                    <a:ea typeface="微软雅黑" panose="020B0503020204020204" pitchFamily="34" charset="-122"/>
                  </a:rPr>
                  <a:t>季度工作概述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40642"/>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3" name="直接连接符 2">
              <a:extLst>
                <a:ext uri="{FF2B5EF4-FFF2-40B4-BE49-F238E27FC236}">
                  <a16:creationId xmlns:a16="http://schemas.microsoft.com/office/drawing/2014/main" xmlns="" id="{A1C055F0-0FF4-4E5A-AFD4-19CBCF67698B}"/>
                </a:ext>
              </a:extLst>
            </p:cNvPr>
            <p:cNvCxnSpPr/>
            <p:nvPr/>
          </p:nvCxnSpPr>
          <p:spPr>
            <a:xfrm>
              <a:off x="0" y="1219200"/>
              <a:ext cx="12190413" cy="0"/>
            </a:xfrm>
            <a:prstGeom prst="line">
              <a:avLst/>
            </a:prstGeom>
            <a:ln>
              <a:solidFill>
                <a:srgbClr val="7DD8D4"/>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2EFBDD84-25B3-4938-9AE3-E2A29EFF73A2}"/>
              </a:ext>
            </a:extLst>
          </p:cNvPr>
          <p:cNvGrpSpPr/>
          <p:nvPr/>
        </p:nvGrpSpPr>
        <p:grpSpPr>
          <a:xfrm>
            <a:off x="1723772" y="2048609"/>
            <a:ext cx="8718802" cy="3361204"/>
            <a:chOff x="1169125" y="2189735"/>
            <a:chExt cx="9906767" cy="3819179"/>
          </a:xfrm>
        </p:grpSpPr>
        <p:sp>
          <p:nvSpPr>
            <p:cNvPr id="8" name="任意多边形 3">
              <a:extLst>
                <a:ext uri="{FF2B5EF4-FFF2-40B4-BE49-F238E27FC236}">
                  <a16:creationId xmlns:a16="http://schemas.microsoft.com/office/drawing/2014/main" xmlns="" id="{D083E95A-F8D2-47DD-9EF9-47AED6242BAE}"/>
                </a:ext>
              </a:extLst>
            </p:cNvPr>
            <p:cNvSpPr/>
            <p:nvPr/>
          </p:nvSpPr>
          <p:spPr>
            <a:xfrm>
              <a:off x="3820018"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endParaRPr>
            </a:p>
          </p:txBody>
        </p:sp>
        <p:sp>
          <p:nvSpPr>
            <p:cNvPr id="9" name="任意多边形 4">
              <a:extLst>
                <a:ext uri="{FF2B5EF4-FFF2-40B4-BE49-F238E27FC236}">
                  <a16:creationId xmlns:a16="http://schemas.microsoft.com/office/drawing/2014/main" xmlns="" id="{4449B8F1-3DB8-4A08-90F0-C1F894D33028}"/>
                </a:ext>
              </a:extLst>
            </p:cNvPr>
            <p:cNvSpPr/>
            <p:nvPr/>
          </p:nvSpPr>
          <p:spPr>
            <a:xfrm>
              <a:off x="3820018"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1600" kern="0">
                <a:solidFill>
                  <a:srgbClr val="FFFFFF"/>
                </a:solidFill>
                <a:latin typeface="Calibri" panose="020F0502020204030204"/>
              </a:endParaRPr>
            </a:p>
          </p:txBody>
        </p:sp>
        <p:sp>
          <p:nvSpPr>
            <p:cNvPr id="10" name="任意多边形 5">
              <a:extLst>
                <a:ext uri="{FF2B5EF4-FFF2-40B4-BE49-F238E27FC236}">
                  <a16:creationId xmlns:a16="http://schemas.microsoft.com/office/drawing/2014/main" xmlns="" id="{AC510164-BC7F-49CD-BC26-BBBC318E3DB0}"/>
                </a:ext>
              </a:extLst>
            </p:cNvPr>
            <p:cNvSpPr/>
            <p:nvPr/>
          </p:nvSpPr>
          <p:spPr>
            <a:xfrm>
              <a:off x="6470912"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7DD8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endParaRPr>
            </a:p>
          </p:txBody>
        </p:sp>
        <p:sp>
          <p:nvSpPr>
            <p:cNvPr id="11" name="任意多边形 6">
              <a:extLst>
                <a:ext uri="{FF2B5EF4-FFF2-40B4-BE49-F238E27FC236}">
                  <a16:creationId xmlns:a16="http://schemas.microsoft.com/office/drawing/2014/main" xmlns="" id="{E8D04B32-6A4C-4F55-ACC3-0A8B312FF42E}"/>
                </a:ext>
              </a:extLst>
            </p:cNvPr>
            <p:cNvSpPr/>
            <p:nvPr/>
          </p:nvSpPr>
          <p:spPr>
            <a:xfrm>
              <a:off x="6470912"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sz="1600" kern="0" dirty="0">
                <a:solidFill>
                  <a:srgbClr val="FFFFFF"/>
                </a:solidFill>
                <a:latin typeface="Calibri" panose="020F0502020204030204"/>
              </a:endParaRPr>
            </a:p>
          </p:txBody>
        </p:sp>
        <p:sp>
          <p:nvSpPr>
            <p:cNvPr id="12" name="任意多边形 15">
              <a:extLst>
                <a:ext uri="{FF2B5EF4-FFF2-40B4-BE49-F238E27FC236}">
                  <a16:creationId xmlns:a16="http://schemas.microsoft.com/office/drawing/2014/main" xmlns="" id="{9758F719-E6DD-480C-896E-27BAE9894F54}"/>
                </a:ext>
              </a:extLst>
            </p:cNvPr>
            <p:cNvSpPr/>
            <p:nvPr/>
          </p:nvSpPr>
          <p:spPr>
            <a:xfrm>
              <a:off x="912180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endParaRPr>
            </a:p>
          </p:txBody>
        </p:sp>
        <p:sp>
          <p:nvSpPr>
            <p:cNvPr id="13" name="任意多边形 16">
              <a:extLst>
                <a:ext uri="{FF2B5EF4-FFF2-40B4-BE49-F238E27FC236}">
                  <a16:creationId xmlns:a16="http://schemas.microsoft.com/office/drawing/2014/main" xmlns="" id="{BFD0BB5F-EC89-496D-8051-177E54757046}"/>
                </a:ext>
              </a:extLst>
            </p:cNvPr>
            <p:cNvSpPr/>
            <p:nvPr/>
          </p:nvSpPr>
          <p:spPr>
            <a:xfrm>
              <a:off x="912180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endParaRPr lang="zh-CN" altLang="en-US" sz="1600" kern="0">
                <a:solidFill>
                  <a:srgbClr val="FFFFFF"/>
                </a:solidFill>
                <a:latin typeface="Calibri" panose="020F0502020204030204"/>
              </a:endParaRPr>
            </a:p>
          </p:txBody>
        </p:sp>
        <p:sp>
          <p:nvSpPr>
            <p:cNvPr id="14" name="任意多边形 35">
              <a:extLst>
                <a:ext uri="{FF2B5EF4-FFF2-40B4-BE49-F238E27FC236}">
                  <a16:creationId xmlns:a16="http://schemas.microsoft.com/office/drawing/2014/main" xmlns="" id="{D2273FE5-6B26-4DC9-B5D0-E5C4117F3A53}"/>
                </a:ext>
              </a:extLst>
            </p:cNvPr>
            <p:cNvSpPr/>
            <p:nvPr/>
          </p:nvSpPr>
          <p:spPr>
            <a:xfrm>
              <a:off x="1169125" y="2189735"/>
              <a:ext cx="1954087" cy="3819179"/>
            </a:xfrm>
            <a:custGeom>
              <a:avLst/>
              <a:gdLst>
                <a:gd name="connsiteX0" fmla="*/ 495242 w 1638688"/>
                <a:gd name="connsiteY0" fmla="*/ 3158802 h 3202290"/>
                <a:gd name="connsiteX1" fmla="*/ 496136 w 1638688"/>
                <a:gd name="connsiteY1" fmla="*/ 3159001 h 3202290"/>
                <a:gd name="connsiteX2" fmla="*/ 496213 w 1638688"/>
                <a:gd name="connsiteY2" fmla="*/ 3159024 h 3202290"/>
                <a:gd name="connsiteX3" fmla="*/ 325316 w 1638688"/>
                <a:gd name="connsiteY3" fmla="*/ 3000745 h 3202290"/>
                <a:gd name="connsiteX4" fmla="*/ 327203 w 1638688"/>
                <a:gd name="connsiteY4" fmla="*/ 3003430 h 3202290"/>
                <a:gd name="connsiteX5" fmla="*/ 327126 w 1638688"/>
                <a:gd name="connsiteY5" fmla="*/ 3003354 h 3202290"/>
                <a:gd name="connsiteX6" fmla="*/ 325316 w 1638688"/>
                <a:gd name="connsiteY6" fmla="*/ 3000745 h 3202290"/>
                <a:gd name="connsiteX7" fmla="*/ 0 w 1638688"/>
                <a:gd name="connsiteY7" fmla="*/ 0 h 3202290"/>
                <a:gd name="connsiteX8" fmla="*/ 1638688 w 1638688"/>
                <a:gd name="connsiteY8" fmla="*/ 0 h 3202290"/>
                <a:gd name="connsiteX9" fmla="*/ 1638688 w 1638688"/>
                <a:gd name="connsiteY9" fmla="*/ 2946769 h 3202290"/>
                <a:gd name="connsiteX10" fmla="*/ 1625270 w 1638688"/>
                <a:gd name="connsiteY10" fmla="*/ 2942296 h 3202290"/>
                <a:gd name="connsiteX11" fmla="*/ 1566334 w 1638688"/>
                <a:gd name="connsiteY11" fmla="*/ 2922651 h 3202290"/>
                <a:gd name="connsiteX12" fmla="*/ 1540934 w 1638688"/>
                <a:gd name="connsiteY12" fmla="*/ 2931118 h 3202290"/>
                <a:gd name="connsiteX13" fmla="*/ 1532467 w 1638688"/>
                <a:gd name="connsiteY13" fmla="*/ 2956518 h 3202290"/>
                <a:gd name="connsiteX14" fmla="*/ 1507067 w 1638688"/>
                <a:gd name="connsiteY14" fmla="*/ 2964984 h 3202290"/>
                <a:gd name="connsiteX15" fmla="*/ 1481667 w 1638688"/>
                <a:gd name="connsiteY15" fmla="*/ 2973451 h 3202290"/>
                <a:gd name="connsiteX16" fmla="*/ 1430867 w 1638688"/>
                <a:gd name="connsiteY16" fmla="*/ 2990384 h 3202290"/>
                <a:gd name="connsiteX17" fmla="*/ 1388534 w 1638688"/>
                <a:gd name="connsiteY17" fmla="*/ 3041184 h 3202290"/>
                <a:gd name="connsiteX18" fmla="*/ 1329267 w 1638688"/>
                <a:gd name="connsiteY18" fmla="*/ 3049651 h 3202290"/>
                <a:gd name="connsiteX19" fmla="*/ 1270000 w 1638688"/>
                <a:gd name="connsiteY19" fmla="*/ 3032718 h 3202290"/>
                <a:gd name="connsiteX20" fmla="*/ 1210734 w 1638688"/>
                <a:gd name="connsiteY20" fmla="*/ 3024251 h 3202290"/>
                <a:gd name="connsiteX21" fmla="*/ 1185334 w 1638688"/>
                <a:gd name="connsiteY21" fmla="*/ 3007318 h 3202290"/>
                <a:gd name="connsiteX22" fmla="*/ 1159934 w 1638688"/>
                <a:gd name="connsiteY22" fmla="*/ 2998851 h 3202290"/>
                <a:gd name="connsiteX23" fmla="*/ 1134534 w 1638688"/>
                <a:gd name="connsiteY23" fmla="*/ 2981918 h 3202290"/>
                <a:gd name="connsiteX24" fmla="*/ 1109134 w 1638688"/>
                <a:gd name="connsiteY24" fmla="*/ 2973451 h 3202290"/>
                <a:gd name="connsiteX25" fmla="*/ 1066800 w 1638688"/>
                <a:gd name="connsiteY25" fmla="*/ 2939584 h 3202290"/>
                <a:gd name="connsiteX26" fmla="*/ 1058334 w 1638688"/>
                <a:gd name="connsiteY26" fmla="*/ 2905718 h 3202290"/>
                <a:gd name="connsiteX27" fmla="*/ 1041400 w 1638688"/>
                <a:gd name="connsiteY27" fmla="*/ 2888784 h 3202290"/>
                <a:gd name="connsiteX28" fmla="*/ 1032934 w 1638688"/>
                <a:gd name="connsiteY28" fmla="*/ 2854918 h 3202290"/>
                <a:gd name="connsiteX29" fmla="*/ 982134 w 1638688"/>
                <a:gd name="connsiteY29" fmla="*/ 2846451 h 3202290"/>
                <a:gd name="connsiteX30" fmla="*/ 956734 w 1638688"/>
                <a:gd name="connsiteY30" fmla="*/ 2854918 h 3202290"/>
                <a:gd name="connsiteX31" fmla="*/ 880534 w 1638688"/>
                <a:gd name="connsiteY31" fmla="*/ 2880318 h 3202290"/>
                <a:gd name="connsiteX32" fmla="*/ 838200 w 1638688"/>
                <a:gd name="connsiteY32" fmla="*/ 2914184 h 3202290"/>
                <a:gd name="connsiteX33" fmla="*/ 821267 w 1638688"/>
                <a:gd name="connsiteY33" fmla="*/ 2939584 h 3202290"/>
                <a:gd name="connsiteX34" fmla="*/ 778934 w 1638688"/>
                <a:gd name="connsiteY34" fmla="*/ 2990384 h 3202290"/>
                <a:gd name="connsiteX35" fmla="*/ 728134 w 1638688"/>
                <a:gd name="connsiteY35" fmla="*/ 3024251 h 3202290"/>
                <a:gd name="connsiteX36" fmla="*/ 677334 w 1638688"/>
                <a:gd name="connsiteY36" fmla="*/ 3049651 h 3202290"/>
                <a:gd name="connsiteX37" fmla="*/ 635000 w 1638688"/>
                <a:gd name="connsiteY37" fmla="*/ 3100451 h 3202290"/>
                <a:gd name="connsiteX38" fmla="*/ 626534 w 1638688"/>
                <a:gd name="connsiteY38" fmla="*/ 3142784 h 3202290"/>
                <a:gd name="connsiteX39" fmla="*/ 609600 w 1638688"/>
                <a:gd name="connsiteY39" fmla="*/ 3168184 h 3202290"/>
                <a:gd name="connsiteX40" fmla="*/ 601134 w 1638688"/>
                <a:gd name="connsiteY40" fmla="*/ 3193584 h 3202290"/>
                <a:gd name="connsiteX41" fmla="*/ 567267 w 1638688"/>
                <a:gd name="connsiteY41" fmla="*/ 3202051 h 3202290"/>
                <a:gd name="connsiteX42" fmla="*/ 524934 w 1638688"/>
                <a:gd name="connsiteY42" fmla="*/ 3168184 h 3202290"/>
                <a:gd name="connsiteX43" fmla="*/ 504840 w 1638688"/>
                <a:gd name="connsiteY43" fmla="*/ 3161637 h 3202290"/>
                <a:gd name="connsiteX44" fmla="*/ 496213 w 1638688"/>
                <a:gd name="connsiteY44" fmla="*/ 3159024 h 3202290"/>
                <a:gd name="connsiteX45" fmla="*/ 498576 w 1638688"/>
                <a:gd name="connsiteY45" fmla="*/ 3159566 h 3202290"/>
                <a:gd name="connsiteX46" fmla="*/ 482600 w 1638688"/>
                <a:gd name="connsiteY46" fmla="*/ 3142784 h 3202290"/>
                <a:gd name="connsiteX47" fmla="*/ 457200 w 1638688"/>
                <a:gd name="connsiteY47" fmla="*/ 3134318 h 3202290"/>
                <a:gd name="connsiteX48" fmla="*/ 423334 w 1638688"/>
                <a:gd name="connsiteY48" fmla="*/ 3108918 h 3202290"/>
                <a:gd name="connsiteX49" fmla="*/ 397934 w 1638688"/>
                <a:gd name="connsiteY49" fmla="*/ 3100451 h 3202290"/>
                <a:gd name="connsiteX50" fmla="*/ 364067 w 1638688"/>
                <a:gd name="connsiteY50" fmla="*/ 3058118 h 3202290"/>
                <a:gd name="connsiteX51" fmla="*/ 328502 w 1638688"/>
                <a:gd name="connsiteY51" fmla="*/ 3005277 h 3202290"/>
                <a:gd name="connsiteX52" fmla="*/ 327203 w 1638688"/>
                <a:gd name="connsiteY52" fmla="*/ 3003430 h 3202290"/>
                <a:gd name="connsiteX53" fmla="*/ 331520 w 1638688"/>
                <a:gd name="connsiteY53" fmla="*/ 3007646 h 3202290"/>
                <a:gd name="connsiteX54" fmla="*/ 313267 w 1638688"/>
                <a:gd name="connsiteY54" fmla="*/ 2973451 h 3202290"/>
                <a:gd name="connsiteX55" fmla="*/ 296334 w 1638688"/>
                <a:gd name="connsiteY55" fmla="*/ 2948051 h 3202290"/>
                <a:gd name="connsiteX56" fmla="*/ 279400 w 1638688"/>
                <a:gd name="connsiteY56" fmla="*/ 2880318 h 3202290"/>
                <a:gd name="connsiteX57" fmla="*/ 262467 w 1638688"/>
                <a:gd name="connsiteY57" fmla="*/ 2854918 h 3202290"/>
                <a:gd name="connsiteX58" fmla="*/ 237067 w 1638688"/>
                <a:gd name="connsiteY58" fmla="*/ 2812584 h 3202290"/>
                <a:gd name="connsiteX59" fmla="*/ 177800 w 1638688"/>
                <a:gd name="connsiteY59" fmla="*/ 2804118 h 3202290"/>
                <a:gd name="connsiteX60" fmla="*/ 152400 w 1638688"/>
                <a:gd name="connsiteY60" fmla="*/ 2812584 h 3202290"/>
                <a:gd name="connsiteX61" fmla="*/ 127000 w 1638688"/>
                <a:gd name="connsiteY61" fmla="*/ 2821051 h 3202290"/>
                <a:gd name="connsiteX62" fmla="*/ 59267 w 1638688"/>
                <a:gd name="connsiteY62" fmla="*/ 2854918 h 3202290"/>
                <a:gd name="connsiteX63" fmla="*/ 33867 w 1638688"/>
                <a:gd name="connsiteY63" fmla="*/ 2863384 h 3202290"/>
                <a:gd name="connsiteX64" fmla="*/ 5213 w 1638688"/>
                <a:gd name="connsiteY64" fmla="*/ 2895431 h 3202290"/>
                <a:gd name="connsiteX65" fmla="*/ 0 w 1638688"/>
                <a:gd name="connsiteY65" fmla="*/ 2912257 h 320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38688" h="3202290">
                  <a:moveTo>
                    <a:pt x="495242" y="3158802"/>
                  </a:moveTo>
                  <a:cubicBezTo>
                    <a:pt x="494636" y="3158626"/>
                    <a:pt x="494736" y="3158610"/>
                    <a:pt x="496136" y="3159001"/>
                  </a:cubicBezTo>
                  <a:lnTo>
                    <a:pt x="496213" y="3159024"/>
                  </a:lnTo>
                  <a:close/>
                  <a:moveTo>
                    <a:pt x="325316" y="3000745"/>
                  </a:moveTo>
                  <a:lnTo>
                    <a:pt x="327203" y="3003430"/>
                  </a:lnTo>
                  <a:lnTo>
                    <a:pt x="327126" y="3003354"/>
                  </a:lnTo>
                  <a:cubicBezTo>
                    <a:pt x="326085" y="3001915"/>
                    <a:pt x="325284" y="3000735"/>
                    <a:pt x="325316" y="3000745"/>
                  </a:cubicBezTo>
                  <a:close/>
                  <a:moveTo>
                    <a:pt x="0" y="0"/>
                  </a:moveTo>
                  <a:lnTo>
                    <a:pt x="1638688" y="0"/>
                  </a:lnTo>
                  <a:lnTo>
                    <a:pt x="1638688" y="2946769"/>
                  </a:lnTo>
                  <a:lnTo>
                    <a:pt x="1625270" y="2942296"/>
                  </a:lnTo>
                  <a:cubicBezTo>
                    <a:pt x="1602054" y="2934557"/>
                    <a:pt x="1566338" y="2922652"/>
                    <a:pt x="1566334" y="2922651"/>
                  </a:cubicBezTo>
                  <a:cubicBezTo>
                    <a:pt x="1557464" y="2921666"/>
                    <a:pt x="1547245" y="2924807"/>
                    <a:pt x="1540934" y="2931118"/>
                  </a:cubicBezTo>
                  <a:cubicBezTo>
                    <a:pt x="1534623" y="2937429"/>
                    <a:pt x="1535289" y="2948051"/>
                    <a:pt x="1532467" y="2956518"/>
                  </a:cubicBezTo>
                  <a:lnTo>
                    <a:pt x="1507067" y="2964984"/>
                  </a:lnTo>
                  <a:lnTo>
                    <a:pt x="1481667" y="2973451"/>
                  </a:lnTo>
                  <a:cubicBezTo>
                    <a:pt x="1464734" y="2979095"/>
                    <a:pt x="1446003" y="2980924"/>
                    <a:pt x="1430867" y="2990384"/>
                  </a:cubicBezTo>
                  <a:cubicBezTo>
                    <a:pt x="1389477" y="3016253"/>
                    <a:pt x="1442093" y="3019760"/>
                    <a:pt x="1388534" y="3041184"/>
                  </a:cubicBezTo>
                  <a:cubicBezTo>
                    <a:pt x="1370005" y="3048596"/>
                    <a:pt x="1349023" y="3046829"/>
                    <a:pt x="1329267" y="3049651"/>
                  </a:cubicBezTo>
                  <a:cubicBezTo>
                    <a:pt x="1307499" y="3042395"/>
                    <a:pt x="1293396" y="3036972"/>
                    <a:pt x="1270000" y="3032718"/>
                  </a:cubicBezTo>
                  <a:cubicBezTo>
                    <a:pt x="1250366" y="3029148"/>
                    <a:pt x="1229848" y="3029985"/>
                    <a:pt x="1210734" y="3024251"/>
                  </a:cubicBezTo>
                  <a:cubicBezTo>
                    <a:pt x="1200988" y="3021327"/>
                    <a:pt x="1194435" y="3011869"/>
                    <a:pt x="1185334" y="3007318"/>
                  </a:cubicBezTo>
                  <a:cubicBezTo>
                    <a:pt x="1177352" y="3003327"/>
                    <a:pt x="1167916" y="3002842"/>
                    <a:pt x="1159934" y="2998851"/>
                  </a:cubicBezTo>
                  <a:cubicBezTo>
                    <a:pt x="1150833" y="2994300"/>
                    <a:pt x="1143635" y="2986469"/>
                    <a:pt x="1134534" y="2981918"/>
                  </a:cubicBezTo>
                  <a:cubicBezTo>
                    <a:pt x="1126552" y="2977927"/>
                    <a:pt x="1117116" y="2977442"/>
                    <a:pt x="1109134" y="2973451"/>
                  </a:cubicBezTo>
                  <a:cubicBezTo>
                    <a:pt x="1101157" y="2969462"/>
                    <a:pt x="1072050" y="2950085"/>
                    <a:pt x="1066800" y="2939584"/>
                  </a:cubicBezTo>
                  <a:cubicBezTo>
                    <a:pt x="1061596" y="2929176"/>
                    <a:pt x="1061156" y="2917007"/>
                    <a:pt x="1058334" y="2905718"/>
                  </a:cubicBezTo>
                  <a:cubicBezTo>
                    <a:pt x="1052689" y="2900073"/>
                    <a:pt x="1044970" y="2895924"/>
                    <a:pt x="1041400" y="2888784"/>
                  </a:cubicBezTo>
                  <a:cubicBezTo>
                    <a:pt x="1036196" y="2878376"/>
                    <a:pt x="1042403" y="2861681"/>
                    <a:pt x="1032934" y="2854918"/>
                  </a:cubicBezTo>
                  <a:cubicBezTo>
                    <a:pt x="1018965" y="2844940"/>
                    <a:pt x="999067" y="2849273"/>
                    <a:pt x="982134" y="2846451"/>
                  </a:cubicBezTo>
                  <a:lnTo>
                    <a:pt x="956734" y="2854918"/>
                  </a:lnTo>
                  <a:cubicBezTo>
                    <a:pt x="944021" y="2859156"/>
                    <a:pt x="880559" y="2880307"/>
                    <a:pt x="880534" y="2880318"/>
                  </a:cubicBezTo>
                  <a:cubicBezTo>
                    <a:pt x="866878" y="2886387"/>
                    <a:pt x="847906" y="2902052"/>
                    <a:pt x="838200" y="2914184"/>
                  </a:cubicBezTo>
                  <a:cubicBezTo>
                    <a:pt x="831843" y="2922130"/>
                    <a:pt x="827781" y="2931767"/>
                    <a:pt x="821267" y="2939584"/>
                  </a:cubicBezTo>
                  <a:cubicBezTo>
                    <a:pt x="766942" y="3004774"/>
                    <a:pt x="820975" y="2927321"/>
                    <a:pt x="778934" y="2990384"/>
                  </a:cubicBezTo>
                  <a:cubicBezTo>
                    <a:pt x="778934" y="2990384"/>
                    <a:pt x="745924" y="3014367"/>
                    <a:pt x="728134" y="3024251"/>
                  </a:cubicBezTo>
                  <a:cubicBezTo>
                    <a:pt x="682313" y="3049708"/>
                    <a:pt x="722437" y="3012066"/>
                    <a:pt x="677334" y="3049651"/>
                  </a:cubicBezTo>
                  <a:cubicBezTo>
                    <a:pt x="665356" y="3059632"/>
                    <a:pt x="641054" y="3084307"/>
                    <a:pt x="635000" y="3100451"/>
                  </a:cubicBezTo>
                  <a:cubicBezTo>
                    <a:pt x="629947" y="3113925"/>
                    <a:pt x="631587" y="3129310"/>
                    <a:pt x="626534" y="3142784"/>
                  </a:cubicBezTo>
                  <a:cubicBezTo>
                    <a:pt x="622961" y="3152312"/>
                    <a:pt x="614151" y="3159082"/>
                    <a:pt x="609600" y="3168184"/>
                  </a:cubicBezTo>
                  <a:cubicBezTo>
                    <a:pt x="605609" y="3176166"/>
                    <a:pt x="603956" y="3185117"/>
                    <a:pt x="601134" y="3193584"/>
                  </a:cubicBezTo>
                  <a:cubicBezTo>
                    <a:pt x="589845" y="3196406"/>
                    <a:pt x="578787" y="3203697"/>
                    <a:pt x="567267" y="3202051"/>
                  </a:cubicBezTo>
                  <a:cubicBezTo>
                    <a:pt x="554805" y="3200271"/>
                    <a:pt x="533702" y="3176953"/>
                    <a:pt x="524934" y="3168184"/>
                  </a:cubicBezTo>
                  <a:cubicBezTo>
                    <a:pt x="515940" y="3165186"/>
                    <a:pt x="509441" y="3163086"/>
                    <a:pt x="504840" y="3161637"/>
                  </a:cubicBezTo>
                  <a:lnTo>
                    <a:pt x="496213" y="3159024"/>
                  </a:lnTo>
                  <a:lnTo>
                    <a:pt x="498576" y="3159566"/>
                  </a:lnTo>
                  <a:cubicBezTo>
                    <a:pt x="504251" y="3160572"/>
                    <a:pt x="511655" y="3160217"/>
                    <a:pt x="482600" y="3142784"/>
                  </a:cubicBezTo>
                  <a:cubicBezTo>
                    <a:pt x="474947" y="3138192"/>
                    <a:pt x="464949" y="3138746"/>
                    <a:pt x="457200" y="3134318"/>
                  </a:cubicBezTo>
                  <a:cubicBezTo>
                    <a:pt x="444948" y="3127317"/>
                    <a:pt x="434623" y="3117385"/>
                    <a:pt x="423334" y="3108918"/>
                  </a:cubicBezTo>
                  <a:cubicBezTo>
                    <a:pt x="414867" y="3106096"/>
                    <a:pt x="405587" y="3105043"/>
                    <a:pt x="397934" y="3100451"/>
                  </a:cubicBezTo>
                  <a:cubicBezTo>
                    <a:pt x="384527" y="3092407"/>
                    <a:pt x="371760" y="3069657"/>
                    <a:pt x="364067" y="3058118"/>
                  </a:cubicBezTo>
                  <a:cubicBezTo>
                    <a:pt x="343356" y="3027051"/>
                    <a:pt x="333080" y="3011921"/>
                    <a:pt x="328502" y="3005277"/>
                  </a:cubicBezTo>
                  <a:lnTo>
                    <a:pt x="327203" y="3003430"/>
                  </a:lnTo>
                  <a:lnTo>
                    <a:pt x="331520" y="3007646"/>
                  </a:lnTo>
                  <a:cubicBezTo>
                    <a:pt x="330790" y="3005146"/>
                    <a:pt x="326284" y="2996231"/>
                    <a:pt x="313267" y="2973451"/>
                  </a:cubicBezTo>
                  <a:cubicBezTo>
                    <a:pt x="308219" y="2964616"/>
                    <a:pt x="300885" y="2957152"/>
                    <a:pt x="296334" y="2948051"/>
                  </a:cubicBezTo>
                  <a:cubicBezTo>
                    <a:pt x="287655" y="2930694"/>
                    <a:pt x="282621" y="2896421"/>
                    <a:pt x="279400" y="2880318"/>
                  </a:cubicBezTo>
                  <a:cubicBezTo>
                    <a:pt x="273756" y="2871851"/>
                    <a:pt x="267018" y="2864019"/>
                    <a:pt x="262467" y="2854918"/>
                  </a:cubicBezTo>
                  <a:cubicBezTo>
                    <a:pt x="255277" y="2840538"/>
                    <a:pt x="256910" y="2819198"/>
                    <a:pt x="237067" y="2812584"/>
                  </a:cubicBezTo>
                  <a:cubicBezTo>
                    <a:pt x="218135" y="2806273"/>
                    <a:pt x="197556" y="2806940"/>
                    <a:pt x="177800" y="2804118"/>
                  </a:cubicBezTo>
                  <a:lnTo>
                    <a:pt x="152400" y="2812584"/>
                  </a:lnTo>
                  <a:lnTo>
                    <a:pt x="127000" y="2821051"/>
                  </a:lnTo>
                  <a:cubicBezTo>
                    <a:pt x="68627" y="2840509"/>
                    <a:pt x="88821" y="2825362"/>
                    <a:pt x="59267" y="2854918"/>
                  </a:cubicBezTo>
                  <a:cubicBezTo>
                    <a:pt x="50800" y="2857740"/>
                    <a:pt x="41293" y="2858434"/>
                    <a:pt x="33867" y="2863384"/>
                  </a:cubicBezTo>
                  <a:cubicBezTo>
                    <a:pt x="17572" y="2874247"/>
                    <a:pt x="10144" y="2883830"/>
                    <a:pt x="5213" y="2895431"/>
                  </a:cubicBezTo>
                  <a:lnTo>
                    <a:pt x="0" y="2912257"/>
                  </a:lnTo>
                  <a:close/>
                </a:path>
              </a:pathLst>
            </a:custGeom>
            <a:solidFill>
              <a:srgbClr val="7DD8D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endParaRPr>
            </a:p>
          </p:txBody>
        </p:sp>
        <p:sp>
          <p:nvSpPr>
            <p:cNvPr id="15" name="任意多边形 36">
              <a:extLst>
                <a:ext uri="{FF2B5EF4-FFF2-40B4-BE49-F238E27FC236}">
                  <a16:creationId xmlns:a16="http://schemas.microsoft.com/office/drawing/2014/main" xmlns="" id="{7A082F59-FF70-4ACF-8C09-BCCB993448FC}"/>
                </a:ext>
              </a:extLst>
            </p:cNvPr>
            <p:cNvSpPr/>
            <p:nvPr/>
          </p:nvSpPr>
          <p:spPr>
            <a:xfrm>
              <a:off x="1169125" y="5404888"/>
              <a:ext cx="1954087" cy="604024"/>
            </a:xfrm>
            <a:custGeom>
              <a:avLst/>
              <a:gdLst>
                <a:gd name="connsiteX0" fmla="*/ 495242 w 1638688"/>
                <a:gd name="connsiteY0" fmla="*/ 463800 h 507288"/>
                <a:gd name="connsiteX1" fmla="*/ 496136 w 1638688"/>
                <a:gd name="connsiteY1" fmla="*/ 463999 h 507288"/>
                <a:gd name="connsiteX2" fmla="*/ 496213 w 1638688"/>
                <a:gd name="connsiteY2" fmla="*/ 464022 h 507288"/>
                <a:gd name="connsiteX3" fmla="*/ 325316 w 1638688"/>
                <a:gd name="connsiteY3" fmla="*/ 305743 h 507288"/>
                <a:gd name="connsiteX4" fmla="*/ 327203 w 1638688"/>
                <a:gd name="connsiteY4" fmla="*/ 308428 h 507288"/>
                <a:gd name="connsiteX5" fmla="*/ 327126 w 1638688"/>
                <a:gd name="connsiteY5" fmla="*/ 308352 h 507288"/>
                <a:gd name="connsiteX6" fmla="*/ 325316 w 1638688"/>
                <a:gd name="connsiteY6" fmla="*/ 305743 h 507288"/>
                <a:gd name="connsiteX7" fmla="*/ 177800 w 1638688"/>
                <a:gd name="connsiteY7" fmla="*/ 0 h 507288"/>
                <a:gd name="connsiteX8" fmla="*/ 237067 w 1638688"/>
                <a:gd name="connsiteY8" fmla="*/ 8466 h 507288"/>
                <a:gd name="connsiteX9" fmla="*/ 262467 w 1638688"/>
                <a:gd name="connsiteY9" fmla="*/ 50800 h 507288"/>
                <a:gd name="connsiteX10" fmla="*/ 279400 w 1638688"/>
                <a:gd name="connsiteY10" fmla="*/ 76200 h 507288"/>
                <a:gd name="connsiteX11" fmla="*/ 296334 w 1638688"/>
                <a:gd name="connsiteY11" fmla="*/ 143933 h 507288"/>
                <a:gd name="connsiteX12" fmla="*/ 313267 w 1638688"/>
                <a:gd name="connsiteY12" fmla="*/ 169333 h 507288"/>
                <a:gd name="connsiteX13" fmla="*/ 331520 w 1638688"/>
                <a:gd name="connsiteY13" fmla="*/ 203528 h 507288"/>
                <a:gd name="connsiteX14" fmla="*/ 327203 w 1638688"/>
                <a:gd name="connsiteY14" fmla="*/ 199312 h 507288"/>
                <a:gd name="connsiteX15" fmla="*/ 325316 w 1638688"/>
                <a:gd name="connsiteY15" fmla="*/ 196627 h 507288"/>
                <a:gd name="connsiteX16" fmla="*/ 327126 w 1638688"/>
                <a:gd name="connsiteY16" fmla="*/ 199236 h 507288"/>
                <a:gd name="connsiteX17" fmla="*/ 327203 w 1638688"/>
                <a:gd name="connsiteY17" fmla="*/ 199312 h 507288"/>
                <a:gd name="connsiteX18" fmla="*/ 328502 w 1638688"/>
                <a:gd name="connsiteY18" fmla="*/ 201159 h 507288"/>
                <a:gd name="connsiteX19" fmla="*/ 364067 w 1638688"/>
                <a:gd name="connsiteY19" fmla="*/ 254000 h 507288"/>
                <a:gd name="connsiteX20" fmla="*/ 397934 w 1638688"/>
                <a:gd name="connsiteY20" fmla="*/ 296333 h 507288"/>
                <a:gd name="connsiteX21" fmla="*/ 423334 w 1638688"/>
                <a:gd name="connsiteY21" fmla="*/ 304800 h 507288"/>
                <a:gd name="connsiteX22" fmla="*/ 457200 w 1638688"/>
                <a:gd name="connsiteY22" fmla="*/ 330200 h 507288"/>
                <a:gd name="connsiteX23" fmla="*/ 482600 w 1638688"/>
                <a:gd name="connsiteY23" fmla="*/ 338666 h 507288"/>
                <a:gd name="connsiteX24" fmla="*/ 498576 w 1638688"/>
                <a:gd name="connsiteY24" fmla="*/ 355448 h 507288"/>
                <a:gd name="connsiteX25" fmla="*/ 496213 w 1638688"/>
                <a:gd name="connsiteY25" fmla="*/ 354906 h 507288"/>
                <a:gd name="connsiteX26" fmla="*/ 496136 w 1638688"/>
                <a:gd name="connsiteY26" fmla="*/ 354883 h 507288"/>
                <a:gd name="connsiteX27" fmla="*/ 495242 w 1638688"/>
                <a:gd name="connsiteY27" fmla="*/ 354684 h 507288"/>
                <a:gd name="connsiteX28" fmla="*/ 496213 w 1638688"/>
                <a:gd name="connsiteY28" fmla="*/ 354906 h 507288"/>
                <a:gd name="connsiteX29" fmla="*/ 504840 w 1638688"/>
                <a:gd name="connsiteY29" fmla="*/ 357519 h 507288"/>
                <a:gd name="connsiteX30" fmla="*/ 524934 w 1638688"/>
                <a:gd name="connsiteY30" fmla="*/ 364066 h 507288"/>
                <a:gd name="connsiteX31" fmla="*/ 567267 w 1638688"/>
                <a:gd name="connsiteY31" fmla="*/ 397933 h 507288"/>
                <a:gd name="connsiteX32" fmla="*/ 601134 w 1638688"/>
                <a:gd name="connsiteY32" fmla="*/ 389466 h 507288"/>
                <a:gd name="connsiteX33" fmla="*/ 609600 w 1638688"/>
                <a:gd name="connsiteY33" fmla="*/ 364066 h 507288"/>
                <a:gd name="connsiteX34" fmla="*/ 626534 w 1638688"/>
                <a:gd name="connsiteY34" fmla="*/ 338666 h 507288"/>
                <a:gd name="connsiteX35" fmla="*/ 635000 w 1638688"/>
                <a:gd name="connsiteY35" fmla="*/ 296333 h 507288"/>
                <a:gd name="connsiteX36" fmla="*/ 677334 w 1638688"/>
                <a:gd name="connsiteY36" fmla="*/ 245533 h 507288"/>
                <a:gd name="connsiteX37" fmla="*/ 728134 w 1638688"/>
                <a:gd name="connsiteY37" fmla="*/ 220133 h 507288"/>
                <a:gd name="connsiteX38" fmla="*/ 778934 w 1638688"/>
                <a:gd name="connsiteY38" fmla="*/ 186266 h 507288"/>
                <a:gd name="connsiteX39" fmla="*/ 821267 w 1638688"/>
                <a:gd name="connsiteY39" fmla="*/ 135466 h 507288"/>
                <a:gd name="connsiteX40" fmla="*/ 838200 w 1638688"/>
                <a:gd name="connsiteY40" fmla="*/ 110066 h 507288"/>
                <a:gd name="connsiteX41" fmla="*/ 880534 w 1638688"/>
                <a:gd name="connsiteY41" fmla="*/ 76200 h 507288"/>
                <a:gd name="connsiteX42" fmla="*/ 956734 w 1638688"/>
                <a:gd name="connsiteY42" fmla="*/ 50800 h 507288"/>
                <a:gd name="connsiteX43" fmla="*/ 982134 w 1638688"/>
                <a:gd name="connsiteY43" fmla="*/ 42333 h 507288"/>
                <a:gd name="connsiteX44" fmla="*/ 1032934 w 1638688"/>
                <a:gd name="connsiteY44" fmla="*/ 50800 h 507288"/>
                <a:gd name="connsiteX45" fmla="*/ 1041400 w 1638688"/>
                <a:gd name="connsiteY45" fmla="*/ 84666 h 507288"/>
                <a:gd name="connsiteX46" fmla="*/ 1058334 w 1638688"/>
                <a:gd name="connsiteY46" fmla="*/ 101600 h 507288"/>
                <a:gd name="connsiteX47" fmla="*/ 1066800 w 1638688"/>
                <a:gd name="connsiteY47" fmla="*/ 135466 h 507288"/>
                <a:gd name="connsiteX48" fmla="*/ 1109134 w 1638688"/>
                <a:gd name="connsiteY48" fmla="*/ 169333 h 507288"/>
                <a:gd name="connsiteX49" fmla="*/ 1134534 w 1638688"/>
                <a:gd name="connsiteY49" fmla="*/ 177800 h 507288"/>
                <a:gd name="connsiteX50" fmla="*/ 1159934 w 1638688"/>
                <a:gd name="connsiteY50" fmla="*/ 194733 h 507288"/>
                <a:gd name="connsiteX51" fmla="*/ 1185334 w 1638688"/>
                <a:gd name="connsiteY51" fmla="*/ 203200 h 507288"/>
                <a:gd name="connsiteX52" fmla="*/ 1210734 w 1638688"/>
                <a:gd name="connsiteY52" fmla="*/ 220133 h 507288"/>
                <a:gd name="connsiteX53" fmla="*/ 1270000 w 1638688"/>
                <a:gd name="connsiteY53" fmla="*/ 228600 h 507288"/>
                <a:gd name="connsiteX54" fmla="*/ 1329267 w 1638688"/>
                <a:gd name="connsiteY54" fmla="*/ 245533 h 507288"/>
                <a:gd name="connsiteX55" fmla="*/ 1388534 w 1638688"/>
                <a:gd name="connsiteY55" fmla="*/ 237066 h 507288"/>
                <a:gd name="connsiteX56" fmla="*/ 1430867 w 1638688"/>
                <a:gd name="connsiteY56" fmla="*/ 186266 h 507288"/>
                <a:gd name="connsiteX57" fmla="*/ 1481667 w 1638688"/>
                <a:gd name="connsiteY57" fmla="*/ 169333 h 507288"/>
                <a:gd name="connsiteX58" fmla="*/ 1507067 w 1638688"/>
                <a:gd name="connsiteY58" fmla="*/ 160866 h 507288"/>
                <a:gd name="connsiteX59" fmla="*/ 1532467 w 1638688"/>
                <a:gd name="connsiteY59" fmla="*/ 152400 h 507288"/>
                <a:gd name="connsiteX60" fmla="*/ 1540934 w 1638688"/>
                <a:gd name="connsiteY60" fmla="*/ 127000 h 507288"/>
                <a:gd name="connsiteX61" fmla="*/ 1566334 w 1638688"/>
                <a:gd name="connsiteY61" fmla="*/ 118533 h 507288"/>
                <a:gd name="connsiteX62" fmla="*/ 1625270 w 1638688"/>
                <a:gd name="connsiteY62" fmla="*/ 138178 h 507288"/>
                <a:gd name="connsiteX63" fmla="*/ 1638688 w 1638688"/>
                <a:gd name="connsiteY63" fmla="*/ 142651 h 507288"/>
                <a:gd name="connsiteX64" fmla="*/ 1638688 w 1638688"/>
                <a:gd name="connsiteY64" fmla="*/ 251767 h 507288"/>
                <a:gd name="connsiteX65" fmla="*/ 1625270 w 1638688"/>
                <a:gd name="connsiteY65" fmla="*/ 247294 h 507288"/>
                <a:gd name="connsiteX66" fmla="*/ 1566334 w 1638688"/>
                <a:gd name="connsiteY66" fmla="*/ 227649 h 507288"/>
                <a:gd name="connsiteX67" fmla="*/ 1540934 w 1638688"/>
                <a:gd name="connsiteY67" fmla="*/ 236116 h 507288"/>
                <a:gd name="connsiteX68" fmla="*/ 1532467 w 1638688"/>
                <a:gd name="connsiteY68" fmla="*/ 261516 h 507288"/>
                <a:gd name="connsiteX69" fmla="*/ 1507067 w 1638688"/>
                <a:gd name="connsiteY69" fmla="*/ 269982 h 507288"/>
                <a:gd name="connsiteX70" fmla="*/ 1481667 w 1638688"/>
                <a:gd name="connsiteY70" fmla="*/ 278449 h 507288"/>
                <a:gd name="connsiteX71" fmla="*/ 1430867 w 1638688"/>
                <a:gd name="connsiteY71" fmla="*/ 295382 h 507288"/>
                <a:gd name="connsiteX72" fmla="*/ 1388534 w 1638688"/>
                <a:gd name="connsiteY72" fmla="*/ 346182 h 507288"/>
                <a:gd name="connsiteX73" fmla="*/ 1329267 w 1638688"/>
                <a:gd name="connsiteY73" fmla="*/ 354649 h 507288"/>
                <a:gd name="connsiteX74" fmla="*/ 1270000 w 1638688"/>
                <a:gd name="connsiteY74" fmla="*/ 337716 h 507288"/>
                <a:gd name="connsiteX75" fmla="*/ 1210734 w 1638688"/>
                <a:gd name="connsiteY75" fmla="*/ 329249 h 507288"/>
                <a:gd name="connsiteX76" fmla="*/ 1185334 w 1638688"/>
                <a:gd name="connsiteY76" fmla="*/ 312316 h 507288"/>
                <a:gd name="connsiteX77" fmla="*/ 1159934 w 1638688"/>
                <a:gd name="connsiteY77" fmla="*/ 303849 h 507288"/>
                <a:gd name="connsiteX78" fmla="*/ 1134534 w 1638688"/>
                <a:gd name="connsiteY78" fmla="*/ 286916 h 507288"/>
                <a:gd name="connsiteX79" fmla="*/ 1109134 w 1638688"/>
                <a:gd name="connsiteY79" fmla="*/ 278449 h 507288"/>
                <a:gd name="connsiteX80" fmla="*/ 1066800 w 1638688"/>
                <a:gd name="connsiteY80" fmla="*/ 244582 h 507288"/>
                <a:gd name="connsiteX81" fmla="*/ 1058334 w 1638688"/>
                <a:gd name="connsiteY81" fmla="*/ 210716 h 507288"/>
                <a:gd name="connsiteX82" fmla="*/ 1041400 w 1638688"/>
                <a:gd name="connsiteY82" fmla="*/ 193782 h 507288"/>
                <a:gd name="connsiteX83" fmla="*/ 1032934 w 1638688"/>
                <a:gd name="connsiteY83" fmla="*/ 159916 h 507288"/>
                <a:gd name="connsiteX84" fmla="*/ 982134 w 1638688"/>
                <a:gd name="connsiteY84" fmla="*/ 151449 h 507288"/>
                <a:gd name="connsiteX85" fmla="*/ 956734 w 1638688"/>
                <a:gd name="connsiteY85" fmla="*/ 159916 h 507288"/>
                <a:gd name="connsiteX86" fmla="*/ 880534 w 1638688"/>
                <a:gd name="connsiteY86" fmla="*/ 185316 h 507288"/>
                <a:gd name="connsiteX87" fmla="*/ 838200 w 1638688"/>
                <a:gd name="connsiteY87" fmla="*/ 219182 h 507288"/>
                <a:gd name="connsiteX88" fmla="*/ 821267 w 1638688"/>
                <a:gd name="connsiteY88" fmla="*/ 244582 h 507288"/>
                <a:gd name="connsiteX89" fmla="*/ 778934 w 1638688"/>
                <a:gd name="connsiteY89" fmla="*/ 295382 h 507288"/>
                <a:gd name="connsiteX90" fmla="*/ 728134 w 1638688"/>
                <a:gd name="connsiteY90" fmla="*/ 329249 h 507288"/>
                <a:gd name="connsiteX91" fmla="*/ 677334 w 1638688"/>
                <a:gd name="connsiteY91" fmla="*/ 354649 h 507288"/>
                <a:gd name="connsiteX92" fmla="*/ 635000 w 1638688"/>
                <a:gd name="connsiteY92" fmla="*/ 405449 h 507288"/>
                <a:gd name="connsiteX93" fmla="*/ 626534 w 1638688"/>
                <a:gd name="connsiteY93" fmla="*/ 447782 h 507288"/>
                <a:gd name="connsiteX94" fmla="*/ 609600 w 1638688"/>
                <a:gd name="connsiteY94" fmla="*/ 473182 h 507288"/>
                <a:gd name="connsiteX95" fmla="*/ 601134 w 1638688"/>
                <a:gd name="connsiteY95" fmla="*/ 498582 h 507288"/>
                <a:gd name="connsiteX96" fmla="*/ 567267 w 1638688"/>
                <a:gd name="connsiteY96" fmla="*/ 507049 h 507288"/>
                <a:gd name="connsiteX97" fmla="*/ 524934 w 1638688"/>
                <a:gd name="connsiteY97" fmla="*/ 473182 h 507288"/>
                <a:gd name="connsiteX98" fmla="*/ 504840 w 1638688"/>
                <a:gd name="connsiteY98" fmla="*/ 466635 h 507288"/>
                <a:gd name="connsiteX99" fmla="*/ 496213 w 1638688"/>
                <a:gd name="connsiteY99" fmla="*/ 464022 h 507288"/>
                <a:gd name="connsiteX100" fmla="*/ 498576 w 1638688"/>
                <a:gd name="connsiteY100" fmla="*/ 464564 h 507288"/>
                <a:gd name="connsiteX101" fmla="*/ 482600 w 1638688"/>
                <a:gd name="connsiteY101" fmla="*/ 447782 h 507288"/>
                <a:gd name="connsiteX102" fmla="*/ 457200 w 1638688"/>
                <a:gd name="connsiteY102" fmla="*/ 439316 h 507288"/>
                <a:gd name="connsiteX103" fmla="*/ 423334 w 1638688"/>
                <a:gd name="connsiteY103" fmla="*/ 413916 h 507288"/>
                <a:gd name="connsiteX104" fmla="*/ 397934 w 1638688"/>
                <a:gd name="connsiteY104" fmla="*/ 405449 h 507288"/>
                <a:gd name="connsiteX105" fmla="*/ 364067 w 1638688"/>
                <a:gd name="connsiteY105" fmla="*/ 363116 h 507288"/>
                <a:gd name="connsiteX106" fmla="*/ 328502 w 1638688"/>
                <a:gd name="connsiteY106" fmla="*/ 310275 h 507288"/>
                <a:gd name="connsiteX107" fmla="*/ 327203 w 1638688"/>
                <a:gd name="connsiteY107" fmla="*/ 308428 h 507288"/>
                <a:gd name="connsiteX108" fmla="*/ 331520 w 1638688"/>
                <a:gd name="connsiteY108" fmla="*/ 312644 h 507288"/>
                <a:gd name="connsiteX109" fmla="*/ 313267 w 1638688"/>
                <a:gd name="connsiteY109" fmla="*/ 278449 h 507288"/>
                <a:gd name="connsiteX110" fmla="*/ 296334 w 1638688"/>
                <a:gd name="connsiteY110" fmla="*/ 253049 h 507288"/>
                <a:gd name="connsiteX111" fmla="*/ 279400 w 1638688"/>
                <a:gd name="connsiteY111" fmla="*/ 185316 h 507288"/>
                <a:gd name="connsiteX112" fmla="*/ 262467 w 1638688"/>
                <a:gd name="connsiteY112" fmla="*/ 159916 h 507288"/>
                <a:gd name="connsiteX113" fmla="*/ 237067 w 1638688"/>
                <a:gd name="connsiteY113" fmla="*/ 117582 h 507288"/>
                <a:gd name="connsiteX114" fmla="*/ 177800 w 1638688"/>
                <a:gd name="connsiteY114" fmla="*/ 109116 h 507288"/>
                <a:gd name="connsiteX115" fmla="*/ 152400 w 1638688"/>
                <a:gd name="connsiteY115" fmla="*/ 117582 h 507288"/>
                <a:gd name="connsiteX116" fmla="*/ 127000 w 1638688"/>
                <a:gd name="connsiteY116" fmla="*/ 126049 h 507288"/>
                <a:gd name="connsiteX117" fmla="*/ 59267 w 1638688"/>
                <a:gd name="connsiteY117" fmla="*/ 159916 h 507288"/>
                <a:gd name="connsiteX118" fmla="*/ 33867 w 1638688"/>
                <a:gd name="connsiteY118" fmla="*/ 168382 h 507288"/>
                <a:gd name="connsiteX119" fmla="*/ 5213 w 1638688"/>
                <a:gd name="connsiteY119" fmla="*/ 200429 h 507288"/>
                <a:gd name="connsiteX120" fmla="*/ 0 w 1638688"/>
                <a:gd name="connsiteY120" fmla="*/ 217255 h 507288"/>
                <a:gd name="connsiteX121" fmla="*/ 0 w 1638688"/>
                <a:gd name="connsiteY121" fmla="*/ 108139 h 507288"/>
                <a:gd name="connsiteX122" fmla="*/ 5213 w 1638688"/>
                <a:gd name="connsiteY122" fmla="*/ 91313 h 507288"/>
                <a:gd name="connsiteX123" fmla="*/ 33867 w 1638688"/>
                <a:gd name="connsiteY123" fmla="*/ 59266 h 507288"/>
                <a:gd name="connsiteX124" fmla="*/ 59267 w 1638688"/>
                <a:gd name="connsiteY124" fmla="*/ 50800 h 507288"/>
                <a:gd name="connsiteX125" fmla="*/ 127000 w 1638688"/>
                <a:gd name="connsiteY125" fmla="*/ 16933 h 507288"/>
                <a:gd name="connsiteX126" fmla="*/ 152400 w 1638688"/>
                <a:gd name="connsiteY126" fmla="*/ 8466 h 50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638688" h="507288">
                  <a:moveTo>
                    <a:pt x="495242" y="463800"/>
                  </a:moveTo>
                  <a:cubicBezTo>
                    <a:pt x="494636" y="463624"/>
                    <a:pt x="494736" y="463608"/>
                    <a:pt x="496136" y="463999"/>
                  </a:cubicBezTo>
                  <a:lnTo>
                    <a:pt x="496213" y="464022"/>
                  </a:lnTo>
                  <a:close/>
                  <a:moveTo>
                    <a:pt x="325316" y="305743"/>
                  </a:moveTo>
                  <a:lnTo>
                    <a:pt x="327203" y="308428"/>
                  </a:lnTo>
                  <a:lnTo>
                    <a:pt x="327126" y="308352"/>
                  </a:lnTo>
                  <a:cubicBezTo>
                    <a:pt x="326085" y="306913"/>
                    <a:pt x="325284" y="305733"/>
                    <a:pt x="325316" y="305743"/>
                  </a:cubicBezTo>
                  <a:close/>
                  <a:moveTo>
                    <a:pt x="177800" y="0"/>
                  </a:moveTo>
                  <a:cubicBezTo>
                    <a:pt x="197556" y="2822"/>
                    <a:pt x="218135" y="2155"/>
                    <a:pt x="237067" y="8466"/>
                  </a:cubicBezTo>
                  <a:cubicBezTo>
                    <a:pt x="256910" y="15080"/>
                    <a:pt x="255277" y="36420"/>
                    <a:pt x="262467" y="50800"/>
                  </a:cubicBezTo>
                  <a:cubicBezTo>
                    <a:pt x="267018" y="59901"/>
                    <a:pt x="273756" y="67733"/>
                    <a:pt x="279400" y="76200"/>
                  </a:cubicBezTo>
                  <a:cubicBezTo>
                    <a:pt x="282621" y="92303"/>
                    <a:pt x="287655" y="126576"/>
                    <a:pt x="296334" y="143933"/>
                  </a:cubicBezTo>
                  <a:cubicBezTo>
                    <a:pt x="300885" y="153034"/>
                    <a:pt x="308219" y="160498"/>
                    <a:pt x="313267" y="169333"/>
                  </a:cubicBezTo>
                  <a:cubicBezTo>
                    <a:pt x="326284" y="192113"/>
                    <a:pt x="330790" y="201028"/>
                    <a:pt x="331520" y="203528"/>
                  </a:cubicBezTo>
                  <a:lnTo>
                    <a:pt x="327203" y="199312"/>
                  </a:lnTo>
                  <a:lnTo>
                    <a:pt x="325316" y="196627"/>
                  </a:lnTo>
                  <a:cubicBezTo>
                    <a:pt x="325284" y="196617"/>
                    <a:pt x="326085" y="197797"/>
                    <a:pt x="327126" y="199236"/>
                  </a:cubicBezTo>
                  <a:lnTo>
                    <a:pt x="327203" y="199312"/>
                  </a:lnTo>
                  <a:lnTo>
                    <a:pt x="328502" y="201159"/>
                  </a:lnTo>
                  <a:cubicBezTo>
                    <a:pt x="333080" y="207803"/>
                    <a:pt x="343356" y="222933"/>
                    <a:pt x="364067" y="254000"/>
                  </a:cubicBezTo>
                  <a:cubicBezTo>
                    <a:pt x="371760" y="265539"/>
                    <a:pt x="384527" y="288289"/>
                    <a:pt x="397934" y="296333"/>
                  </a:cubicBezTo>
                  <a:cubicBezTo>
                    <a:pt x="405587" y="300925"/>
                    <a:pt x="414867" y="301978"/>
                    <a:pt x="423334" y="304800"/>
                  </a:cubicBezTo>
                  <a:cubicBezTo>
                    <a:pt x="434623" y="313267"/>
                    <a:pt x="444948" y="323199"/>
                    <a:pt x="457200" y="330200"/>
                  </a:cubicBezTo>
                  <a:cubicBezTo>
                    <a:pt x="464949" y="334628"/>
                    <a:pt x="474947" y="334074"/>
                    <a:pt x="482600" y="338666"/>
                  </a:cubicBezTo>
                  <a:cubicBezTo>
                    <a:pt x="511655" y="356099"/>
                    <a:pt x="504251" y="356454"/>
                    <a:pt x="498576" y="355448"/>
                  </a:cubicBezTo>
                  <a:lnTo>
                    <a:pt x="496213" y="354906"/>
                  </a:lnTo>
                  <a:lnTo>
                    <a:pt x="496136" y="354883"/>
                  </a:lnTo>
                  <a:cubicBezTo>
                    <a:pt x="494736" y="354492"/>
                    <a:pt x="494636" y="354508"/>
                    <a:pt x="495242" y="354684"/>
                  </a:cubicBezTo>
                  <a:lnTo>
                    <a:pt x="496213" y="354906"/>
                  </a:lnTo>
                  <a:lnTo>
                    <a:pt x="504840" y="357519"/>
                  </a:lnTo>
                  <a:cubicBezTo>
                    <a:pt x="509441" y="358968"/>
                    <a:pt x="515940" y="361068"/>
                    <a:pt x="524934" y="364066"/>
                  </a:cubicBezTo>
                  <a:cubicBezTo>
                    <a:pt x="533702" y="372835"/>
                    <a:pt x="554805" y="396153"/>
                    <a:pt x="567267" y="397933"/>
                  </a:cubicBezTo>
                  <a:cubicBezTo>
                    <a:pt x="578787" y="399579"/>
                    <a:pt x="589845" y="392288"/>
                    <a:pt x="601134" y="389466"/>
                  </a:cubicBezTo>
                  <a:cubicBezTo>
                    <a:pt x="603956" y="380999"/>
                    <a:pt x="605609" y="372048"/>
                    <a:pt x="609600" y="364066"/>
                  </a:cubicBezTo>
                  <a:cubicBezTo>
                    <a:pt x="614151" y="354964"/>
                    <a:pt x="622961" y="348194"/>
                    <a:pt x="626534" y="338666"/>
                  </a:cubicBezTo>
                  <a:cubicBezTo>
                    <a:pt x="631587" y="325192"/>
                    <a:pt x="629947" y="309807"/>
                    <a:pt x="635000" y="296333"/>
                  </a:cubicBezTo>
                  <a:cubicBezTo>
                    <a:pt x="641054" y="280189"/>
                    <a:pt x="665356" y="255514"/>
                    <a:pt x="677334" y="245533"/>
                  </a:cubicBezTo>
                  <a:cubicBezTo>
                    <a:pt x="722437" y="207948"/>
                    <a:pt x="682313" y="245590"/>
                    <a:pt x="728134" y="220133"/>
                  </a:cubicBezTo>
                  <a:cubicBezTo>
                    <a:pt x="745924" y="210249"/>
                    <a:pt x="778934" y="186266"/>
                    <a:pt x="778934" y="186266"/>
                  </a:cubicBezTo>
                  <a:cubicBezTo>
                    <a:pt x="820975" y="123203"/>
                    <a:pt x="766942" y="200656"/>
                    <a:pt x="821267" y="135466"/>
                  </a:cubicBezTo>
                  <a:cubicBezTo>
                    <a:pt x="827781" y="127649"/>
                    <a:pt x="831843" y="118012"/>
                    <a:pt x="838200" y="110066"/>
                  </a:cubicBezTo>
                  <a:cubicBezTo>
                    <a:pt x="847906" y="97934"/>
                    <a:pt x="866878" y="82269"/>
                    <a:pt x="880534" y="76200"/>
                  </a:cubicBezTo>
                  <a:cubicBezTo>
                    <a:pt x="880559" y="76189"/>
                    <a:pt x="944021" y="55038"/>
                    <a:pt x="956734" y="50800"/>
                  </a:cubicBezTo>
                  <a:lnTo>
                    <a:pt x="982134" y="42333"/>
                  </a:lnTo>
                  <a:cubicBezTo>
                    <a:pt x="999067" y="45155"/>
                    <a:pt x="1018965" y="40822"/>
                    <a:pt x="1032934" y="50800"/>
                  </a:cubicBezTo>
                  <a:cubicBezTo>
                    <a:pt x="1042403" y="57563"/>
                    <a:pt x="1036196" y="74258"/>
                    <a:pt x="1041400" y="84666"/>
                  </a:cubicBezTo>
                  <a:cubicBezTo>
                    <a:pt x="1044970" y="91806"/>
                    <a:pt x="1052689" y="95955"/>
                    <a:pt x="1058334" y="101600"/>
                  </a:cubicBezTo>
                  <a:cubicBezTo>
                    <a:pt x="1061156" y="112889"/>
                    <a:pt x="1061596" y="125058"/>
                    <a:pt x="1066800" y="135466"/>
                  </a:cubicBezTo>
                  <a:cubicBezTo>
                    <a:pt x="1072050" y="145967"/>
                    <a:pt x="1101157" y="165344"/>
                    <a:pt x="1109134" y="169333"/>
                  </a:cubicBezTo>
                  <a:cubicBezTo>
                    <a:pt x="1117116" y="173324"/>
                    <a:pt x="1126552" y="173809"/>
                    <a:pt x="1134534" y="177800"/>
                  </a:cubicBezTo>
                  <a:cubicBezTo>
                    <a:pt x="1143635" y="182351"/>
                    <a:pt x="1150833" y="190182"/>
                    <a:pt x="1159934" y="194733"/>
                  </a:cubicBezTo>
                  <a:cubicBezTo>
                    <a:pt x="1167916" y="198724"/>
                    <a:pt x="1177352" y="199209"/>
                    <a:pt x="1185334" y="203200"/>
                  </a:cubicBezTo>
                  <a:cubicBezTo>
                    <a:pt x="1194435" y="207751"/>
                    <a:pt x="1200988" y="217209"/>
                    <a:pt x="1210734" y="220133"/>
                  </a:cubicBezTo>
                  <a:cubicBezTo>
                    <a:pt x="1229848" y="225867"/>
                    <a:pt x="1250366" y="225030"/>
                    <a:pt x="1270000" y="228600"/>
                  </a:cubicBezTo>
                  <a:cubicBezTo>
                    <a:pt x="1293396" y="232854"/>
                    <a:pt x="1307499" y="238277"/>
                    <a:pt x="1329267" y="245533"/>
                  </a:cubicBezTo>
                  <a:cubicBezTo>
                    <a:pt x="1349023" y="242711"/>
                    <a:pt x="1370005" y="244478"/>
                    <a:pt x="1388534" y="237066"/>
                  </a:cubicBezTo>
                  <a:cubicBezTo>
                    <a:pt x="1442093" y="215642"/>
                    <a:pt x="1389477" y="212135"/>
                    <a:pt x="1430867" y="186266"/>
                  </a:cubicBezTo>
                  <a:cubicBezTo>
                    <a:pt x="1446003" y="176806"/>
                    <a:pt x="1464734" y="174977"/>
                    <a:pt x="1481667" y="169333"/>
                  </a:cubicBezTo>
                  <a:lnTo>
                    <a:pt x="1507067" y="160866"/>
                  </a:lnTo>
                  <a:lnTo>
                    <a:pt x="1532467" y="152400"/>
                  </a:lnTo>
                  <a:cubicBezTo>
                    <a:pt x="1535289" y="143933"/>
                    <a:pt x="1534623" y="133311"/>
                    <a:pt x="1540934" y="127000"/>
                  </a:cubicBezTo>
                  <a:cubicBezTo>
                    <a:pt x="1547245" y="120689"/>
                    <a:pt x="1557464" y="117548"/>
                    <a:pt x="1566334" y="118533"/>
                  </a:cubicBezTo>
                  <a:cubicBezTo>
                    <a:pt x="1566338" y="118534"/>
                    <a:pt x="1602054" y="130439"/>
                    <a:pt x="1625270" y="138178"/>
                  </a:cubicBezTo>
                  <a:lnTo>
                    <a:pt x="1638688" y="142651"/>
                  </a:lnTo>
                  <a:lnTo>
                    <a:pt x="1638688" y="251767"/>
                  </a:lnTo>
                  <a:lnTo>
                    <a:pt x="1625270" y="247294"/>
                  </a:lnTo>
                  <a:cubicBezTo>
                    <a:pt x="1602054" y="239555"/>
                    <a:pt x="1566338" y="227650"/>
                    <a:pt x="1566334" y="227649"/>
                  </a:cubicBezTo>
                  <a:cubicBezTo>
                    <a:pt x="1557464" y="226664"/>
                    <a:pt x="1547245" y="229805"/>
                    <a:pt x="1540934" y="236116"/>
                  </a:cubicBezTo>
                  <a:cubicBezTo>
                    <a:pt x="1534623" y="242427"/>
                    <a:pt x="1535289" y="253049"/>
                    <a:pt x="1532467" y="261516"/>
                  </a:cubicBezTo>
                  <a:lnTo>
                    <a:pt x="1507067" y="269982"/>
                  </a:lnTo>
                  <a:lnTo>
                    <a:pt x="1481667" y="278449"/>
                  </a:lnTo>
                  <a:cubicBezTo>
                    <a:pt x="1464734" y="284093"/>
                    <a:pt x="1446003" y="285922"/>
                    <a:pt x="1430867" y="295382"/>
                  </a:cubicBezTo>
                  <a:cubicBezTo>
                    <a:pt x="1389477" y="321251"/>
                    <a:pt x="1442093" y="324758"/>
                    <a:pt x="1388534" y="346182"/>
                  </a:cubicBezTo>
                  <a:cubicBezTo>
                    <a:pt x="1370005" y="353594"/>
                    <a:pt x="1349023" y="351827"/>
                    <a:pt x="1329267" y="354649"/>
                  </a:cubicBezTo>
                  <a:cubicBezTo>
                    <a:pt x="1307499" y="347393"/>
                    <a:pt x="1293396" y="341970"/>
                    <a:pt x="1270000" y="337716"/>
                  </a:cubicBezTo>
                  <a:cubicBezTo>
                    <a:pt x="1250366" y="334146"/>
                    <a:pt x="1229848" y="334983"/>
                    <a:pt x="1210734" y="329249"/>
                  </a:cubicBezTo>
                  <a:cubicBezTo>
                    <a:pt x="1200988" y="326325"/>
                    <a:pt x="1194435" y="316867"/>
                    <a:pt x="1185334" y="312316"/>
                  </a:cubicBezTo>
                  <a:cubicBezTo>
                    <a:pt x="1177352" y="308325"/>
                    <a:pt x="1167916" y="307840"/>
                    <a:pt x="1159934" y="303849"/>
                  </a:cubicBezTo>
                  <a:cubicBezTo>
                    <a:pt x="1150833" y="299298"/>
                    <a:pt x="1143635" y="291467"/>
                    <a:pt x="1134534" y="286916"/>
                  </a:cubicBezTo>
                  <a:cubicBezTo>
                    <a:pt x="1126552" y="282925"/>
                    <a:pt x="1117116" y="282440"/>
                    <a:pt x="1109134" y="278449"/>
                  </a:cubicBezTo>
                  <a:cubicBezTo>
                    <a:pt x="1101157" y="274460"/>
                    <a:pt x="1072050" y="255083"/>
                    <a:pt x="1066800" y="244582"/>
                  </a:cubicBezTo>
                  <a:cubicBezTo>
                    <a:pt x="1061596" y="234174"/>
                    <a:pt x="1061156" y="222005"/>
                    <a:pt x="1058334" y="210716"/>
                  </a:cubicBezTo>
                  <a:cubicBezTo>
                    <a:pt x="1052689" y="205071"/>
                    <a:pt x="1044970" y="200922"/>
                    <a:pt x="1041400" y="193782"/>
                  </a:cubicBezTo>
                  <a:cubicBezTo>
                    <a:pt x="1036196" y="183374"/>
                    <a:pt x="1042403" y="166679"/>
                    <a:pt x="1032934" y="159916"/>
                  </a:cubicBezTo>
                  <a:cubicBezTo>
                    <a:pt x="1018965" y="149938"/>
                    <a:pt x="999067" y="154271"/>
                    <a:pt x="982134" y="151449"/>
                  </a:cubicBezTo>
                  <a:lnTo>
                    <a:pt x="956734" y="159916"/>
                  </a:lnTo>
                  <a:cubicBezTo>
                    <a:pt x="944021" y="164154"/>
                    <a:pt x="880559" y="185305"/>
                    <a:pt x="880534" y="185316"/>
                  </a:cubicBezTo>
                  <a:cubicBezTo>
                    <a:pt x="866878" y="191385"/>
                    <a:pt x="847906" y="207050"/>
                    <a:pt x="838200" y="219182"/>
                  </a:cubicBezTo>
                  <a:cubicBezTo>
                    <a:pt x="831843" y="227128"/>
                    <a:pt x="827781" y="236765"/>
                    <a:pt x="821267" y="244582"/>
                  </a:cubicBezTo>
                  <a:cubicBezTo>
                    <a:pt x="766942" y="309772"/>
                    <a:pt x="820975" y="232319"/>
                    <a:pt x="778934" y="295382"/>
                  </a:cubicBezTo>
                  <a:cubicBezTo>
                    <a:pt x="778934" y="295382"/>
                    <a:pt x="745924" y="319365"/>
                    <a:pt x="728134" y="329249"/>
                  </a:cubicBezTo>
                  <a:cubicBezTo>
                    <a:pt x="682313" y="354706"/>
                    <a:pt x="722437" y="317064"/>
                    <a:pt x="677334" y="354649"/>
                  </a:cubicBezTo>
                  <a:cubicBezTo>
                    <a:pt x="665356" y="364630"/>
                    <a:pt x="641054" y="389305"/>
                    <a:pt x="635000" y="405449"/>
                  </a:cubicBezTo>
                  <a:cubicBezTo>
                    <a:pt x="629947" y="418923"/>
                    <a:pt x="631587" y="434308"/>
                    <a:pt x="626534" y="447782"/>
                  </a:cubicBezTo>
                  <a:cubicBezTo>
                    <a:pt x="622961" y="457310"/>
                    <a:pt x="614151" y="464080"/>
                    <a:pt x="609600" y="473182"/>
                  </a:cubicBezTo>
                  <a:cubicBezTo>
                    <a:pt x="605609" y="481164"/>
                    <a:pt x="603956" y="490115"/>
                    <a:pt x="601134" y="498582"/>
                  </a:cubicBezTo>
                  <a:cubicBezTo>
                    <a:pt x="589845" y="501404"/>
                    <a:pt x="578787" y="508695"/>
                    <a:pt x="567267" y="507049"/>
                  </a:cubicBezTo>
                  <a:cubicBezTo>
                    <a:pt x="554805" y="505269"/>
                    <a:pt x="533702" y="481951"/>
                    <a:pt x="524934" y="473182"/>
                  </a:cubicBezTo>
                  <a:cubicBezTo>
                    <a:pt x="515940" y="470184"/>
                    <a:pt x="509441" y="468084"/>
                    <a:pt x="504840" y="466635"/>
                  </a:cubicBezTo>
                  <a:lnTo>
                    <a:pt x="496213" y="464022"/>
                  </a:lnTo>
                  <a:lnTo>
                    <a:pt x="498576" y="464564"/>
                  </a:lnTo>
                  <a:cubicBezTo>
                    <a:pt x="504251" y="465570"/>
                    <a:pt x="511655" y="465215"/>
                    <a:pt x="482600" y="447782"/>
                  </a:cubicBezTo>
                  <a:cubicBezTo>
                    <a:pt x="474947" y="443190"/>
                    <a:pt x="464949" y="443744"/>
                    <a:pt x="457200" y="439316"/>
                  </a:cubicBezTo>
                  <a:cubicBezTo>
                    <a:pt x="444948" y="432315"/>
                    <a:pt x="434623" y="422383"/>
                    <a:pt x="423334" y="413916"/>
                  </a:cubicBezTo>
                  <a:cubicBezTo>
                    <a:pt x="414867" y="411094"/>
                    <a:pt x="405587" y="410041"/>
                    <a:pt x="397934" y="405449"/>
                  </a:cubicBezTo>
                  <a:cubicBezTo>
                    <a:pt x="384527" y="397405"/>
                    <a:pt x="371760" y="374655"/>
                    <a:pt x="364067" y="363116"/>
                  </a:cubicBezTo>
                  <a:cubicBezTo>
                    <a:pt x="343356" y="332049"/>
                    <a:pt x="333080" y="316919"/>
                    <a:pt x="328502" y="310275"/>
                  </a:cubicBezTo>
                  <a:lnTo>
                    <a:pt x="327203" y="308428"/>
                  </a:lnTo>
                  <a:lnTo>
                    <a:pt x="331520" y="312644"/>
                  </a:lnTo>
                  <a:cubicBezTo>
                    <a:pt x="330790" y="310144"/>
                    <a:pt x="326284" y="301229"/>
                    <a:pt x="313267" y="278449"/>
                  </a:cubicBezTo>
                  <a:cubicBezTo>
                    <a:pt x="308219" y="269614"/>
                    <a:pt x="300885" y="262150"/>
                    <a:pt x="296334" y="253049"/>
                  </a:cubicBezTo>
                  <a:cubicBezTo>
                    <a:pt x="287655" y="235692"/>
                    <a:pt x="282621" y="201419"/>
                    <a:pt x="279400" y="185316"/>
                  </a:cubicBezTo>
                  <a:cubicBezTo>
                    <a:pt x="273756" y="176849"/>
                    <a:pt x="267018" y="169017"/>
                    <a:pt x="262467" y="159916"/>
                  </a:cubicBezTo>
                  <a:cubicBezTo>
                    <a:pt x="255277" y="145536"/>
                    <a:pt x="256910" y="124196"/>
                    <a:pt x="237067" y="117582"/>
                  </a:cubicBezTo>
                  <a:cubicBezTo>
                    <a:pt x="218135" y="111271"/>
                    <a:pt x="197556" y="111938"/>
                    <a:pt x="177800" y="109116"/>
                  </a:cubicBezTo>
                  <a:lnTo>
                    <a:pt x="152400" y="117582"/>
                  </a:lnTo>
                  <a:lnTo>
                    <a:pt x="127000" y="126049"/>
                  </a:lnTo>
                  <a:cubicBezTo>
                    <a:pt x="68627" y="145507"/>
                    <a:pt x="88821" y="130360"/>
                    <a:pt x="59267" y="159916"/>
                  </a:cubicBezTo>
                  <a:cubicBezTo>
                    <a:pt x="50800" y="162738"/>
                    <a:pt x="41293" y="163432"/>
                    <a:pt x="33867" y="168382"/>
                  </a:cubicBezTo>
                  <a:cubicBezTo>
                    <a:pt x="17572" y="179245"/>
                    <a:pt x="10144" y="188828"/>
                    <a:pt x="5213" y="200429"/>
                  </a:cubicBezTo>
                  <a:lnTo>
                    <a:pt x="0" y="217255"/>
                  </a:lnTo>
                  <a:lnTo>
                    <a:pt x="0" y="108139"/>
                  </a:lnTo>
                  <a:lnTo>
                    <a:pt x="5213" y="91313"/>
                  </a:lnTo>
                  <a:cubicBezTo>
                    <a:pt x="10144" y="79712"/>
                    <a:pt x="17572" y="70129"/>
                    <a:pt x="33867" y="59266"/>
                  </a:cubicBezTo>
                  <a:cubicBezTo>
                    <a:pt x="41293" y="54316"/>
                    <a:pt x="50800" y="53622"/>
                    <a:pt x="59267" y="50800"/>
                  </a:cubicBezTo>
                  <a:cubicBezTo>
                    <a:pt x="88821" y="21244"/>
                    <a:pt x="68627" y="36391"/>
                    <a:pt x="127000" y="16933"/>
                  </a:cubicBezTo>
                  <a:lnTo>
                    <a:pt x="152400" y="8466"/>
                  </a:lnTo>
                  <a:close/>
                </a:path>
              </a:pathLst>
            </a:custGeom>
            <a:solidFill>
              <a:schemeClr val="bg1">
                <a:lumMod val="75000"/>
              </a:schemeClr>
            </a:solidFill>
            <a:ln w="12700" cap="flat" cmpd="sng" algn="ctr">
              <a:noFill/>
              <a:prstDash val="solid"/>
              <a:miter lim="800000"/>
            </a:ln>
            <a:effectLst/>
          </p:spPr>
          <p:txBody>
            <a:bodyPr anchor="ctr"/>
            <a:lstStyle/>
            <a:p>
              <a:pPr algn="ctr">
                <a:defRPr/>
              </a:pPr>
              <a:endParaRPr lang="zh-CN" altLang="en-US" sz="1600" kern="0">
                <a:solidFill>
                  <a:srgbClr val="FFFFFF"/>
                </a:solidFill>
                <a:latin typeface="Calibri" panose="020F0502020204030204"/>
              </a:endParaRPr>
            </a:p>
          </p:txBody>
        </p:sp>
        <p:sp>
          <p:nvSpPr>
            <p:cNvPr id="17" name="文本框 53">
              <a:extLst>
                <a:ext uri="{FF2B5EF4-FFF2-40B4-BE49-F238E27FC236}">
                  <a16:creationId xmlns:a16="http://schemas.microsoft.com/office/drawing/2014/main" xmlns="" id="{D30A9278-1BAD-4491-AC4A-6706C5E91F07}"/>
                </a:ext>
              </a:extLst>
            </p:cNvPr>
            <p:cNvSpPr txBox="1"/>
            <p:nvPr/>
          </p:nvSpPr>
          <p:spPr>
            <a:xfrm>
              <a:off x="1191352" y="3004574"/>
              <a:ext cx="1951174" cy="1154050"/>
            </a:xfrm>
            <a:prstGeom prst="rect">
              <a:avLst/>
            </a:prstGeom>
            <a:noFill/>
            <a:effectLst/>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文本框 54">
              <a:extLst>
                <a:ext uri="{FF2B5EF4-FFF2-40B4-BE49-F238E27FC236}">
                  <a16:creationId xmlns:a16="http://schemas.microsoft.com/office/drawing/2014/main" xmlns="" id="{4FE1EE2A-223F-4E39-8D6A-CCFB6662E161}"/>
                </a:ext>
              </a:extLst>
            </p:cNvPr>
            <p:cNvSpPr txBox="1"/>
            <p:nvPr/>
          </p:nvSpPr>
          <p:spPr>
            <a:xfrm>
              <a:off x="3835564" y="3007104"/>
              <a:ext cx="1951174" cy="1154050"/>
            </a:xfrm>
            <a:prstGeom prst="rect">
              <a:avLst/>
            </a:prstGeom>
            <a:noFill/>
            <a:effectLst/>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9" name="文本框 55">
              <a:extLst>
                <a:ext uri="{FF2B5EF4-FFF2-40B4-BE49-F238E27FC236}">
                  <a16:creationId xmlns:a16="http://schemas.microsoft.com/office/drawing/2014/main" xmlns="" id="{18AE1AB1-2AB6-4229-BF8E-F309B3FA7F45}"/>
                </a:ext>
              </a:extLst>
            </p:cNvPr>
            <p:cNvSpPr txBox="1"/>
            <p:nvPr/>
          </p:nvSpPr>
          <p:spPr>
            <a:xfrm>
              <a:off x="6472310" y="3004574"/>
              <a:ext cx="1951174" cy="1154050"/>
            </a:xfrm>
            <a:prstGeom prst="rect">
              <a:avLst/>
            </a:prstGeom>
            <a:noFill/>
            <a:effectLst/>
          </p:spPr>
          <p:txBody>
            <a:bodyPr wrap="square" rtlCol="0">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0" name="文本框 56">
              <a:extLst>
                <a:ext uri="{FF2B5EF4-FFF2-40B4-BE49-F238E27FC236}">
                  <a16:creationId xmlns:a16="http://schemas.microsoft.com/office/drawing/2014/main" xmlns="" id="{6BC1ECEF-EB06-4706-83C3-6DA43891FA98}"/>
                </a:ext>
              </a:extLst>
            </p:cNvPr>
            <p:cNvSpPr txBox="1"/>
            <p:nvPr/>
          </p:nvSpPr>
          <p:spPr>
            <a:xfrm>
              <a:off x="9100888" y="3012185"/>
              <a:ext cx="1951174" cy="1154050"/>
            </a:xfrm>
            <a:prstGeom prst="rect">
              <a:avLst/>
            </a:prstGeom>
            <a:noFill/>
            <a:effectLst/>
          </p:spPr>
          <p:txBody>
            <a:bodyPr wrap="square" rtlCol="0">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938544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50" fill="hold"/>
                                        <p:tgtEl>
                                          <p:spTgt spid="7"/>
                                        </p:tgtEl>
                                        <p:attrNameLst>
                                          <p:attrName>ppt_x</p:attrName>
                                        </p:attrNameLst>
                                      </p:cBhvr>
                                      <p:tavLst>
                                        <p:tav tm="0">
                                          <p:val>
                                            <p:strVal val="#ppt_x"/>
                                          </p:val>
                                        </p:tav>
                                        <p:tav tm="100000">
                                          <p:val>
                                            <p:strVal val="#ppt_x"/>
                                          </p:val>
                                        </p:tav>
                                      </p:tavLst>
                                    </p:anim>
                                    <p:anim calcmode="lin" valueType="num">
                                      <p:cBhvr additive="base">
                                        <p:cTn id="14"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572D6CE-E8DA-4940-B8E7-4F9839F7F94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0" name="矩形 9">
            <a:extLst>
              <a:ext uri="{FF2B5EF4-FFF2-40B4-BE49-F238E27FC236}">
                <a16:creationId xmlns:a16="http://schemas.microsoft.com/office/drawing/2014/main" xmlns="" id="{92BE5D7F-143D-4927-AA04-445F51D48A93}"/>
              </a:ext>
            </a:extLst>
          </p:cNvPr>
          <p:cNvSpPr/>
          <p:nvPr/>
        </p:nvSpPr>
        <p:spPr>
          <a:xfrm>
            <a:off x="4799858" y="1094773"/>
            <a:ext cx="2604242" cy="15239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7DD8D4"/>
                </a:solidFill>
                <a:latin typeface="微软雅黑" panose="020B0503020204020204" pitchFamily="34" charset="-122"/>
                <a:ea typeface="微软雅黑" panose="020B0503020204020204" pitchFamily="34" charset="-122"/>
              </a:rPr>
              <a:t>第二章</a:t>
            </a:r>
          </a:p>
        </p:txBody>
      </p:sp>
      <p:grpSp>
        <p:nvGrpSpPr>
          <p:cNvPr id="11" name="组合 10">
            <a:extLst>
              <a:ext uri="{FF2B5EF4-FFF2-40B4-BE49-F238E27FC236}">
                <a16:creationId xmlns:a16="http://schemas.microsoft.com/office/drawing/2014/main" xmlns="" id="{61111E38-042B-443A-8090-7F26B84E2279}"/>
              </a:ext>
            </a:extLst>
          </p:cNvPr>
          <p:cNvGrpSpPr/>
          <p:nvPr/>
        </p:nvGrpSpPr>
        <p:grpSpPr>
          <a:xfrm>
            <a:off x="4186154" y="2677779"/>
            <a:ext cx="4068846" cy="1422791"/>
            <a:chOff x="4738331" y="2639572"/>
            <a:chExt cx="4068846" cy="1422791"/>
          </a:xfrm>
        </p:grpSpPr>
        <p:sp>
          <p:nvSpPr>
            <p:cNvPr id="12" name="矩形 11">
              <a:extLst>
                <a:ext uri="{FF2B5EF4-FFF2-40B4-BE49-F238E27FC236}">
                  <a16:creationId xmlns:a16="http://schemas.microsoft.com/office/drawing/2014/main" xmlns="" id="{2095E868-B322-46D8-A681-953B6DDF2627}"/>
                </a:ext>
              </a:extLst>
            </p:cNvPr>
            <p:cNvSpPr/>
            <p:nvPr/>
          </p:nvSpPr>
          <p:spPr>
            <a:xfrm>
              <a:off x="4738331" y="2639572"/>
              <a:ext cx="3877985" cy="830997"/>
            </a:xfrm>
            <a:prstGeom prst="rect">
              <a:avLst/>
            </a:prstGeom>
          </p:spPr>
          <p:txBody>
            <a:bodyPr wrap="none">
              <a:spAutoFit/>
            </a:bodyPr>
            <a:lstStyle/>
            <a:p>
              <a:r>
                <a:rPr kumimoji="1" lang="zh-CN" altLang="en-US" sz="4800" b="1" dirty="0">
                  <a:solidFill>
                    <a:schemeClr val="accent1"/>
                  </a:solidFill>
                  <a:latin typeface="微软雅黑" pitchFamily="34" charset="-122"/>
                  <a:ea typeface="微软雅黑" pitchFamily="34" charset="-122"/>
                </a:rPr>
                <a:t>工作完成情况</a:t>
              </a:r>
            </a:p>
          </p:txBody>
        </p:sp>
        <p:sp>
          <p:nvSpPr>
            <p:cNvPr id="13" name="矩形 12">
              <a:extLst>
                <a:ext uri="{FF2B5EF4-FFF2-40B4-BE49-F238E27FC236}">
                  <a16:creationId xmlns:a16="http://schemas.microsoft.com/office/drawing/2014/main" xmlns="" id="{35769295-DEA4-448B-8826-EE7A3BBBAD78}"/>
                </a:ext>
              </a:extLst>
            </p:cNvPr>
            <p:cNvSpPr/>
            <p:nvPr/>
          </p:nvSpPr>
          <p:spPr>
            <a:xfrm>
              <a:off x="4840412" y="3489899"/>
              <a:ext cx="3966765" cy="572464"/>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a:t>
              </a:r>
              <a:endParaRPr lang="en-US" altLang="zh-CN" sz="1200" dirty="0">
                <a:solidFill>
                  <a:schemeClr val="bg1">
                    <a:lumMod val="65000"/>
                  </a:schemeClr>
                </a:solidFill>
                <a:latin typeface="微软雅黑" pitchFamily="34" charset="-122"/>
                <a:ea typeface="微软雅黑" pitchFamily="34" charset="-122"/>
              </a:endParaRPr>
            </a:p>
          </p:txBody>
        </p:sp>
      </p:grpSp>
      <p:sp>
        <p:nvSpPr>
          <p:cNvPr id="14" name="任意多边形: 形状 13">
            <a:extLst>
              <a:ext uri="{FF2B5EF4-FFF2-40B4-BE49-F238E27FC236}">
                <a16:creationId xmlns:a16="http://schemas.microsoft.com/office/drawing/2014/main" xmlns="" id="{233172DA-1125-42FC-863C-F74BF1FCE688}"/>
              </a:ext>
            </a:extLst>
          </p:cNvPr>
          <p:cNvSpPr/>
          <p:nvPr/>
        </p:nvSpPr>
        <p:spPr>
          <a:xfrm rot="21540000" flipV="1">
            <a:off x="4198930" y="2210186"/>
            <a:ext cx="3806098" cy="257502"/>
          </a:xfrm>
          <a:custGeom>
            <a:avLst/>
            <a:gdLst>
              <a:gd name="connsiteX0" fmla="*/ 0 w 7620000"/>
              <a:gd name="connsiteY0" fmla="*/ 1672062 h 1672062"/>
              <a:gd name="connsiteX1" fmla="*/ 1422400 w 7620000"/>
              <a:gd name="connsiteY1" fmla="*/ 612519 h 1672062"/>
              <a:gd name="connsiteX2" fmla="*/ 3309257 w 7620000"/>
              <a:gd name="connsiteY2" fmla="*/ 568976 h 1672062"/>
              <a:gd name="connsiteX3" fmla="*/ 4499428 w 7620000"/>
              <a:gd name="connsiteY3" fmla="*/ 2919 h 1672062"/>
              <a:gd name="connsiteX4" fmla="*/ 6444343 w 7620000"/>
              <a:gd name="connsiteY4" fmla="*/ 844748 h 1672062"/>
              <a:gd name="connsiteX5" fmla="*/ 7620000 w 7620000"/>
              <a:gd name="connsiteY5" fmla="*/ 46462 h 1672062"/>
              <a:gd name="connsiteX0" fmla="*/ 0 w 7620000"/>
              <a:gd name="connsiteY0" fmla="*/ 1625600 h 1625600"/>
              <a:gd name="connsiteX1" fmla="*/ 1422400 w 7620000"/>
              <a:gd name="connsiteY1" fmla="*/ 566057 h 1625600"/>
              <a:gd name="connsiteX2" fmla="*/ 3309257 w 7620000"/>
              <a:gd name="connsiteY2" fmla="*/ 522514 h 1625600"/>
              <a:gd name="connsiteX3" fmla="*/ 4615542 w 7620000"/>
              <a:gd name="connsiteY3" fmla="*/ 145143 h 1625600"/>
              <a:gd name="connsiteX4" fmla="*/ 6444343 w 7620000"/>
              <a:gd name="connsiteY4" fmla="*/ 798286 h 1625600"/>
              <a:gd name="connsiteX5" fmla="*/ 7620000 w 7620000"/>
              <a:gd name="connsiteY5" fmla="*/ 0 h 1625600"/>
              <a:gd name="connsiteX0" fmla="*/ 0 w 7707086"/>
              <a:gd name="connsiteY0" fmla="*/ 1262743 h 1262743"/>
              <a:gd name="connsiteX1" fmla="*/ 1509486 w 7707086"/>
              <a:gd name="connsiteY1" fmla="*/ 566057 h 1262743"/>
              <a:gd name="connsiteX2" fmla="*/ 3396343 w 7707086"/>
              <a:gd name="connsiteY2" fmla="*/ 522514 h 1262743"/>
              <a:gd name="connsiteX3" fmla="*/ 4702628 w 7707086"/>
              <a:gd name="connsiteY3" fmla="*/ 145143 h 1262743"/>
              <a:gd name="connsiteX4" fmla="*/ 6531429 w 7707086"/>
              <a:gd name="connsiteY4" fmla="*/ 798286 h 1262743"/>
              <a:gd name="connsiteX5" fmla="*/ 7707086 w 7707086"/>
              <a:gd name="connsiteY5" fmla="*/ 0 h 1262743"/>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 name="connsiteX0" fmla="*/ 0 w 7765143"/>
              <a:gd name="connsiteY0" fmla="*/ 1248229 h 1248229"/>
              <a:gd name="connsiteX1" fmla="*/ 1567543 w 7765143"/>
              <a:gd name="connsiteY1" fmla="*/ 566057 h 1248229"/>
              <a:gd name="connsiteX2" fmla="*/ 3454400 w 7765143"/>
              <a:gd name="connsiteY2" fmla="*/ 522514 h 1248229"/>
              <a:gd name="connsiteX3" fmla="*/ 4760685 w 7765143"/>
              <a:gd name="connsiteY3" fmla="*/ 145143 h 1248229"/>
              <a:gd name="connsiteX4" fmla="*/ 6589486 w 7765143"/>
              <a:gd name="connsiteY4" fmla="*/ 798286 h 1248229"/>
              <a:gd name="connsiteX5" fmla="*/ 7765143 w 7765143"/>
              <a:gd name="connsiteY5" fmla="*/ 0 h 124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43" h="1248229">
                <a:moveTo>
                  <a:pt x="0" y="1248229"/>
                </a:moveTo>
                <a:cubicBezTo>
                  <a:pt x="304800" y="563638"/>
                  <a:pt x="991810" y="687010"/>
                  <a:pt x="1567543" y="566057"/>
                </a:cubicBezTo>
                <a:cubicBezTo>
                  <a:pt x="2143276" y="445105"/>
                  <a:pt x="2922210" y="592666"/>
                  <a:pt x="3454400" y="522514"/>
                </a:cubicBezTo>
                <a:cubicBezTo>
                  <a:pt x="3986590" y="452362"/>
                  <a:pt x="4238171" y="99181"/>
                  <a:pt x="4760685" y="145143"/>
                </a:cubicBezTo>
                <a:cubicBezTo>
                  <a:pt x="5283199" y="191105"/>
                  <a:pt x="6088743" y="822477"/>
                  <a:pt x="6589486" y="798286"/>
                </a:cubicBezTo>
                <a:cubicBezTo>
                  <a:pt x="7090229" y="774095"/>
                  <a:pt x="7437362" y="402771"/>
                  <a:pt x="7765143" y="0"/>
                </a:cubicBez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654B"/>
              </a:solidFill>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4860</TotalTime>
  <Words>1345</Words>
  <Application>Microsoft Macintosh PowerPoint</Application>
  <PresentationFormat>自定义</PresentationFormat>
  <Paragraphs>314</Paragraphs>
  <Slides>24</Slides>
  <Notes>24</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24</vt:i4>
      </vt:variant>
    </vt:vector>
  </HeadingPairs>
  <TitlesOfParts>
    <vt:vector size="59" baseType="lpstr">
      <vt:lpstr>Calibri</vt:lpstr>
      <vt:lpstr>Century Gothic</vt:lpstr>
      <vt:lpstr>Eras Bold ITC</vt:lpstr>
      <vt:lpstr>Impact</vt:lpstr>
      <vt:lpstr>ITC Avant Garde Std Bk</vt:lpstr>
      <vt:lpstr>Lato</vt:lpstr>
      <vt:lpstr>Lato Black</vt:lpstr>
      <vt:lpstr>Lato Bold</vt:lpstr>
      <vt:lpstr>Lato Light</vt:lpstr>
      <vt:lpstr>Lato Regular</vt:lpstr>
      <vt:lpstr>LiHei Pro</vt:lpstr>
      <vt:lpstr>Open Sans</vt:lpstr>
      <vt:lpstr>Open Sans Extrabold</vt:lpstr>
      <vt:lpstr>Roboto Thin</vt:lpstr>
      <vt:lpstr>Signika</vt:lpstr>
      <vt:lpstr>Wingdings</vt:lpstr>
      <vt:lpstr>等线</vt:lpstr>
      <vt:lpstr>等线 Light</vt:lpstr>
      <vt:lpstr>方正姚体</vt:lpstr>
      <vt:lpstr>华文细黑</vt:lpstr>
      <vt:lpstr>迷你简汉真广标</vt:lpstr>
      <vt:lpstr>宋体</vt:lpstr>
      <vt:lpstr>微软雅黑</vt:lpstr>
      <vt:lpstr>造字工房尚雅体演示版常规体</vt:lpstr>
      <vt:lpstr>Arial</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2015-12-01T09:06:39Z</dcterms:created>
  <dcterms:modified xsi:type="dcterms:W3CDTF">2019-06-17T08:18:59Z</dcterms:modified>
</cp:coreProperties>
</file>