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301" r:id="rId3"/>
    <p:sldId id="278" r:id="rId4"/>
    <p:sldId id="279" r:id="rId5"/>
    <p:sldId id="283" r:id="rId6"/>
    <p:sldId id="284" r:id="rId7"/>
    <p:sldId id="285" r:id="rId8"/>
    <p:sldId id="286" r:id="rId9"/>
    <p:sldId id="287" r:id="rId10"/>
    <p:sldId id="280" r:id="rId11"/>
    <p:sldId id="288" r:id="rId12"/>
    <p:sldId id="289" r:id="rId13"/>
    <p:sldId id="290" r:id="rId14"/>
    <p:sldId id="291" r:id="rId15"/>
    <p:sldId id="281" r:id="rId16"/>
    <p:sldId id="293" r:id="rId17"/>
    <p:sldId id="292" r:id="rId18"/>
    <p:sldId id="295" r:id="rId19"/>
    <p:sldId id="294" r:id="rId20"/>
    <p:sldId id="282" r:id="rId21"/>
    <p:sldId id="296" r:id="rId22"/>
    <p:sldId id="298" r:id="rId23"/>
    <p:sldId id="297" r:id="rId24"/>
    <p:sldId id="299" r:id="rId25"/>
    <p:sldId id="277"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DADD"/>
    <a:srgbClr val="6CBAC0"/>
    <a:srgbClr val="C7E5E7"/>
    <a:srgbClr val="92CC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82" d="100"/>
          <a:sy n="82" d="100"/>
        </p:scale>
        <p:origin x="130" y="9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C55211B3-61DC-4949-9922-553D9CA9FF0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87E2D61-EE10-45DD-9169-D35EBA148560}" type="slidenum">
              <a:rPr lang="zh-CN" altLang="en-US" smtClean="0"/>
            </a:fld>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5211B3-61DC-4949-9922-553D9CA9FF0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7E2D61-EE10-45DD-9169-D35EBA14856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9" Type="http://schemas.openxmlformats.org/officeDocument/2006/relationships/image" Target="../media/image9.jpeg"/><Relationship Id="rId8" Type="http://schemas.openxmlformats.org/officeDocument/2006/relationships/image" Target="../media/image8.jpe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 Id="rId3" Type="http://schemas.openxmlformats.org/officeDocument/2006/relationships/image" Target="../media/image7.png"/><Relationship Id="rId2" Type="http://schemas.openxmlformats.org/officeDocument/2006/relationships/image" Target="../media/image2.png"/><Relationship Id="rId11" Type="http://schemas.openxmlformats.org/officeDocument/2006/relationships/slideLayout" Target="../slideLayouts/slideLayout1.xml"/><Relationship Id="rId10" Type="http://schemas.openxmlformats.org/officeDocument/2006/relationships/image" Target="../media/image14.jpe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0.jpeg"/><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image" Target="../media/image9.jpeg"/><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jpeg"/><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jpeg"/><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92393" y="0"/>
            <a:ext cx="1998020" cy="4053526"/>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8941" y="2408066"/>
            <a:ext cx="6297104" cy="4035662"/>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b="39154"/>
          <a:stretch>
            <a:fillRect/>
          </a:stretch>
        </p:blipFill>
        <p:spPr>
          <a:xfrm>
            <a:off x="1332051" y="657719"/>
            <a:ext cx="3079693" cy="4617422"/>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30840" t="59093" r="25138"/>
          <a:stretch>
            <a:fillRect/>
          </a:stretch>
        </p:blipFill>
        <p:spPr>
          <a:xfrm>
            <a:off x="4128942" y="1329179"/>
            <a:ext cx="1282198" cy="293592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贰</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房产优势</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8" name="矩形 7"/>
          <p:cNvSpPr/>
          <p:nvPr/>
        </p:nvSpPr>
        <p:spPr>
          <a:xfrm>
            <a:off x="1463986" y="4293540"/>
            <a:ext cx="4793534" cy="903203"/>
          </a:xfrm>
          <a:prstGeom prst="rect">
            <a:avLst/>
          </a:prstGeom>
          <a:noFill/>
          <a:ln w="12700">
            <a:solidFill>
              <a:srgbClr val="7675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a:t>
            </a:r>
            <a:endParaRPr lang="zh-CN" altLang="en-US" sz="1050" dirty="0">
              <a:solidFill>
                <a:schemeClr val="bg1">
                  <a:lumMod val="50000"/>
                </a:schemeClr>
              </a:solidFill>
            </a:endParaRPr>
          </a:p>
        </p:txBody>
      </p:sp>
      <p:sp>
        <p:nvSpPr>
          <p:cNvPr id="10" name="品 2"/>
          <p:cNvSpPr>
            <a:spLocks noChangeArrowheads="1"/>
          </p:cNvSpPr>
          <p:nvPr/>
        </p:nvSpPr>
        <p:spPr bwMode="auto">
          <a:xfrm>
            <a:off x="6657538" y="1524396"/>
            <a:ext cx="4089600" cy="3658030"/>
          </a:xfrm>
          <a:prstGeom prst="rect">
            <a:avLst/>
          </a:prstGeom>
          <a:noFill/>
          <a:ln w="12700">
            <a:solidFill>
              <a:srgbClr val="767573"/>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lumMod val="50000"/>
                </a:schemeClr>
              </a:solidFill>
              <a:latin typeface="宋体" panose="02010600030101010101" pitchFamily="2" charset="-122"/>
              <a:sym typeface="宋体" panose="02010600030101010101" pitchFamily="2" charset="-122"/>
            </a:endParaRPr>
          </a:p>
        </p:txBody>
      </p:sp>
      <p:sp>
        <p:nvSpPr>
          <p:cNvPr id="11" name="15"/>
          <p:cNvSpPr>
            <a:spLocks noChangeArrowheads="1"/>
          </p:cNvSpPr>
          <p:nvPr>
            <p:custDataLst>
              <p:tags r:id="rId4"/>
            </p:custDataLst>
          </p:nvPr>
        </p:nvSpPr>
        <p:spPr bwMode="auto">
          <a:xfrm>
            <a:off x="6799957" y="2303868"/>
            <a:ext cx="3947181" cy="275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spcBef>
                <a:spcPct val="0"/>
              </a:spcBef>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12"/>
          <p:cNvSpPr>
            <a:spLocks noChangeArrowheads="1"/>
          </p:cNvSpPr>
          <p:nvPr>
            <p:custDataLst>
              <p:tags r:id="rId5"/>
            </p:custDataLst>
          </p:nvPr>
        </p:nvSpPr>
        <p:spPr bwMode="auto">
          <a:xfrm>
            <a:off x="6799957" y="1852556"/>
            <a:ext cx="38084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1600" b="1" dirty="0">
              <a:solidFill>
                <a:schemeClr val="bg1">
                  <a:lumMod val="50000"/>
                </a:schemeClr>
              </a:solidFill>
              <a:sym typeface="宋体" panose="02010600030101010101" pitchFamily="2" charset="-122"/>
            </a:endParaRPr>
          </a:p>
        </p:txBody>
      </p:sp>
      <p:sp>
        <p:nvSpPr>
          <p:cNvPr id="13" name="Rectangle 30"/>
          <p:cNvSpPr/>
          <p:nvPr/>
        </p:nvSpPr>
        <p:spPr>
          <a:xfrm>
            <a:off x="1463986" y="1524395"/>
            <a:ext cx="4793534" cy="2629178"/>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P spid="12" grpId="0"/>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a:solidFill>
                    <a:schemeClr val="bg1"/>
                  </a:solidFill>
                  <a:latin typeface="华文新魏" panose="02010800040101010101" pitchFamily="2" charset="-122"/>
                  <a:ea typeface="华文新魏" panose="02010800040101010101" pitchFamily="2" charset="-122"/>
                </a:rPr>
                <a:t>贰</a:t>
              </a:r>
              <a:r>
                <a:rPr lang="zh-CN" altLang="en-US" sz="3200">
                  <a:solidFill>
                    <a:schemeClr val="tx2">
                      <a:lumMod val="50000"/>
                    </a:schemeClr>
                  </a:solidFill>
                  <a:latin typeface="华文新魏" panose="02010800040101010101" pitchFamily="2" charset="-122"/>
                  <a:ea typeface="华文新魏" panose="02010800040101010101" pitchFamily="2" charset="-122"/>
                </a:rPr>
                <a:t>   </a:t>
              </a:r>
              <a:r>
                <a:rPr lang="zh-CN" altLang="en-US" sz="3200">
                  <a:solidFill>
                    <a:srgbClr val="767573"/>
                  </a:solidFill>
                  <a:latin typeface="华文新魏" panose="02010800040101010101" pitchFamily="2" charset="-122"/>
                  <a:ea typeface="华文新魏" panose="02010800040101010101" pitchFamily="2" charset="-122"/>
                </a:rPr>
                <a:t>房产优势</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8" name="TextBox 24"/>
          <p:cNvSpPr txBox="1"/>
          <p:nvPr/>
        </p:nvSpPr>
        <p:spPr>
          <a:xfrm>
            <a:off x="2219848" y="4387985"/>
            <a:ext cx="7900827" cy="1050672"/>
          </a:xfrm>
          <a:prstGeom prst="rect">
            <a:avLst/>
          </a:prstGeom>
          <a:noFill/>
        </p:spPr>
        <p:txBody>
          <a:bodyPr wrap="square" lIns="0" tIns="0" rIns="0" bIns="0" rtlCol="0">
            <a:spAutoFit/>
          </a:bodyPr>
          <a:lstStyle/>
          <a:p>
            <a:pPr algn="just">
              <a:lnSpc>
                <a:spcPct val="150000"/>
              </a:lnSpc>
            </a:pPr>
            <a:r>
              <a:rPr lang="zh-CN" altLang="en-US" sz="1515" dirty="0">
                <a:solidFill>
                  <a:schemeClr val="bg1">
                    <a:lumMod val="50000"/>
                  </a:schemeClr>
                </a:solidFill>
                <a:latin typeface="微软雅黑 Light" panose="020B0502040204020203" pitchFamily="34" charset="-122"/>
                <a:ea typeface="微软雅黑 Light" panose="020B0502040204020203" pitchFamily="34" charset="-122"/>
              </a:rPr>
              <a:t>点击输入简要文字内容，文字内容需概括精炼，不用多余的文字修饰，言简意赅的说明分项内容。点击输入简要文字内容，文字内容需概括精炼，言简意赅的说明分项内容</a:t>
            </a:r>
            <a:r>
              <a:rPr lang="en-US" altLang="zh-CN" sz="1515" dirty="0">
                <a:solidFill>
                  <a:schemeClr val="bg1">
                    <a:lumMod val="50000"/>
                  </a:schemeClr>
                </a:solidFill>
                <a:latin typeface="微软雅黑" panose="020B0503020204020204" pitchFamily="34" charset="-122"/>
                <a:ea typeface="微软雅黑" panose="020B0503020204020204" pitchFamily="34" charset="-122"/>
              </a:rPr>
              <a:t>COOLLA</a:t>
            </a:r>
            <a:r>
              <a:rPr lang="zh-CN" altLang="en-US" sz="1515" dirty="0">
                <a:solidFill>
                  <a:schemeClr val="bg1">
                    <a:lumMod val="50000"/>
                  </a:schemeClr>
                </a:solidFill>
                <a:latin typeface="微软雅黑" panose="020B0503020204020204" pitchFamily="34" charset="-122"/>
                <a:ea typeface="微软雅黑" panose="020B0503020204020204" pitchFamily="34" charset="-122"/>
              </a:rPr>
              <a:t>专业设计</a:t>
            </a:r>
            <a:r>
              <a:rPr lang="en-US" altLang="zh-CN" sz="1515" dirty="0">
                <a:solidFill>
                  <a:schemeClr val="bg1">
                    <a:lumMod val="50000"/>
                  </a:schemeClr>
                </a:solidFill>
                <a:latin typeface="微软雅黑 Light" panose="020B0502040204020203" pitchFamily="34" charset="-122"/>
                <a:ea typeface="微软雅黑 Light" panose="020B0502040204020203" pitchFamily="34" charset="-122"/>
              </a:rPr>
              <a:t>……</a:t>
            </a:r>
            <a:endParaRPr lang="en-US" altLang="zh-CN" sz="1515"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10" name="矩形 9"/>
          <p:cNvSpPr/>
          <p:nvPr/>
        </p:nvSpPr>
        <p:spPr>
          <a:xfrm>
            <a:off x="1505103" y="4004269"/>
            <a:ext cx="9422902" cy="1466567"/>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7" rIns="91412" bIns="45707" rtlCol="0" anchor="ctr"/>
          <a:lstStyle/>
          <a:p>
            <a:pPr algn="ctr"/>
            <a:endParaRPr lang="zh-CN" altLang="en-US" sz="1705"/>
          </a:p>
        </p:txBody>
      </p:sp>
      <p:sp>
        <p:nvSpPr>
          <p:cNvPr id="11" name="矩形 10"/>
          <p:cNvSpPr/>
          <p:nvPr/>
        </p:nvSpPr>
        <p:spPr>
          <a:xfrm>
            <a:off x="1446059" y="4060204"/>
            <a:ext cx="132555" cy="1354695"/>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7" rIns="91412" bIns="45707" rtlCol="0" anchor="ctr"/>
          <a:lstStyle/>
          <a:p>
            <a:pPr algn="ctr"/>
            <a:endParaRPr lang="zh-CN" altLang="en-US" sz="1705"/>
          </a:p>
        </p:txBody>
      </p:sp>
      <p:sp>
        <p:nvSpPr>
          <p:cNvPr id="12" name="矩形 11"/>
          <p:cNvSpPr/>
          <p:nvPr/>
        </p:nvSpPr>
        <p:spPr>
          <a:xfrm>
            <a:off x="10859252" y="4060203"/>
            <a:ext cx="132555" cy="1354695"/>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7" rIns="91412" bIns="45707" rtlCol="0" anchor="ctr"/>
          <a:lstStyle/>
          <a:p>
            <a:pPr algn="ctr"/>
            <a:endParaRPr lang="zh-CN" altLang="en-US" sz="1705"/>
          </a:p>
        </p:txBody>
      </p:sp>
      <p:grpSp>
        <p:nvGrpSpPr>
          <p:cNvPr id="13" name="组合 12"/>
          <p:cNvGrpSpPr/>
          <p:nvPr/>
        </p:nvGrpSpPr>
        <p:grpSpPr>
          <a:xfrm>
            <a:off x="900392" y="1496313"/>
            <a:ext cx="2381859" cy="2147397"/>
            <a:chOff x="920204" y="1521455"/>
            <a:chExt cx="2527408" cy="2278744"/>
          </a:xfrm>
        </p:grpSpPr>
        <p:sp>
          <p:nvSpPr>
            <p:cNvPr id="14" name="Freeform 5"/>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676" tIns="43338" rIns="86676" bIns="43338" numCol="1" spcCol="0" rtlCol="0" fromWordArt="0" anchor="ctr" anchorCtr="0" forceAA="0" compatLnSpc="1">
              <a:noAutofit/>
            </a:bodyPr>
            <a:lstStyle/>
            <a:p>
              <a:pPr algn="ctr"/>
              <a:endParaRPr lang="zh-CN" altLang="en-US" sz="1705"/>
            </a:p>
          </p:txBody>
        </p:sp>
        <p:sp>
          <p:nvSpPr>
            <p:cNvPr id="15" name="TextBox 3"/>
            <p:cNvSpPr txBox="1"/>
            <p:nvPr/>
          </p:nvSpPr>
          <p:spPr>
            <a:xfrm>
              <a:off x="1426859" y="2045274"/>
              <a:ext cx="1514099" cy="1300556"/>
            </a:xfrm>
            <a:prstGeom prst="rect">
              <a:avLst/>
            </a:prstGeom>
            <a:noFill/>
          </p:spPr>
          <p:txBody>
            <a:bodyPr wrap="square" lIns="0" tIns="0" rIns="0" bIns="0" rtlCol="0">
              <a:spAutoFit/>
            </a:bodyPr>
            <a:lstStyle/>
            <a:p>
              <a:pPr algn="ctr"/>
              <a:r>
                <a:rPr lang="zh-CN" altLang="en-US" sz="3980" b="1" dirty="0" smtClean="0">
                  <a:solidFill>
                    <a:schemeClr val="bg1"/>
                  </a:solidFill>
                  <a:latin typeface="微软雅黑" panose="020B0503020204020204" pitchFamily="34" charset="-122"/>
                  <a:ea typeface="微软雅黑" panose="020B0503020204020204" pitchFamily="34" charset="-122"/>
                </a:rPr>
                <a:t>环境优势</a:t>
              </a:r>
              <a:endParaRPr lang="zh-CN" altLang="en-US" sz="398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6"/>
          <p:cNvGrpSpPr/>
          <p:nvPr/>
        </p:nvGrpSpPr>
        <p:grpSpPr>
          <a:xfrm>
            <a:off x="8763835" y="1496314"/>
            <a:ext cx="2381859" cy="2147397"/>
            <a:chOff x="8785696" y="1521455"/>
            <a:chExt cx="2527408" cy="2278744"/>
          </a:xfrm>
          <a:solidFill>
            <a:srgbClr val="B1DADD"/>
          </a:solidFill>
        </p:grpSpPr>
        <p:sp>
          <p:nvSpPr>
            <p:cNvPr id="20" name="Freeform 5"/>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676" tIns="43338" rIns="86676" bIns="43338" numCol="1" spcCol="0" rtlCol="0" fromWordArt="0" anchor="ctr" anchorCtr="0" forceAA="0" compatLnSpc="1">
              <a:noAutofit/>
            </a:bodyPr>
            <a:lstStyle/>
            <a:p>
              <a:pPr algn="ctr"/>
              <a:endParaRPr lang="zh-CN" altLang="en-US" sz="1705"/>
            </a:p>
          </p:txBody>
        </p:sp>
        <p:sp>
          <p:nvSpPr>
            <p:cNvPr id="21" name="TextBox 3"/>
            <p:cNvSpPr txBox="1"/>
            <p:nvPr/>
          </p:nvSpPr>
          <p:spPr>
            <a:xfrm>
              <a:off x="9375297" y="2045274"/>
              <a:ext cx="1348208" cy="1300556"/>
            </a:xfrm>
            <a:prstGeom prst="rect">
              <a:avLst/>
            </a:prstGeom>
            <a:grpFill/>
          </p:spPr>
          <p:txBody>
            <a:bodyPr wrap="square" lIns="0" tIns="0" rIns="0" bIns="0" rtlCol="0">
              <a:spAutoFit/>
            </a:bodyPr>
            <a:lstStyle/>
            <a:p>
              <a:pPr algn="ctr"/>
              <a:r>
                <a:rPr lang="zh-CN" altLang="en-US" sz="3980" b="1" dirty="0" smtClean="0">
                  <a:solidFill>
                    <a:schemeClr val="bg1"/>
                  </a:solidFill>
                  <a:latin typeface="微软雅黑" panose="020B0503020204020204" pitchFamily="34" charset="-122"/>
                  <a:ea typeface="微软雅黑" panose="020B0503020204020204" pitchFamily="34" charset="-122"/>
                </a:rPr>
                <a:t>价位优势</a:t>
              </a:r>
              <a:endParaRPr lang="zh-CN" altLang="en-US" sz="3980" b="1"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13"/>
          <p:cNvGrpSpPr/>
          <p:nvPr/>
        </p:nvGrpSpPr>
        <p:grpSpPr>
          <a:xfrm>
            <a:off x="3521540" y="1496313"/>
            <a:ext cx="2381859" cy="2147397"/>
            <a:chOff x="3542035" y="1521455"/>
            <a:chExt cx="2527408" cy="2278744"/>
          </a:xfrm>
          <a:solidFill>
            <a:srgbClr val="B1DADD"/>
          </a:solidFill>
        </p:grpSpPr>
        <p:sp>
          <p:nvSpPr>
            <p:cNvPr id="23" name="Freeform 5"/>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676" tIns="43338" rIns="86676" bIns="43338" numCol="1" spcCol="0" rtlCol="0" fromWordArt="0" anchor="ctr" anchorCtr="0" forceAA="0" compatLnSpc="1">
              <a:noAutofit/>
            </a:bodyPr>
            <a:lstStyle/>
            <a:p>
              <a:pPr algn="ctr"/>
              <a:endParaRPr lang="zh-CN" altLang="en-US" sz="1705"/>
            </a:p>
          </p:txBody>
        </p:sp>
        <p:sp>
          <p:nvSpPr>
            <p:cNvPr id="24" name="TextBox 3"/>
            <p:cNvSpPr txBox="1"/>
            <p:nvPr/>
          </p:nvSpPr>
          <p:spPr>
            <a:xfrm>
              <a:off x="4064600" y="2045274"/>
              <a:ext cx="1482279" cy="1300556"/>
            </a:xfrm>
            <a:prstGeom prst="rect">
              <a:avLst/>
            </a:prstGeom>
            <a:grpFill/>
          </p:spPr>
          <p:txBody>
            <a:bodyPr wrap="square" lIns="0" tIns="0" rIns="0" bIns="0" rtlCol="0">
              <a:spAutoFit/>
            </a:bodyPr>
            <a:lstStyle/>
            <a:p>
              <a:pPr algn="ctr"/>
              <a:r>
                <a:rPr lang="zh-CN" altLang="en-US" sz="3980" b="1" dirty="0" smtClean="0">
                  <a:solidFill>
                    <a:schemeClr val="bg1"/>
                  </a:solidFill>
                  <a:latin typeface="微软雅黑" panose="020B0503020204020204" pitchFamily="34" charset="-122"/>
                  <a:ea typeface="微软雅黑" panose="020B0503020204020204" pitchFamily="34" charset="-122"/>
                </a:rPr>
                <a:t>地理优势</a:t>
              </a:r>
              <a:endParaRPr lang="zh-CN" altLang="en-US" sz="3980" b="1"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15"/>
          <p:cNvGrpSpPr/>
          <p:nvPr/>
        </p:nvGrpSpPr>
        <p:grpSpPr>
          <a:xfrm>
            <a:off x="6142689" y="1496314"/>
            <a:ext cx="2381859" cy="2147397"/>
            <a:chOff x="6163866" y="1521455"/>
            <a:chExt cx="2527408" cy="2278744"/>
          </a:xfrm>
        </p:grpSpPr>
        <p:sp>
          <p:nvSpPr>
            <p:cNvPr id="26" name="Freeform 5"/>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676" tIns="43338" rIns="86676" bIns="43338" numCol="1" spcCol="0" rtlCol="0" fromWordArt="0" anchor="ctr" anchorCtr="0" forceAA="0" compatLnSpc="1">
              <a:noAutofit/>
            </a:bodyPr>
            <a:lstStyle/>
            <a:p>
              <a:pPr algn="ctr"/>
              <a:endParaRPr lang="zh-CN" altLang="en-US" sz="1705"/>
            </a:p>
          </p:txBody>
        </p:sp>
        <p:sp>
          <p:nvSpPr>
            <p:cNvPr id="27" name="TextBox 3"/>
            <p:cNvSpPr txBox="1"/>
            <p:nvPr/>
          </p:nvSpPr>
          <p:spPr>
            <a:xfrm>
              <a:off x="6772073" y="2045274"/>
              <a:ext cx="1310997" cy="1300556"/>
            </a:xfrm>
            <a:prstGeom prst="rect">
              <a:avLst/>
            </a:prstGeom>
            <a:noFill/>
          </p:spPr>
          <p:txBody>
            <a:bodyPr wrap="square" lIns="0" tIns="0" rIns="0" bIns="0" rtlCol="0">
              <a:spAutoFit/>
            </a:bodyPr>
            <a:lstStyle/>
            <a:p>
              <a:pPr algn="ctr"/>
              <a:r>
                <a:rPr lang="zh-CN" altLang="en-US" sz="3980" b="1" dirty="0" smtClean="0">
                  <a:solidFill>
                    <a:schemeClr val="bg1"/>
                  </a:solidFill>
                  <a:latin typeface="微软雅黑" panose="020B0503020204020204" pitchFamily="34" charset="-122"/>
                  <a:ea typeface="微软雅黑" panose="020B0503020204020204" pitchFamily="34" charset="-122"/>
                </a:rPr>
                <a:t>人文优势</a:t>
              </a:r>
              <a:endParaRPr lang="zh-CN" altLang="en-US" sz="3980" b="1" dirty="0">
                <a:solidFill>
                  <a:schemeClr val="bg1"/>
                </a:solidFill>
                <a:latin typeface="微软雅黑" panose="020B0503020204020204" pitchFamily="34" charset="-122"/>
                <a:ea typeface="微软雅黑" panose="020B0503020204020204" pitchFamily="34" charset="-122"/>
              </a:endParaRPr>
            </a:p>
          </p:txBody>
        </p:sp>
      </p:grpSp>
      <p:sp>
        <p:nvSpPr>
          <p:cNvPr id="28" name="Freeform 5"/>
          <p:cNvSpPr/>
          <p:nvPr/>
        </p:nvSpPr>
        <p:spPr bwMode="auto">
          <a:xfrm>
            <a:off x="994864" y="1581485"/>
            <a:ext cx="2180684" cy="1966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7" rIns="91412" bIns="45707" numCol="1" spcCol="0" rtlCol="0" fromWordArt="0" anchor="ctr" anchorCtr="0" forceAA="0" compatLnSpc="1">
            <a:noAutofit/>
          </a:bodyPr>
          <a:lstStyle/>
          <a:p>
            <a:pPr algn="ctr"/>
            <a:endParaRPr lang="zh-CN" altLang="en-US" sz="1705"/>
          </a:p>
        </p:txBody>
      </p:sp>
      <p:sp>
        <p:nvSpPr>
          <p:cNvPr id="29" name="Freeform 5"/>
          <p:cNvSpPr/>
          <p:nvPr/>
        </p:nvSpPr>
        <p:spPr bwMode="auto">
          <a:xfrm>
            <a:off x="3616012" y="1581485"/>
            <a:ext cx="2180684" cy="1966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7" rIns="91412" bIns="45707" numCol="1" spcCol="0" rtlCol="0" fromWordArt="0" anchor="ctr" anchorCtr="0" forceAA="0" compatLnSpc="1">
            <a:noAutofit/>
          </a:bodyPr>
          <a:lstStyle/>
          <a:p>
            <a:pPr algn="ctr"/>
            <a:endParaRPr lang="zh-CN" altLang="en-US" sz="1705"/>
          </a:p>
        </p:txBody>
      </p:sp>
      <p:sp>
        <p:nvSpPr>
          <p:cNvPr id="30" name="Freeform 5"/>
          <p:cNvSpPr/>
          <p:nvPr/>
        </p:nvSpPr>
        <p:spPr bwMode="auto">
          <a:xfrm>
            <a:off x="6237160" y="1581485"/>
            <a:ext cx="2180684" cy="1966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7" rIns="91412" bIns="45707" numCol="1" spcCol="0" rtlCol="0" fromWordArt="0" anchor="ctr" anchorCtr="0" forceAA="0" compatLnSpc="1">
            <a:noAutofit/>
          </a:bodyPr>
          <a:lstStyle/>
          <a:p>
            <a:pPr algn="ctr"/>
            <a:endParaRPr lang="zh-CN" altLang="en-US" sz="1705"/>
          </a:p>
        </p:txBody>
      </p:sp>
      <p:sp>
        <p:nvSpPr>
          <p:cNvPr id="31" name="Freeform 5"/>
          <p:cNvSpPr/>
          <p:nvPr/>
        </p:nvSpPr>
        <p:spPr bwMode="auto">
          <a:xfrm>
            <a:off x="8858308" y="1581485"/>
            <a:ext cx="2180684" cy="19660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2" tIns="45707" rIns="91412" bIns="45707" numCol="1" spcCol="0" rtlCol="0" fromWordArt="0" anchor="ctr" anchorCtr="0" forceAA="0" compatLnSpc="1">
            <a:noAutofit/>
          </a:bodyPr>
          <a:lstStyle/>
          <a:p>
            <a:pPr algn="ctr"/>
            <a:endParaRPr lang="zh-CN" altLang="en-US" sz="1705"/>
          </a:p>
        </p:txBody>
      </p:sp>
      <p:grpSp>
        <p:nvGrpSpPr>
          <p:cNvPr id="32" name="组合 2"/>
          <p:cNvGrpSpPr/>
          <p:nvPr/>
        </p:nvGrpSpPr>
        <p:grpSpPr>
          <a:xfrm>
            <a:off x="2931472" y="2429932"/>
            <a:ext cx="823778" cy="159216"/>
            <a:chOff x="3005398" y="2593891"/>
            <a:chExt cx="817496" cy="158010"/>
          </a:xfrm>
        </p:grpSpPr>
        <p:grpSp>
          <p:nvGrpSpPr>
            <p:cNvPr id="33" name="组合 35"/>
            <p:cNvGrpSpPr/>
            <p:nvPr/>
          </p:nvGrpSpPr>
          <p:grpSpPr>
            <a:xfrm rot="5400000">
              <a:off x="3005399" y="2593890"/>
              <a:ext cx="158010" cy="158012"/>
              <a:chOff x="4486616" y="3001075"/>
              <a:chExt cx="274695" cy="274699"/>
            </a:xfrm>
          </p:grpSpPr>
          <p:sp>
            <p:nvSpPr>
              <p:cNvPr id="40" name="椭圆 3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41" name="椭圆 40"/>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nvGrpSpPr>
            <p:cNvPr id="34" name="组合 36"/>
            <p:cNvGrpSpPr/>
            <p:nvPr/>
          </p:nvGrpSpPr>
          <p:grpSpPr>
            <a:xfrm rot="5400000">
              <a:off x="3664883" y="2593890"/>
              <a:ext cx="158010" cy="158012"/>
              <a:chOff x="4486616" y="3001075"/>
              <a:chExt cx="274695" cy="274699"/>
            </a:xfrm>
          </p:grpSpPr>
          <p:sp>
            <p:nvSpPr>
              <p:cNvPr id="38" name="椭圆 3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39" name="椭圆 38"/>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nvGrpSpPr>
            <p:cNvPr id="35" name="组合 37"/>
            <p:cNvGrpSpPr/>
            <p:nvPr/>
          </p:nvGrpSpPr>
          <p:grpSpPr>
            <a:xfrm rot="16200000">
              <a:off x="3384091" y="2354714"/>
              <a:ext cx="67821" cy="636364"/>
              <a:chOff x="1235365" y="2098390"/>
              <a:chExt cx="67821" cy="384317"/>
            </a:xfrm>
          </p:grpSpPr>
          <p:sp>
            <p:nvSpPr>
              <p:cNvPr id="36" name="圆角矩形 35"/>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37" name="圆角矩形 36"/>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grpSp>
        <p:nvGrpSpPr>
          <p:cNvPr id="42" name="组合 45"/>
          <p:cNvGrpSpPr/>
          <p:nvPr/>
        </p:nvGrpSpPr>
        <p:grpSpPr>
          <a:xfrm>
            <a:off x="5558895" y="2429932"/>
            <a:ext cx="823778" cy="159216"/>
            <a:chOff x="3005398" y="2593891"/>
            <a:chExt cx="817496" cy="158010"/>
          </a:xfrm>
        </p:grpSpPr>
        <p:grpSp>
          <p:nvGrpSpPr>
            <p:cNvPr id="43" name="组合 46"/>
            <p:cNvGrpSpPr/>
            <p:nvPr/>
          </p:nvGrpSpPr>
          <p:grpSpPr>
            <a:xfrm rot="5400000">
              <a:off x="3005399" y="2593890"/>
              <a:ext cx="158010" cy="158012"/>
              <a:chOff x="4486616" y="3001075"/>
              <a:chExt cx="274695" cy="274699"/>
            </a:xfrm>
          </p:grpSpPr>
          <p:sp>
            <p:nvSpPr>
              <p:cNvPr id="50" name="椭圆 4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51" name="椭圆 50"/>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nvGrpSpPr>
            <p:cNvPr id="44" name="组合 47"/>
            <p:cNvGrpSpPr/>
            <p:nvPr/>
          </p:nvGrpSpPr>
          <p:grpSpPr>
            <a:xfrm rot="5400000">
              <a:off x="3664883" y="2593890"/>
              <a:ext cx="158010" cy="158012"/>
              <a:chOff x="4486616" y="3001075"/>
              <a:chExt cx="274695" cy="274699"/>
            </a:xfrm>
          </p:grpSpPr>
          <p:sp>
            <p:nvSpPr>
              <p:cNvPr id="48" name="椭圆 4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49" name="椭圆 48"/>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nvGrpSpPr>
            <p:cNvPr id="45" name="组合 48"/>
            <p:cNvGrpSpPr/>
            <p:nvPr/>
          </p:nvGrpSpPr>
          <p:grpSpPr>
            <a:xfrm rot="16200000">
              <a:off x="3384091" y="2354714"/>
              <a:ext cx="67821" cy="636364"/>
              <a:chOff x="1235365" y="2098390"/>
              <a:chExt cx="67821" cy="384317"/>
            </a:xfrm>
          </p:grpSpPr>
          <p:sp>
            <p:nvSpPr>
              <p:cNvPr id="46" name="圆角矩形 45"/>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47" name="圆角矩形 46"/>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grpSp>
        <p:nvGrpSpPr>
          <p:cNvPr id="52" name="组合 55"/>
          <p:cNvGrpSpPr/>
          <p:nvPr/>
        </p:nvGrpSpPr>
        <p:grpSpPr>
          <a:xfrm>
            <a:off x="8172386" y="2429932"/>
            <a:ext cx="823778" cy="159216"/>
            <a:chOff x="3005398" y="2593891"/>
            <a:chExt cx="817496" cy="158010"/>
          </a:xfrm>
        </p:grpSpPr>
        <p:grpSp>
          <p:nvGrpSpPr>
            <p:cNvPr id="53" name="组合 56"/>
            <p:cNvGrpSpPr/>
            <p:nvPr/>
          </p:nvGrpSpPr>
          <p:grpSpPr>
            <a:xfrm rot="5400000">
              <a:off x="3005399" y="2593890"/>
              <a:ext cx="158010" cy="158012"/>
              <a:chOff x="4486616" y="3001075"/>
              <a:chExt cx="274695" cy="274699"/>
            </a:xfrm>
          </p:grpSpPr>
          <p:sp>
            <p:nvSpPr>
              <p:cNvPr id="60" name="椭圆 5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61" name="椭圆 60"/>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nvGrpSpPr>
            <p:cNvPr id="54" name="组合 57"/>
            <p:cNvGrpSpPr/>
            <p:nvPr/>
          </p:nvGrpSpPr>
          <p:grpSpPr>
            <a:xfrm rot="5400000">
              <a:off x="3664883" y="2593890"/>
              <a:ext cx="158010" cy="158012"/>
              <a:chOff x="4486616" y="3001075"/>
              <a:chExt cx="274695" cy="274699"/>
            </a:xfrm>
          </p:grpSpPr>
          <p:sp>
            <p:nvSpPr>
              <p:cNvPr id="58" name="椭圆 5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59" name="椭圆 58"/>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nvGrpSpPr>
            <p:cNvPr id="55" name="组合 58"/>
            <p:cNvGrpSpPr/>
            <p:nvPr/>
          </p:nvGrpSpPr>
          <p:grpSpPr>
            <a:xfrm rot="16200000">
              <a:off x="3384091" y="2354714"/>
              <a:ext cx="67821" cy="636364"/>
              <a:chOff x="1235365" y="2098390"/>
              <a:chExt cx="67821" cy="384317"/>
            </a:xfrm>
          </p:grpSpPr>
          <p:sp>
            <p:nvSpPr>
              <p:cNvPr id="56" name="圆角矩形 55"/>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sp>
            <p:nvSpPr>
              <p:cNvPr id="57" name="圆角矩形 56"/>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solidFill>
                    <a:prstClr val="white"/>
                  </a:solidFill>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anim calcmode="lin" valueType="num">
                                      <p:cBhvr>
                                        <p:cTn id="10" dur="500" fill="hold"/>
                                        <p:tgtEl>
                                          <p:spTgt spid="22"/>
                                        </p:tgtEl>
                                        <p:attrNameLst>
                                          <p:attrName>ppt_x</p:attrName>
                                        </p:attrNameLst>
                                      </p:cBhvr>
                                      <p:tavLst>
                                        <p:tav tm="0">
                                          <p:val>
                                            <p:fltVal val="0.5"/>
                                          </p:val>
                                        </p:tav>
                                        <p:tav tm="100000">
                                          <p:val>
                                            <p:strVal val="#ppt_x"/>
                                          </p:val>
                                        </p:tav>
                                      </p:tavLst>
                                    </p:anim>
                                    <p:anim calcmode="lin" valueType="num">
                                      <p:cBhvr>
                                        <p:cTn id="11" dur="500" fill="hold"/>
                                        <p:tgtEl>
                                          <p:spTgt spid="2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500" fill="hold"/>
                                        <p:tgtEl>
                                          <p:spTgt spid="29"/>
                                        </p:tgtEl>
                                        <p:attrNameLst>
                                          <p:attrName>ppt_w</p:attrName>
                                        </p:attrNameLst>
                                      </p:cBhvr>
                                      <p:tavLst>
                                        <p:tav tm="0">
                                          <p:val>
                                            <p:fltVal val="0"/>
                                          </p:val>
                                        </p:tav>
                                        <p:tav tm="100000">
                                          <p:val>
                                            <p:strVal val="#ppt_w"/>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Effect transition="in" filter="fade">
                                      <p:cBhvr>
                                        <p:cTn id="16" dur="500"/>
                                        <p:tgtEl>
                                          <p:spTgt spid="29"/>
                                        </p:tgtEl>
                                      </p:cBhvr>
                                    </p:animEffect>
                                    <p:anim calcmode="lin" valueType="num">
                                      <p:cBhvr>
                                        <p:cTn id="17" dur="500" fill="hold"/>
                                        <p:tgtEl>
                                          <p:spTgt spid="29"/>
                                        </p:tgtEl>
                                        <p:attrNameLst>
                                          <p:attrName>ppt_x</p:attrName>
                                        </p:attrNameLst>
                                      </p:cBhvr>
                                      <p:tavLst>
                                        <p:tav tm="0">
                                          <p:val>
                                            <p:fltVal val="0.5"/>
                                          </p:val>
                                        </p:tav>
                                        <p:tav tm="100000">
                                          <p:val>
                                            <p:strVal val="#ppt_x"/>
                                          </p:val>
                                        </p:tav>
                                      </p:tavLst>
                                    </p:anim>
                                    <p:anim calcmode="lin" valueType="num">
                                      <p:cBhvr>
                                        <p:cTn id="18" dur="500" fill="hold"/>
                                        <p:tgtEl>
                                          <p:spTgt spid="29"/>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anim calcmode="lin" valueType="num">
                                      <p:cBhvr>
                                        <p:cTn id="24" dur="500" fill="hold"/>
                                        <p:tgtEl>
                                          <p:spTgt spid="25"/>
                                        </p:tgtEl>
                                        <p:attrNameLst>
                                          <p:attrName>ppt_x</p:attrName>
                                        </p:attrNameLst>
                                      </p:cBhvr>
                                      <p:tavLst>
                                        <p:tav tm="0">
                                          <p:val>
                                            <p:fltVal val="0.5"/>
                                          </p:val>
                                        </p:tav>
                                        <p:tav tm="100000">
                                          <p:val>
                                            <p:strVal val="#ppt_x"/>
                                          </p:val>
                                        </p:tav>
                                      </p:tavLst>
                                    </p:anim>
                                    <p:anim calcmode="lin" valueType="num">
                                      <p:cBhvr>
                                        <p:cTn id="25" dur="500" fill="hold"/>
                                        <p:tgtEl>
                                          <p:spTgt spid="25"/>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Effect transition="in" filter="fade">
                                      <p:cBhvr>
                                        <p:cTn id="30" dur="500"/>
                                        <p:tgtEl>
                                          <p:spTgt spid="30"/>
                                        </p:tgtEl>
                                      </p:cBhvr>
                                    </p:animEffect>
                                    <p:anim calcmode="lin" valueType="num">
                                      <p:cBhvr>
                                        <p:cTn id="31" dur="500" fill="hold"/>
                                        <p:tgtEl>
                                          <p:spTgt spid="30"/>
                                        </p:tgtEl>
                                        <p:attrNameLst>
                                          <p:attrName>ppt_x</p:attrName>
                                        </p:attrNameLst>
                                      </p:cBhvr>
                                      <p:tavLst>
                                        <p:tav tm="0">
                                          <p:val>
                                            <p:fltVal val="0.5"/>
                                          </p:val>
                                        </p:tav>
                                        <p:tav tm="100000">
                                          <p:val>
                                            <p:strVal val="#ppt_x"/>
                                          </p:val>
                                        </p:tav>
                                      </p:tavLst>
                                    </p:anim>
                                    <p:anim calcmode="lin" valueType="num">
                                      <p:cBhvr>
                                        <p:cTn id="32" dur="500" fill="hold"/>
                                        <p:tgtEl>
                                          <p:spTgt spid="30"/>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anim calcmode="lin" valueType="num">
                                      <p:cBhvr>
                                        <p:cTn id="45" dur="500" fill="hold"/>
                                        <p:tgtEl>
                                          <p:spTgt spid="28"/>
                                        </p:tgtEl>
                                        <p:attrNameLst>
                                          <p:attrName>ppt_x</p:attrName>
                                        </p:attrNameLst>
                                      </p:cBhvr>
                                      <p:tavLst>
                                        <p:tav tm="0">
                                          <p:val>
                                            <p:fltVal val="0.5"/>
                                          </p:val>
                                        </p:tav>
                                        <p:tav tm="100000">
                                          <p:val>
                                            <p:strVal val="#ppt_x"/>
                                          </p:val>
                                        </p:tav>
                                      </p:tavLst>
                                    </p:anim>
                                    <p:anim calcmode="lin" valueType="num">
                                      <p:cBhvr>
                                        <p:cTn id="46" dur="500" fill="hold"/>
                                        <p:tgtEl>
                                          <p:spTgt spid="28"/>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6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anim calcmode="lin" valueType="num">
                                      <p:cBhvr>
                                        <p:cTn id="52" dur="500" fill="hold"/>
                                        <p:tgtEl>
                                          <p:spTgt spid="16"/>
                                        </p:tgtEl>
                                        <p:attrNameLst>
                                          <p:attrName>ppt_x</p:attrName>
                                        </p:attrNameLst>
                                      </p:cBhvr>
                                      <p:tavLst>
                                        <p:tav tm="0">
                                          <p:val>
                                            <p:fltVal val="0.5"/>
                                          </p:val>
                                        </p:tav>
                                        <p:tav tm="100000">
                                          <p:val>
                                            <p:strVal val="#ppt_x"/>
                                          </p:val>
                                        </p:tav>
                                      </p:tavLst>
                                    </p:anim>
                                    <p:anim calcmode="lin" valueType="num">
                                      <p:cBhvr>
                                        <p:cTn id="53" dur="500" fill="hold"/>
                                        <p:tgtEl>
                                          <p:spTgt spid="16"/>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60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anim calcmode="lin" valueType="num">
                                      <p:cBhvr>
                                        <p:cTn id="59" dur="500" fill="hold"/>
                                        <p:tgtEl>
                                          <p:spTgt spid="31"/>
                                        </p:tgtEl>
                                        <p:attrNameLst>
                                          <p:attrName>ppt_x</p:attrName>
                                        </p:attrNameLst>
                                      </p:cBhvr>
                                      <p:tavLst>
                                        <p:tav tm="0">
                                          <p:val>
                                            <p:fltVal val="0.5"/>
                                          </p:val>
                                        </p:tav>
                                        <p:tav tm="100000">
                                          <p:val>
                                            <p:strVal val="#ppt_x"/>
                                          </p:val>
                                        </p:tav>
                                      </p:tavLst>
                                    </p:anim>
                                    <p:anim calcmode="lin" valueType="num">
                                      <p:cBhvr>
                                        <p:cTn id="60" dur="500" fill="hold"/>
                                        <p:tgtEl>
                                          <p:spTgt spid="31"/>
                                        </p:tgtEl>
                                        <p:attrNameLst>
                                          <p:attrName>ppt_y</p:attrName>
                                        </p:attrNameLst>
                                      </p:cBhvr>
                                      <p:tavLst>
                                        <p:tav tm="0">
                                          <p:val>
                                            <p:fltVal val="0.5"/>
                                          </p:val>
                                        </p:tav>
                                        <p:tav tm="100000">
                                          <p:val>
                                            <p:strVal val="#ppt_y"/>
                                          </p:val>
                                        </p:tav>
                                      </p:tavLst>
                                    </p:anim>
                                  </p:childTnLst>
                                </p:cTn>
                              </p:par>
                            </p:childTnLst>
                          </p:cTn>
                        </p:par>
                        <p:par>
                          <p:cTn id="61" fill="hold">
                            <p:stCondLst>
                              <p:cond delay="500"/>
                            </p:stCondLst>
                            <p:childTnLst>
                              <p:par>
                                <p:cTn id="62" presetID="16" presetClass="entr" presetSubtype="21" fill="hold"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barn(inVertical)">
                                      <p:cBhvr>
                                        <p:cTn id="64" dur="500"/>
                                        <p:tgtEl>
                                          <p:spTgt spid="32"/>
                                        </p:tgtEl>
                                      </p:cBhvr>
                                    </p:animEffect>
                                  </p:childTnLst>
                                </p:cTn>
                              </p:par>
                              <p:par>
                                <p:cTn id="65" presetID="16" presetClass="entr" presetSubtype="21" fill="hold" nodeType="withEffect">
                                  <p:stCondLst>
                                    <p:cond delay="350"/>
                                  </p:stCondLst>
                                  <p:childTnLst>
                                    <p:set>
                                      <p:cBhvr>
                                        <p:cTn id="66" dur="1" fill="hold">
                                          <p:stCondLst>
                                            <p:cond delay="0"/>
                                          </p:stCondLst>
                                        </p:cTn>
                                        <p:tgtEl>
                                          <p:spTgt spid="42"/>
                                        </p:tgtEl>
                                        <p:attrNameLst>
                                          <p:attrName>style.visibility</p:attrName>
                                        </p:attrNameLst>
                                      </p:cBhvr>
                                      <p:to>
                                        <p:strVal val="visible"/>
                                      </p:to>
                                    </p:set>
                                    <p:animEffect transition="in" filter="barn(inVertical)">
                                      <p:cBhvr>
                                        <p:cTn id="67" dur="500"/>
                                        <p:tgtEl>
                                          <p:spTgt spid="42"/>
                                        </p:tgtEl>
                                      </p:cBhvr>
                                    </p:animEffect>
                                  </p:childTnLst>
                                </p:cTn>
                              </p:par>
                              <p:par>
                                <p:cTn id="68" presetID="16" presetClass="entr" presetSubtype="21" fill="hold" nodeType="withEffect">
                                  <p:stCondLst>
                                    <p:cond delay="700"/>
                                  </p:stCondLst>
                                  <p:childTnLst>
                                    <p:set>
                                      <p:cBhvr>
                                        <p:cTn id="69" dur="1" fill="hold">
                                          <p:stCondLst>
                                            <p:cond delay="0"/>
                                          </p:stCondLst>
                                        </p:cTn>
                                        <p:tgtEl>
                                          <p:spTgt spid="52"/>
                                        </p:tgtEl>
                                        <p:attrNameLst>
                                          <p:attrName>style.visibility</p:attrName>
                                        </p:attrNameLst>
                                      </p:cBhvr>
                                      <p:to>
                                        <p:strVal val="visible"/>
                                      </p:to>
                                    </p:set>
                                    <p:animEffect transition="in" filter="barn(inVertical)">
                                      <p:cBhvr>
                                        <p:cTn id="70" dur="500"/>
                                        <p:tgtEl>
                                          <p:spTgt spid="52"/>
                                        </p:tgtEl>
                                      </p:cBhvr>
                                    </p:animEffect>
                                  </p:childTnLst>
                                </p:cTn>
                              </p:par>
                            </p:childTnLst>
                          </p:cTn>
                        </p:par>
                        <p:par>
                          <p:cTn id="71" fill="hold">
                            <p:stCondLst>
                              <p:cond delay="1000"/>
                            </p:stCondLst>
                            <p:childTnLst>
                              <p:par>
                                <p:cTn id="72" presetID="16" presetClass="entr" presetSubtype="21"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barn(inVertical)">
                                      <p:cBhvr>
                                        <p:cTn id="74" dur="500"/>
                                        <p:tgtEl>
                                          <p:spTgt spid="10"/>
                                        </p:tgtEl>
                                      </p:cBhvr>
                                    </p:animEffect>
                                  </p:childTnLst>
                                </p:cTn>
                              </p:par>
                            </p:childTnLst>
                          </p:cTn>
                        </p:par>
                        <p:par>
                          <p:cTn id="75" fill="hold">
                            <p:stCondLst>
                              <p:cond delay="1500"/>
                            </p:stCondLst>
                            <p:childTnLst>
                              <p:par>
                                <p:cTn id="76" presetID="16" presetClass="entr" presetSubtype="42"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barn(outHorizontal)">
                                      <p:cBhvr>
                                        <p:cTn id="78" dur="500"/>
                                        <p:tgtEl>
                                          <p:spTgt spid="12"/>
                                        </p:tgtEl>
                                      </p:cBhvr>
                                    </p:animEffect>
                                  </p:childTnLst>
                                </p:cTn>
                              </p:par>
                              <p:par>
                                <p:cTn id="79" presetID="16" presetClass="entr" presetSubtype="42" fill="hold" grpId="0" nodeType="with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barn(outHorizontal)">
                                      <p:cBhvr>
                                        <p:cTn id="81" dur="500"/>
                                        <p:tgtEl>
                                          <p:spTgt spid="11"/>
                                        </p:tgtEl>
                                      </p:cBhvr>
                                    </p:animEffect>
                                  </p:childTnLst>
                                </p:cTn>
                              </p:par>
                            </p:childTnLst>
                          </p:cTn>
                        </p:par>
                        <p:par>
                          <p:cTn id="82" fill="hold">
                            <p:stCondLst>
                              <p:cond delay="2000"/>
                            </p:stCondLst>
                            <p:childTnLst>
                              <p:par>
                                <p:cTn id="83" presetID="16" presetClass="entr" presetSubtype="21" fill="hold" grpId="0"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barn(inVertical)">
                                      <p:cBhvr>
                                        <p:cTn id="8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1" grpId="0" animBg="1"/>
      <p:bldP spid="12" grpId="0" animBg="1"/>
      <p:bldP spid="28" grpId="0" animBg="1"/>
      <p:bldP spid="29" grpId="0" animBg="1"/>
      <p:bldP spid="30" grpId="0" animBg="1"/>
      <p:bldP spid="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a:solidFill>
                    <a:schemeClr val="bg1"/>
                  </a:solidFill>
                  <a:latin typeface="华文新魏" panose="02010800040101010101" pitchFamily="2" charset="-122"/>
                  <a:ea typeface="华文新魏" panose="02010800040101010101" pitchFamily="2" charset="-122"/>
                </a:rPr>
                <a:t>贰</a:t>
              </a:r>
              <a:r>
                <a:rPr lang="zh-CN" altLang="en-US" sz="3200">
                  <a:solidFill>
                    <a:schemeClr val="tx2">
                      <a:lumMod val="50000"/>
                    </a:schemeClr>
                  </a:solidFill>
                  <a:latin typeface="华文新魏" panose="02010800040101010101" pitchFamily="2" charset="-122"/>
                  <a:ea typeface="华文新魏" panose="02010800040101010101" pitchFamily="2" charset="-122"/>
                </a:rPr>
                <a:t>   </a:t>
              </a:r>
              <a:r>
                <a:rPr lang="zh-CN" altLang="en-US" sz="3200">
                  <a:solidFill>
                    <a:srgbClr val="767573"/>
                  </a:solidFill>
                  <a:latin typeface="华文新魏" panose="02010800040101010101" pitchFamily="2" charset="-122"/>
                  <a:ea typeface="华文新魏" panose="02010800040101010101" pitchFamily="2" charset="-122"/>
                </a:rPr>
                <a:t>房产优势</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8" name="Group 21"/>
          <p:cNvGrpSpPr/>
          <p:nvPr/>
        </p:nvGrpSpPr>
        <p:grpSpPr>
          <a:xfrm>
            <a:off x="1755436" y="2818640"/>
            <a:ext cx="1775868" cy="1775867"/>
            <a:chOff x="5068163" y="6079077"/>
            <a:chExt cx="5199191" cy="5199189"/>
          </a:xfrm>
          <a:solidFill>
            <a:srgbClr val="B1DADD"/>
          </a:solidFill>
        </p:grpSpPr>
        <p:sp>
          <p:nvSpPr>
            <p:cNvPr id="10" name="Freeform 240"/>
            <p:cNvSpPr>
              <a:spLocks noEditPoints="1"/>
            </p:cNvSpPr>
            <p:nvPr/>
          </p:nvSpPr>
          <p:spPr bwMode="auto">
            <a:xfrm>
              <a:off x="5068163" y="6079077"/>
              <a:ext cx="5199191" cy="5199189"/>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247"/>
            <p:cNvSpPr>
              <a:spLocks noEditPoints="1"/>
            </p:cNvSpPr>
            <p:nvPr/>
          </p:nvSpPr>
          <p:spPr bwMode="auto">
            <a:xfrm>
              <a:off x="6521688" y="7537269"/>
              <a:ext cx="2292142" cy="2286366"/>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22"/>
          <p:cNvGrpSpPr/>
          <p:nvPr/>
        </p:nvGrpSpPr>
        <p:grpSpPr>
          <a:xfrm>
            <a:off x="3433957" y="2211012"/>
            <a:ext cx="2042064" cy="2042064"/>
            <a:chOff x="10036426" y="5299731"/>
            <a:chExt cx="5978535" cy="5978535"/>
          </a:xfrm>
          <a:solidFill>
            <a:srgbClr val="B1DADD"/>
          </a:solidFill>
        </p:grpSpPr>
        <p:sp>
          <p:nvSpPr>
            <p:cNvPr id="13" name="Freeform 239"/>
            <p:cNvSpPr>
              <a:spLocks noEditPoints="1"/>
            </p:cNvSpPr>
            <p:nvPr/>
          </p:nvSpPr>
          <p:spPr bwMode="auto">
            <a:xfrm>
              <a:off x="10036426" y="5299731"/>
              <a:ext cx="5978535" cy="5978535"/>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248"/>
            <p:cNvSpPr>
              <a:spLocks noEditPoints="1"/>
            </p:cNvSpPr>
            <p:nvPr/>
          </p:nvSpPr>
          <p:spPr bwMode="auto">
            <a:xfrm>
              <a:off x="11896328" y="7080775"/>
              <a:ext cx="2382846" cy="2393316"/>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20"/>
          <p:cNvGrpSpPr/>
          <p:nvPr/>
        </p:nvGrpSpPr>
        <p:grpSpPr>
          <a:xfrm>
            <a:off x="943332" y="1970564"/>
            <a:ext cx="1288446" cy="1288446"/>
            <a:chOff x="1784916" y="4981028"/>
            <a:chExt cx="3772171" cy="3772171"/>
          </a:xfrm>
          <a:solidFill>
            <a:schemeClr val="bg2">
              <a:lumMod val="75000"/>
            </a:schemeClr>
          </a:solidFill>
        </p:grpSpPr>
        <p:sp>
          <p:nvSpPr>
            <p:cNvPr id="16" name="Freeform 241"/>
            <p:cNvSpPr>
              <a:spLocks noEditPoints="1"/>
            </p:cNvSpPr>
            <p:nvPr/>
          </p:nvSpPr>
          <p:spPr bwMode="auto">
            <a:xfrm>
              <a:off x="1784916" y="4981028"/>
              <a:ext cx="3772171" cy="3772171"/>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49"/>
            <p:cNvSpPr>
              <a:spLocks noEditPoints="1"/>
            </p:cNvSpPr>
            <p:nvPr/>
          </p:nvSpPr>
          <p:spPr bwMode="auto">
            <a:xfrm>
              <a:off x="2879410" y="6079077"/>
              <a:ext cx="1590304" cy="159030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3"/>
          <p:cNvGrpSpPr/>
          <p:nvPr/>
        </p:nvGrpSpPr>
        <p:grpSpPr>
          <a:xfrm>
            <a:off x="4820915" y="3890680"/>
            <a:ext cx="1288446" cy="1288446"/>
            <a:chOff x="1784916" y="4981028"/>
            <a:chExt cx="3772171" cy="3772171"/>
          </a:xfrm>
          <a:solidFill>
            <a:schemeClr val="bg2">
              <a:lumMod val="75000"/>
            </a:schemeClr>
          </a:solidFill>
        </p:grpSpPr>
        <p:sp>
          <p:nvSpPr>
            <p:cNvPr id="22" name="Freeform 241"/>
            <p:cNvSpPr>
              <a:spLocks noEditPoints="1"/>
            </p:cNvSpPr>
            <p:nvPr/>
          </p:nvSpPr>
          <p:spPr bwMode="auto">
            <a:xfrm>
              <a:off x="1784916" y="4981028"/>
              <a:ext cx="3772171" cy="3772171"/>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49"/>
            <p:cNvSpPr>
              <a:spLocks noEditPoints="1"/>
            </p:cNvSpPr>
            <p:nvPr/>
          </p:nvSpPr>
          <p:spPr bwMode="auto">
            <a:xfrm>
              <a:off x="2879410" y="6079077"/>
              <a:ext cx="1590304" cy="159030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grpFill/>
            <a:ln>
              <a:noFill/>
            </a:ln>
          </p:spPr>
          <p:txBody>
            <a:bodyPr vert="horz" wrap="square" lIns="25707" tIns="0" rIns="25707" bIns="0" numCol="1" anchor="t" anchorCtr="0" compatLnSpc="1"/>
            <a:lstStyle/>
            <a:p>
              <a:pPr>
                <a:lnSpc>
                  <a:spcPct val="120000"/>
                </a:lnSpc>
              </a:pPr>
              <a:endParaRPr lang="id-ID" sz="1125">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Text Placeholder 7"/>
          <p:cNvSpPr txBox="1"/>
          <p:nvPr/>
        </p:nvSpPr>
        <p:spPr>
          <a:xfrm>
            <a:off x="2244173" y="1179802"/>
            <a:ext cx="1825063" cy="280539"/>
          </a:xfrm>
          <a:prstGeom prst="rect">
            <a:avLst/>
          </a:prstGeom>
        </p:spPr>
        <p:txBody>
          <a:bodyPr vert="horz" lIns="0" tIns="0" rIns="0" bIns="0"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85" b="1" kern="120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3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33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 Placeholder 2"/>
          <p:cNvSpPr txBox="1"/>
          <p:nvPr/>
        </p:nvSpPr>
        <p:spPr>
          <a:xfrm>
            <a:off x="2244174" y="1458719"/>
            <a:ext cx="1702043" cy="626990"/>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7"/>
          <p:cNvSpPr txBox="1"/>
          <p:nvPr/>
        </p:nvSpPr>
        <p:spPr>
          <a:xfrm>
            <a:off x="2491819" y="4715637"/>
            <a:ext cx="1825063" cy="280539"/>
          </a:xfrm>
          <a:prstGeom prst="rect">
            <a:avLst/>
          </a:prstGeom>
        </p:spPr>
        <p:txBody>
          <a:bodyPr vert="horz" lIns="0" tIns="0" rIns="0" bIns="0"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85" b="1" kern="120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3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33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 Placeholder 2"/>
          <p:cNvSpPr txBox="1"/>
          <p:nvPr/>
        </p:nvSpPr>
        <p:spPr>
          <a:xfrm>
            <a:off x="2491820" y="4994554"/>
            <a:ext cx="1702043" cy="626990"/>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p:nvPr/>
        </p:nvSpPr>
        <p:spPr>
          <a:xfrm>
            <a:off x="5601152" y="2239177"/>
            <a:ext cx="1825063" cy="280539"/>
          </a:xfrm>
          <a:prstGeom prst="rect">
            <a:avLst/>
          </a:prstGeom>
        </p:spPr>
        <p:txBody>
          <a:bodyPr vert="horz" lIns="0" tIns="0" rIns="0" bIns="0"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85" b="1" kern="120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3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33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2"/>
          <p:cNvSpPr txBox="1"/>
          <p:nvPr/>
        </p:nvSpPr>
        <p:spPr>
          <a:xfrm>
            <a:off x="5601154" y="2518093"/>
            <a:ext cx="1702043" cy="626990"/>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7"/>
          <p:cNvSpPr txBox="1"/>
          <p:nvPr/>
        </p:nvSpPr>
        <p:spPr>
          <a:xfrm>
            <a:off x="6234025" y="4110280"/>
            <a:ext cx="1825063" cy="280539"/>
          </a:xfrm>
          <a:prstGeom prst="rect">
            <a:avLst/>
          </a:prstGeom>
        </p:spPr>
        <p:txBody>
          <a:bodyPr vert="horz" lIns="0" tIns="0" rIns="0" bIns="0"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85" b="1" kern="120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3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33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2"/>
          <p:cNvSpPr txBox="1"/>
          <p:nvPr/>
        </p:nvSpPr>
        <p:spPr>
          <a:xfrm>
            <a:off x="6234027" y="4389197"/>
            <a:ext cx="1702043" cy="626990"/>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p:nvPr/>
        </p:nvSpPr>
        <p:spPr>
          <a:xfrm>
            <a:off x="8395299" y="2596538"/>
            <a:ext cx="1296873" cy="292277"/>
          </a:xfrm>
          <a:prstGeom prst="rect">
            <a:avLst/>
          </a:prstGeom>
        </p:spPr>
        <p:txBody>
          <a:bodyPr vert="horz" lIns="0" tIns="0" rIns="0" bIns="0"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85" b="1" kern="1200">
                <a:solidFill>
                  <a:schemeClr val="accent1"/>
                </a:solidFill>
                <a:latin typeface="League Gothic Regular"/>
                <a:ea typeface="+mn-ea"/>
                <a:cs typeface="League Gothic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33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33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 Placeholder 2"/>
          <p:cNvSpPr txBox="1"/>
          <p:nvPr/>
        </p:nvSpPr>
        <p:spPr>
          <a:xfrm>
            <a:off x="8395299" y="2902970"/>
            <a:ext cx="2659077" cy="2413109"/>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89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a:t>
            </a:r>
            <a:r>
              <a:rPr lang="zh-CN" altLang="en-US" sz="76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76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400" fill="hold"/>
                                        <p:tgtEl>
                                          <p:spTgt spid="21"/>
                                        </p:tgtEl>
                                        <p:attrNameLst>
                                          <p:attrName>ppt_w</p:attrName>
                                        </p:attrNameLst>
                                      </p:cBhvr>
                                      <p:tavLst>
                                        <p:tav tm="0">
                                          <p:val>
                                            <p:fltVal val="0"/>
                                          </p:val>
                                        </p:tav>
                                        <p:tav tm="100000">
                                          <p:val>
                                            <p:strVal val="#ppt_w"/>
                                          </p:val>
                                        </p:tav>
                                      </p:tavLst>
                                    </p:anim>
                                    <p:anim calcmode="lin" valueType="num">
                                      <p:cBhvr>
                                        <p:cTn id="8" dur="400" fill="hold"/>
                                        <p:tgtEl>
                                          <p:spTgt spid="21"/>
                                        </p:tgtEl>
                                        <p:attrNameLst>
                                          <p:attrName>ppt_h</p:attrName>
                                        </p:attrNameLst>
                                      </p:cBhvr>
                                      <p:tavLst>
                                        <p:tav tm="0">
                                          <p:val>
                                            <p:fltVal val="0"/>
                                          </p:val>
                                        </p:tav>
                                        <p:tav tm="100000">
                                          <p:val>
                                            <p:strVal val="#ppt_h"/>
                                          </p:val>
                                        </p:tav>
                                      </p:tavLst>
                                    </p:anim>
                                    <p:anim calcmode="lin" valueType="num">
                                      <p:cBhvr>
                                        <p:cTn id="9" dur="400" fill="hold"/>
                                        <p:tgtEl>
                                          <p:spTgt spid="21"/>
                                        </p:tgtEl>
                                        <p:attrNameLst>
                                          <p:attrName>style.rotation</p:attrName>
                                        </p:attrNameLst>
                                      </p:cBhvr>
                                      <p:tavLst>
                                        <p:tav tm="0">
                                          <p:val>
                                            <p:fltVal val="90"/>
                                          </p:val>
                                        </p:tav>
                                        <p:tav tm="100000">
                                          <p:val>
                                            <p:fltVal val="0"/>
                                          </p:val>
                                        </p:tav>
                                      </p:tavLst>
                                    </p:anim>
                                    <p:animEffect transition="in" filter="fade">
                                      <p:cBhvr>
                                        <p:cTn id="10" dur="400"/>
                                        <p:tgtEl>
                                          <p:spTgt spid="21"/>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400" fill="hold"/>
                                        <p:tgtEl>
                                          <p:spTgt spid="12"/>
                                        </p:tgtEl>
                                        <p:attrNameLst>
                                          <p:attrName>ppt_w</p:attrName>
                                        </p:attrNameLst>
                                      </p:cBhvr>
                                      <p:tavLst>
                                        <p:tav tm="0">
                                          <p:val>
                                            <p:fltVal val="0"/>
                                          </p:val>
                                        </p:tav>
                                        <p:tav tm="100000">
                                          <p:val>
                                            <p:strVal val="#ppt_w"/>
                                          </p:val>
                                        </p:tav>
                                      </p:tavLst>
                                    </p:anim>
                                    <p:anim calcmode="lin" valueType="num">
                                      <p:cBhvr>
                                        <p:cTn id="15" dur="400" fill="hold"/>
                                        <p:tgtEl>
                                          <p:spTgt spid="12"/>
                                        </p:tgtEl>
                                        <p:attrNameLst>
                                          <p:attrName>ppt_h</p:attrName>
                                        </p:attrNameLst>
                                      </p:cBhvr>
                                      <p:tavLst>
                                        <p:tav tm="0">
                                          <p:val>
                                            <p:fltVal val="0"/>
                                          </p:val>
                                        </p:tav>
                                        <p:tav tm="100000">
                                          <p:val>
                                            <p:strVal val="#ppt_h"/>
                                          </p:val>
                                        </p:tav>
                                      </p:tavLst>
                                    </p:anim>
                                    <p:anim calcmode="lin" valueType="num">
                                      <p:cBhvr>
                                        <p:cTn id="16" dur="400" fill="hold"/>
                                        <p:tgtEl>
                                          <p:spTgt spid="12"/>
                                        </p:tgtEl>
                                        <p:attrNameLst>
                                          <p:attrName>style.rotation</p:attrName>
                                        </p:attrNameLst>
                                      </p:cBhvr>
                                      <p:tavLst>
                                        <p:tav tm="0">
                                          <p:val>
                                            <p:fltVal val="90"/>
                                          </p:val>
                                        </p:tav>
                                        <p:tav tm="100000">
                                          <p:val>
                                            <p:fltVal val="0"/>
                                          </p:val>
                                        </p:tav>
                                      </p:tavLst>
                                    </p:anim>
                                    <p:animEffect transition="in" filter="fade">
                                      <p:cBhvr>
                                        <p:cTn id="17" dur="400"/>
                                        <p:tgtEl>
                                          <p:spTgt spid="12"/>
                                        </p:tgtEl>
                                      </p:cBhvr>
                                    </p:animEffect>
                                  </p:childTnLst>
                                </p:cTn>
                              </p:par>
                            </p:childTnLst>
                          </p:cTn>
                        </p:par>
                        <p:par>
                          <p:cTn id="18" fill="hold">
                            <p:stCondLst>
                              <p:cond delay="1000"/>
                            </p:stCondLst>
                            <p:childTnLst>
                              <p:par>
                                <p:cTn id="19" presetID="31"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400" fill="hold"/>
                                        <p:tgtEl>
                                          <p:spTgt spid="8"/>
                                        </p:tgtEl>
                                        <p:attrNameLst>
                                          <p:attrName>ppt_w</p:attrName>
                                        </p:attrNameLst>
                                      </p:cBhvr>
                                      <p:tavLst>
                                        <p:tav tm="0">
                                          <p:val>
                                            <p:fltVal val="0"/>
                                          </p:val>
                                        </p:tav>
                                        <p:tav tm="100000">
                                          <p:val>
                                            <p:strVal val="#ppt_w"/>
                                          </p:val>
                                        </p:tav>
                                      </p:tavLst>
                                    </p:anim>
                                    <p:anim calcmode="lin" valueType="num">
                                      <p:cBhvr>
                                        <p:cTn id="22" dur="400" fill="hold"/>
                                        <p:tgtEl>
                                          <p:spTgt spid="8"/>
                                        </p:tgtEl>
                                        <p:attrNameLst>
                                          <p:attrName>ppt_h</p:attrName>
                                        </p:attrNameLst>
                                      </p:cBhvr>
                                      <p:tavLst>
                                        <p:tav tm="0">
                                          <p:val>
                                            <p:fltVal val="0"/>
                                          </p:val>
                                        </p:tav>
                                        <p:tav tm="100000">
                                          <p:val>
                                            <p:strVal val="#ppt_h"/>
                                          </p:val>
                                        </p:tav>
                                      </p:tavLst>
                                    </p:anim>
                                    <p:anim calcmode="lin" valueType="num">
                                      <p:cBhvr>
                                        <p:cTn id="23" dur="400" fill="hold"/>
                                        <p:tgtEl>
                                          <p:spTgt spid="8"/>
                                        </p:tgtEl>
                                        <p:attrNameLst>
                                          <p:attrName>style.rotation</p:attrName>
                                        </p:attrNameLst>
                                      </p:cBhvr>
                                      <p:tavLst>
                                        <p:tav tm="0">
                                          <p:val>
                                            <p:fltVal val="90"/>
                                          </p:val>
                                        </p:tav>
                                        <p:tav tm="100000">
                                          <p:val>
                                            <p:fltVal val="0"/>
                                          </p:val>
                                        </p:tav>
                                      </p:tavLst>
                                    </p:anim>
                                    <p:animEffect transition="in" filter="fade">
                                      <p:cBhvr>
                                        <p:cTn id="24" dur="400"/>
                                        <p:tgtEl>
                                          <p:spTgt spid="8"/>
                                        </p:tgtEl>
                                      </p:cBhvr>
                                    </p:animEffect>
                                  </p:childTnLst>
                                </p:cTn>
                              </p:par>
                            </p:childTnLst>
                          </p:cTn>
                        </p:par>
                        <p:par>
                          <p:cTn id="25" fill="hold">
                            <p:stCondLst>
                              <p:cond delay="1500"/>
                            </p:stCondLst>
                            <p:childTnLst>
                              <p:par>
                                <p:cTn id="26" presetID="31"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400" fill="hold"/>
                                        <p:tgtEl>
                                          <p:spTgt spid="15"/>
                                        </p:tgtEl>
                                        <p:attrNameLst>
                                          <p:attrName>ppt_w</p:attrName>
                                        </p:attrNameLst>
                                      </p:cBhvr>
                                      <p:tavLst>
                                        <p:tav tm="0">
                                          <p:val>
                                            <p:fltVal val="0"/>
                                          </p:val>
                                        </p:tav>
                                        <p:tav tm="100000">
                                          <p:val>
                                            <p:strVal val="#ppt_w"/>
                                          </p:val>
                                        </p:tav>
                                      </p:tavLst>
                                    </p:anim>
                                    <p:anim calcmode="lin" valueType="num">
                                      <p:cBhvr>
                                        <p:cTn id="29" dur="400" fill="hold"/>
                                        <p:tgtEl>
                                          <p:spTgt spid="15"/>
                                        </p:tgtEl>
                                        <p:attrNameLst>
                                          <p:attrName>ppt_h</p:attrName>
                                        </p:attrNameLst>
                                      </p:cBhvr>
                                      <p:tavLst>
                                        <p:tav tm="0">
                                          <p:val>
                                            <p:fltVal val="0"/>
                                          </p:val>
                                        </p:tav>
                                        <p:tav tm="100000">
                                          <p:val>
                                            <p:strVal val="#ppt_h"/>
                                          </p:val>
                                        </p:tav>
                                      </p:tavLst>
                                    </p:anim>
                                    <p:anim calcmode="lin" valueType="num">
                                      <p:cBhvr>
                                        <p:cTn id="30" dur="400" fill="hold"/>
                                        <p:tgtEl>
                                          <p:spTgt spid="15"/>
                                        </p:tgtEl>
                                        <p:attrNameLst>
                                          <p:attrName>style.rotation</p:attrName>
                                        </p:attrNameLst>
                                      </p:cBhvr>
                                      <p:tavLst>
                                        <p:tav tm="0">
                                          <p:val>
                                            <p:fltVal val="90"/>
                                          </p:val>
                                        </p:tav>
                                        <p:tav tm="100000">
                                          <p:val>
                                            <p:fltVal val="0"/>
                                          </p:val>
                                        </p:tav>
                                      </p:tavLst>
                                    </p:anim>
                                    <p:animEffect transition="in" filter="fade">
                                      <p:cBhvr>
                                        <p:cTn id="31" dur="400"/>
                                        <p:tgtEl>
                                          <p:spTgt spid="15"/>
                                        </p:tgtEl>
                                      </p:cBhvr>
                                    </p:animEffect>
                                  </p:childTnLst>
                                </p:cTn>
                              </p:par>
                              <p:par>
                                <p:cTn id="32" presetID="53" presetClass="entr" presetSubtype="16" fill="hold" grpId="0" nodeType="withEffect">
                                  <p:stCondLst>
                                    <p:cond delay="200"/>
                                  </p:stCondLst>
                                  <p:childTnLst>
                                    <p:set>
                                      <p:cBhvr>
                                        <p:cTn id="33" dur="1" fill="hold">
                                          <p:stCondLst>
                                            <p:cond delay="0"/>
                                          </p:stCondLst>
                                        </p:cTn>
                                        <p:tgtEl>
                                          <p:spTgt spid="24">
                                            <p:txEl>
                                              <p:pRg st="0" end="0"/>
                                            </p:txEl>
                                          </p:spTgt>
                                        </p:tgtEl>
                                        <p:attrNameLst>
                                          <p:attrName>style.visibility</p:attrName>
                                        </p:attrNameLst>
                                      </p:cBhvr>
                                      <p:to>
                                        <p:strVal val="visible"/>
                                      </p:to>
                                    </p:set>
                                    <p:anim calcmode="lin" valueType="num">
                                      <p:cBhvr>
                                        <p:cTn id="3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6" dur="500"/>
                                        <p:tgtEl>
                                          <p:spTgt spid="24">
                                            <p:txEl>
                                              <p:pRg st="0" end="0"/>
                                            </p:txEl>
                                          </p:spTgt>
                                        </p:tgtEl>
                                      </p:cBhvr>
                                    </p:animEffect>
                                  </p:childTnLst>
                                </p:cTn>
                              </p:par>
                              <p:par>
                                <p:cTn id="37" presetID="23" presetClass="entr" presetSubtype="16" fill="hold" grpId="0" nodeType="withEffect">
                                  <p:stCondLst>
                                    <p:cond delay="200"/>
                                  </p:stCondLst>
                                  <p:childTnLst>
                                    <p:set>
                                      <p:cBhvr>
                                        <p:cTn id="38" dur="1" fill="hold">
                                          <p:stCondLst>
                                            <p:cond delay="0"/>
                                          </p:stCondLst>
                                        </p:cTn>
                                        <p:tgtEl>
                                          <p:spTgt spid="25">
                                            <p:txEl>
                                              <p:pRg st="0" end="0"/>
                                            </p:txEl>
                                          </p:spTgt>
                                        </p:tgtEl>
                                        <p:attrNameLst>
                                          <p:attrName>style.visibility</p:attrName>
                                        </p:attrNameLst>
                                      </p:cBhvr>
                                      <p:to>
                                        <p:strVal val="visible"/>
                                      </p:to>
                                    </p:set>
                                    <p:anim calcmode="lin" valueType="num">
                                      <p:cBhvr>
                                        <p:cTn id="3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25">
                                            <p:txEl>
                                              <p:pRg st="0" end="0"/>
                                            </p:txEl>
                                          </p:spTgt>
                                        </p:tgtEl>
                                        <p:attrNameLst>
                                          <p:attrName>ppt_h</p:attrName>
                                        </p:attrNameLst>
                                      </p:cBhvr>
                                      <p:tavLst>
                                        <p:tav tm="0">
                                          <p:val>
                                            <p:fltVal val="0"/>
                                          </p:val>
                                        </p:tav>
                                        <p:tav tm="100000">
                                          <p:val>
                                            <p:strVal val="#ppt_h"/>
                                          </p:val>
                                        </p:tav>
                                      </p:tavLst>
                                    </p:anim>
                                  </p:childTnLst>
                                </p:cTn>
                              </p:par>
                              <p:par>
                                <p:cTn id="41" presetID="53" presetClass="entr" presetSubtype="16" fill="hold" grpId="0" nodeType="withEffect">
                                  <p:stCondLst>
                                    <p:cond delay="200"/>
                                  </p:stCondLst>
                                  <p:childTnLst>
                                    <p:set>
                                      <p:cBhvr>
                                        <p:cTn id="42" dur="1" fill="hold">
                                          <p:stCondLst>
                                            <p:cond delay="0"/>
                                          </p:stCondLst>
                                        </p:cTn>
                                        <p:tgtEl>
                                          <p:spTgt spid="26">
                                            <p:txEl>
                                              <p:pRg st="0" end="0"/>
                                            </p:txEl>
                                          </p:spTgt>
                                        </p:tgtEl>
                                        <p:attrNameLst>
                                          <p:attrName>style.visibility</p:attrName>
                                        </p:attrNameLst>
                                      </p:cBhvr>
                                      <p:to>
                                        <p:strVal val="visible"/>
                                      </p:to>
                                    </p:set>
                                    <p:anim calcmode="lin" valueType="num">
                                      <p:cBhvr>
                                        <p:cTn id="43"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6">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6">
                                            <p:txEl>
                                              <p:pRg st="0" end="0"/>
                                            </p:txEl>
                                          </p:spTgt>
                                        </p:tgtEl>
                                      </p:cBhvr>
                                    </p:animEffect>
                                  </p:childTnLst>
                                </p:cTn>
                              </p:par>
                              <p:par>
                                <p:cTn id="46" presetID="23" presetClass="entr" presetSubtype="16" fill="hold" grpId="0" nodeType="withEffect">
                                  <p:stCondLst>
                                    <p:cond delay="200"/>
                                  </p:stCondLst>
                                  <p:childTnLst>
                                    <p:set>
                                      <p:cBhvr>
                                        <p:cTn id="47" dur="1" fill="hold">
                                          <p:stCondLst>
                                            <p:cond delay="0"/>
                                          </p:stCondLst>
                                        </p:cTn>
                                        <p:tgtEl>
                                          <p:spTgt spid="27">
                                            <p:txEl>
                                              <p:pRg st="0" end="0"/>
                                            </p:txEl>
                                          </p:spTgt>
                                        </p:tgtEl>
                                        <p:attrNameLst>
                                          <p:attrName>style.visibility</p:attrName>
                                        </p:attrNameLst>
                                      </p:cBhvr>
                                      <p:to>
                                        <p:strVal val="visible"/>
                                      </p:to>
                                    </p:set>
                                    <p:anim calcmode="lin" valueType="num">
                                      <p:cBhvr>
                                        <p:cTn id="48"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7">
                                            <p:txEl>
                                              <p:pRg st="0" end="0"/>
                                            </p:txEl>
                                          </p:spTgt>
                                        </p:tgtEl>
                                        <p:attrNameLst>
                                          <p:attrName>ppt_h</p:attrName>
                                        </p:attrNameLst>
                                      </p:cBhvr>
                                      <p:tavLst>
                                        <p:tav tm="0">
                                          <p:val>
                                            <p:fltVal val="0"/>
                                          </p:val>
                                        </p:tav>
                                        <p:tav tm="100000">
                                          <p:val>
                                            <p:strVal val="#ppt_h"/>
                                          </p:val>
                                        </p:tav>
                                      </p:tavLst>
                                    </p:anim>
                                  </p:childTnLst>
                                </p:cTn>
                              </p:par>
                              <p:par>
                                <p:cTn id="50" presetID="53" presetClass="entr" presetSubtype="16" fill="hold" grpId="0" nodeType="withEffect">
                                  <p:stCondLst>
                                    <p:cond delay="200"/>
                                  </p:stCondLst>
                                  <p:childTnLst>
                                    <p:set>
                                      <p:cBhvr>
                                        <p:cTn id="51" dur="1" fill="hold">
                                          <p:stCondLst>
                                            <p:cond delay="0"/>
                                          </p:stCondLst>
                                        </p:cTn>
                                        <p:tgtEl>
                                          <p:spTgt spid="28">
                                            <p:txEl>
                                              <p:pRg st="0" end="0"/>
                                            </p:txEl>
                                          </p:spTgt>
                                        </p:tgtEl>
                                        <p:attrNameLst>
                                          <p:attrName>style.visibility</p:attrName>
                                        </p:attrNameLst>
                                      </p:cBhvr>
                                      <p:to>
                                        <p:strVal val="visible"/>
                                      </p:to>
                                    </p:set>
                                    <p:anim calcmode="lin" valueType="num">
                                      <p:cBhvr>
                                        <p:cTn id="52"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54" dur="500"/>
                                        <p:tgtEl>
                                          <p:spTgt spid="28">
                                            <p:txEl>
                                              <p:pRg st="0" end="0"/>
                                            </p:txEl>
                                          </p:spTgt>
                                        </p:tgtEl>
                                      </p:cBhvr>
                                    </p:animEffect>
                                  </p:childTnLst>
                                </p:cTn>
                              </p:par>
                              <p:par>
                                <p:cTn id="55" presetID="23" presetClass="entr" presetSubtype="16" fill="hold" grpId="0" nodeType="withEffect">
                                  <p:stCondLst>
                                    <p:cond delay="200"/>
                                  </p:stCondLst>
                                  <p:childTnLst>
                                    <p:set>
                                      <p:cBhvr>
                                        <p:cTn id="56" dur="1" fill="hold">
                                          <p:stCondLst>
                                            <p:cond delay="0"/>
                                          </p:stCondLst>
                                        </p:cTn>
                                        <p:tgtEl>
                                          <p:spTgt spid="29">
                                            <p:txEl>
                                              <p:pRg st="0" end="0"/>
                                            </p:txEl>
                                          </p:spTgt>
                                        </p:tgtEl>
                                        <p:attrNameLst>
                                          <p:attrName>style.visibility</p:attrName>
                                        </p:attrNameLst>
                                      </p:cBhvr>
                                      <p:to>
                                        <p:strVal val="visible"/>
                                      </p:to>
                                    </p:set>
                                    <p:anim calcmode="lin" valueType="num">
                                      <p:cBhvr>
                                        <p:cTn id="57"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58" dur="500" fill="hold"/>
                                        <p:tgtEl>
                                          <p:spTgt spid="29">
                                            <p:txEl>
                                              <p:pRg st="0" end="0"/>
                                            </p:txEl>
                                          </p:spTgt>
                                        </p:tgtEl>
                                        <p:attrNameLst>
                                          <p:attrName>ppt_h</p:attrName>
                                        </p:attrNameLst>
                                      </p:cBhvr>
                                      <p:tavLst>
                                        <p:tav tm="0">
                                          <p:val>
                                            <p:fltVal val="0"/>
                                          </p:val>
                                        </p:tav>
                                        <p:tav tm="100000">
                                          <p:val>
                                            <p:strVal val="#ppt_h"/>
                                          </p:val>
                                        </p:tav>
                                      </p:tavLst>
                                    </p:anim>
                                  </p:childTnLst>
                                </p:cTn>
                              </p:par>
                              <p:par>
                                <p:cTn id="59" presetID="53" presetClass="entr" presetSubtype="16" fill="hold" grpId="0" nodeType="withEffect">
                                  <p:stCondLst>
                                    <p:cond delay="200"/>
                                  </p:stCondLst>
                                  <p:childTnLst>
                                    <p:set>
                                      <p:cBhvr>
                                        <p:cTn id="60" dur="1" fill="hold">
                                          <p:stCondLst>
                                            <p:cond delay="0"/>
                                          </p:stCondLst>
                                        </p:cTn>
                                        <p:tgtEl>
                                          <p:spTgt spid="30">
                                            <p:txEl>
                                              <p:pRg st="0" end="0"/>
                                            </p:txEl>
                                          </p:spTgt>
                                        </p:tgtEl>
                                        <p:attrNameLst>
                                          <p:attrName>style.visibility</p:attrName>
                                        </p:attrNameLst>
                                      </p:cBhvr>
                                      <p:to>
                                        <p:strVal val="visible"/>
                                      </p:to>
                                    </p:set>
                                    <p:anim calcmode="lin" valueType="num">
                                      <p:cBhvr>
                                        <p:cTn id="61"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63" dur="500"/>
                                        <p:tgtEl>
                                          <p:spTgt spid="30">
                                            <p:txEl>
                                              <p:pRg st="0" end="0"/>
                                            </p:txEl>
                                          </p:spTgt>
                                        </p:tgtEl>
                                      </p:cBhvr>
                                    </p:animEffect>
                                  </p:childTnLst>
                                </p:cTn>
                              </p:par>
                              <p:par>
                                <p:cTn id="64" presetID="23" presetClass="entr" presetSubtype="16" fill="hold" grpId="0" nodeType="withEffect">
                                  <p:stCondLst>
                                    <p:cond delay="200"/>
                                  </p:stCondLst>
                                  <p:childTnLst>
                                    <p:set>
                                      <p:cBhvr>
                                        <p:cTn id="65" dur="1" fill="hold">
                                          <p:stCondLst>
                                            <p:cond delay="0"/>
                                          </p:stCondLst>
                                        </p:cTn>
                                        <p:tgtEl>
                                          <p:spTgt spid="31">
                                            <p:txEl>
                                              <p:pRg st="0" end="0"/>
                                            </p:txEl>
                                          </p:spTgt>
                                        </p:tgtEl>
                                        <p:attrNameLst>
                                          <p:attrName>style.visibility</p:attrName>
                                        </p:attrNameLst>
                                      </p:cBhvr>
                                      <p:to>
                                        <p:strVal val="visible"/>
                                      </p:to>
                                    </p:set>
                                    <p:anim calcmode="lin" valueType="num">
                                      <p:cBhvr>
                                        <p:cTn id="66"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31">
                                            <p:txEl>
                                              <p:pRg st="0" end="0"/>
                                            </p:txEl>
                                          </p:spTgt>
                                        </p:tgtEl>
                                        <p:attrNameLst>
                                          <p:attrName>ppt_h</p:attrName>
                                        </p:attrNameLst>
                                      </p:cBhvr>
                                      <p:tavLst>
                                        <p:tav tm="0">
                                          <p:val>
                                            <p:fltVal val="0"/>
                                          </p:val>
                                        </p:tav>
                                        <p:tav tm="100000">
                                          <p:val>
                                            <p:strVal val="#ppt_h"/>
                                          </p:val>
                                        </p:tav>
                                      </p:tavLst>
                                    </p:anim>
                                  </p:childTnLst>
                                </p:cTn>
                              </p:par>
                              <p:par>
                                <p:cTn id="68" presetID="53" presetClass="entr" presetSubtype="16" fill="hold" grpId="0" nodeType="withEffect">
                                  <p:stCondLst>
                                    <p:cond delay="200"/>
                                  </p:stCondLst>
                                  <p:childTnLst>
                                    <p:set>
                                      <p:cBhvr>
                                        <p:cTn id="69" dur="1" fill="hold">
                                          <p:stCondLst>
                                            <p:cond delay="0"/>
                                          </p:stCondLst>
                                        </p:cTn>
                                        <p:tgtEl>
                                          <p:spTgt spid="32">
                                            <p:txEl>
                                              <p:pRg st="0" end="0"/>
                                            </p:txEl>
                                          </p:spTgt>
                                        </p:tgtEl>
                                        <p:attrNameLst>
                                          <p:attrName>style.visibility</p:attrName>
                                        </p:attrNameLst>
                                      </p:cBhvr>
                                      <p:to>
                                        <p:strVal val="visible"/>
                                      </p:to>
                                    </p:set>
                                    <p:anim calcmode="lin" valueType="num">
                                      <p:cBhvr>
                                        <p:cTn id="70"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71"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72" dur="500"/>
                                        <p:tgtEl>
                                          <p:spTgt spid="32">
                                            <p:txEl>
                                              <p:pRg st="0" end="0"/>
                                            </p:txEl>
                                          </p:spTgt>
                                        </p:tgtEl>
                                      </p:cBhvr>
                                    </p:animEffect>
                                  </p:childTnLst>
                                </p:cTn>
                              </p:par>
                              <p:par>
                                <p:cTn id="73" presetID="23" presetClass="entr" presetSubtype="16" fill="hold" grpId="0" nodeType="withEffect">
                                  <p:stCondLst>
                                    <p:cond delay="200"/>
                                  </p:stCondLst>
                                  <p:childTnLst>
                                    <p:set>
                                      <p:cBhvr>
                                        <p:cTn id="74" dur="1" fill="hold">
                                          <p:stCondLst>
                                            <p:cond delay="0"/>
                                          </p:stCondLst>
                                        </p:cTn>
                                        <p:tgtEl>
                                          <p:spTgt spid="33">
                                            <p:txEl>
                                              <p:pRg st="0" end="0"/>
                                            </p:txEl>
                                          </p:spTgt>
                                        </p:tgtEl>
                                        <p:attrNameLst>
                                          <p:attrName>style.visibility</p:attrName>
                                        </p:attrNameLst>
                                      </p:cBhvr>
                                      <p:to>
                                        <p:strVal val="visible"/>
                                      </p:to>
                                    </p:set>
                                    <p:anim calcmode="lin" valueType="num">
                                      <p:cBhvr>
                                        <p:cTn id="75"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76" dur="500" fill="hold"/>
                                        <p:tgtEl>
                                          <p:spTgt spid="33">
                                            <p:txEl>
                                              <p:pRg st="0" end="0"/>
                                            </p:txEl>
                                          </p:spTgt>
                                        </p:tgtEl>
                                        <p:attrNameLst>
                                          <p:attrName>ppt_h</p:attrName>
                                        </p:attrNameLst>
                                      </p:cBhvr>
                                      <p:tavLst>
                                        <p:tav tm="0">
                                          <p:val>
                                            <p:fltVal val="0"/>
                                          </p:val>
                                        </p:tav>
                                        <p:tav tm="100000">
                                          <p:val>
                                            <p:strVal val="#ppt_h"/>
                                          </p:val>
                                        </p:tav>
                                      </p:tavLst>
                                    </p:anim>
                                  </p:childTnLst>
                                </p:cTn>
                              </p:par>
                              <p:par>
                                <p:cTn id="77" presetID="23" presetClass="entr" presetSubtype="16" fill="hold" grpId="0" nodeType="withEffect">
                                  <p:stCondLst>
                                    <p:cond delay="200"/>
                                  </p:stCondLst>
                                  <p:childTnLst>
                                    <p:set>
                                      <p:cBhvr>
                                        <p:cTn id="78" dur="1" fill="hold">
                                          <p:stCondLst>
                                            <p:cond delay="0"/>
                                          </p:stCondLst>
                                        </p:cTn>
                                        <p:tgtEl>
                                          <p:spTgt spid="33">
                                            <p:txEl>
                                              <p:pRg st="2" end="2"/>
                                            </p:txEl>
                                          </p:spTgt>
                                        </p:tgtEl>
                                        <p:attrNameLst>
                                          <p:attrName>style.visibility</p:attrName>
                                        </p:attrNameLst>
                                      </p:cBhvr>
                                      <p:to>
                                        <p:strVal val="visible"/>
                                      </p:to>
                                    </p:set>
                                    <p:anim calcmode="lin" valueType="num">
                                      <p:cBhvr>
                                        <p:cTn id="79" dur="500" fill="hold"/>
                                        <p:tgtEl>
                                          <p:spTgt spid="33">
                                            <p:txEl>
                                              <p:pRg st="2" end="2"/>
                                            </p:txEl>
                                          </p:spTgt>
                                        </p:tgtEl>
                                        <p:attrNameLst>
                                          <p:attrName>ppt_w</p:attrName>
                                        </p:attrNameLst>
                                      </p:cBhvr>
                                      <p:tavLst>
                                        <p:tav tm="0">
                                          <p:val>
                                            <p:fltVal val="0"/>
                                          </p:val>
                                        </p:tav>
                                        <p:tav tm="100000">
                                          <p:val>
                                            <p:strVal val="#ppt_w"/>
                                          </p:val>
                                        </p:tav>
                                      </p:tavLst>
                                    </p:anim>
                                    <p:anim calcmode="lin" valueType="num">
                                      <p:cBhvr>
                                        <p:cTn id="80" dur="500" fill="hold"/>
                                        <p:tgtEl>
                                          <p:spTgt spid="33">
                                            <p:txEl>
                                              <p:pRg st="2" end="2"/>
                                            </p:txEl>
                                          </p:spTgt>
                                        </p:tgtEl>
                                        <p:attrNameLst>
                                          <p:attrName>ppt_h</p:attrName>
                                        </p:attrNameLst>
                                      </p:cBhvr>
                                      <p:tavLst>
                                        <p:tav tm="0">
                                          <p:val>
                                            <p:fltVal val="0"/>
                                          </p:val>
                                        </p:tav>
                                        <p:tav tm="100000">
                                          <p:val>
                                            <p:strVal val="#ppt_h"/>
                                          </p:val>
                                        </p:tav>
                                      </p:tavLst>
                                    </p:anim>
                                  </p:childTnLst>
                                </p:cTn>
                              </p:par>
                              <p:par>
                                <p:cTn id="81" presetID="23" presetClass="entr" presetSubtype="16" fill="hold" grpId="0" nodeType="withEffect">
                                  <p:stCondLst>
                                    <p:cond delay="200"/>
                                  </p:stCondLst>
                                  <p:childTnLst>
                                    <p:set>
                                      <p:cBhvr>
                                        <p:cTn id="82" dur="1" fill="hold">
                                          <p:stCondLst>
                                            <p:cond delay="0"/>
                                          </p:stCondLst>
                                        </p:cTn>
                                        <p:tgtEl>
                                          <p:spTgt spid="33">
                                            <p:txEl>
                                              <p:pRg st="4" end="4"/>
                                            </p:txEl>
                                          </p:spTgt>
                                        </p:tgtEl>
                                        <p:attrNameLst>
                                          <p:attrName>style.visibility</p:attrName>
                                        </p:attrNameLst>
                                      </p:cBhvr>
                                      <p:to>
                                        <p:strVal val="visible"/>
                                      </p:to>
                                    </p:set>
                                    <p:anim calcmode="lin" valueType="num">
                                      <p:cBhvr>
                                        <p:cTn id="83" dur="500" fill="hold"/>
                                        <p:tgtEl>
                                          <p:spTgt spid="33">
                                            <p:txEl>
                                              <p:pRg st="4" end="4"/>
                                            </p:txEl>
                                          </p:spTgt>
                                        </p:tgtEl>
                                        <p:attrNameLst>
                                          <p:attrName>ppt_w</p:attrName>
                                        </p:attrNameLst>
                                      </p:cBhvr>
                                      <p:tavLst>
                                        <p:tav tm="0">
                                          <p:val>
                                            <p:fltVal val="0"/>
                                          </p:val>
                                        </p:tav>
                                        <p:tav tm="100000">
                                          <p:val>
                                            <p:strVal val="#ppt_w"/>
                                          </p:val>
                                        </p:tav>
                                      </p:tavLst>
                                    </p:anim>
                                    <p:anim calcmode="lin" valueType="num">
                                      <p:cBhvr>
                                        <p:cTn id="84" dur="500" fill="hold"/>
                                        <p:tgtEl>
                                          <p:spTgt spid="3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2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childTnLst>
                </p:cTn>
              </p:par>
            </p:tnLst>
          </p:tmpl>
        </p:tmplLst>
      </p:bldP>
      <p:bldP spid="26" grpId="0" build="p">
        <p:tmplLst>
          <p:tmpl lvl="1">
            <p:tnLst>
              <p:par>
                <p:cTn presetID="5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animEffect transition="in" filter="fade">
                      <p:cBhvr>
                        <p:cTn dur="500"/>
                        <p:tgtEl>
                          <p:spTgt spid="26"/>
                        </p:tgtEl>
                      </p:cBhvr>
                    </p:animEffect>
                  </p:childTnLst>
                </p:cTn>
              </p:par>
            </p:tnLst>
          </p:tmpl>
        </p:tmplLst>
      </p:bldP>
      <p:bldP spid="27" grpId="0" build="p">
        <p:tmplLst>
          <p:tmpl lvl="1">
            <p:tnLst>
              <p:par>
                <p:cTn presetID="23" presetClass="entr" presetSubtype="16" fill="hold" nodeType="withEffect">
                  <p:stCondLst>
                    <p:cond delay="200"/>
                  </p:stCondLst>
                  <p:childTnLst>
                    <p:set>
                      <p:cBhvr>
                        <p:cTn dur="1" fill="hold">
                          <p:stCondLst>
                            <p:cond delay="0"/>
                          </p:stCondLst>
                        </p:cTn>
                        <p:tgtEl>
                          <p:spTgt spid="27"/>
                        </p:tgtEl>
                        <p:attrNameLst>
                          <p:attrName>style.visibility</p:attrName>
                        </p:attrNameLst>
                      </p:cBhvr>
                      <p:to>
                        <p:strVal val="visible"/>
                      </p:to>
                    </p:set>
                    <p:anim calcmode="lin" valueType="num">
                      <p:cBhvr>
                        <p:cTn dur="500" fill="hold"/>
                        <p:tgtEl>
                          <p:spTgt spid="27"/>
                        </p:tgtEl>
                        <p:attrNameLst>
                          <p:attrName>ppt_w</p:attrName>
                        </p:attrNameLst>
                      </p:cBhvr>
                      <p:tavLst>
                        <p:tav tm="0">
                          <p:val>
                            <p:fltVal val="0"/>
                          </p:val>
                        </p:tav>
                        <p:tav tm="100000">
                          <p:val>
                            <p:strVal val="#ppt_w"/>
                          </p:val>
                        </p:tav>
                      </p:tavLst>
                    </p:anim>
                    <p:anim calcmode="lin" valueType="num">
                      <p:cBhvr>
                        <p:cTn dur="500" fill="hold"/>
                        <p:tgtEl>
                          <p:spTgt spid="27"/>
                        </p:tgtEl>
                        <p:attrNameLst>
                          <p:attrName>ppt_h</p:attrName>
                        </p:attrNameLst>
                      </p:cBhvr>
                      <p:tavLst>
                        <p:tav tm="0">
                          <p:val>
                            <p:fltVal val="0"/>
                          </p:val>
                        </p:tav>
                        <p:tav tm="100000">
                          <p:val>
                            <p:strVal val="#ppt_h"/>
                          </p:val>
                        </p:tav>
                      </p:tavLst>
                    </p:anim>
                  </p:childTnLst>
                </p:cTn>
              </p:par>
            </p:tnLst>
          </p:tmpl>
        </p:tmplLst>
      </p:bldP>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2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childTnLst>
                </p:cTn>
              </p:par>
            </p:tnLst>
          </p:tmpl>
        </p:tmplLst>
      </p:bldP>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2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2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a:solidFill>
                    <a:schemeClr val="bg1"/>
                  </a:solidFill>
                  <a:latin typeface="华文新魏" panose="02010800040101010101" pitchFamily="2" charset="-122"/>
                  <a:ea typeface="华文新魏" panose="02010800040101010101" pitchFamily="2" charset="-122"/>
                </a:rPr>
                <a:t>贰</a:t>
              </a:r>
              <a:r>
                <a:rPr lang="zh-CN" altLang="en-US" sz="3200">
                  <a:solidFill>
                    <a:schemeClr val="tx2">
                      <a:lumMod val="50000"/>
                    </a:schemeClr>
                  </a:solidFill>
                  <a:latin typeface="华文新魏" panose="02010800040101010101" pitchFamily="2" charset="-122"/>
                  <a:ea typeface="华文新魏" panose="02010800040101010101" pitchFamily="2" charset="-122"/>
                </a:rPr>
                <a:t>   </a:t>
              </a:r>
              <a:r>
                <a:rPr lang="zh-CN" altLang="en-US" sz="3200">
                  <a:solidFill>
                    <a:srgbClr val="767573"/>
                  </a:solidFill>
                  <a:latin typeface="华文新魏" panose="02010800040101010101" pitchFamily="2" charset="-122"/>
                  <a:ea typeface="华文新魏" panose="02010800040101010101" pitchFamily="2" charset="-122"/>
                </a:rPr>
                <a:t>房产优势</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8" name="TextBox 29"/>
          <p:cNvSpPr txBox="1"/>
          <p:nvPr/>
        </p:nvSpPr>
        <p:spPr>
          <a:xfrm>
            <a:off x="866955" y="1489909"/>
            <a:ext cx="2234165" cy="553998"/>
          </a:xfrm>
          <a:prstGeom prst="rect">
            <a:avLst/>
          </a:prstGeom>
          <a:noFill/>
        </p:spPr>
        <p:txBody>
          <a:bodyPr wrap="square" lIns="0" tIns="0" rIns="0" bIns="0"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10" name="TextBox 29"/>
          <p:cNvSpPr txBox="1"/>
          <p:nvPr/>
        </p:nvSpPr>
        <p:spPr>
          <a:xfrm>
            <a:off x="9454227" y="2520664"/>
            <a:ext cx="2246540" cy="553998"/>
          </a:xfrm>
          <a:prstGeom prst="rect">
            <a:avLst/>
          </a:prstGeom>
          <a:noFill/>
        </p:spPr>
        <p:txBody>
          <a:bodyPr wrap="square" lIns="0" tIns="0" rIns="0" bIns="0"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11" name="TextBox 29"/>
          <p:cNvSpPr txBox="1"/>
          <p:nvPr/>
        </p:nvSpPr>
        <p:spPr>
          <a:xfrm>
            <a:off x="866955" y="3549833"/>
            <a:ext cx="2234165" cy="553998"/>
          </a:xfrm>
          <a:prstGeom prst="rect">
            <a:avLst/>
          </a:prstGeom>
          <a:noFill/>
        </p:spPr>
        <p:txBody>
          <a:bodyPr wrap="square" lIns="0" tIns="0" rIns="0" bIns="0"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12" name="TextBox 29"/>
          <p:cNvSpPr txBox="1"/>
          <p:nvPr/>
        </p:nvSpPr>
        <p:spPr>
          <a:xfrm>
            <a:off x="9454227" y="4580589"/>
            <a:ext cx="2246540" cy="553998"/>
          </a:xfrm>
          <a:prstGeom prst="rect">
            <a:avLst/>
          </a:prstGeom>
          <a:noFill/>
        </p:spPr>
        <p:txBody>
          <a:bodyPr wrap="square" lIns="0" tIns="0" rIns="0" bIns="0"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13" name="Freeform 40"/>
          <p:cNvSpPr/>
          <p:nvPr/>
        </p:nvSpPr>
        <p:spPr bwMode="auto">
          <a:xfrm>
            <a:off x="5958798" y="4004526"/>
            <a:ext cx="3204328" cy="1882182"/>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6CBAC0"/>
          </a:solidFill>
          <a:ln>
            <a:noFill/>
          </a:ln>
        </p:spPr>
        <p:txBody>
          <a:bodyPr vert="horz" wrap="square" lIns="91412" tIns="45707" rIns="91412" bIns="45707" numCol="1" anchor="t" anchorCtr="0" compatLnSpc="1"/>
          <a:lstStyle/>
          <a:p>
            <a:endParaRPr lang="zh-CN" altLang="en-US" sz="1705"/>
          </a:p>
        </p:txBody>
      </p:sp>
      <p:sp>
        <p:nvSpPr>
          <p:cNvPr id="14" name="Freeform 41"/>
          <p:cNvSpPr/>
          <p:nvPr/>
        </p:nvSpPr>
        <p:spPr bwMode="auto">
          <a:xfrm>
            <a:off x="3306775" y="914637"/>
            <a:ext cx="3204328" cy="1882182"/>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6CBAC0"/>
          </a:solidFill>
          <a:ln>
            <a:noFill/>
          </a:ln>
        </p:spPr>
        <p:txBody>
          <a:bodyPr vert="horz" wrap="square" lIns="91412" tIns="45707" rIns="91412" bIns="45707" numCol="1" anchor="t" anchorCtr="0" compatLnSpc="1"/>
          <a:lstStyle/>
          <a:p>
            <a:endParaRPr lang="zh-CN" altLang="en-US" sz="1705"/>
          </a:p>
        </p:txBody>
      </p:sp>
      <p:grpSp>
        <p:nvGrpSpPr>
          <p:cNvPr id="15" name="组合 41"/>
          <p:cNvGrpSpPr/>
          <p:nvPr/>
        </p:nvGrpSpPr>
        <p:grpSpPr>
          <a:xfrm>
            <a:off x="6149248" y="1243146"/>
            <a:ext cx="171406" cy="4265855"/>
            <a:chOff x="6010275" y="1583258"/>
            <a:chExt cx="171450" cy="4267200"/>
          </a:xfrm>
        </p:grpSpPr>
        <p:cxnSp>
          <p:nvCxnSpPr>
            <p:cNvPr id="16" name="直接连接符 15"/>
            <p:cNvCxnSpPr>
              <a:stCxn id="20" idx="3"/>
              <a:endCxn id="24"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Freeform 42"/>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86676" tIns="43338" rIns="86676" bIns="43338" numCol="1" anchor="t" anchorCtr="0" compatLnSpc="1"/>
            <a:lstStyle/>
            <a:p>
              <a:endParaRPr lang="zh-CN" altLang="en-US" sz="1705"/>
            </a:p>
          </p:txBody>
        </p:sp>
        <p:sp>
          <p:nvSpPr>
            <p:cNvPr id="21" name="Freeform 43"/>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86676" tIns="43338" rIns="86676" bIns="43338" numCol="1" anchor="t" anchorCtr="0" compatLnSpc="1"/>
            <a:lstStyle/>
            <a:p>
              <a:endParaRPr lang="zh-CN" altLang="en-US" sz="1705"/>
            </a:p>
          </p:txBody>
        </p:sp>
        <p:sp>
          <p:nvSpPr>
            <p:cNvPr id="22" name="Freeform 44"/>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86676" tIns="43338" rIns="86676" bIns="43338" numCol="1" anchor="t" anchorCtr="0" compatLnSpc="1"/>
            <a:lstStyle/>
            <a:p>
              <a:endParaRPr lang="zh-CN" altLang="en-US" sz="1705"/>
            </a:p>
          </p:txBody>
        </p:sp>
        <p:sp>
          <p:nvSpPr>
            <p:cNvPr id="23" name="Freeform 45"/>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86676" tIns="43338" rIns="86676" bIns="43338" numCol="1" anchor="t" anchorCtr="0" compatLnSpc="1"/>
            <a:lstStyle/>
            <a:p>
              <a:endParaRPr lang="zh-CN" altLang="en-US" sz="1705"/>
            </a:p>
          </p:txBody>
        </p:sp>
        <p:sp>
          <p:nvSpPr>
            <p:cNvPr id="24" name="Freeform 46"/>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86676" tIns="43338" rIns="86676" bIns="43338" numCol="1" anchor="t" anchorCtr="0" compatLnSpc="1"/>
            <a:lstStyle/>
            <a:p>
              <a:endParaRPr lang="zh-CN" altLang="en-US" sz="1705"/>
            </a:p>
          </p:txBody>
        </p:sp>
      </p:grpSp>
      <p:sp>
        <p:nvSpPr>
          <p:cNvPr id="25" name="Oval 47"/>
          <p:cNvSpPr>
            <a:spLocks noChangeArrowheads="1"/>
          </p:cNvSpPr>
          <p:nvPr/>
        </p:nvSpPr>
        <p:spPr bwMode="auto">
          <a:xfrm>
            <a:off x="3422635" y="1030489"/>
            <a:ext cx="1653744" cy="1650479"/>
          </a:xfrm>
          <a:prstGeom prst="ellipse">
            <a:avLst/>
          </a:prstGeom>
          <a:solidFill>
            <a:srgbClr val="B1DADD"/>
          </a:solidFill>
          <a:ln>
            <a:noFill/>
          </a:ln>
        </p:spPr>
        <p:txBody>
          <a:bodyPr vert="horz" wrap="square" lIns="91412" tIns="45707" rIns="91412" bIns="45707" numCol="1" anchor="t" anchorCtr="0" compatLnSpc="1"/>
          <a:lstStyle/>
          <a:p>
            <a:endParaRPr lang="zh-CN" altLang="en-US" sz="1705"/>
          </a:p>
        </p:txBody>
      </p:sp>
      <p:sp>
        <p:nvSpPr>
          <p:cNvPr id="26" name="Oval 48"/>
          <p:cNvSpPr>
            <a:spLocks noChangeArrowheads="1"/>
          </p:cNvSpPr>
          <p:nvPr/>
        </p:nvSpPr>
        <p:spPr bwMode="auto">
          <a:xfrm>
            <a:off x="6014345" y="1635136"/>
            <a:ext cx="441210" cy="441186"/>
          </a:xfrm>
          <a:prstGeom prst="ellipse">
            <a:avLst/>
          </a:prstGeom>
          <a:solidFill>
            <a:srgbClr val="B1DADD"/>
          </a:solidFill>
          <a:ln>
            <a:noFill/>
          </a:ln>
        </p:spPr>
        <p:txBody>
          <a:bodyPr vert="horz" wrap="square" lIns="0" tIns="0" rIns="0" bIns="0" numCol="1" anchor="ctr" anchorCtr="0" compatLnSpc="1"/>
          <a:lstStyle/>
          <a:p>
            <a:pPr algn="ctr"/>
            <a:r>
              <a:rPr lang="en-US" altLang="zh-CN" sz="2845" dirty="0">
                <a:solidFill>
                  <a:schemeClr val="bg1"/>
                </a:solidFill>
                <a:latin typeface="Agency FB" panose="020B0503020202020204" pitchFamily="34" charset="0"/>
              </a:rPr>
              <a:t>A</a:t>
            </a:r>
            <a:endParaRPr lang="zh-CN" altLang="en-US" sz="2845" dirty="0">
              <a:solidFill>
                <a:schemeClr val="bg1"/>
              </a:solidFill>
              <a:latin typeface="Agency FB" panose="020B0503020202020204" pitchFamily="34" charset="0"/>
            </a:endParaRPr>
          </a:p>
        </p:txBody>
      </p:sp>
      <p:sp>
        <p:nvSpPr>
          <p:cNvPr id="27" name="Freeform 49"/>
          <p:cNvSpPr/>
          <p:nvPr/>
        </p:nvSpPr>
        <p:spPr bwMode="auto">
          <a:xfrm>
            <a:off x="3306775" y="2972977"/>
            <a:ext cx="3204328" cy="1885356"/>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chemeClr val="accent3"/>
          </a:solidFill>
          <a:ln>
            <a:noFill/>
          </a:ln>
        </p:spPr>
        <p:txBody>
          <a:bodyPr vert="horz" wrap="square" lIns="91412" tIns="45707" rIns="91412" bIns="45707" numCol="1" anchor="t" anchorCtr="0" compatLnSpc="1"/>
          <a:lstStyle/>
          <a:p>
            <a:endParaRPr lang="zh-CN" altLang="en-US" sz="1705"/>
          </a:p>
        </p:txBody>
      </p:sp>
      <p:sp>
        <p:nvSpPr>
          <p:cNvPr id="28" name="Oval 50"/>
          <p:cNvSpPr>
            <a:spLocks noChangeArrowheads="1"/>
          </p:cNvSpPr>
          <p:nvPr/>
        </p:nvSpPr>
        <p:spPr bwMode="auto">
          <a:xfrm>
            <a:off x="3422635" y="3088828"/>
            <a:ext cx="1653744" cy="1653653"/>
          </a:xfrm>
          <a:prstGeom prst="ellipse">
            <a:avLst/>
          </a:prstGeom>
          <a:solidFill>
            <a:schemeClr val="accent3">
              <a:lumMod val="60000"/>
              <a:lumOff val="40000"/>
            </a:schemeClr>
          </a:solidFill>
          <a:ln>
            <a:noFill/>
          </a:ln>
        </p:spPr>
        <p:txBody>
          <a:bodyPr vert="horz" wrap="square" lIns="91412" tIns="45707" rIns="91412" bIns="45707" numCol="1" anchor="t" anchorCtr="0" compatLnSpc="1"/>
          <a:lstStyle/>
          <a:p>
            <a:endParaRPr lang="zh-CN" altLang="en-US" sz="1705"/>
          </a:p>
        </p:txBody>
      </p:sp>
      <p:sp>
        <p:nvSpPr>
          <p:cNvPr id="29" name="Oval 51"/>
          <p:cNvSpPr>
            <a:spLocks noChangeArrowheads="1"/>
          </p:cNvSpPr>
          <p:nvPr/>
        </p:nvSpPr>
        <p:spPr bwMode="auto">
          <a:xfrm>
            <a:off x="6014345" y="3693475"/>
            <a:ext cx="441210" cy="444360"/>
          </a:xfrm>
          <a:prstGeom prst="ellipse">
            <a:avLst/>
          </a:prstGeom>
          <a:solidFill>
            <a:schemeClr val="accent3">
              <a:lumMod val="60000"/>
              <a:lumOff val="40000"/>
            </a:schemeClr>
          </a:solidFill>
          <a:ln>
            <a:noFill/>
          </a:ln>
        </p:spPr>
        <p:txBody>
          <a:bodyPr vert="horz" wrap="square" lIns="0" tIns="0" rIns="0" bIns="0" numCol="1" anchor="ctr" anchorCtr="0" compatLnSpc="1"/>
          <a:lstStyle/>
          <a:p>
            <a:pPr algn="ctr"/>
            <a:r>
              <a:rPr lang="en-US" altLang="zh-CN" sz="2845" dirty="0">
                <a:solidFill>
                  <a:schemeClr val="bg1"/>
                </a:solidFill>
                <a:latin typeface="Agency FB" panose="020B0503020202020204" pitchFamily="34" charset="0"/>
              </a:rPr>
              <a:t>C</a:t>
            </a:r>
            <a:endParaRPr lang="zh-CN" altLang="en-US" sz="2845" dirty="0">
              <a:solidFill>
                <a:schemeClr val="bg1"/>
              </a:solidFill>
              <a:latin typeface="Agency FB" panose="020B0503020202020204" pitchFamily="34" charset="0"/>
            </a:endParaRPr>
          </a:p>
        </p:txBody>
      </p:sp>
      <p:sp>
        <p:nvSpPr>
          <p:cNvPr id="30" name="Freeform 54"/>
          <p:cNvSpPr/>
          <p:nvPr/>
        </p:nvSpPr>
        <p:spPr bwMode="auto">
          <a:xfrm>
            <a:off x="5958798" y="1944599"/>
            <a:ext cx="3204328" cy="1880593"/>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chemeClr val="accent3"/>
          </a:solidFill>
          <a:ln>
            <a:noFill/>
          </a:ln>
        </p:spPr>
        <p:txBody>
          <a:bodyPr vert="horz" wrap="square" lIns="91412" tIns="45707" rIns="91412" bIns="45707" numCol="1" anchor="t" anchorCtr="0" compatLnSpc="1"/>
          <a:lstStyle/>
          <a:p>
            <a:endParaRPr lang="zh-CN" altLang="en-US" sz="1705"/>
          </a:p>
        </p:txBody>
      </p:sp>
      <p:sp>
        <p:nvSpPr>
          <p:cNvPr id="31" name="Oval 55"/>
          <p:cNvSpPr>
            <a:spLocks noChangeArrowheads="1"/>
          </p:cNvSpPr>
          <p:nvPr/>
        </p:nvSpPr>
        <p:spPr bwMode="auto">
          <a:xfrm>
            <a:off x="7393526" y="2060451"/>
            <a:ext cx="1653744" cy="1652066"/>
          </a:xfrm>
          <a:prstGeom prst="ellipse">
            <a:avLst/>
          </a:prstGeom>
          <a:solidFill>
            <a:schemeClr val="accent3">
              <a:lumMod val="60000"/>
              <a:lumOff val="40000"/>
            </a:schemeClr>
          </a:solidFill>
          <a:ln>
            <a:noFill/>
          </a:ln>
        </p:spPr>
        <p:txBody>
          <a:bodyPr vert="horz" wrap="square" lIns="91412" tIns="45707" rIns="91412" bIns="45707" numCol="1" anchor="t" anchorCtr="0" compatLnSpc="1"/>
          <a:lstStyle/>
          <a:p>
            <a:endParaRPr lang="zh-CN" altLang="en-US" sz="1705"/>
          </a:p>
        </p:txBody>
      </p:sp>
      <p:sp>
        <p:nvSpPr>
          <p:cNvPr id="32" name="Oval 56"/>
          <p:cNvSpPr>
            <a:spLocks noChangeArrowheads="1"/>
          </p:cNvSpPr>
          <p:nvPr/>
        </p:nvSpPr>
        <p:spPr bwMode="auto">
          <a:xfrm>
            <a:off x="6014345" y="2663512"/>
            <a:ext cx="441210" cy="444360"/>
          </a:xfrm>
          <a:prstGeom prst="ellipse">
            <a:avLst/>
          </a:prstGeom>
          <a:solidFill>
            <a:schemeClr val="accent3">
              <a:lumMod val="60000"/>
              <a:lumOff val="40000"/>
            </a:schemeClr>
          </a:solidFill>
          <a:ln>
            <a:noFill/>
          </a:ln>
        </p:spPr>
        <p:txBody>
          <a:bodyPr vert="horz" wrap="square" lIns="0" tIns="0" rIns="0" bIns="0" numCol="1" anchor="ctr" anchorCtr="0" compatLnSpc="1"/>
          <a:lstStyle/>
          <a:p>
            <a:pPr algn="ctr"/>
            <a:r>
              <a:rPr lang="en-US" altLang="zh-CN" sz="2845" dirty="0">
                <a:solidFill>
                  <a:schemeClr val="bg1"/>
                </a:solidFill>
                <a:latin typeface="Agency FB" panose="020B0503020202020204" pitchFamily="34" charset="0"/>
              </a:rPr>
              <a:t>B</a:t>
            </a:r>
            <a:endParaRPr lang="zh-CN" altLang="en-US" sz="2845" dirty="0">
              <a:solidFill>
                <a:schemeClr val="bg1"/>
              </a:solidFill>
              <a:latin typeface="Agency FB" panose="020B0503020202020204" pitchFamily="34" charset="0"/>
            </a:endParaRPr>
          </a:p>
        </p:txBody>
      </p:sp>
      <p:sp>
        <p:nvSpPr>
          <p:cNvPr id="33" name="Oval 57"/>
          <p:cNvSpPr>
            <a:spLocks noChangeArrowheads="1"/>
          </p:cNvSpPr>
          <p:nvPr/>
        </p:nvSpPr>
        <p:spPr bwMode="auto">
          <a:xfrm>
            <a:off x="7393526" y="4121964"/>
            <a:ext cx="1653744" cy="1648892"/>
          </a:xfrm>
          <a:prstGeom prst="ellipse">
            <a:avLst/>
          </a:prstGeom>
          <a:solidFill>
            <a:srgbClr val="B1DADD"/>
          </a:solidFill>
          <a:ln>
            <a:noFill/>
          </a:ln>
        </p:spPr>
        <p:txBody>
          <a:bodyPr vert="horz" wrap="square" lIns="91412" tIns="45707" rIns="91412" bIns="45707" numCol="1" anchor="t" anchorCtr="0" compatLnSpc="1"/>
          <a:lstStyle/>
          <a:p>
            <a:endParaRPr lang="zh-CN" altLang="en-US" sz="1705"/>
          </a:p>
        </p:txBody>
      </p:sp>
      <p:sp>
        <p:nvSpPr>
          <p:cNvPr id="34" name="Oval 59"/>
          <p:cNvSpPr>
            <a:spLocks noChangeArrowheads="1"/>
          </p:cNvSpPr>
          <p:nvPr/>
        </p:nvSpPr>
        <p:spPr bwMode="auto">
          <a:xfrm>
            <a:off x="6014345" y="4725023"/>
            <a:ext cx="441210" cy="442773"/>
          </a:xfrm>
          <a:prstGeom prst="ellipse">
            <a:avLst/>
          </a:prstGeom>
          <a:solidFill>
            <a:srgbClr val="B1DADD"/>
          </a:solidFill>
          <a:ln>
            <a:noFill/>
          </a:ln>
        </p:spPr>
        <p:txBody>
          <a:bodyPr vert="horz" wrap="square" lIns="0" tIns="0" rIns="0" bIns="0" numCol="1" anchor="ctr" anchorCtr="0" compatLnSpc="1"/>
          <a:lstStyle/>
          <a:p>
            <a:pPr algn="ctr"/>
            <a:r>
              <a:rPr lang="en-US" altLang="zh-CN" sz="2845" dirty="0">
                <a:solidFill>
                  <a:schemeClr val="bg1"/>
                </a:solidFill>
                <a:latin typeface="Agency FB" panose="020B0503020202020204" pitchFamily="34" charset="0"/>
              </a:rPr>
              <a:t>D</a:t>
            </a:r>
            <a:endParaRPr lang="zh-CN" altLang="en-US" sz="2845" dirty="0">
              <a:solidFill>
                <a:schemeClr val="bg1"/>
              </a:solidFill>
              <a:latin typeface="Agency FB" panose="020B0503020202020204" pitchFamily="34" charset="0"/>
            </a:endParaRPr>
          </a:p>
        </p:txBody>
      </p:sp>
      <p:sp>
        <p:nvSpPr>
          <p:cNvPr id="35" name="TextBox 30"/>
          <p:cNvSpPr txBox="1"/>
          <p:nvPr/>
        </p:nvSpPr>
        <p:spPr>
          <a:xfrm>
            <a:off x="3793854" y="1424976"/>
            <a:ext cx="911303" cy="874983"/>
          </a:xfrm>
          <a:prstGeom prst="rect">
            <a:avLst/>
          </a:prstGeom>
          <a:noFill/>
        </p:spPr>
        <p:txBody>
          <a:bodyPr wrap="square" lIns="0" tIns="0" rIns="0" bIns="0" rtlCol="0">
            <a:spAutoFit/>
          </a:bodyPr>
          <a:lstStyle/>
          <a:p>
            <a:pPr algn="ctr"/>
            <a:r>
              <a:rPr lang="zh-CN" altLang="en-US" sz="2845" b="1" dirty="0">
                <a:solidFill>
                  <a:schemeClr val="bg1"/>
                </a:solidFill>
                <a:latin typeface="微软雅黑" panose="020B0503020204020204" pitchFamily="34" charset="-122"/>
                <a:ea typeface="微软雅黑" panose="020B0503020204020204" pitchFamily="34" charset="-122"/>
              </a:rPr>
              <a:t>冠名赞助</a:t>
            </a:r>
            <a:endParaRPr lang="zh-CN" altLang="en-US" sz="2845" b="1" dirty="0">
              <a:solidFill>
                <a:schemeClr val="bg1"/>
              </a:solidFill>
              <a:latin typeface="微软雅黑" panose="020B0503020204020204" pitchFamily="34" charset="-122"/>
              <a:ea typeface="微软雅黑" panose="020B0503020204020204" pitchFamily="34" charset="-122"/>
            </a:endParaRPr>
          </a:p>
        </p:txBody>
      </p:sp>
      <p:sp>
        <p:nvSpPr>
          <p:cNvPr id="36" name="TextBox 30"/>
          <p:cNvSpPr txBox="1"/>
          <p:nvPr/>
        </p:nvSpPr>
        <p:spPr>
          <a:xfrm>
            <a:off x="7742286" y="2455733"/>
            <a:ext cx="956222" cy="874983"/>
          </a:xfrm>
          <a:prstGeom prst="rect">
            <a:avLst/>
          </a:prstGeom>
          <a:noFill/>
        </p:spPr>
        <p:txBody>
          <a:bodyPr wrap="square" lIns="0" tIns="0" rIns="0" bIns="0" rtlCol="0">
            <a:spAutoFit/>
          </a:bodyPr>
          <a:lstStyle/>
          <a:p>
            <a:pPr algn="ctr"/>
            <a:r>
              <a:rPr lang="zh-CN" altLang="en-US" sz="2845" b="1" dirty="0">
                <a:solidFill>
                  <a:schemeClr val="bg1"/>
                </a:solidFill>
                <a:latin typeface="微软雅黑" panose="020B0503020204020204" pitchFamily="34" charset="-122"/>
                <a:ea typeface="微软雅黑" panose="020B0503020204020204" pitchFamily="34" charset="-122"/>
              </a:rPr>
              <a:t>协力赞助</a:t>
            </a:r>
            <a:endParaRPr lang="zh-CN" altLang="en-US" sz="2845" b="1" dirty="0">
              <a:solidFill>
                <a:schemeClr val="bg1"/>
              </a:solidFill>
              <a:latin typeface="微软雅黑" panose="020B0503020204020204" pitchFamily="34" charset="-122"/>
              <a:ea typeface="微软雅黑" panose="020B0503020204020204" pitchFamily="34" charset="-122"/>
            </a:endParaRPr>
          </a:p>
        </p:txBody>
      </p:sp>
      <p:sp>
        <p:nvSpPr>
          <p:cNvPr id="37" name="TextBox 30"/>
          <p:cNvSpPr txBox="1"/>
          <p:nvPr/>
        </p:nvSpPr>
        <p:spPr>
          <a:xfrm>
            <a:off x="3765948" y="3484903"/>
            <a:ext cx="967115" cy="874983"/>
          </a:xfrm>
          <a:prstGeom prst="rect">
            <a:avLst/>
          </a:prstGeom>
          <a:noFill/>
        </p:spPr>
        <p:txBody>
          <a:bodyPr wrap="square" lIns="0" tIns="0" rIns="0" bIns="0" rtlCol="0">
            <a:spAutoFit/>
          </a:bodyPr>
          <a:lstStyle/>
          <a:p>
            <a:pPr algn="ctr"/>
            <a:r>
              <a:rPr lang="zh-CN" altLang="en-US" sz="2845" b="1" dirty="0">
                <a:solidFill>
                  <a:schemeClr val="bg1"/>
                </a:solidFill>
                <a:latin typeface="微软雅黑" panose="020B0503020204020204" pitchFamily="34" charset="-122"/>
                <a:ea typeface="微软雅黑" panose="020B0503020204020204" pitchFamily="34" charset="-122"/>
              </a:rPr>
              <a:t>友情赞助</a:t>
            </a:r>
            <a:endParaRPr lang="zh-CN" altLang="en-US" sz="2845" b="1" dirty="0">
              <a:solidFill>
                <a:schemeClr val="bg1"/>
              </a:solidFill>
              <a:latin typeface="微软雅黑" panose="020B0503020204020204" pitchFamily="34" charset="-122"/>
              <a:ea typeface="微软雅黑" panose="020B0503020204020204" pitchFamily="34" charset="-122"/>
            </a:endParaRPr>
          </a:p>
        </p:txBody>
      </p:sp>
      <p:sp>
        <p:nvSpPr>
          <p:cNvPr id="38" name="TextBox 30"/>
          <p:cNvSpPr txBox="1"/>
          <p:nvPr/>
        </p:nvSpPr>
        <p:spPr>
          <a:xfrm>
            <a:off x="7778281" y="4515658"/>
            <a:ext cx="884232" cy="874983"/>
          </a:xfrm>
          <a:prstGeom prst="rect">
            <a:avLst/>
          </a:prstGeom>
          <a:noFill/>
        </p:spPr>
        <p:txBody>
          <a:bodyPr wrap="square" lIns="0" tIns="0" rIns="0" bIns="0" rtlCol="0">
            <a:spAutoFit/>
          </a:bodyPr>
          <a:lstStyle/>
          <a:p>
            <a:pPr algn="ctr"/>
            <a:r>
              <a:rPr lang="zh-CN" altLang="en-US" sz="2845" b="1" dirty="0">
                <a:solidFill>
                  <a:schemeClr val="bg1"/>
                </a:solidFill>
                <a:latin typeface="微软雅黑" panose="020B0503020204020204" pitchFamily="34" charset="-122"/>
                <a:ea typeface="微软雅黑" panose="020B0503020204020204" pitchFamily="34" charset="-122"/>
              </a:rPr>
              <a:t>指定赞助</a:t>
            </a:r>
            <a:endParaRPr lang="zh-CN" altLang="en-US" sz="2845"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strVal val="4*#ppt_w"/>
                                          </p:val>
                                        </p:tav>
                                        <p:tav tm="100000">
                                          <p:val>
                                            <p:strVal val="#ppt_w"/>
                                          </p:val>
                                        </p:tav>
                                      </p:tavLst>
                                    </p:anim>
                                    <p:anim calcmode="lin" valueType="num">
                                      <p:cBhvr>
                                        <p:cTn id="12" dur="500" fill="hold"/>
                                        <p:tgtEl>
                                          <p:spTgt spid="26"/>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strVal val="4*#ppt_w"/>
                                          </p:val>
                                        </p:tav>
                                        <p:tav tm="100000">
                                          <p:val>
                                            <p:strVal val="#ppt_w"/>
                                          </p:val>
                                        </p:tav>
                                      </p:tavLst>
                                    </p:anim>
                                    <p:anim calcmode="lin" valueType="num">
                                      <p:cBhvr>
                                        <p:cTn id="16" dur="500" fill="hold"/>
                                        <p:tgtEl>
                                          <p:spTgt spid="32"/>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strVal val="4*#ppt_w"/>
                                          </p:val>
                                        </p:tav>
                                        <p:tav tm="100000">
                                          <p:val>
                                            <p:strVal val="#ppt_w"/>
                                          </p:val>
                                        </p:tav>
                                      </p:tavLst>
                                    </p:anim>
                                    <p:anim calcmode="lin" valueType="num">
                                      <p:cBhvr>
                                        <p:cTn id="20" dur="500" fill="hold"/>
                                        <p:tgtEl>
                                          <p:spTgt spid="29"/>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strVal val="4*#ppt_w"/>
                                          </p:val>
                                        </p:tav>
                                        <p:tav tm="100000">
                                          <p:val>
                                            <p:strVal val="#ppt_w"/>
                                          </p:val>
                                        </p:tav>
                                      </p:tavLst>
                                    </p:anim>
                                    <p:anim calcmode="lin" valueType="num">
                                      <p:cBhvr>
                                        <p:cTn id="24" dur="500" fill="hold"/>
                                        <p:tgtEl>
                                          <p:spTgt spid="34"/>
                                        </p:tgtEl>
                                        <p:attrNameLst>
                                          <p:attrName>ppt_h</p:attrName>
                                        </p:attrNameLst>
                                      </p:cBhvr>
                                      <p:tavLst>
                                        <p:tav tm="0">
                                          <p:val>
                                            <p:strVal val="4*#ppt_h"/>
                                          </p:val>
                                        </p:tav>
                                        <p:tav tm="100000">
                                          <p:val>
                                            <p:strVal val="#ppt_h"/>
                                          </p:val>
                                        </p:tav>
                                      </p:tavLst>
                                    </p:anim>
                                  </p:childTnLst>
                                </p:cTn>
                              </p:par>
                            </p:childTnLst>
                          </p:cTn>
                        </p:par>
                        <p:par>
                          <p:cTn id="25" fill="hold">
                            <p:stCondLst>
                              <p:cond delay="1000"/>
                            </p:stCondLst>
                            <p:childTnLst>
                              <p:par>
                                <p:cTn id="26" presetID="22" presetClass="entr" presetSubtype="2"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right)">
                                      <p:cBhvr>
                                        <p:cTn id="28" dur="500"/>
                                        <p:tgtEl>
                                          <p:spTgt spid="14"/>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childTnLst>
                          </p:cTn>
                        </p:par>
                        <p:par>
                          <p:cTn id="40" fill="hold">
                            <p:stCondLst>
                              <p:cond delay="2000"/>
                            </p:stCondLst>
                            <p:childTnLst>
                              <p:par>
                                <p:cTn id="41" presetID="22" presetClass="entr" presetSubtype="2"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500"/>
                                        <p:tgtEl>
                                          <p:spTgt spid="8"/>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3000"/>
                            </p:stCondLst>
                            <p:childTnLst>
                              <p:par>
                                <p:cTn id="49" presetID="53" presetClass="entr" presetSubtype="16"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childTnLst>
                          </p:cTn>
                        </p:par>
                        <p:par>
                          <p:cTn id="59" fill="hold">
                            <p:stCondLst>
                              <p:cond delay="35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4000"/>
                            </p:stCondLst>
                            <p:childTnLst>
                              <p:par>
                                <p:cTn id="64" presetID="22" presetClass="entr" presetSubtype="2"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right)">
                                      <p:cBhvr>
                                        <p:cTn id="66" dur="500"/>
                                        <p:tgtEl>
                                          <p:spTgt spid="27"/>
                                        </p:tgtEl>
                                      </p:cBhvr>
                                    </p:animEffect>
                                  </p:childTnLst>
                                </p:cTn>
                              </p:par>
                            </p:childTnLst>
                          </p:cTn>
                        </p:par>
                        <p:par>
                          <p:cTn id="67" fill="hold">
                            <p:stCondLst>
                              <p:cond delay="4500"/>
                            </p:stCondLst>
                            <p:childTnLst>
                              <p:par>
                                <p:cTn id="68" presetID="53" presetClass="entr" presetSubtype="16" fill="hold" grpId="0" nodeType="afterEffect">
                                  <p:stCondLst>
                                    <p:cond delay="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childTnLst>
                          </p:cTn>
                        </p:par>
                        <p:par>
                          <p:cTn id="78" fill="hold">
                            <p:stCondLst>
                              <p:cond delay="5000"/>
                            </p:stCondLst>
                            <p:childTnLst>
                              <p:par>
                                <p:cTn id="79" presetID="22" presetClass="entr" presetSubtype="2"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wipe(right)">
                                      <p:cBhvr>
                                        <p:cTn id="81" dur="500"/>
                                        <p:tgtEl>
                                          <p:spTgt spid="11"/>
                                        </p:tgtEl>
                                      </p:cBhvr>
                                    </p:animEffect>
                                  </p:childTnLst>
                                </p:cTn>
                              </p:par>
                            </p:childTnLst>
                          </p:cTn>
                        </p:par>
                        <p:par>
                          <p:cTn id="82" fill="hold">
                            <p:stCondLst>
                              <p:cond delay="5500"/>
                            </p:stCondLst>
                            <p:childTnLst>
                              <p:par>
                                <p:cTn id="83" presetID="22" presetClass="entr" presetSubtype="8"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left)">
                                      <p:cBhvr>
                                        <p:cTn id="85" dur="500"/>
                                        <p:tgtEl>
                                          <p:spTgt spid="13"/>
                                        </p:tgtEl>
                                      </p:cBhvr>
                                    </p:animEffect>
                                  </p:childTnLst>
                                </p:cTn>
                              </p:par>
                            </p:childTnLst>
                          </p:cTn>
                        </p:par>
                        <p:par>
                          <p:cTn id="86" fill="hold">
                            <p:stCondLst>
                              <p:cond delay="6000"/>
                            </p:stCondLst>
                            <p:childTnLst>
                              <p:par>
                                <p:cTn id="87" presetID="53" presetClass="entr" presetSubtype="16"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p:cTn id="94" dur="500" fill="hold"/>
                                        <p:tgtEl>
                                          <p:spTgt spid="33"/>
                                        </p:tgtEl>
                                        <p:attrNameLst>
                                          <p:attrName>ppt_w</p:attrName>
                                        </p:attrNameLst>
                                      </p:cBhvr>
                                      <p:tavLst>
                                        <p:tav tm="0">
                                          <p:val>
                                            <p:fltVal val="0"/>
                                          </p:val>
                                        </p:tav>
                                        <p:tav tm="100000">
                                          <p:val>
                                            <p:strVal val="#ppt_w"/>
                                          </p:val>
                                        </p:tav>
                                      </p:tavLst>
                                    </p:anim>
                                    <p:anim calcmode="lin" valueType="num">
                                      <p:cBhvr>
                                        <p:cTn id="95" dur="500" fill="hold"/>
                                        <p:tgtEl>
                                          <p:spTgt spid="33"/>
                                        </p:tgtEl>
                                        <p:attrNameLst>
                                          <p:attrName>ppt_h</p:attrName>
                                        </p:attrNameLst>
                                      </p:cBhvr>
                                      <p:tavLst>
                                        <p:tav tm="0">
                                          <p:val>
                                            <p:fltVal val="0"/>
                                          </p:val>
                                        </p:tav>
                                        <p:tav tm="100000">
                                          <p:val>
                                            <p:strVal val="#ppt_h"/>
                                          </p:val>
                                        </p:tav>
                                      </p:tavLst>
                                    </p:anim>
                                    <p:animEffect transition="in" filter="fade">
                                      <p:cBhvr>
                                        <p:cTn id="96" dur="500"/>
                                        <p:tgtEl>
                                          <p:spTgt spid="33"/>
                                        </p:tgtEl>
                                      </p:cBhvr>
                                    </p:animEffect>
                                  </p:childTnLst>
                                </p:cTn>
                              </p:par>
                            </p:childTnLst>
                          </p:cTn>
                        </p:par>
                        <p:par>
                          <p:cTn id="97" fill="hold">
                            <p:stCondLst>
                              <p:cond delay="6500"/>
                            </p:stCondLst>
                            <p:childTnLst>
                              <p:par>
                                <p:cTn id="98" presetID="22" presetClass="entr" presetSubtype="8" fill="hold" grpId="0"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wipe(left)">
                                      <p:cBhvr>
                                        <p:cTn id="10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3" grpId="0" animBg="1"/>
      <p:bldP spid="1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92393" y="0"/>
            <a:ext cx="1998020" cy="4053526"/>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8941" y="2408066"/>
            <a:ext cx="6297104" cy="4035662"/>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b="39154"/>
          <a:stretch>
            <a:fillRect/>
          </a:stretch>
        </p:blipFill>
        <p:spPr>
          <a:xfrm>
            <a:off x="168276" y="202764"/>
            <a:ext cx="1694401" cy="2540436"/>
          </a:xfrm>
          <a:prstGeom prst="rect">
            <a:avLst/>
          </a:prstGeom>
        </p:spPr>
      </p:pic>
      <p:grpSp>
        <p:nvGrpSpPr>
          <p:cNvPr id="17" name="组合 16"/>
          <p:cNvGrpSpPr/>
          <p:nvPr/>
        </p:nvGrpSpPr>
        <p:grpSpPr>
          <a:xfrm>
            <a:off x="934375" y="2790621"/>
            <a:ext cx="5987075" cy="1124956"/>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2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6000" dirty="0">
                  <a:solidFill>
                    <a:schemeClr val="bg1"/>
                  </a:solidFill>
                  <a:latin typeface="华文新魏" panose="02010800040101010101" pitchFamily="2" charset="-122"/>
                  <a:ea typeface="华文新魏" panose="02010800040101010101" pitchFamily="2" charset="-122"/>
                </a:rPr>
                <a:t>叁</a:t>
              </a:r>
              <a:r>
                <a:rPr lang="zh-CN" altLang="en-US" sz="6000" dirty="0">
                  <a:solidFill>
                    <a:schemeClr val="tx2">
                      <a:lumMod val="50000"/>
                    </a:schemeClr>
                  </a:solidFill>
                  <a:latin typeface="华文新魏" panose="02010800040101010101" pitchFamily="2" charset="-122"/>
                  <a:ea typeface="华文新魏" panose="02010800040101010101" pitchFamily="2" charset="-122"/>
                </a:rPr>
                <a:t>   </a:t>
              </a:r>
              <a:r>
                <a:rPr lang="zh-CN" altLang="en-US" sz="6000" dirty="0">
                  <a:solidFill>
                    <a:srgbClr val="767573"/>
                  </a:solidFill>
                  <a:latin typeface="华文新魏" panose="02010800040101010101" pitchFamily="2" charset="-122"/>
                  <a:ea typeface="华文新魏" panose="02010800040101010101" pitchFamily="2" charset="-122"/>
                </a:rPr>
                <a:t>项目展示</a:t>
              </a:r>
              <a:endParaRPr lang="zh-CN" altLang="en-US" sz="6000" dirty="0">
                <a:solidFill>
                  <a:srgbClr val="767573"/>
                </a:solidFill>
                <a:latin typeface="华文新魏" panose="02010800040101010101" pitchFamily="2" charset="-122"/>
                <a:ea typeface="华文新魏" panose="02010800040101010101"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叁</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项目展示</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48" name="椭圆 47"/>
          <p:cNvSpPr/>
          <p:nvPr/>
        </p:nvSpPr>
        <p:spPr>
          <a:xfrm>
            <a:off x="1150700" y="2511846"/>
            <a:ext cx="670777" cy="673100"/>
          </a:xfrm>
          <a:prstGeom prst="ellipse">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prstClr val="white"/>
              </a:solidFill>
            </a:endParaRPr>
          </a:p>
        </p:txBody>
      </p:sp>
      <p:sp>
        <p:nvSpPr>
          <p:cNvPr id="49" name="椭圆 48"/>
          <p:cNvSpPr/>
          <p:nvPr/>
        </p:nvSpPr>
        <p:spPr>
          <a:xfrm>
            <a:off x="1353837" y="1146595"/>
            <a:ext cx="2143522" cy="2144184"/>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prstClr val="white"/>
              </a:solidFill>
            </a:endParaRPr>
          </a:p>
        </p:txBody>
      </p:sp>
      <p:sp>
        <p:nvSpPr>
          <p:cNvPr id="50" name="矩形 49"/>
          <p:cNvSpPr>
            <a:spLocks noChangeArrowheads="1"/>
          </p:cNvSpPr>
          <p:nvPr/>
        </p:nvSpPr>
        <p:spPr bwMode="auto">
          <a:xfrm>
            <a:off x="943332" y="3891540"/>
            <a:ext cx="2740238" cy="615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41" tIns="60919" rIns="121841" bIns="60919">
            <a:spAutoFit/>
          </a:bodyPr>
          <a:lstStyle>
            <a:lvl1pPr defTabSz="912495">
              <a:defRPr>
                <a:solidFill>
                  <a:schemeClr val="tx1"/>
                </a:solidFill>
                <a:latin typeface="Calibri" panose="020F0502020204030204" pitchFamily="34" charset="0"/>
                <a:ea typeface="宋体" panose="02010600030101010101" pitchFamily="2" charset="-122"/>
              </a:defRPr>
            </a:lvl1pPr>
            <a:lvl2pPr defTabSz="912495">
              <a:defRPr>
                <a:solidFill>
                  <a:schemeClr val="tx1"/>
                </a:solidFill>
                <a:latin typeface="Calibri" panose="020F0502020204030204" pitchFamily="34" charset="0"/>
                <a:ea typeface="宋体" panose="02010600030101010101" pitchFamily="2" charset="-122"/>
              </a:defRPr>
            </a:lvl2pPr>
            <a:lvl3pPr defTabSz="912495">
              <a:defRPr>
                <a:solidFill>
                  <a:schemeClr val="tx1"/>
                </a:solidFill>
                <a:latin typeface="Calibri" panose="020F0502020204030204" pitchFamily="34" charset="0"/>
                <a:ea typeface="宋体" panose="02010600030101010101" pitchFamily="2" charset="-122"/>
              </a:defRPr>
            </a:lvl3pPr>
            <a:lvl4pPr defTabSz="912495">
              <a:defRPr>
                <a:solidFill>
                  <a:schemeClr val="tx1"/>
                </a:solidFill>
                <a:latin typeface="Calibri" panose="020F0502020204030204" pitchFamily="34" charset="0"/>
                <a:ea typeface="宋体" panose="02010600030101010101" pitchFamily="2" charset="-122"/>
              </a:defRPr>
            </a:lvl4pPr>
            <a:lvl5pPr defTabSz="912495">
              <a:defRPr>
                <a:solidFill>
                  <a:schemeClr val="tx1"/>
                </a:solidFill>
                <a:latin typeface="Calibri" panose="020F0502020204030204" pitchFamily="34" charset="0"/>
                <a:ea typeface="宋体" panose="02010600030101010101" pitchFamily="2" charset="-122"/>
              </a:defRPr>
            </a:lvl5pPr>
            <a:lvl6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1065" dirty="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随着计算机技术的发展及印刷技术的进步，平面设计在视觉感观领域的表现也越来越丰富。</a:t>
            </a:r>
            <a:endParaRPr lang="zh-CN" altLang="en-US" sz="1065"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51"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24467" y="4698362"/>
            <a:ext cx="710981" cy="68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35888" y="4698362"/>
            <a:ext cx="683472"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56901" y="4698362"/>
            <a:ext cx="710981" cy="68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矩形 53"/>
          <p:cNvSpPr>
            <a:spLocks noChangeArrowheads="1"/>
          </p:cNvSpPr>
          <p:nvPr/>
        </p:nvSpPr>
        <p:spPr bwMode="auto">
          <a:xfrm>
            <a:off x="4434755" y="1874356"/>
            <a:ext cx="6777592" cy="1046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41" tIns="60919" rIns="121841" bIns="60919">
            <a:spAutoFit/>
          </a:bodyPr>
          <a:lstStyle>
            <a:lvl1pPr defTabSz="912495">
              <a:defRPr>
                <a:solidFill>
                  <a:schemeClr val="tx1"/>
                </a:solidFill>
                <a:latin typeface="Calibri" panose="020F0502020204030204" pitchFamily="34" charset="0"/>
                <a:ea typeface="宋体" panose="02010600030101010101" pitchFamily="2" charset="-122"/>
              </a:defRPr>
            </a:lvl1pPr>
            <a:lvl2pPr defTabSz="912495">
              <a:defRPr>
                <a:solidFill>
                  <a:schemeClr val="tx1"/>
                </a:solidFill>
                <a:latin typeface="Calibri" panose="020F0502020204030204" pitchFamily="34" charset="0"/>
                <a:ea typeface="宋体" panose="02010600030101010101" pitchFamily="2" charset="-122"/>
              </a:defRPr>
            </a:lvl2pPr>
            <a:lvl3pPr defTabSz="912495">
              <a:defRPr>
                <a:solidFill>
                  <a:schemeClr val="tx1"/>
                </a:solidFill>
                <a:latin typeface="Calibri" panose="020F0502020204030204" pitchFamily="34" charset="0"/>
                <a:ea typeface="宋体" panose="02010600030101010101" pitchFamily="2" charset="-122"/>
              </a:defRPr>
            </a:lvl3pPr>
            <a:lvl4pPr defTabSz="912495">
              <a:defRPr>
                <a:solidFill>
                  <a:schemeClr val="tx1"/>
                </a:solidFill>
                <a:latin typeface="Calibri" panose="020F0502020204030204" pitchFamily="34" charset="0"/>
                <a:ea typeface="宋体" panose="02010600030101010101" pitchFamily="2" charset="-122"/>
              </a:defRPr>
            </a:lvl4pPr>
            <a:lvl5pPr defTabSz="912495">
              <a:defRPr>
                <a:solidFill>
                  <a:schemeClr val="tx1"/>
                </a:solidFill>
                <a:latin typeface="Calibri" panose="020F0502020204030204" pitchFamily="34" charset="0"/>
                <a:ea typeface="宋体" panose="02010600030101010101" pitchFamily="2" charset="-122"/>
              </a:defRPr>
            </a:lvl5pPr>
            <a:lvl6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defTabSz="912495"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随着计算机技术的发展及印刷技术的进步，平面设计在视觉感观领域的表现也越来越丰富，这对今天的平面设计都提出了空前的挑战，也为平面设计者提供了更为广阔的发展窨。从技术上讲，平面设计者不仅要掌握传统的设计工具，如画笔，绘图笔和相应的度量工具等，更 要掌握电脑和绘图软件等现代化的设计工具及相关的印刷技术工艺知识，因为这种非常高效、高质量、便利的工具将被广泛地应用。</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17"/>
          <p:cNvSpPr txBox="1">
            <a:spLocks noChangeArrowheads="1"/>
          </p:cNvSpPr>
          <p:nvPr/>
        </p:nvSpPr>
        <p:spPr bwMode="auto">
          <a:xfrm>
            <a:off x="4398782" y="1243961"/>
            <a:ext cx="3940017"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这里填写二级标题的主要内容</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6" name="组合 18"/>
          <p:cNvGrpSpPr/>
          <p:nvPr/>
        </p:nvGrpSpPr>
        <p:grpSpPr bwMode="auto">
          <a:xfrm>
            <a:off x="4589223" y="3451645"/>
            <a:ext cx="1633562" cy="1634066"/>
            <a:chOff x="3020585" y="1421944"/>
            <a:chExt cx="1225164" cy="1225164"/>
          </a:xfrm>
        </p:grpSpPr>
        <p:sp>
          <p:nvSpPr>
            <p:cNvPr id="57" name="Oval 71"/>
            <p:cNvSpPr/>
            <p:nvPr/>
          </p:nvSpPr>
          <p:spPr>
            <a:xfrm>
              <a:off x="3020585" y="1421944"/>
              <a:ext cx="1225164" cy="1225164"/>
            </a:xfrm>
            <a:prstGeom prst="ellipse">
              <a:avLst/>
            </a:prstGeom>
            <a:noFill/>
            <a:ln w="9525" cap="flat" cmpd="sng" algn="ctr">
              <a:solidFill>
                <a:srgbClr val="4D4D4D">
                  <a:lumMod val="20000"/>
                  <a:lumOff val="80000"/>
                </a:srgbClr>
              </a:solidFill>
              <a:prstDash val="sysDash"/>
            </a:ln>
            <a:effectLst/>
          </p:spPr>
          <p:txBody>
            <a:bodyPr anchor="ctr"/>
            <a:lstStyle/>
            <a:p>
              <a:pPr algn="ctr">
                <a:defRPr/>
              </a:pPr>
              <a:endParaRPr lang="en-US" sz="3200" kern="0">
                <a:solidFill>
                  <a:sysClr val="window" lastClr="FFFFFF"/>
                </a:solidFill>
                <a:latin typeface="Calibri" panose="020F0502020204030204"/>
              </a:endParaRPr>
            </a:p>
          </p:txBody>
        </p:sp>
        <p:sp>
          <p:nvSpPr>
            <p:cNvPr id="58" name="椭圆 57"/>
            <p:cNvSpPr/>
            <p:nvPr/>
          </p:nvSpPr>
          <p:spPr>
            <a:xfrm>
              <a:off x="3118979" y="1521925"/>
              <a:ext cx="1026789" cy="1025202"/>
            </a:xfrm>
            <a:prstGeom prst="ellipse">
              <a:avLst/>
            </a:prstGeom>
            <a:blipFill dpi="0" rotWithShape="1">
              <a:blip r:embed="rId8">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prstClr val="white"/>
                </a:solidFill>
              </a:endParaRPr>
            </a:p>
          </p:txBody>
        </p:sp>
      </p:grpSp>
      <p:grpSp>
        <p:nvGrpSpPr>
          <p:cNvPr id="59" name="组合 21"/>
          <p:cNvGrpSpPr/>
          <p:nvPr/>
        </p:nvGrpSpPr>
        <p:grpSpPr bwMode="auto">
          <a:xfrm>
            <a:off x="6993014" y="3451645"/>
            <a:ext cx="1633562" cy="1634066"/>
            <a:chOff x="4914372" y="1421944"/>
            <a:chExt cx="1225164" cy="1225164"/>
          </a:xfrm>
        </p:grpSpPr>
        <p:sp>
          <p:nvSpPr>
            <p:cNvPr id="60" name="Oval 83"/>
            <p:cNvSpPr/>
            <p:nvPr/>
          </p:nvSpPr>
          <p:spPr>
            <a:xfrm>
              <a:off x="4914372" y="1421944"/>
              <a:ext cx="1225164" cy="1225164"/>
            </a:xfrm>
            <a:prstGeom prst="ellipse">
              <a:avLst/>
            </a:prstGeom>
            <a:noFill/>
            <a:ln w="9525" cap="flat" cmpd="sng" algn="ctr">
              <a:solidFill>
                <a:srgbClr val="4D4D4D">
                  <a:lumMod val="20000"/>
                  <a:lumOff val="80000"/>
                </a:srgbClr>
              </a:solidFill>
              <a:prstDash val="sysDash"/>
            </a:ln>
            <a:effectLst/>
          </p:spPr>
          <p:txBody>
            <a:bodyPr anchor="ctr"/>
            <a:lstStyle/>
            <a:p>
              <a:pPr algn="ctr">
                <a:defRPr/>
              </a:pPr>
              <a:endParaRPr lang="en-US" sz="3200" kern="0">
                <a:solidFill>
                  <a:sysClr val="window" lastClr="FFFFFF"/>
                </a:solidFill>
                <a:latin typeface="Calibri" panose="020F0502020204030204"/>
              </a:endParaRPr>
            </a:p>
          </p:txBody>
        </p:sp>
        <p:sp>
          <p:nvSpPr>
            <p:cNvPr id="61" name="椭圆 60"/>
            <p:cNvSpPr/>
            <p:nvPr/>
          </p:nvSpPr>
          <p:spPr>
            <a:xfrm>
              <a:off x="5012766" y="1521925"/>
              <a:ext cx="1026789" cy="1025202"/>
            </a:xfrm>
            <a:prstGeom prst="ellipse">
              <a:avLst/>
            </a:pr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prstClr val="white"/>
                </a:solidFill>
              </a:endParaRPr>
            </a:p>
          </p:txBody>
        </p:sp>
      </p:grpSp>
      <p:grpSp>
        <p:nvGrpSpPr>
          <p:cNvPr id="62" name="组合 24"/>
          <p:cNvGrpSpPr/>
          <p:nvPr/>
        </p:nvGrpSpPr>
        <p:grpSpPr bwMode="auto">
          <a:xfrm>
            <a:off x="9396806" y="3451645"/>
            <a:ext cx="1633562" cy="1634066"/>
            <a:chOff x="6808158" y="1421944"/>
            <a:chExt cx="1225164" cy="1225164"/>
          </a:xfrm>
        </p:grpSpPr>
        <p:sp>
          <p:nvSpPr>
            <p:cNvPr id="63" name="Oval 88"/>
            <p:cNvSpPr/>
            <p:nvPr/>
          </p:nvSpPr>
          <p:spPr>
            <a:xfrm>
              <a:off x="6808158" y="1421944"/>
              <a:ext cx="1225164" cy="1225164"/>
            </a:xfrm>
            <a:prstGeom prst="ellipse">
              <a:avLst/>
            </a:prstGeom>
            <a:noFill/>
            <a:ln w="9525" cap="flat" cmpd="sng" algn="ctr">
              <a:solidFill>
                <a:srgbClr val="4D4D4D">
                  <a:lumMod val="20000"/>
                  <a:lumOff val="80000"/>
                </a:srgbClr>
              </a:solidFill>
              <a:prstDash val="sysDash"/>
            </a:ln>
            <a:effectLst/>
          </p:spPr>
          <p:txBody>
            <a:bodyPr anchor="ctr"/>
            <a:lstStyle/>
            <a:p>
              <a:pPr algn="ctr">
                <a:defRPr/>
              </a:pPr>
              <a:endParaRPr lang="en-US" sz="3200" kern="0">
                <a:solidFill>
                  <a:sysClr val="window" lastClr="FFFFFF"/>
                </a:solidFill>
                <a:latin typeface="Calibri" panose="020F0502020204030204"/>
              </a:endParaRPr>
            </a:p>
          </p:txBody>
        </p:sp>
        <p:sp>
          <p:nvSpPr>
            <p:cNvPr id="64" name="椭圆 63"/>
            <p:cNvSpPr/>
            <p:nvPr/>
          </p:nvSpPr>
          <p:spPr>
            <a:xfrm>
              <a:off x="6908139" y="1521925"/>
              <a:ext cx="1025202" cy="1025202"/>
            </a:xfrm>
            <a:prstGeom prst="ellipse">
              <a:avLst/>
            </a:prstGeom>
            <a:blipFill dpi="0" rotWithShape="1">
              <a:blip r:embed="rId10">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200">
                <a:solidFill>
                  <a:prstClr val="white"/>
                </a:solidFill>
              </a:endParaRPr>
            </a:p>
          </p:txBody>
        </p:sp>
      </p:grpSp>
      <p:cxnSp>
        <p:nvCxnSpPr>
          <p:cNvPr id="65" name="直接连接符 64"/>
          <p:cNvCxnSpPr/>
          <p:nvPr/>
        </p:nvCxnSpPr>
        <p:spPr>
          <a:xfrm>
            <a:off x="4111003" y="1146594"/>
            <a:ext cx="0" cy="4512734"/>
          </a:xfrm>
          <a:prstGeom prst="line">
            <a:avLst/>
          </a:prstGeom>
          <a:ln w="3175" cmpd="dbl">
            <a:solidFill>
              <a:schemeClr val="tx2"/>
            </a:solidFill>
            <a:prstDash val="lgDash"/>
          </a:ln>
        </p:spPr>
        <p:style>
          <a:lnRef idx="1">
            <a:schemeClr val="accent1"/>
          </a:lnRef>
          <a:fillRef idx="0">
            <a:schemeClr val="accent1"/>
          </a:fillRef>
          <a:effectRef idx="0">
            <a:schemeClr val="accent1"/>
          </a:effectRef>
          <a:fontRef idx="minor">
            <a:schemeClr val="tx1"/>
          </a:fontRef>
        </p:style>
      </p:cxnSp>
      <p:sp>
        <p:nvSpPr>
          <p:cNvPr id="66" name="TextBox 28"/>
          <p:cNvSpPr txBox="1">
            <a:spLocks noChangeArrowheads="1"/>
          </p:cNvSpPr>
          <p:nvPr/>
        </p:nvSpPr>
        <p:spPr bwMode="auto">
          <a:xfrm>
            <a:off x="4398781" y="5236116"/>
            <a:ext cx="1919224"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这里填写标题</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7" name="TextBox 29"/>
          <p:cNvSpPr txBox="1">
            <a:spLocks noChangeArrowheads="1"/>
          </p:cNvSpPr>
          <p:nvPr/>
        </p:nvSpPr>
        <p:spPr bwMode="auto">
          <a:xfrm>
            <a:off x="6825850" y="5236116"/>
            <a:ext cx="1919225"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这里填写标题</a:t>
            </a:r>
            <a:endParaRPr lang="en-US" altLang="zh-CN" sz="16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TextBox 30"/>
          <p:cNvSpPr txBox="1">
            <a:spLocks noChangeArrowheads="1"/>
          </p:cNvSpPr>
          <p:nvPr/>
        </p:nvSpPr>
        <p:spPr bwMode="auto">
          <a:xfrm>
            <a:off x="9293122" y="5236116"/>
            <a:ext cx="1919225"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altLang="en-US" sz="1600">
                <a:solidFill>
                  <a:schemeClr val="tx1">
                    <a:lumMod val="50000"/>
                    <a:lumOff val="50000"/>
                  </a:schemeClr>
                </a:solidFill>
                <a:latin typeface="微软雅黑" panose="020B0503020204020204" pitchFamily="34" charset="-122"/>
                <a:ea typeface="微软雅黑" panose="020B0503020204020204" pitchFamily="34" charset="-122"/>
              </a:rPr>
              <a:t>这里填写标题</a:t>
            </a:r>
            <a:endParaRPr lang="en-US" altLang="zh-CN" sz="160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200" fill="hold"/>
                                        <p:tgtEl>
                                          <p:spTgt spid="49"/>
                                        </p:tgtEl>
                                        <p:attrNameLst>
                                          <p:attrName>ppt_w</p:attrName>
                                        </p:attrNameLst>
                                      </p:cBhvr>
                                      <p:tavLst>
                                        <p:tav tm="0">
                                          <p:val>
                                            <p:fltVal val="0"/>
                                          </p:val>
                                        </p:tav>
                                        <p:tav tm="100000">
                                          <p:val>
                                            <p:strVal val="#ppt_w"/>
                                          </p:val>
                                        </p:tav>
                                      </p:tavLst>
                                    </p:anim>
                                    <p:anim calcmode="lin" valueType="num">
                                      <p:cBhvr>
                                        <p:cTn id="8" dur="200" fill="hold"/>
                                        <p:tgtEl>
                                          <p:spTgt spid="49"/>
                                        </p:tgtEl>
                                        <p:attrNameLst>
                                          <p:attrName>ppt_h</p:attrName>
                                        </p:attrNameLst>
                                      </p:cBhvr>
                                      <p:tavLst>
                                        <p:tav tm="0">
                                          <p:val>
                                            <p:fltVal val="0"/>
                                          </p:val>
                                        </p:tav>
                                        <p:tav tm="100000">
                                          <p:val>
                                            <p:strVal val="#ppt_h"/>
                                          </p:val>
                                        </p:tav>
                                      </p:tavLst>
                                    </p:anim>
                                    <p:animEffect transition="in" filter="fade">
                                      <p:cBhvr>
                                        <p:cTn id="9" dur="200"/>
                                        <p:tgtEl>
                                          <p:spTgt spid="4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200" fill="hold"/>
                                        <p:tgtEl>
                                          <p:spTgt spid="48"/>
                                        </p:tgtEl>
                                        <p:attrNameLst>
                                          <p:attrName>ppt_w</p:attrName>
                                        </p:attrNameLst>
                                      </p:cBhvr>
                                      <p:tavLst>
                                        <p:tav tm="0">
                                          <p:val>
                                            <p:fltVal val="0"/>
                                          </p:val>
                                        </p:tav>
                                        <p:tav tm="100000">
                                          <p:val>
                                            <p:strVal val="#ppt_w"/>
                                          </p:val>
                                        </p:tav>
                                      </p:tavLst>
                                    </p:anim>
                                    <p:anim calcmode="lin" valueType="num">
                                      <p:cBhvr>
                                        <p:cTn id="13" dur="200" fill="hold"/>
                                        <p:tgtEl>
                                          <p:spTgt spid="48"/>
                                        </p:tgtEl>
                                        <p:attrNameLst>
                                          <p:attrName>ppt_h</p:attrName>
                                        </p:attrNameLst>
                                      </p:cBhvr>
                                      <p:tavLst>
                                        <p:tav tm="0">
                                          <p:val>
                                            <p:fltVal val="0"/>
                                          </p:val>
                                        </p:tav>
                                        <p:tav tm="100000">
                                          <p:val>
                                            <p:strVal val="#ppt_h"/>
                                          </p:val>
                                        </p:tav>
                                      </p:tavLst>
                                    </p:anim>
                                    <p:animEffect transition="in" filter="fade">
                                      <p:cBhvr>
                                        <p:cTn id="14" dur="200"/>
                                        <p:tgtEl>
                                          <p:spTgt spid="48"/>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500" fill="hold"/>
                                        <p:tgtEl>
                                          <p:spTgt spid="50"/>
                                        </p:tgtEl>
                                        <p:attrNameLst>
                                          <p:attrName>ppt_w</p:attrName>
                                        </p:attrNameLst>
                                      </p:cBhvr>
                                      <p:tavLst>
                                        <p:tav tm="0">
                                          <p:val>
                                            <p:fltVal val="0"/>
                                          </p:val>
                                        </p:tav>
                                        <p:tav tm="100000">
                                          <p:val>
                                            <p:strVal val="#ppt_w"/>
                                          </p:val>
                                        </p:tav>
                                      </p:tavLst>
                                    </p:anim>
                                    <p:anim calcmode="lin" valueType="num">
                                      <p:cBhvr>
                                        <p:cTn id="19" dur="500" fill="hold"/>
                                        <p:tgtEl>
                                          <p:spTgt spid="50"/>
                                        </p:tgtEl>
                                        <p:attrNameLst>
                                          <p:attrName>ppt_h</p:attrName>
                                        </p:attrNameLst>
                                      </p:cBhvr>
                                      <p:tavLst>
                                        <p:tav tm="0">
                                          <p:val>
                                            <p:fltVal val="0"/>
                                          </p:val>
                                        </p:tav>
                                        <p:tav tm="100000">
                                          <p:val>
                                            <p:strVal val="#ppt_h"/>
                                          </p:val>
                                        </p:tav>
                                      </p:tavLst>
                                    </p:anim>
                                    <p:animEffect transition="in" filter="fade">
                                      <p:cBhvr>
                                        <p:cTn id="20" dur="500"/>
                                        <p:tgtEl>
                                          <p:spTgt spid="50"/>
                                        </p:tgtEl>
                                      </p:cBhvr>
                                    </p:animEffect>
                                  </p:childTnLst>
                                </p:cTn>
                              </p:par>
                              <p:par>
                                <p:cTn id="21" presetID="23" presetClass="entr" presetSubtype="16"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anim calcmode="lin" valueType="num">
                                      <p:cBhvr>
                                        <p:cTn id="27" dur="500" fill="hold"/>
                                        <p:tgtEl>
                                          <p:spTgt spid="52"/>
                                        </p:tgtEl>
                                        <p:attrNameLst>
                                          <p:attrName>ppt_w</p:attrName>
                                        </p:attrNameLst>
                                      </p:cBhvr>
                                      <p:tavLst>
                                        <p:tav tm="0">
                                          <p:val>
                                            <p:fltVal val="0"/>
                                          </p:val>
                                        </p:tav>
                                        <p:tav tm="100000">
                                          <p:val>
                                            <p:strVal val="#ppt_w"/>
                                          </p:val>
                                        </p:tav>
                                      </p:tavLst>
                                    </p:anim>
                                    <p:anim calcmode="lin" valueType="num">
                                      <p:cBhvr>
                                        <p:cTn id="28" dur="500" fill="hold"/>
                                        <p:tgtEl>
                                          <p:spTgt spid="52"/>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p:cTn id="31" dur="500" fill="hold"/>
                                        <p:tgtEl>
                                          <p:spTgt spid="53"/>
                                        </p:tgtEl>
                                        <p:attrNameLst>
                                          <p:attrName>ppt_w</p:attrName>
                                        </p:attrNameLst>
                                      </p:cBhvr>
                                      <p:tavLst>
                                        <p:tav tm="0">
                                          <p:val>
                                            <p:fltVal val="0"/>
                                          </p:val>
                                        </p:tav>
                                        <p:tav tm="100000">
                                          <p:val>
                                            <p:strVal val="#ppt_w"/>
                                          </p:val>
                                        </p:tav>
                                      </p:tavLst>
                                    </p:anim>
                                    <p:anim calcmode="lin" valueType="num">
                                      <p:cBhvr>
                                        <p:cTn id="32" dur="500" fill="hold"/>
                                        <p:tgtEl>
                                          <p:spTgt spid="53"/>
                                        </p:tgtEl>
                                        <p:attrNameLst>
                                          <p:attrName>ppt_h</p:attrName>
                                        </p:attrNameLst>
                                      </p:cBhvr>
                                      <p:tavLst>
                                        <p:tav tm="0">
                                          <p:val>
                                            <p:fltVal val="0"/>
                                          </p:val>
                                        </p:tav>
                                        <p:tav tm="100000">
                                          <p:val>
                                            <p:strVal val="#ppt_h"/>
                                          </p:val>
                                        </p:tav>
                                      </p:tavLst>
                                    </p:anim>
                                  </p:childTnLst>
                                </p:cTn>
                              </p:par>
                            </p:childTnLst>
                          </p:cTn>
                        </p:par>
                        <p:par>
                          <p:cTn id="33" fill="hold">
                            <p:stCondLst>
                              <p:cond delay="1000"/>
                            </p:stCondLst>
                            <p:childTnLst>
                              <p:par>
                                <p:cTn id="34" presetID="22" presetClass="entr" presetSubtype="1" fill="hold"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wipe(up)">
                                      <p:cBhvr>
                                        <p:cTn id="36" dur="200"/>
                                        <p:tgtEl>
                                          <p:spTgt spid="65"/>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anim calcmode="lin" valueType="num">
                                      <p:cBhvr>
                                        <p:cTn id="41" dur="500" fill="hold"/>
                                        <p:tgtEl>
                                          <p:spTgt spid="55"/>
                                        </p:tgtEl>
                                        <p:attrNameLst>
                                          <p:attrName>ppt_x</p:attrName>
                                        </p:attrNameLst>
                                      </p:cBhvr>
                                      <p:tavLst>
                                        <p:tav tm="0">
                                          <p:val>
                                            <p:strVal val="#ppt_x"/>
                                          </p:val>
                                        </p:tav>
                                        <p:tav tm="100000">
                                          <p:val>
                                            <p:strVal val="#ppt_x"/>
                                          </p:val>
                                        </p:tav>
                                      </p:tavLst>
                                    </p:anim>
                                    <p:anim calcmode="lin" valueType="num">
                                      <p:cBhvr>
                                        <p:cTn id="42" dur="500" fill="hold"/>
                                        <p:tgtEl>
                                          <p:spTgt spid="55"/>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p:cTn id="46" dur="500" fill="hold"/>
                                        <p:tgtEl>
                                          <p:spTgt spid="54"/>
                                        </p:tgtEl>
                                        <p:attrNameLst>
                                          <p:attrName>ppt_w</p:attrName>
                                        </p:attrNameLst>
                                      </p:cBhvr>
                                      <p:tavLst>
                                        <p:tav tm="0">
                                          <p:val>
                                            <p:fltVal val="0"/>
                                          </p:val>
                                        </p:tav>
                                        <p:tav tm="100000">
                                          <p:val>
                                            <p:strVal val="#ppt_w"/>
                                          </p:val>
                                        </p:tav>
                                      </p:tavLst>
                                    </p:anim>
                                    <p:anim calcmode="lin" valueType="num">
                                      <p:cBhvr>
                                        <p:cTn id="47" dur="500" fill="hold"/>
                                        <p:tgtEl>
                                          <p:spTgt spid="54"/>
                                        </p:tgtEl>
                                        <p:attrNameLst>
                                          <p:attrName>ppt_h</p:attrName>
                                        </p:attrNameLst>
                                      </p:cBhvr>
                                      <p:tavLst>
                                        <p:tav tm="0">
                                          <p:val>
                                            <p:fltVal val="0"/>
                                          </p:val>
                                        </p:tav>
                                        <p:tav tm="100000">
                                          <p:val>
                                            <p:strVal val="#ppt_h"/>
                                          </p:val>
                                        </p:tav>
                                      </p:tavLst>
                                    </p:anim>
                                    <p:animEffect transition="in" filter="fade">
                                      <p:cBhvr>
                                        <p:cTn id="48" dur="500"/>
                                        <p:tgtEl>
                                          <p:spTgt spid="54"/>
                                        </p:tgtEl>
                                      </p:cBhvr>
                                    </p:animEffect>
                                  </p:childTnLst>
                                </p:cTn>
                              </p:par>
                            </p:childTnLst>
                          </p:cTn>
                        </p:par>
                        <p:par>
                          <p:cTn id="49" fill="hold">
                            <p:stCondLst>
                              <p:cond delay="2500"/>
                            </p:stCondLst>
                            <p:childTnLst>
                              <p:par>
                                <p:cTn id="50" presetID="23" presetClass="entr" presetSubtype="32"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p:cTn id="52" dur="300" fill="hold"/>
                                        <p:tgtEl>
                                          <p:spTgt spid="56"/>
                                        </p:tgtEl>
                                        <p:attrNameLst>
                                          <p:attrName>ppt_w</p:attrName>
                                        </p:attrNameLst>
                                      </p:cBhvr>
                                      <p:tavLst>
                                        <p:tav tm="0">
                                          <p:val>
                                            <p:strVal val="4*#ppt_w"/>
                                          </p:val>
                                        </p:tav>
                                        <p:tav tm="100000">
                                          <p:val>
                                            <p:strVal val="#ppt_w"/>
                                          </p:val>
                                        </p:tav>
                                      </p:tavLst>
                                    </p:anim>
                                    <p:anim calcmode="lin" valueType="num">
                                      <p:cBhvr>
                                        <p:cTn id="53" dur="300" fill="hold"/>
                                        <p:tgtEl>
                                          <p:spTgt spid="56"/>
                                        </p:tgtEl>
                                        <p:attrNameLst>
                                          <p:attrName>ppt_h</p:attrName>
                                        </p:attrNameLst>
                                      </p:cBhvr>
                                      <p:tavLst>
                                        <p:tav tm="0">
                                          <p:val>
                                            <p:strVal val="4*#ppt_h"/>
                                          </p:val>
                                        </p:tav>
                                        <p:tav tm="100000">
                                          <p:val>
                                            <p:strVal val="#ppt_h"/>
                                          </p:val>
                                        </p:tav>
                                      </p:tavLst>
                                    </p:anim>
                                  </p:childTnLst>
                                </p:cTn>
                              </p:par>
                            </p:childTnLst>
                          </p:cTn>
                        </p:par>
                        <p:par>
                          <p:cTn id="54" fill="hold">
                            <p:stCondLst>
                              <p:cond delay="3000"/>
                            </p:stCondLst>
                            <p:childTnLst>
                              <p:par>
                                <p:cTn id="55" presetID="23" presetClass="entr" presetSubtype="32" fill="hold" nodeType="afterEffect">
                                  <p:stCondLst>
                                    <p:cond delay="0"/>
                                  </p:stCondLst>
                                  <p:childTnLst>
                                    <p:set>
                                      <p:cBhvr>
                                        <p:cTn id="56" dur="1" fill="hold">
                                          <p:stCondLst>
                                            <p:cond delay="0"/>
                                          </p:stCondLst>
                                        </p:cTn>
                                        <p:tgtEl>
                                          <p:spTgt spid="59"/>
                                        </p:tgtEl>
                                        <p:attrNameLst>
                                          <p:attrName>style.visibility</p:attrName>
                                        </p:attrNameLst>
                                      </p:cBhvr>
                                      <p:to>
                                        <p:strVal val="visible"/>
                                      </p:to>
                                    </p:set>
                                    <p:anim calcmode="lin" valueType="num">
                                      <p:cBhvr>
                                        <p:cTn id="57" dur="300" fill="hold"/>
                                        <p:tgtEl>
                                          <p:spTgt spid="59"/>
                                        </p:tgtEl>
                                        <p:attrNameLst>
                                          <p:attrName>ppt_w</p:attrName>
                                        </p:attrNameLst>
                                      </p:cBhvr>
                                      <p:tavLst>
                                        <p:tav tm="0">
                                          <p:val>
                                            <p:strVal val="4*#ppt_w"/>
                                          </p:val>
                                        </p:tav>
                                        <p:tav tm="100000">
                                          <p:val>
                                            <p:strVal val="#ppt_w"/>
                                          </p:val>
                                        </p:tav>
                                      </p:tavLst>
                                    </p:anim>
                                    <p:anim calcmode="lin" valueType="num">
                                      <p:cBhvr>
                                        <p:cTn id="58" dur="300" fill="hold"/>
                                        <p:tgtEl>
                                          <p:spTgt spid="59"/>
                                        </p:tgtEl>
                                        <p:attrNameLst>
                                          <p:attrName>ppt_h</p:attrName>
                                        </p:attrNameLst>
                                      </p:cBhvr>
                                      <p:tavLst>
                                        <p:tav tm="0">
                                          <p:val>
                                            <p:strVal val="4*#ppt_h"/>
                                          </p:val>
                                        </p:tav>
                                        <p:tav tm="100000">
                                          <p:val>
                                            <p:strVal val="#ppt_h"/>
                                          </p:val>
                                        </p:tav>
                                      </p:tavLst>
                                    </p:anim>
                                  </p:childTnLst>
                                </p:cTn>
                              </p:par>
                            </p:childTnLst>
                          </p:cTn>
                        </p:par>
                        <p:par>
                          <p:cTn id="59" fill="hold">
                            <p:stCondLst>
                              <p:cond delay="3500"/>
                            </p:stCondLst>
                            <p:childTnLst>
                              <p:par>
                                <p:cTn id="60" presetID="23" presetClass="entr" presetSubtype="32" fill="hold" nodeType="after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p:cTn id="62" dur="300" fill="hold"/>
                                        <p:tgtEl>
                                          <p:spTgt spid="62"/>
                                        </p:tgtEl>
                                        <p:attrNameLst>
                                          <p:attrName>ppt_w</p:attrName>
                                        </p:attrNameLst>
                                      </p:cBhvr>
                                      <p:tavLst>
                                        <p:tav tm="0">
                                          <p:val>
                                            <p:strVal val="4*#ppt_w"/>
                                          </p:val>
                                        </p:tav>
                                        <p:tav tm="100000">
                                          <p:val>
                                            <p:strVal val="#ppt_w"/>
                                          </p:val>
                                        </p:tav>
                                      </p:tavLst>
                                    </p:anim>
                                    <p:anim calcmode="lin" valueType="num">
                                      <p:cBhvr>
                                        <p:cTn id="63" dur="300" fill="hold"/>
                                        <p:tgtEl>
                                          <p:spTgt spid="62"/>
                                        </p:tgtEl>
                                        <p:attrNameLst>
                                          <p:attrName>ppt_h</p:attrName>
                                        </p:attrNameLst>
                                      </p:cBhvr>
                                      <p:tavLst>
                                        <p:tav tm="0">
                                          <p:val>
                                            <p:strVal val="4*#ppt_h"/>
                                          </p:val>
                                        </p:tav>
                                        <p:tav tm="100000">
                                          <p:val>
                                            <p:strVal val="#ppt_h"/>
                                          </p:val>
                                        </p:tav>
                                      </p:tavLst>
                                    </p:anim>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66"/>
                                        </p:tgtEl>
                                        <p:attrNameLst>
                                          <p:attrName>style.visibility</p:attrName>
                                        </p:attrNameLst>
                                      </p:cBhvr>
                                      <p:to>
                                        <p:strVal val="visible"/>
                                      </p:to>
                                    </p:set>
                                    <p:anim calcmode="lin" valueType="num">
                                      <p:cBhvr>
                                        <p:cTn id="67" dur="500" fill="hold"/>
                                        <p:tgtEl>
                                          <p:spTgt spid="66"/>
                                        </p:tgtEl>
                                        <p:attrNameLst>
                                          <p:attrName>ppt_w</p:attrName>
                                        </p:attrNameLst>
                                      </p:cBhvr>
                                      <p:tavLst>
                                        <p:tav tm="0">
                                          <p:val>
                                            <p:fltVal val="0"/>
                                          </p:val>
                                        </p:tav>
                                        <p:tav tm="100000">
                                          <p:val>
                                            <p:strVal val="#ppt_w"/>
                                          </p:val>
                                        </p:tav>
                                      </p:tavLst>
                                    </p:anim>
                                    <p:anim calcmode="lin" valueType="num">
                                      <p:cBhvr>
                                        <p:cTn id="68" dur="500" fill="hold"/>
                                        <p:tgtEl>
                                          <p:spTgt spid="66"/>
                                        </p:tgtEl>
                                        <p:attrNameLst>
                                          <p:attrName>ppt_h</p:attrName>
                                        </p:attrNameLst>
                                      </p:cBhvr>
                                      <p:tavLst>
                                        <p:tav tm="0">
                                          <p:val>
                                            <p:fltVal val="0"/>
                                          </p:val>
                                        </p:tav>
                                        <p:tav tm="100000">
                                          <p:val>
                                            <p:strVal val="#ppt_h"/>
                                          </p:val>
                                        </p:tav>
                                      </p:tavLst>
                                    </p:anim>
                                    <p:anim calcmode="lin" valueType="num">
                                      <p:cBhvr>
                                        <p:cTn id="69" dur="500" fill="hold"/>
                                        <p:tgtEl>
                                          <p:spTgt spid="66"/>
                                        </p:tgtEl>
                                        <p:attrNameLst>
                                          <p:attrName>style.rotation</p:attrName>
                                        </p:attrNameLst>
                                      </p:cBhvr>
                                      <p:tavLst>
                                        <p:tav tm="0">
                                          <p:val>
                                            <p:fltVal val="360"/>
                                          </p:val>
                                        </p:tav>
                                        <p:tav tm="100000">
                                          <p:val>
                                            <p:fltVal val="0"/>
                                          </p:val>
                                        </p:tav>
                                      </p:tavLst>
                                    </p:anim>
                                    <p:animEffect transition="in" filter="fade">
                                      <p:cBhvr>
                                        <p:cTn id="70" dur="500"/>
                                        <p:tgtEl>
                                          <p:spTgt spid="66"/>
                                        </p:tgtEl>
                                      </p:cBhvr>
                                    </p:animEffect>
                                  </p:childTnLst>
                                </p:cTn>
                              </p:par>
                            </p:childTnLst>
                          </p:cTn>
                        </p:par>
                        <p:par>
                          <p:cTn id="71" fill="hold">
                            <p:stCondLst>
                              <p:cond delay="4500"/>
                            </p:stCondLst>
                            <p:childTnLst>
                              <p:par>
                                <p:cTn id="72" presetID="49" presetClass="entr" presetSubtype="0" decel="100000" fill="hold" grpId="0" nodeType="afterEffect">
                                  <p:stCondLst>
                                    <p:cond delay="0"/>
                                  </p:stCondLst>
                                  <p:childTnLst>
                                    <p:set>
                                      <p:cBhvr>
                                        <p:cTn id="73" dur="1" fill="hold">
                                          <p:stCondLst>
                                            <p:cond delay="0"/>
                                          </p:stCondLst>
                                        </p:cTn>
                                        <p:tgtEl>
                                          <p:spTgt spid="67"/>
                                        </p:tgtEl>
                                        <p:attrNameLst>
                                          <p:attrName>style.visibility</p:attrName>
                                        </p:attrNameLst>
                                      </p:cBhvr>
                                      <p:to>
                                        <p:strVal val="visible"/>
                                      </p:to>
                                    </p:set>
                                    <p:anim calcmode="lin" valueType="num">
                                      <p:cBhvr>
                                        <p:cTn id="74" dur="500" fill="hold"/>
                                        <p:tgtEl>
                                          <p:spTgt spid="67"/>
                                        </p:tgtEl>
                                        <p:attrNameLst>
                                          <p:attrName>ppt_w</p:attrName>
                                        </p:attrNameLst>
                                      </p:cBhvr>
                                      <p:tavLst>
                                        <p:tav tm="0">
                                          <p:val>
                                            <p:fltVal val="0"/>
                                          </p:val>
                                        </p:tav>
                                        <p:tav tm="100000">
                                          <p:val>
                                            <p:strVal val="#ppt_w"/>
                                          </p:val>
                                        </p:tav>
                                      </p:tavLst>
                                    </p:anim>
                                    <p:anim calcmode="lin" valueType="num">
                                      <p:cBhvr>
                                        <p:cTn id="75" dur="500" fill="hold"/>
                                        <p:tgtEl>
                                          <p:spTgt spid="67"/>
                                        </p:tgtEl>
                                        <p:attrNameLst>
                                          <p:attrName>ppt_h</p:attrName>
                                        </p:attrNameLst>
                                      </p:cBhvr>
                                      <p:tavLst>
                                        <p:tav tm="0">
                                          <p:val>
                                            <p:fltVal val="0"/>
                                          </p:val>
                                        </p:tav>
                                        <p:tav tm="100000">
                                          <p:val>
                                            <p:strVal val="#ppt_h"/>
                                          </p:val>
                                        </p:tav>
                                      </p:tavLst>
                                    </p:anim>
                                    <p:anim calcmode="lin" valueType="num">
                                      <p:cBhvr>
                                        <p:cTn id="76" dur="500" fill="hold"/>
                                        <p:tgtEl>
                                          <p:spTgt spid="67"/>
                                        </p:tgtEl>
                                        <p:attrNameLst>
                                          <p:attrName>style.rotation</p:attrName>
                                        </p:attrNameLst>
                                      </p:cBhvr>
                                      <p:tavLst>
                                        <p:tav tm="0">
                                          <p:val>
                                            <p:fltVal val="360"/>
                                          </p:val>
                                        </p:tav>
                                        <p:tav tm="100000">
                                          <p:val>
                                            <p:fltVal val="0"/>
                                          </p:val>
                                        </p:tav>
                                      </p:tavLst>
                                    </p:anim>
                                    <p:animEffect transition="in" filter="fade">
                                      <p:cBhvr>
                                        <p:cTn id="77" dur="500"/>
                                        <p:tgtEl>
                                          <p:spTgt spid="67"/>
                                        </p:tgtEl>
                                      </p:cBhvr>
                                    </p:animEffect>
                                  </p:childTnLst>
                                </p:cTn>
                              </p:par>
                            </p:childTnLst>
                          </p:cTn>
                        </p:par>
                        <p:par>
                          <p:cTn id="78" fill="hold">
                            <p:stCondLst>
                              <p:cond delay="5000"/>
                            </p:stCondLst>
                            <p:childTnLst>
                              <p:par>
                                <p:cTn id="79" presetID="49" presetClass="entr" presetSubtype="0" decel="100000" fill="hold" grpId="0" nodeType="afterEffect">
                                  <p:stCondLst>
                                    <p:cond delay="0"/>
                                  </p:stCondLst>
                                  <p:childTnLst>
                                    <p:set>
                                      <p:cBhvr>
                                        <p:cTn id="80" dur="1" fill="hold">
                                          <p:stCondLst>
                                            <p:cond delay="0"/>
                                          </p:stCondLst>
                                        </p:cTn>
                                        <p:tgtEl>
                                          <p:spTgt spid="68"/>
                                        </p:tgtEl>
                                        <p:attrNameLst>
                                          <p:attrName>style.visibility</p:attrName>
                                        </p:attrNameLst>
                                      </p:cBhvr>
                                      <p:to>
                                        <p:strVal val="visible"/>
                                      </p:to>
                                    </p:set>
                                    <p:anim calcmode="lin" valueType="num">
                                      <p:cBhvr>
                                        <p:cTn id="81" dur="500" fill="hold"/>
                                        <p:tgtEl>
                                          <p:spTgt spid="68"/>
                                        </p:tgtEl>
                                        <p:attrNameLst>
                                          <p:attrName>ppt_w</p:attrName>
                                        </p:attrNameLst>
                                      </p:cBhvr>
                                      <p:tavLst>
                                        <p:tav tm="0">
                                          <p:val>
                                            <p:fltVal val="0"/>
                                          </p:val>
                                        </p:tav>
                                        <p:tav tm="100000">
                                          <p:val>
                                            <p:strVal val="#ppt_w"/>
                                          </p:val>
                                        </p:tav>
                                      </p:tavLst>
                                    </p:anim>
                                    <p:anim calcmode="lin" valueType="num">
                                      <p:cBhvr>
                                        <p:cTn id="82" dur="500" fill="hold"/>
                                        <p:tgtEl>
                                          <p:spTgt spid="68"/>
                                        </p:tgtEl>
                                        <p:attrNameLst>
                                          <p:attrName>ppt_h</p:attrName>
                                        </p:attrNameLst>
                                      </p:cBhvr>
                                      <p:tavLst>
                                        <p:tav tm="0">
                                          <p:val>
                                            <p:fltVal val="0"/>
                                          </p:val>
                                        </p:tav>
                                        <p:tav tm="100000">
                                          <p:val>
                                            <p:strVal val="#ppt_h"/>
                                          </p:val>
                                        </p:tav>
                                      </p:tavLst>
                                    </p:anim>
                                    <p:anim calcmode="lin" valueType="num">
                                      <p:cBhvr>
                                        <p:cTn id="83" dur="500" fill="hold"/>
                                        <p:tgtEl>
                                          <p:spTgt spid="68"/>
                                        </p:tgtEl>
                                        <p:attrNameLst>
                                          <p:attrName>style.rotation</p:attrName>
                                        </p:attrNameLst>
                                      </p:cBhvr>
                                      <p:tavLst>
                                        <p:tav tm="0">
                                          <p:val>
                                            <p:fltVal val="360"/>
                                          </p:val>
                                        </p:tav>
                                        <p:tav tm="100000">
                                          <p:val>
                                            <p:fltVal val="0"/>
                                          </p:val>
                                        </p:tav>
                                      </p:tavLst>
                                    </p:anim>
                                    <p:animEffect transition="in" filter="fade">
                                      <p:cBhvr>
                                        <p:cTn id="8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49" grpId="0" bldLvl="0" animBg="1"/>
      <p:bldP spid="50" grpId="0"/>
      <p:bldP spid="54" grpId="0"/>
      <p:bldP spid="55" grpId="0"/>
      <p:bldP spid="66" grpId="0"/>
      <p:bldP spid="67" grpId="0"/>
      <p:bldP spid="6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叁</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项目展示</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8" name="Group 98"/>
          <p:cNvGrpSpPr/>
          <p:nvPr/>
        </p:nvGrpSpPr>
        <p:grpSpPr>
          <a:xfrm>
            <a:off x="6028505" y="4269931"/>
            <a:ext cx="4857152" cy="981167"/>
            <a:chOff x="5143504" y="3571882"/>
            <a:chExt cx="3643338" cy="735875"/>
          </a:xfrm>
        </p:grpSpPr>
        <p:grpSp>
          <p:nvGrpSpPr>
            <p:cNvPr id="10" name="Group 92"/>
            <p:cNvGrpSpPr/>
            <p:nvPr/>
          </p:nvGrpSpPr>
          <p:grpSpPr>
            <a:xfrm>
              <a:off x="6143635" y="3571882"/>
              <a:ext cx="2643207" cy="735875"/>
              <a:chOff x="6143635" y="3571882"/>
              <a:chExt cx="2643207" cy="735875"/>
            </a:xfrm>
          </p:grpSpPr>
          <p:sp>
            <p:nvSpPr>
              <p:cNvPr id="14" name="Rectangle 39"/>
              <p:cNvSpPr/>
              <p:nvPr/>
            </p:nvSpPr>
            <p:spPr>
              <a:xfrm>
                <a:off x="6143636" y="3857634"/>
                <a:ext cx="2643206" cy="450123"/>
              </a:xfrm>
              <a:prstGeom prst="rect">
                <a:avLst/>
              </a:prstGeom>
            </p:spPr>
            <p:txBody>
              <a:bodyPr wrap="square">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15" name="Rectangle 40"/>
              <p:cNvSpPr/>
              <p:nvPr/>
            </p:nvSpPr>
            <p:spPr>
              <a:xfrm>
                <a:off x="6143635" y="3571882"/>
                <a:ext cx="754150" cy="253915"/>
              </a:xfrm>
              <a:prstGeom prst="rect">
                <a:avLst/>
              </a:prstGeom>
            </p:spPr>
            <p:txBody>
              <a:bodyPr wrap="none">
                <a:spAutoFit/>
              </a:bodyPr>
              <a:lstStyle/>
              <a:p>
                <a:pPr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rPr>
                  <a:t>加入标题</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11" name="Group 85"/>
            <p:cNvGrpSpPr/>
            <p:nvPr/>
          </p:nvGrpSpPr>
          <p:grpSpPr>
            <a:xfrm>
              <a:off x="5143504" y="3643320"/>
              <a:ext cx="636196" cy="636164"/>
              <a:chOff x="5143504" y="3643320"/>
              <a:chExt cx="636196" cy="636164"/>
            </a:xfrm>
          </p:grpSpPr>
          <p:sp>
            <p:nvSpPr>
              <p:cNvPr id="12" name="Rectangle 27"/>
              <p:cNvSpPr/>
              <p:nvPr/>
            </p:nvSpPr>
            <p:spPr>
              <a:xfrm>
                <a:off x="5143504" y="3643320"/>
                <a:ext cx="636196" cy="636164"/>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Freeform 107"/>
              <p:cNvSpPr>
                <a:spLocks noEditPoints="1"/>
              </p:cNvSpPr>
              <p:nvPr/>
            </p:nvSpPr>
            <p:spPr bwMode="auto">
              <a:xfrm>
                <a:off x="5286380" y="3786196"/>
                <a:ext cx="365566" cy="314258"/>
              </a:xfrm>
              <a:custGeom>
                <a:avLst/>
                <a:gdLst/>
                <a:ahLst/>
                <a:cxnLst>
                  <a:cxn ang="0">
                    <a:pos x="337" y="165"/>
                  </a:cxn>
                  <a:cxn ang="0">
                    <a:pos x="170" y="0"/>
                  </a:cxn>
                  <a:cxn ang="0">
                    <a:pos x="5" y="165"/>
                  </a:cxn>
                  <a:cxn ang="0">
                    <a:pos x="5" y="165"/>
                  </a:cxn>
                  <a:cxn ang="0">
                    <a:pos x="0" y="172"/>
                  </a:cxn>
                  <a:cxn ang="0">
                    <a:pos x="0" y="181"/>
                  </a:cxn>
                  <a:cxn ang="0">
                    <a:pos x="0" y="189"/>
                  </a:cxn>
                  <a:cxn ang="0">
                    <a:pos x="5" y="196"/>
                  </a:cxn>
                  <a:cxn ang="0">
                    <a:pos x="5" y="196"/>
                  </a:cxn>
                  <a:cxn ang="0">
                    <a:pos x="13" y="201"/>
                  </a:cxn>
                  <a:cxn ang="0">
                    <a:pos x="20" y="201"/>
                  </a:cxn>
                  <a:cxn ang="0">
                    <a:pos x="29" y="201"/>
                  </a:cxn>
                  <a:cxn ang="0">
                    <a:pos x="36" y="196"/>
                  </a:cxn>
                  <a:cxn ang="0">
                    <a:pos x="42" y="189"/>
                  </a:cxn>
                  <a:cxn ang="0">
                    <a:pos x="42" y="294"/>
                  </a:cxn>
                  <a:cxn ang="0">
                    <a:pos x="301" y="294"/>
                  </a:cxn>
                  <a:cxn ang="0">
                    <a:pos x="301" y="189"/>
                  </a:cxn>
                  <a:cxn ang="0">
                    <a:pos x="306" y="196"/>
                  </a:cxn>
                  <a:cxn ang="0">
                    <a:pos x="306" y="196"/>
                  </a:cxn>
                  <a:cxn ang="0">
                    <a:pos x="314" y="201"/>
                  </a:cxn>
                  <a:cxn ang="0">
                    <a:pos x="321" y="201"/>
                  </a:cxn>
                  <a:cxn ang="0">
                    <a:pos x="321" y="201"/>
                  </a:cxn>
                  <a:cxn ang="0">
                    <a:pos x="330" y="201"/>
                  </a:cxn>
                  <a:cxn ang="0">
                    <a:pos x="337" y="196"/>
                  </a:cxn>
                  <a:cxn ang="0">
                    <a:pos x="337" y="196"/>
                  </a:cxn>
                  <a:cxn ang="0">
                    <a:pos x="341" y="189"/>
                  </a:cxn>
                  <a:cxn ang="0">
                    <a:pos x="343" y="181"/>
                  </a:cxn>
                  <a:cxn ang="0">
                    <a:pos x="341" y="172"/>
                  </a:cxn>
                  <a:cxn ang="0">
                    <a:pos x="337" y="165"/>
                  </a:cxn>
                  <a:cxn ang="0">
                    <a:pos x="337" y="165"/>
                  </a:cxn>
                  <a:cxn ang="0">
                    <a:pos x="279" y="272"/>
                  </a:cxn>
                  <a:cxn ang="0">
                    <a:pos x="214" y="272"/>
                  </a:cxn>
                  <a:cxn ang="0">
                    <a:pos x="214" y="187"/>
                  </a:cxn>
                  <a:cxn ang="0">
                    <a:pos x="129" y="187"/>
                  </a:cxn>
                  <a:cxn ang="0">
                    <a:pos x="129" y="272"/>
                  </a:cxn>
                  <a:cxn ang="0">
                    <a:pos x="63" y="272"/>
                  </a:cxn>
                  <a:cxn ang="0">
                    <a:pos x="63" y="169"/>
                  </a:cxn>
                  <a:cxn ang="0">
                    <a:pos x="170" y="60"/>
                  </a:cxn>
                  <a:cxn ang="0">
                    <a:pos x="279" y="169"/>
                  </a:cxn>
                  <a:cxn ang="0">
                    <a:pos x="279" y="272"/>
                  </a:cxn>
                </a:cxnLst>
                <a:rect l="0" t="0" r="r" b="b"/>
                <a:pathLst>
                  <a:path w="343" h="294">
                    <a:moveTo>
                      <a:pt x="337" y="165"/>
                    </a:moveTo>
                    <a:lnTo>
                      <a:pt x="170" y="0"/>
                    </a:lnTo>
                    <a:lnTo>
                      <a:pt x="5" y="165"/>
                    </a:lnTo>
                    <a:lnTo>
                      <a:pt x="5" y="165"/>
                    </a:lnTo>
                    <a:lnTo>
                      <a:pt x="0" y="172"/>
                    </a:lnTo>
                    <a:lnTo>
                      <a:pt x="0" y="181"/>
                    </a:lnTo>
                    <a:lnTo>
                      <a:pt x="0" y="189"/>
                    </a:lnTo>
                    <a:lnTo>
                      <a:pt x="5" y="196"/>
                    </a:lnTo>
                    <a:lnTo>
                      <a:pt x="5" y="196"/>
                    </a:lnTo>
                    <a:lnTo>
                      <a:pt x="13" y="201"/>
                    </a:lnTo>
                    <a:lnTo>
                      <a:pt x="20" y="201"/>
                    </a:lnTo>
                    <a:lnTo>
                      <a:pt x="29" y="201"/>
                    </a:lnTo>
                    <a:lnTo>
                      <a:pt x="36" y="196"/>
                    </a:lnTo>
                    <a:lnTo>
                      <a:pt x="42" y="189"/>
                    </a:lnTo>
                    <a:lnTo>
                      <a:pt x="42" y="294"/>
                    </a:lnTo>
                    <a:lnTo>
                      <a:pt x="301" y="294"/>
                    </a:lnTo>
                    <a:lnTo>
                      <a:pt x="301" y="189"/>
                    </a:lnTo>
                    <a:lnTo>
                      <a:pt x="306" y="196"/>
                    </a:lnTo>
                    <a:lnTo>
                      <a:pt x="306" y="196"/>
                    </a:lnTo>
                    <a:lnTo>
                      <a:pt x="314" y="201"/>
                    </a:lnTo>
                    <a:lnTo>
                      <a:pt x="321" y="201"/>
                    </a:lnTo>
                    <a:lnTo>
                      <a:pt x="321" y="201"/>
                    </a:lnTo>
                    <a:lnTo>
                      <a:pt x="330" y="201"/>
                    </a:lnTo>
                    <a:lnTo>
                      <a:pt x="337" y="196"/>
                    </a:lnTo>
                    <a:lnTo>
                      <a:pt x="337" y="196"/>
                    </a:lnTo>
                    <a:lnTo>
                      <a:pt x="341" y="189"/>
                    </a:lnTo>
                    <a:lnTo>
                      <a:pt x="343" y="181"/>
                    </a:lnTo>
                    <a:lnTo>
                      <a:pt x="341" y="172"/>
                    </a:lnTo>
                    <a:lnTo>
                      <a:pt x="337" y="165"/>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16" name="Group 94"/>
          <p:cNvGrpSpPr/>
          <p:nvPr/>
        </p:nvGrpSpPr>
        <p:grpSpPr>
          <a:xfrm>
            <a:off x="6028505" y="1317159"/>
            <a:ext cx="4857152" cy="981167"/>
            <a:chOff x="5143504" y="1357304"/>
            <a:chExt cx="3643338" cy="735875"/>
          </a:xfrm>
        </p:grpSpPr>
        <p:grpSp>
          <p:nvGrpSpPr>
            <p:cNvPr id="20" name="Group 90"/>
            <p:cNvGrpSpPr/>
            <p:nvPr/>
          </p:nvGrpSpPr>
          <p:grpSpPr>
            <a:xfrm>
              <a:off x="6143635" y="1357304"/>
              <a:ext cx="2643207" cy="735875"/>
              <a:chOff x="6143635" y="1357304"/>
              <a:chExt cx="2643207" cy="735875"/>
            </a:xfrm>
          </p:grpSpPr>
          <p:sp>
            <p:nvSpPr>
              <p:cNvPr id="33" name="Rectangle 35"/>
              <p:cNvSpPr/>
              <p:nvPr/>
            </p:nvSpPr>
            <p:spPr>
              <a:xfrm>
                <a:off x="6143636" y="1643056"/>
                <a:ext cx="2643206" cy="450123"/>
              </a:xfrm>
              <a:prstGeom prst="rect">
                <a:avLst/>
              </a:prstGeom>
            </p:spPr>
            <p:txBody>
              <a:bodyPr wrap="square">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4" name="Rectangle 36"/>
              <p:cNvSpPr/>
              <p:nvPr/>
            </p:nvSpPr>
            <p:spPr>
              <a:xfrm>
                <a:off x="6143635" y="1357304"/>
                <a:ext cx="754150" cy="253915"/>
              </a:xfrm>
              <a:prstGeom prst="rect">
                <a:avLst/>
              </a:prstGeom>
            </p:spPr>
            <p:txBody>
              <a:bodyPr wrap="none">
                <a:spAutoFit/>
              </a:bodyPr>
              <a:lstStyle/>
              <a:p>
                <a:pPr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rPr>
                  <a:t>加入标题</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21" name="Group 82"/>
            <p:cNvGrpSpPr/>
            <p:nvPr/>
          </p:nvGrpSpPr>
          <p:grpSpPr>
            <a:xfrm>
              <a:off x="5143504" y="1428742"/>
              <a:ext cx="636196" cy="636164"/>
              <a:chOff x="5143504" y="1428742"/>
              <a:chExt cx="636196" cy="636164"/>
            </a:xfrm>
          </p:grpSpPr>
          <p:sp>
            <p:nvSpPr>
              <p:cNvPr id="22" name="Rectangle 16"/>
              <p:cNvSpPr/>
              <p:nvPr/>
            </p:nvSpPr>
            <p:spPr>
              <a:xfrm>
                <a:off x="5143504" y="1428742"/>
                <a:ext cx="636196" cy="636164"/>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3" name="Group 68"/>
              <p:cNvGrpSpPr/>
              <p:nvPr/>
            </p:nvGrpSpPr>
            <p:grpSpPr>
              <a:xfrm>
                <a:off x="5301319" y="1581456"/>
                <a:ext cx="337042" cy="337616"/>
                <a:chOff x="6998061" y="3496249"/>
                <a:chExt cx="366051" cy="366676"/>
              </a:xfrm>
              <a:solidFill>
                <a:schemeClr val="bg1"/>
              </a:solidFill>
            </p:grpSpPr>
            <p:sp>
              <p:nvSpPr>
                <p:cNvPr id="24" name="AutoShape 7"/>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5" name="AutoShape 8"/>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6" name="AutoShape 9"/>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7" name="AutoShape 10"/>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8" name="AutoShape 11"/>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9" name="AutoShape 12"/>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0" name="AutoShape 13"/>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1" name="AutoShape 14"/>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2" name="AutoShape 15"/>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grpSp>
        <p:nvGrpSpPr>
          <p:cNvPr id="35" name="Group 96"/>
          <p:cNvGrpSpPr/>
          <p:nvPr/>
        </p:nvGrpSpPr>
        <p:grpSpPr>
          <a:xfrm>
            <a:off x="6028505" y="2745919"/>
            <a:ext cx="4857152" cy="981167"/>
            <a:chOff x="5143504" y="2428874"/>
            <a:chExt cx="3643338" cy="735875"/>
          </a:xfrm>
        </p:grpSpPr>
        <p:grpSp>
          <p:nvGrpSpPr>
            <p:cNvPr id="36" name="Group 91"/>
            <p:cNvGrpSpPr/>
            <p:nvPr/>
          </p:nvGrpSpPr>
          <p:grpSpPr>
            <a:xfrm>
              <a:off x="6143635" y="2428874"/>
              <a:ext cx="2643207" cy="735875"/>
              <a:chOff x="6143635" y="2428874"/>
              <a:chExt cx="2643207" cy="735875"/>
            </a:xfrm>
          </p:grpSpPr>
          <p:sp>
            <p:nvSpPr>
              <p:cNvPr id="42" name="Rectangle 37"/>
              <p:cNvSpPr/>
              <p:nvPr/>
            </p:nvSpPr>
            <p:spPr>
              <a:xfrm>
                <a:off x="6143636" y="2714626"/>
                <a:ext cx="2643206" cy="450123"/>
              </a:xfrm>
              <a:prstGeom prst="rect">
                <a:avLst/>
              </a:prstGeom>
            </p:spPr>
            <p:txBody>
              <a:bodyPr wrap="square">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a:t>
                </a:r>
                <a:endPar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38"/>
              <p:cNvSpPr/>
              <p:nvPr/>
            </p:nvSpPr>
            <p:spPr>
              <a:xfrm>
                <a:off x="6143635" y="2428874"/>
                <a:ext cx="754150" cy="253915"/>
              </a:xfrm>
              <a:prstGeom prst="rect">
                <a:avLst/>
              </a:prstGeom>
            </p:spPr>
            <p:txBody>
              <a:bodyPr wrap="none">
                <a:spAutoFit/>
              </a:bodyPr>
              <a:lstStyle/>
              <a:p>
                <a:pPr algn="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rPr>
                  <a:t>加入标题</a:t>
                </a:r>
                <a:endPar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Open Sans" pitchFamily="34" charset="0"/>
                </a:endParaRPr>
              </a:p>
            </p:txBody>
          </p:sp>
        </p:grpSp>
        <p:grpSp>
          <p:nvGrpSpPr>
            <p:cNvPr id="37" name="Group 81"/>
            <p:cNvGrpSpPr/>
            <p:nvPr/>
          </p:nvGrpSpPr>
          <p:grpSpPr>
            <a:xfrm>
              <a:off x="5143504" y="2500312"/>
              <a:ext cx="636196" cy="636164"/>
              <a:chOff x="5143504" y="2500312"/>
              <a:chExt cx="636196" cy="636164"/>
            </a:xfrm>
          </p:grpSpPr>
          <p:sp>
            <p:nvSpPr>
              <p:cNvPr id="38" name="Rectangle 23"/>
              <p:cNvSpPr/>
              <p:nvPr/>
            </p:nvSpPr>
            <p:spPr>
              <a:xfrm>
                <a:off x="5143504" y="2500312"/>
                <a:ext cx="636196" cy="63616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9" name="Group 78"/>
              <p:cNvGrpSpPr/>
              <p:nvPr/>
            </p:nvGrpSpPr>
            <p:grpSpPr>
              <a:xfrm>
                <a:off x="5333133" y="2643188"/>
                <a:ext cx="272454" cy="363686"/>
                <a:chOff x="1868971" y="2767277"/>
                <a:chExt cx="274694" cy="366676"/>
              </a:xfrm>
              <a:solidFill>
                <a:schemeClr val="bg1"/>
              </a:solidFill>
            </p:grpSpPr>
            <p:sp>
              <p:nvSpPr>
                <p:cNvPr id="40" name="AutoShape 115"/>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41" name="AutoShape 116"/>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608965"/>
                  <a:endParaRPr lang="en-US" sz="4000">
                    <a:solidFill>
                      <a:schemeClr val="tx1">
                        <a:lumMod val="50000"/>
                        <a:lumOff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sp>
        <p:nvSpPr>
          <p:cNvPr id="44" name="Rectangle 30"/>
          <p:cNvSpPr/>
          <p:nvPr/>
        </p:nvSpPr>
        <p:spPr>
          <a:xfrm>
            <a:off x="1573670" y="1335803"/>
            <a:ext cx="3640476" cy="4030888"/>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slide(fromLeft)">
                                      <p:cBhvr>
                                        <p:cTn id="7" dur="500"/>
                                        <p:tgtEl>
                                          <p:spTgt spid="16"/>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slide(fromLeft)">
                                      <p:cBhvr>
                                        <p:cTn id="11" dur="500"/>
                                        <p:tgtEl>
                                          <p:spTgt spid="35"/>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slide(fromLeft)">
                                      <p:cBhvr>
                                        <p:cTn id="15" dur="500"/>
                                        <p:tgtEl>
                                          <p:spTgt spid="8"/>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1000"/>
                                        <p:tgtEl>
                                          <p:spTgt spid="44"/>
                                        </p:tgtEl>
                                      </p:cBhvr>
                                    </p:animEffect>
                                    <p:anim calcmode="lin" valueType="num">
                                      <p:cBhvr>
                                        <p:cTn id="19" dur="1000" fill="hold"/>
                                        <p:tgtEl>
                                          <p:spTgt spid="44"/>
                                        </p:tgtEl>
                                        <p:attrNameLst>
                                          <p:attrName>ppt_x</p:attrName>
                                        </p:attrNameLst>
                                      </p:cBhvr>
                                      <p:tavLst>
                                        <p:tav tm="0">
                                          <p:val>
                                            <p:strVal val="#ppt_x"/>
                                          </p:val>
                                        </p:tav>
                                        <p:tav tm="100000">
                                          <p:val>
                                            <p:strVal val="#ppt_x"/>
                                          </p:val>
                                        </p:tav>
                                      </p:tavLst>
                                    </p:anim>
                                    <p:anim calcmode="lin" valueType="num">
                                      <p:cBhvr>
                                        <p:cTn id="2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叁</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项目展示</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8" name="Freeform 6"/>
          <p:cNvSpPr>
            <a:spLocks noChangeArrowheads="1"/>
          </p:cNvSpPr>
          <p:nvPr/>
        </p:nvSpPr>
        <p:spPr bwMode="auto">
          <a:xfrm>
            <a:off x="1750949" y="4524387"/>
            <a:ext cx="2348918" cy="99000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B1DADD"/>
          </a:solidFill>
          <a:ln>
            <a:noFill/>
          </a:ln>
        </p:spPr>
        <p:txBody>
          <a:bodyPr lIns="121884" tIns="60941" rIns="121884" bIns="60941"/>
          <a:lstStyle/>
          <a:p>
            <a:endParaRPr lang="zh-CN" altLang="en-US" sz="1100" dirty="0"/>
          </a:p>
        </p:txBody>
      </p:sp>
      <p:sp>
        <p:nvSpPr>
          <p:cNvPr id="10" name="Freeform 7"/>
          <p:cNvSpPr>
            <a:spLocks noChangeArrowheads="1"/>
          </p:cNvSpPr>
          <p:nvPr/>
        </p:nvSpPr>
        <p:spPr bwMode="auto">
          <a:xfrm>
            <a:off x="1750948" y="1483566"/>
            <a:ext cx="2348919" cy="2964373"/>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a:extLst>
                <a:ext uri="{28A0092B-C50C-407E-A947-70E740481C1C}">
                  <a14:useLocalDpi xmlns:a14="http://schemas.microsoft.com/office/drawing/2010/main" val="0"/>
                </a:ext>
              </a:extLst>
            </a:blip>
            <a:srcRect/>
            <a:stretch>
              <a:fillRect/>
            </a:stretch>
          </a:blipFill>
          <a:ln>
            <a:noFill/>
          </a:ln>
        </p:spPr>
        <p:txBody>
          <a:bodyPr lIns="121884" tIns="60941" rIns="121884" bIns="60941"/>
          <a:lstStyle/>
          <a:p>
            <a:endParaRPr lang="zh-CN" altLang="en-US" sz="1400" dirty="0"/>
          </a:p>
        </p:txBody>
      </p:sp>
      <p:sp>
        <p:nvSpPr>
          <p:cNvPr id="11" name="Freeform 6"/>
          <p:cNvSpPr>
            <a:spLocks noChangeArrowheads="1"/>
          </p:cNvSpPr>
          <p:nvPr/>
        </p:nvSpPr>
        <p:spPr bwMode="auto">
          <a:xfrm>
            <a:off x="4774361" y="4524387"/>
            <a:ext cx="2348918" cy="99000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chemeClr val="bg2">
              <a:lumMod val="75000"/>
            </a:schemeClr>
          </a:solidFill>
          <a:ln>
            <a:noFill/>
          </a:ln>
        </p:spPr>
        <p:txBody>
          <a:bodyPr lIns="121884" tIns="60941" rIns="121884" bIns="60941"/>
          <a:lstStyle/>
          <a:p>
            <a:endParaRPr lang="zh-CN" altLang="en-US" sz="1100" dirty="0"/>
          </a:p>
        </p:txBody>
      </p:sp>
      <p:sp>
        <p:nvSpPr>
          <p:cNvPr id="12" name="Freeform 7"/>
          <p:cNvSpPr>
            <a:spLocks noChangeArrowheads="1"/>
          </p:cNvSpPr>
          <p:nvPr/>
        </p:nvSpPr>
        <p:spPr bwMode="auto">
          <a:xfrm>
            <a:off x="4774360" y="1483566"/>
            <a:ext cx="2348919" cy="2964373"/>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txBody>
          <a:bodyPr lIns="121884" tIns="60941" rIns="121884" bIns="60941"/>
          <a:lstStyle/>
          <a:p>
            <a:endParaRPr lang="zh-CN" altLang="en-US" sz="1400" dirty="0"/>
          </a:p>
        </p:txBody>
      </p:sp>
      <p:sp>
        <p:nvSpPr>
          <p:cNvPr id="13" name="Freeform 6"/>
          <p:cNvSpPr>
            <a:spLocks noChangeArrowheads="1"/>
          </p:cNvSpPr>
          <p:nvPr/>
        </p:nvSpPr>
        <p:spPr bwMode="auto">
          <a:xfrm>
            <a:off x="7848534" y="4524387"/>
            <a:ext cx="2348918" cy="99000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B1DADD"/>
          </a:solidFill>
          <a:ln>
            <a:noFill/>
          </a:ln>
        </p:spPr>
        <p:txBody>
          <a:bodyPr lIns="121884" tIns="60941" rIns="121884" bIns="60941"/>
          <a:lstStyle/>
          <a:p>
            <a:endParaRPr lang="zh-CN" altLang="en-US" sz="1100" dirty="0"/>
          </a:p>
        </p:txBody>
      </p:sp>
      <p:sp>
        <p:nvSpPr>
          <p:cNvPr id="14" name="Freeform 7"/>
          <p:cNvSpPr>
            <a:spLocks noChangeArrowheads="1"/>
          </p:cNvSpPr>
          <p:nvPr/>
        </p:nvSpPr>
        <p:spPr bwMode="auto">
          <a:xfrm>
            <a:off x="7848533" y="1483566"/>
            <a:ext cx="2348919" cy="2964373"/>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6">
              <a:extLst>
                <a:ext uri="{28A0092B-C50C-407E-A947-70E740481C1C}">
                  <a14:useLocalDpi xmlns:a14="http://schemas.microsoft.com/office/drawing/2010/main" val="0"/>
                </a:ext>
              </a:extLst>
            </a:blip>
            <a:srcRect/>
            <a:stretch>
              <a:fillRect/>
            </a:stretch>
          </a:blipFill>
          <a:ln>
            <a:noFill/>
          </a:ln>
        </p:spPr>
        <p:txBody>
          <a:bodyPr lIns="121884" tIns="60941" rIns="121884" bIns="60941"/>
          <a:lstStyle/>
          <a:p>
            <a:endParaRPr lang="zh-CN" altLang="en-US" sz="1400" dirty="0"/>
          </a:p>
        </p:txBody>
      </p:sp>
      <p:sp>
        <p:nvSpPr>
          <p:cNvPr id="15" name="TextBox 9"/>
          <p:cNvSpPr>
            <a:spLocks noChangeArrowheads="1"/>
          </p:cNvSpPr>
          <p:nvPr/>
        </p:nvSpPr>
        <p:spPr bwMode="auto">
          <a:xfrm>
            <a:off x="1814396" y="4770598"/>
            <a:ext cx="2199802" cy="677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121884" tIns="60941" rIns="121884" bIns="60941">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endPar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0"/>
          <p:cNvSpPr>
            <a:spLocks noChangeArrowheads="1"/>
          </p:cNvSpPr>
          <p:nvPr/>
        </p:nvSpPr>
        <p:spPr bwMode="auto">
          <a:xfrm>
            <a:off x="4825121" y="4770598"/>
            <a:ext cx="2198435" cy="677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121884" tIns="60941" rIns="121884" bIns="60941">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endPar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1"/>
          <p:cNvSpPr>
            <a:spLocks noChangeArrowheads="1"/>
          </p:cNvSpPr>
          <p:nvPr/>
        </p:nvSpPr>
        <p:spPr bwMode="auto">
          <a:xfrm>
            <a:off x="7911981" y="4770598"/>
            <a:ext cx="2199802" cy="677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121884" tIns="60941" rIns="121884" bIns="60941">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图片随意更改</a:t>
            </a:r>
            <a:endPar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12"/>
                                        </p:tgtEl>
                                        <p:attrNameLst>
                                          <p:attrName>style.visibility</p:attrName>
                                        </p:attrNameLst>
                                      </p:cBhvr>
                                      <p:to>
                                        <p:strVal val="visible"/>
                                      </p:to>
                                    </p:set>
                                    <p:animEffect>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14"/>
                                        </p:tgtEl>
                                        <p:attrNameLst>
                                          <p:attrName>style.visibility</p:attrName>
                                        </p:attrNameLst>
                                      </p:cBhvr>
                                      <p:to>
                                        <p:strVal val="visible"/>
                                      </p:to>
                                    </p:set>
                                    <p:animEffect>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1"/>
                                        </p:tgtEl>
                                        <p:attrNameLst>
                                          <p:attrName>style.visibility</p:attrName>
                                        </p:attrNameLst>
                                      </p:cBhvr>
                                      <p:to>
                                        <p:strVal val="visible"/>
                                      </p:to>
                                    </p:set>
                                    <p:animEffect>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400"/>
                                  </p:stCondLst>
                                  <p:childTnLst>
                                    <p:set>
                                      <p:cBhvr>
                                        <p:cTn id="32" dur="1" fill="hold">
                                          <p:stCondLst>
                                            <p:cond delay="0"/>
                                          </p:stCondLst>
                                        </p:cTn>
                                        <p:tgtEl>
                                          <p:spTgt spid="13"/>
                                        </p:tgtEl>
                                        <p:attrNameLst>
                                          <p:attrName>style.visibility</p:attrName>
                                        </p:attrNameLst>
                                      </p:cBhvr>
                                      <p:to>
                                        <p:strVal val="visible"/>
                                      </p:to>
                                    </p:set>
                                    <p:animEffect>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p:cBhvr>
                                        <p:cTn id="39" dur="500"/>
                                        <p:tgtEl>
                                          <p:spTgt spid="15"/>
                                        </p:tgtEl>
                                      </p:cBhvr>
                                    </p:animEffect>
                                  </p:childTnLst>
                                </p:cTn>
                              </p:par>
                            </p:childTnLst>
                          </p:cTn>
                        </p:par>
                        <p:par>
                          <p:cTn id="40" fill="hold">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p:cBhvr>
                                        <p:cTn id="43" dur="500"/>
                                        <p:tgtEl>
                                          <p:spTgt spid="16"/>
                                        </p:tgtEl>
                                      </p:cBhvr>
                                    </p:animEffect>
                                  </p:childTnLst>
                                </p:cTn>
                              </p:par>
                            </p:childTnLst>
                          </p:cTn>
                        </p:par>
                        <p:par>
                          <p:cTn id="44" fill="hold">
                            <p:stCondLst>
                              <p:cond delay="3000"/>
                            </p:stCondLst>
                            <p:childTnLst>
                              <p:par>
                                <p:cTn id="45" presetID="22" presetClass="entr" presetSubtype="1"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5" grpId="0" bldLvl="0" autoUpdateAnimBg="0"/>
      <p:bldP spid="16" grpId="0" bldLvl="0" autoUpdateAnimBg="0"/>
      <p:bldP spid="20"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叁</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项目展示</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8" name="TextBox 10"/>
          <p:cNvSpPr txBox="1"/>
          <p:nvPr/>
        </p:nvSpPr>
        <p:spPr>
          <a:xfrm>
            <a:off x="579506" y="4406454"/>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11"/>
          <p:cNvSpPr txBox="1"/>
          <p:nvPr/>
        </p:nvSpPr>
        <p:spPr>
          <a:xfrm>
            <a:off x="1833024" y="4401585"/>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2"/>
          <p:cNvSpPr txBox="1"/>
          <p:nvPr/>
        </p:nvSpPr>
        <p:spPr>
          <a:xfrm>
            <a:off x="3086544" y="4406454"/>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3"/>
          <p:cNvSpPr txBox="1"/>
          <p:nvPr/>
        </p:nvSpPr>
        <p:spPr>
          <a:xfrm>
            <a:off x="4340061" y="4405312"/>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4"/>
          <p:cNvSpPr txBox="1"/>
          <p:nvPr/>
        </p:nvSpPr>
        <p:spPr>
          <a:xfrm>
            <a:off x="5593580" y="4406454"/>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5"/>
          <p:cNvSpPr txBox="1"/>
          <p:nvPr/>
        </p:nvSpPr>
        <p:spPr>
          <a:xfrm>
            <a:off x="6847098" y="4401585"/>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6"/>
          <p:cNvSpPr txBox="1"/>
          <p:nvPr/>
        </p:nvSpPr>
        <p:spPr>
          <a:xfrm>
            <a:off x="8100615" y="4401585"/>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7"/>
          <p:cNvSpPr txBox="1"/>
          <p:nvPr/>
        </p:nvSpPr>
        <p:spPr>
          <a:xfrm>
            <a:off x="9354134" y="4401585"/>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8"/>
          <p:cNvSpPr txBox="1"/>
          <p:nvPr/>
        </p:nvSpPr>
        <p:spPr>
          <a:xfrm>
            <a:off x="10607656" y="4401585"/>
            <a:ext cx="994164" cy="678059"/>
          </a:xfrm>
          <a:prstGeom prst="rect">
            <a:avLst/>
          </a:prstGeom>
          <a:noFill/>
        </p:spPr>
        <p:txBody>
          <a:bodyPr wrap="none" lIns="86668" tIns="43333" rIns="86668" bIns="43333" rtlCol="0">
            <a:spAutoFit/>
          </a:bodyPr>
          <a:lstStyle/>
          <a:p>
            <a:pPr algn="just">
              <a:lnSpc>
                <a:spcPct val="120000"/>
              </a:lnSpc>
            </a:pPr>
            <a:r>
              <a:rPr lang="en-US"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3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19"/>
          <p:cNvSpPr/>
          <p:nvPr/>
        </p:nvSpPr>
        <p:spPr>
          <a:xfrm>
            <a:off x="960725" y="3763062"/>
            <a:ext cx="2109272" cy="548516"/>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rtlCol="0" anchor="ctr"/>
          <a:lstStyle/>
          <a:p>
            <a:pPr algn="ctr">
              <a:lnSpc>
                <a:spcPct val="120000"/>
              </a:lnSpc>
            </a:pPr>
            <a:r>
              <a:rPr lang="en-US" altLang="zh-CN" sz="1865" dirty="0" smtClean="0">
                <a:latin typeface="Arial" panose="020B0604020202020204" pitchFamily="34" charset="0"/>
                <a:ea typeface="微软雅黑" panose="020B0503020204020204" pitchFamily="34" charset="-122"/>
                <a:cs typeface="+mn-ea"/>
                <a:sym typeface="Arial" panose="020B0604020202020204" pitchFamily="34" charset="0"/>
              </a:rPr>
              <a:t>2018</a:t>
            </a:r>
            <a:endParaRPr lang="en-GB" sz="186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0"/>
          <p:cNvSpPr/>
          <p:nvPr/>
        </p:nvSpPr>
        <p:spPr>
          <a:xfrm>
            <a:off x="3069994" y="3763062"/>
            <a:ext cx="3431082" cy="548516"/>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rtlCol="0" anchor="ctr"/>
          <a:lstStyle/>
          <a:p>
            <a:pPr algn="ctr">
              <a:lnSpc>
                <a:spcPct val="120000"/>
              </a:lnSpc>
            </a:pPr>
            <a:r>
              <a:rPr lang="en-US" altLang="zh-CN" sz="1865" dirty="0" smtClean="0">
                <a:latin typeface="Arial" panose="020B0604020202020204" pitchFamily="34" charset="0"/>
                <a:ea typeface="微软雅黑" panose="020B0503020204020204" pitchFamily="34" charset="-122"/>
                <a:cs typeface="+mn-ea"/>
                <a:sym typeface="Arial" panose="020B0604020202020204" pitchFamily="34" charset="0"/>
              </a:rPr>
              <a:t>2019</a:t>
            </a:r>
            <a:endParaRPr lang="en-GB" sz="186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1"/>
          <p:cNvSpPr/>
          <p:nvPr/>
        </p:nvSpPr>
        <p:spPr>
          <a:xfrm>
            <a:off x="6501078" y="3763062"/>
            <a:ext cx="4781014" cy="548516"/>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lIns="86668" tIns="43333" rIns="86668" bIns="43333" rtlCol="0" anchor="ctr"/>
          <a:lstStyle/>
          <a:p>
            <a:pPr algn="ctr">
              <a:lnSpc>
                <a:spcPct val="120000"/>
              </a:lnSpc>
            </a:pPr>
            <a:r>
              <a:rPr lang="en-US" altLang="zh-CN" sz="1865" dirty="0" smtClean="0">
                <a:latin typeface="Arial" panose="020B0604020202020204" pitchFamily="34" charset="0"/>
                <a:ea typeface="微软雅黑" panose="020B0503020204020204" pitchFamily="34" charset="-122"/>
                <a:cs typeface="+mn-ea"/>
                <a:sym typeface="Arial" panose="020B0604020202020204" pitchFamily="34" charset="0"/>
              </a:rPr>
              <a:t>2010</a:t>
            </a:r>
            <a:endParaRPr lang="en-GB" sz="186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2"/>
          <p:cNvSpPr>
            <a:spLocks noEditPoints="1"/>
          </p:cNvSpPr>
          <p:nvPr/>
        </p:nvSpPr>
        <p:spPr bwMode="auto">
          <a:xfrm>
            <a:off x="9303122" y="1485983"/>
            <a:ext cx="536212" cy="56983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B1DADD"/>
          </a:solidFill>
          <a:ln>
            <a:noFill/>
          </a:ln>
        </p:spPr>
        <p:txBody>
          <a:bodyPr vert="horz" wrap="square" lIns="91397" tIns="45699" rIns="91397" bIns="4569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35"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3"/>
          <p:cNvSpPr>
            <a:spLocks noEditPoints="1"/>
          </p:cNvSpPr>
          <p:nvPr/>
        </p:nvSpPr>
        <p:spPr bwMode="auto">
          <a:xfrm>
            <a:off x="5793258" y="1505537"/>
            <a:ext cx="656300" cy="53072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lumMod val="75000"/>
            </a:schemeClr>
          </a:solidFill>
          <a:ln>
            <a:noFill/>
          </a:ln>
        </p:spPr>
        <p:txBody>
          <a:bodyPr vert="horz" wrap="square" lIns="91397" tIns="45699" rIns="91397" bIns="4569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35"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4"/>
          <p:cNvSpPr>
            <a:spLocks noEditPoints="1"/>
          </p:cNvSpPr>
          <p:nvPr/>
        </p:nvSpPr>
        <p:spPr bwMode="auto">
          <a:xfrm>
            <a:off x="2447254" y="1449671"/>
            <a:ext cx="438463" cy="642458"/>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B1DADD"/>
          </a:solidFill>
          <a:ln>
            <a:noFill/>
          </a:ln>
        </p:spPr>
        <p:txBody>
          <a:bodyPr vert="horz" wrap="square" lIns="91397" tIns="45699" rIns="91397" bIns="45699"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35"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3"/>
          <p:cNvGrpSpPr/>
          <p:nvPr/>
        </p:nvGrpSpPr>
        <p:grpSpPr>
          <a:xfrm>
            <a:off x="1567265" y="2276495"/>
            <a:ext cx="2198441" cy="1226909"/>
            <a:chOff x="1469669" y="2631526"/>
            <a:chExt cx="2339926" cy="1338115"/>
          </a:xfrm>
        </p:grpSpPr>
        <p:sp>
          <p:nvSpPr>
            <p:cNvPr id="28" name="TextBox 25"/>
            <p:cNvSpPr txBox="1"/>
            <p:nvPr/>
          </p:nvSpPr>
          <p:spPr>
            <a:xfrm>
              <a:off x="2032916" y="2631526"/>
              <a:ext cx="1213427" cy="476515"/>
            </a:xfrm>
            <a:prstGeom prst="rect">
              <a:avLst/>
            </a:prstGeom>
            <a:noFill/>
          </p:spPr>
          <p:txBody>
            <a:bodyPr wrap="none" rtlCol="0">
              <a:spAutoFit/>
            </a:bodyPr>
            <a:lstStyle/>
            <a:p>
              <a:pPr algn="just">
                <a:lnSpc>
                  <a:spcPct val="120000"/>
                </a:lnSpc>
              </a:pPr>
              <a:r>
                <a:rPr lang="zh-CN" altLang="en-US" sz="18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8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6"/>
            <p:cNvSpPr/>
            <p:nvPr/>
          </p:nvSpPr>
          <p:spPr>
            <a:xfrm>
              <a:off x="1469669" y="3063533"/>
              <a:ext cx="2339926" cy="906108"/>
            </a:xfrm>
            <a:prstGeom prst="rect">
              <a:avLst/>
            </a:prstGeom>
          </p:spPr>
          <p:txBody>
            <a:bodyPr wrap="square">
              <a:spAutoFit/>
            </a:bodyPr>
            <a:lstStyle/>
            <a:p>
              <a:pPr algn="just">
                <a:lnSpc>
                  <a:spcPct val="120000"/>
                </a:lnSpc>
              </a:pPr>
              <a:r>
                <a:rPr lang="zh-CN" altLang="en-US" sz="133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en-GB" altLang="zh-CN" sz="133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4"/>
          <p:cNvGrpSpPr/>
          <p:nvPr/>
        </p:nvGrpSpPr>
        <p:grpSpPr>
          <a:xfrm>
            <a:off x="5022188" y="2276497"/>
            <a:ext cx="2198441" cy="1226910"/>
            <a:chOff x="4926037" y="2631523"/>
            <a:chExt cx="2339926" cy="1338115"/>
          </a:xfrm>
        </p:grpSpPr>
        <p:sp>
          <p:nvSpPr>
            <p:cNvPr id="31" name="TextBox 27"/>
            <p:cNvSpPr txBox="1"/>
            <p:nvPr/>
          </p:nvSpPr>
          <p:spPr>
            <a:xfrm>
              <a:off x="5489284" y="2631523"/>
              <a:ext cx="1213427" cy="476515"/>
            </a:xfrm>
            <a:prstGeom prst="rect">
              <a:avLst/>
            </a:prstGeom>
            <a:noFill/>
          </p:spPr>
          <p:txBody>
            <a:bodyPr wrap="none" rtlCol="0">
              <a:spAutoFit/>
            </a:bodyPr>
            <a:lstStyle/>
            <a:p>
              <a:pPr algn="just">
                <a:lnSpc>
                  <a:spcPct val="120000"/>
                </a:lnSpc>
              </a:pPr>
              <a:r>
                <a:rPr lang="zh-CN" altLang="en-US" sz="18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8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28"/>
            <p:cNvSpPr/>
            <p:nvPr/>
          </p:nvSpPr>
          <p:spPr>
            <a:xfrm>
              <a:off x="4926037" y="3063530"/>
              <a:ext cx="2339926" cy="906108"/>
            </a:xfrm>
            <a:prstGeom prst="rect">
              <a:avLst/>
            </a:prstGeom>
          </p:spPr>
          <p:txBody>
            <a:bodyPr wrap="square">
              <a:spAutoFit/>
            </a:bodyPr>
            <a:lstStyle/>
            <a:p>
              <a:pPr algn="just">
                <a:lnSpc>
                  <a:spcPct val="120000"/>
                </a:lnSpc>
              </a:pPr>
              <a:r>
                <a:rPr lang="zh-CN" altLang="en-US" sz="133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en-GB" altLang="zh-CN" sz="133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5"/>
          <p:cNvGrpSpPr/>
          <p:nvPr/>
        </p:nvGrpSpPr>
        <p:grpSpPr>
          <a:xfrm>
            <a:off x="8477111" y="2276493"/>
            <a:ext cx="2198441" cy="1226909"/>
            <a:chOff x="8382405" y="2631518"/>
            <a:chExt cx="2339926" cy="1338115"/>
          </a:xfrm>
        </p:grpSpPr>
        <p:sp>
          <p:nvSpPr>
            <p:cNvPr id="34" name="TextBox 31"/>
            <p:cNvSpPr txBox="1"/>
            <p:nvPr/>
          </p:nvSpPr>
          <p:spPr>
            <a:xfrm>
              <a:off x="8945652" y="2631518"/>
              <a:ext cx="1213427" cy="476515"/>
            </a:xfrm>
            <a:prstGeom prst="rect">
              <a:avLst/>
            </a:prstGeom>
            <a:noFill/>
          </p:spPr>
          <p:txBody>
            <a:bodyPr wrap="none" rtlCol="0">
              <a:spAutoFit/>
            </a:bodyPr>
            <a:lstStyle/>
            <a:p>
              <a:pPr algn="just">
                <a:lnSpc>
                  <a:spcPct val="120000"/>
                </a:lnSpc>
              </a:pPr>
              <a:r>
                <a:rPr lang="zh-CN" altLang="en-US" sz="18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8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2"/>
            <p:cNvSpPr/>
            <p:nvPr/>
          </p:nvSpPr>
          <p:spPr>
            <a:xfrm>
              <a:off x="8382405" y="3063525"/>
              <a:ext cx="2339926" cy="906108"/>
            </a:xfrm>
            <a:prstGeom prst="rect">
              <a:avLst/>
            </a:prstGeom>
          </p:spPr>
          <p:txBody>
            <a:bodyPr wrap="square">
              <a:spAutoFit/>
            </a:bodyPr>
            <a:lstStyle/>
            <a:p>
              <a:pPr algn="just">
                <a:lnSpc>
                  <a:spcPct val="120000"/>
                </a:lnSpc>
              </a:pPr>
              <a:r>
                <a:rPr lang="zh-CN" altLang="en-US" sz="1335"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a:t>
              </a:r>
              <a:endParaRPr lang="en-GB" altLang="zh-CN" sz="133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ppt_y</p:attrName>
                                        </p:attrNameLst>
                                      </p:cBhvr>
                                      <p:tavLst>
                                        <p:tav tm="0">
                                          <p:val>
                                            <p:strVal val="#ppt_y+#ppt_h*1.125000"/>
                                          </p:val>
                                        </p:tav>
                                        <p:tav tm="100000">
                                          <p:val>
                                            <p:strVal val="#ppt_y"/>
                                          </p:val>
                                        </p:tav>
                                      </p:tavLst>
                                    </p:anim>
                                    <p:animEffect transition="in" filter="wipe(up)">
                                      <p:cBhvr>
                                        <p:cTn id="8" dur="500"/>
                                        <p:tgtEl>
                                          <p:spTgt spid="26"/>
                                        </p:tgtEl>
                                      </p:cBhvr>
                                    </p:animEffect>
                                  </p:childTnLst>
                                </p:cTn>
                              </p:par>
                              <p:par>
                                <p:cTn id="9" presetID="12" presetClass="entr" presetSubtype="1"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ppt_y</p:attrName>
                                        </p:attrNameLst>
                                      </p:cBhvr>
                                      <p:tavLst>
                                        <p:tav tm="0">
                                          <p:val>
                                            <p:strVal val="#ppt_y-#ppt_h*1.125000"/>
                                          </p:val>
                                        </p:tav>
                                        <p:tav tm="100000">
                                          <p:val>
                                            <p:strVal val="#ppt_y"/>
                                          </p:val>
                                        </p:tav>
                                      </p:tavLst>
                                    </p:anim>
                                    <p:animEffect transition="in" filter="wipe(down)">
                                      <p:cBhvr>
                                        <p:cTn id="12" dur="500"/>
                                        <p:tgtEl>
                                          <p:spTgt spid="27"/>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p:tgtEl>
                                          <p:spTgt spid="25"/>
                                        </p:tgtEl>
                                        <p:attrNameLst>
                                          <p:attrName>ppt_y</p:attrName>
                                        </p:attrNameLst>
                                      </p:cBhvr>
                                      <p:tavLst>
                                        <p:tav tm="0">
                                          <p:val>
                                            <p:strVal val="#ppt_y+#ppt_h*1.125000"/>
                                          </p:val>
                                        </p:tav>
                                        <p:tav tm="100000">
                                          <p:val>
                                            <p:strVal val="#ppt_y"/>
                                          </p:val>
                                        </p:tav>
                                      </p:tavLst>
                                    </p:anim>
                                    <p:animEffect transition="in" filter="wipe(up)">
                                      <p:cBhvr>
                                        <p:cTn id="17" dur="500"/>
                                        <p:tgtEl>
                                          <p:spTgt spid="25"/>
                                        </p:tgtEl>
                                      </p:cBhvr>
                                    </p:animEffect>
                                  </p:childTnLst>
                                </p:cTn>
                              </p:par>
                              <p:par>
                                <p:cTn id="18" presetID="12" presetClass="entr" presetSubtype="1" fill="hold" nodeType="with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p:tgtEl>
                                          <p:spTgt spid="30"/>
                                        </p:tgtEl>
                                        <p:attrNameLst>
                                          <p:attrName>ppt_y</p:attrName>
                                        </p:attrNameLst>
                                      </p:cBhvr>
                                      <p:tavLst>
                                        <p:tav tm="0">
                                          <p:val>
                                            <p:strVal val="#ppt_y-#ppt_h*1.125000"/>
                                          </p:val>
                                        </p:tav>
                                        <p:tav tm="100000">
                                          <p:val>
                                            <p:strVal val="#ppt_y"/>
                                          </p:val>
                                        </p:tav>
                                      </p:tavLst>
                                    </p:anim>
                                    <p:animEffect transition="in" filter="wipe(down)">
                                      <p:cBhvr>
                                        <p:cTn id="21" dur="500"/>
                                        <p:tgtEl>
                                          <p:spTgt spid="30"/>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p:tgtEl>
                                          <p:spTgt spid="24"/>
                                        </p:tgtEl>
                                        <p:attrNameLst>
                                          <p:attrName>ppt_y</p:attrName>
                                        </p:attrNameLst>
                                      </p:cBhvr>
                                      <p:tavLst>
                                        <p:tav tm="0">
                                          <p:val>
                                            <p:strVal val="#ppt_y+#ppt_h*1.125000"/>
                                          </p:val>
                                        </p:tav>
                                        <p:tav tm="100000">
                                          <p:val>
                                            <p:strVal val="#ppt_y"/>
                                          </p:val>
                                        </p:tav>
                                      </p:tavLst>
                                    </p:anim>
                                    <p:animEffect transition="in" filter="wipe(up)">
                                      <p:cBhvr>
                                        <p:cTn id="26" dur="500"/>
                                        <p:tgtEl>
                                          <p:spTgt spid="24"/>
                                        </p:tgtEl>
                                      </p:cBhvr>
                                    </p:animEffect>
                                  </p:childTnLst>
                                </p:cTn>
                              </p:par>
                              <p:par>
                                <p:cTn id="27" presetID="12" presetClass="entr" presetSubtype="1"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500"/>
                                        <p:tgtEl>
                                          <p:spTgt spid="33"/>
                                        </p:tgtEl>
                                        <p:attrNameLst>
                                          <p:attrName>ppt_y</p:attrName>
                                        </p:attrNameLst>
                                      </p:cBhvr>
                                      <p:tavLst>
                                        <p:tav tm="0">
                                          <p:val>
                                            <p:strVal val="#ppt_y-#ppt_h*1.125000"/>
                                          </p:val>
                                        </p:tav>
                                        <p:tav tm="100000">
                                          <p:val>
                                            <p:strVal val="#ppt_y"/>
                                          </p:val>
                                        </p:tav>
                                      </p:tavLst>
                                    </p:anim>
                                    <p:animEffect transition="in" filter="wipe(down)">
                                      <p:cBhvr>
                                        <p:cTn id="30" dur="500"/>
                                        <p:tgtEl>
                                          <p:spTgt spid="33"/>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left)">
                                      <p:cBhvr>
                                        <p:cTn id="38" dur="500"/>
                                        <p:tgtEl>
                                          <p:spTgt spid="22"/>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500"/>
                                        <p:tgtEl>
                                          <p:spTgt spid="8"/>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500"/>
                                        <p:tgtEl>
                                          <p:spTgt spid="14"/>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3" grpId="0"/>
      <p:bldP spid="14" grpId="0"/>
      <p:bldP spid="15" grpId="0"/>
      <p:bldP spid="16" grpId="0"/>
      <p:bldP spid="20" grpId="0"/>
      <p:bldP spid="21" grpId="0" bldLvl="0" animBg="1"/>
      <p:bldP spid="22" grpId="0" bldLvl="0" animBg="1"/>
      <p:bldP spid="23" grpId="0" bldLvl="0" animBg="1"/>
      <p:bldP spid="24" grpId="0" bldLvl="0" animBg="1"/>
      <p:bldP spid="25" grpId="0" bldLvl="0" animBg="1"/>
      <p:bldP spid="26"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92393" y="0"/>
            <a:ext cx="1998020" cy="4053526"/>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8941" y="2408066"/>
            <a:ext cx="6297104" cy="4035662"/>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b="39154"/>
          <a:stretch>
            <a:fillRect/>
          </a:stretch>
        </p:blipFill>
        <p:spPr>
          <a:xfrm>
            <a:off x="168276" y="202764"/>
            <a:ext cx="1694401" cy="2540436"/>
          </a:xfrm>
          <a:prstGeom prst="rect">
            <a:avLst/>
          </a:prstGeom>
        </p:spPr>
      </p:pic>
      <p:grpSp>
        <p:nvGrpSpPr>
          <p:cNvPr id="17" name="组合 16"/>
          <p:cNvGrpSpPr/>
          <p:nvPr/>
        </p:nvGrpSpPr>
        <p:grpSpPr>
          <a:xfrm>
            <a:off x="934375" y="2790621"/>
            <a:ext cx="5987075" cy="1124956"/>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2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6000" dirty="0">
                  <a:solidFill>
                    <a:schemeClr val="bg1"/>
                  </a:solidFill>
                  <a:latin typeface="华文新魏" panose="02010800040101010101" pitchFamily="2" charset="-122"/>
                  <a:ea typeface="华文新魏" panose="02010800040101010101" pitchFamily="2" charset="-122"/>
                </a:rPr>
                <a:t>肆</a:t>
              </a:r>
              <a:r>
                <a:rPr lang="zh-CN" altLang="en-US" sz="6000" dirty="0">
                  <a:solidFill>
                    <a:schemeClr val="tx2">
                      <a:lumMod val="50000"/>
                    </a:schemeClr>
                  </a:solidFill>
                  <a:latin typeface="华文新魏" panose="02010800040101010101" pitchFamily="2" charset="-122"/>
                  <a:ea typeface="华文新魏" panose="02010800040101010101" pitchFamily="2" charset="-122"/>
                </a:rPr>
                <a:t>   </a:t>
              </a:r>
              <a:r>
                <a:rPr lang="zh-CN" altLang="en-US" sz="6000" dirty="0">
                  <a:solidFill>
                    <a:srgbClr val="767573"/>
                  </a:solidFill>
                  <a:latin typeface="华文新魏" panose="02010800040101010101" pitchFamily="2" charset="-122"/>
                  <a:ea typeface="华文新魏" panose="02010800040101010101" pitchFamily="2" charset="-122"/>
                </a:rPr>
                <a:t>发展规划</a:t>
              </a:r>
              <a:endParaRPr lang="zh-CN" altLang="en-US" sz="6000" dirty="0">
                <a:solidFill>
                  <a:srgbClr val="767573"/>
                </a:solidFill>
                <a:latin typeface="华文新魏" panose="02010800040101010101" pitchFamily="2" charset="-122"/>
                <a:ea typeface="华文新魏" panose="02010800040101010101"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92393" y="0"/>
            <a:ext cx="1998020" cy="4053526"/>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8941" y="2408066"/>
            <a:ext cx="6297104" cy="4035662"/>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b="39154"/>
          <a:stretch>
            <a:fillRect/>
          </a:stretch>
        </p:blipFill>
        <p:spPr>
          <a:xfrm>
            <a:off x="168276" y="202764"/>
            <a:ext cx="1694401" cy="2540436"/>
          </a:xfrm>
          <a:prstGeom prst="rect">
            <a:avLst/>
          </a:prstGeom>
        </p:spPr>
      </p:pic>
      <p:grpSp>
        <p:nvGrpSpPr>
          <p:cNvPr id="17" name="组合 16"/>
          <p:cNvGrpSpPr/>
          <p:nvPr/>
        </p:nvGrpSpPr>
        <p:grpSpPr>
          <a:xfrm>
            <a:off x="2473927" y="1121421"/>
            <a:ext cx="3548633" cy="666781"/>
            <a:chOff x="1779825" y="2798797"/>
            <a:chExt cx="3075961" cy="577967"/>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7"/>
              <a:ext cx="3039825" cy="50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壹</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地理介绍</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20" name="组合 19"/>
          <p:cNvGrpSpPr/>
          <p:nvPr/>
        </p:nvGrpSpPr>
        <p:grpSpPr>
          <a:xfrm>
            <a:off x="2463978" y="3119749"/>
            <a:ext cx="3548633" cy="666781"/>
            <a:chOff x="1779825" y="2798797"/>
            <a:chExt cx="3075961" cy="577967"/>
          </a:xfrm>
        </p:grpSpPr>
        <p:sp>
          <p:nvSpPr>
            <p:cNvPr id="21"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方正清刻本悦宋简体" panose="02000000000000000000" pitchFamily="2" charset="-122"/>
                <a:ea typeface="方正清刻本悦宋简体" panose="02000000000000000000" pitchFamily="2" charset="-122"/>
              </a:endParaRPr>
            </a:p>
          </p:txBody>
        </p:sp>
        <p:sp>
          <p:nvSpPr>
            <p:cNvPr id="22" name="文本框 151"/>
            <p:cNvSpPr txBox="1">
              <a:spLocks noChangeArrowheads="1"/>
            </p:cNvSpPr>
            <p:nvPr/>
          </p:nvSpPr>
          <p:spPr bwMode="auto">
            <a:xfrm>
              <a:off x="1815961" y="2798797"/>
              <a:ext cx="3039825" cy="50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叁</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项目</a:t>
              </a:r>
              <a:r>
                <a:rPr lang="zh-CN" altLang="en-US" sz="3200" dirty="0">
                  <a:solidFill>
                    <a:srgbClr val="767573"/>
                  </a:solidFill>
                  <a:latin typeface="华文新魏" panose="02010800040101010101" pitchFamily="2" charset="-122"/>
                  <a:ea typeface="华文新魏" panose="02010800040101010101" pitchFamily="2" charset="-122"/>
                </a:rPr>
                <a:t>展示</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23" name="组合 22"/>
          <p:cNvGrpSpPr/>
          <p:nvPr/>
        </p:nvGrpSpPr>
        <p:grpSpPr>
          <a:xfrm>
            <a:off x="2473927" y="2067571"/>
            <a:ext cx="3548633" cy="666781"/>
            <a:chOff x="1779825" y="2798797"/>
            <a:chExt cx="3075961" cy="577967"/>
          </a:xfrm>
        </p:grpSpPr>
        <p:sp>
          <p:nvSpPr>
            <p:cNvPr id="24"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方正清刻本悦宋简体" panose="02000000000000000000" pitchFamily="2" charset="-122"/>
                <a:ea typeface="方正清刻本悦宋简体" panose="02000000000000000000" pitchFamily="2" charset="-122"/>
              </a:endParaRPr>
            </a:p>
          </p:txBody>
        </p:sp>
        <p:sp>
          <p:nvSpPr>
            <p:cNvPr id="25" name="文本框 151"/>
            <p:cNvSpPr txBox="1">
              <a:spLocks noChangeArrowheads="1"/>
            </p:cNvSpPr>
            <p:nvPr/>
          </p:nvSpPr>
          <p:spPr bwMode="auto">
            <a:xfrm>
              <a:off x="1815961" y="2798797"/>
              <a:ext cx="3039825" cy="50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贰</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房产优势</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26" name="组合 25"/>
          <p:cNvGrpSpPr/>
          <p:nvPr/>
        </p:nvGrpSpPr>
        <p:grpSpPr>
          <a:xfrm>
            <a:off x="2463978" y="4065899"/>
            <a:ext cx="3548633" cy="666781"/>
            <a:chOff x="1779825" y="2798797"/>
            <a:chExt cx="3075961" cy="577967"/>
          </a:xfrm>
        </p:grpSpPr>
        <p:sp>
          <p:nvSpPr>
            <p:cNvPr id="27"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latin typeface="方正清刻本悦宋简体" panose="02000000000000000000" pitchFamily="2" charset="-122"/>
                <a:ea typeface="方正清刻本悦宋简体" panose="02000000000000000000" pitchFamily="2" charset="-122"/>
              </a:endParaRPr>
            </a:p>
          </p:txBody>
        </p:sp>
        <p:sp>
          <p:nvSpPr>
            <p:cNvPr id="28" name="文本框 151"/>
            <p:cNvSpPr txBox="1">
              <a:spLocks noChangeArrowheads="1"/>
            </p:cNvSpPr>
            <p:nvPr/>
          </p:nvSpPr>
          <p:spPr bwMode="auto">
            <a:xfrm>
              <a:off x="1815961" y="2798797"/>
              <a:ext cx="3039825" cy="50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肆</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发展规划</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0-#ppt_w/2"/>
                                          </p:val>
                                        </p:tav>
                                        <p:tav tm="100000">
                                          <p:val>
                                            <p:strVal val="#ppt_x"/>
                                          </p:val>
                                        </p:tav>
                                      </p:tavLst>
                                    </p:anim>
                                    <p:anim calcmode="lin" valueType="num">
                                      <p:cBhvr additive="base">
                                        <p:cTn id="33" dur="500" fill="hold"/>
                                        <p:tgtEl>
                                          <p:spTgt spid="23"/>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0-#ppt_w/2"/>
                                          </p:val>
                                        </p:tav>
                                        <p:tav tm="100000">
                                          <p:val>
                                            <p:strVal val="#ppt_x"/>
                                          </p:val>
                                        </p:tav>
                                      </p:tavLst>
                                    </p:anim>
                                    <p:anim calcmode="lin" valueType="num">
                                      <p:cBhvr additive="base">
                                        <p:cTn id="43"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肆</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发展规划</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8" name="组合 7"/>
          <p:cNvGrpSpPr/>
          <p:nvPr/>
        </p:nvGrpSpPr>
        <p:grpSpPr>
          <a:xfrm>
            <a:off x="1424610" y="1391439"/>
            <a:ext cx="4490997" cy="3880598"/>
            <a:chOff x="1535417" y="1526117"/>
            <a:chExt cx="5212200" cy="4503778"/>
          </a:xfrm>
        </p:grpSpPr>
        <p:sp>
          <p:nvSpPr>
            <p:cNvPr id="10" name="Rectangle 3"/>
            <p:cNvSpPr/>
            <p:nvPr/>
          </p:nvSpPr>
          <p:spPr>
            <a:xfrm>
              <a:off x="1535417" y="5140785"/>
              <a:ext cx="5212200" cy="889110"/>
            </a:xfrm>
            <a:prstGeom prst="rect">
              <a:avLst/>
            </a:prstGeom>
            <a:solidFill>
              <a:schemeClr val="bg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600" dirty="0">
                <a:latin typeface="+mn-ea"/>
              </a:endParaRPr>
            </a:p>
          </p:txBody>
        </p:sp>
        <p:sp>
          <p:nvSpPr>
            <p:cNvPr id="11" name="Subtitle 2"/>
            <p:cNvSpPr txBox="1"/>
            <p:nvPr/>
          </p:nvSpPr>
          <p:spPr>
            <a:xfrm>
              <a:off x="1901044" y="5242384"/>
              <a:ext cx="4480946" cy="645460"/>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panose="020B0604020202020204"/>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marL="0" indent="0" algn="just">
                <a:lnSpc>
                  <a:spcPct val="120000"/>
                </a:lnSpc>
                <a:buNone/>
              </a:pPr>
              <a:r>
                <a:rPr lang="zh-CN" altLang="en-US" sz="1200" dirty="0">
                  <a:solidFill>
                    <a:schemeClr val="bg1"/>
                  </a:solidFill>
                  <a:latin typeface="微软雅黑" panose="020B0503020204020204" pitchFamily="34" charset="-122"/>
                  <a:ea typeface="微软雅黑" panose="020B0503020204020204" pitchFamily="34" charset="-122"/>
                </a:rPr>
                <a:t>详写内容</a:t>
              </a:r>
              <a:r>
                <a:rPr lang="en-US" altLang="zh-CN" sz="1200" dirty="0">
                  <a:solidFill>
                    <a:schemeClr val="bg1"/>
                  </a:solidFill>
                  <a:latin typeface="微软雅黑" panose="020B0503020204020204" pitchFamily="34" charset="-122"/>
                  <a:ea typeface="微软雅黑" panose="020B0503020204020204" pitchFamily="34" charset="-122"/>
                </a:rPr>
                <a:t>……</a:t>
              </a:r>
              <a:r>
                <a:rPr lang="zh-CN" altLang="en-US" sz="12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点击输入本栏的具体文字，简明扼要的说明分项内容，此为概念图解，请根据具体内容酌情修改。</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12" name="Rectangle 3"/>
            <p:cNvSpPr/>
            <p:nvPr/>
          </p:nvSpPr>
          <p:spPr>
            <a:xfrm>
              <a:off x="1535417" y="1526117"/>
              <a:ext cx="5212200" cy="3584715"/>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sz="1600" dirty="0">
                <a:latin typeface="+mn-ea"/>
              </a:endParaRPr>
            </a:p>
          </p:txBody>
        </p:sp>
      </p:grpSp>
      <p:sp>
        <p:nvSpPr>
          <p:cNvPr id="15" name="品 2"/>
          <p:cNvSpPr>
            <a:spLocks noChangeArrowheads="1"/>
          </p:cNvSpPr>
          <p:nvPr/>
        </p:nvSpPr>
        <p:spPr bwMode="auto">
          <a:xfrm>
            <a:off x="6470925" y="1528078"/>
            <a:ext cx="4089600" cy="3658030"/>
          </a:xfrm>
          <a:prstGeom prst="rect">
            <a:avLst/>
          </a:prstGeom>
          <a:noFill/>
          <a:ln w="12700">
            <a:solidFill>
              <a:srgbClr val="767573"/>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a:solidFill>
                <a:schemeClr val="bg1">
                  <a:lumMod val="50000"/>
                </a:schemeClr>
              </a:solidFill>
              <a:latin typeface="宋体" panose="02010600030101010101" pitchFamily="2" charset="-122"/>
              <a:sym typeface="宋体" panose="02010600030101010101" pitchFamily="2" charset="-122"/>
            </a:endParaRPr>
          </a:p>
        </p:txBody>
      </p:sp>
      <p:sp>
        <p:nvSpPr>
          <p:cNvPr id="16" name="15"/>
          <p:cNvSpPr>
            <a:spLocks noChangeArrowheads="1"/>
          </p:cNvSpPr>
          <p:nvPr>
            <p:custDataLst>
              <p:tags r:id="rId5"/>
            </p:custDataLst>
          </p:nvPr>
        </p:nvSpPr>
        <p:spPr bwMode="auto">
          <a:xfrm>
            <a:off x="6613344" y="2307550"/>
            <a:ext cx="3947181" cy="275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nSpc>
                <a:spcPct val="150000"/>
              </a:lnSpc>
              <a:spcBef>
                <a:spcPct val="0"/>
              </a:spcBef>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spcBef>
                <a:spcPct val="0"/>
              </a:spcBef>
              <a:buNone/>
            </a:pPr>
            <a:r>
              <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lang="zh-CN" altLang="en-US" sz="105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12"/>
          <p:cNvSpPr>
            <a:spLocks noChangeArrowheads="1"/>
          </p:cNvSpPr>
          <p:nvPr>
            <p:custDataLst>
              <p:tags r:id="rId6"/>
            </p:custDataLst>
          </p:nvPr>
        </p:nvSpPr>
        <p:spPr bwMode="auto">
          <a:xfrm>
            <a:off x="6613344" y="1856238"/>
            <a:ext cx="38084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1600" b="1" dirty="0">
              <a:solidFill>
                <a:schemeClr val="bg1">
                  <a:lumMod val="50000"/>
                </a:schemeClr>
              </a:solidFill>
              <a:sym typeface="宋体" panose="02010600030101010101"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fill="hold"/>
                                        <p:tgtEl>
                                          <p:spTgt spid="20"/>
                                        </p:tgtEl>
                                        <p:attrNameLst>
                                          <p:attrName>ppt_x</p:attrName>
                                        </p:attrNameLst>
                                      </p:cBhvr>
                                      <p:tavLst>
                                        <p:tav tm="0">
                                          <p:val>
                                            <p:strVal val="0-#ppt_w/2"/>
                                          </p:val>
                                        </p:tav>
                                        <p:tav tm="100000">
                                          <p:val>
                                            <p:strVal val="#ppt_x"/>
                                          </p:val>
                                        </p:tav>
                                      </p:tavLst>
                                    </p:anim>
                                    <p:anim calcmode="lin" valueType="num">
                                      <p:cBhvr additive="base">
                                        <p:cTn id="1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肆</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发展规划</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34" name="Group 37"/>
          <p:cNvGrpSpPr/>
          <p:nvPr/>
        </p:nvGrpSpPr>
        <p:grpSpPr>
          <a:xfrm>
            <a:off x="4879726" y="1250302"/>
            <a:ext cx="4042439" cy="2204716"/>
            <a:chOff x="4881345" y="2060620"/>
            <a:chExt cx="4043713" cy="2205412"/>
          </a:xfrm>
          <a:solidFill>
            <a:schemeClr val="bg2">
              <a:lumMod val="75000"/>
            </a:schemeClr>
          </a:solidFill>
        </p:grpSpPr>
        <p:sp>
          <p:nvSpPr>
            <p:cNvPr id="35" name="Isosceles Triangle 5"/>
            <p:cNvSpPr/>
            <p:nvPr/>
          </p:nvSpPr>
          <p:spPr>
            <a:xfrm>
              <a:off x="4881345" y="2060620"/>
              <a:ext cx="4043713" cy="2205412"/>
            </a:xfrm>
            <a:prstGeom prst="triangle">
              <a:avLst/>
            </a:prstGeom>
            <a:grpFill/>
            <a:ln>
              <a:noFill/>
            </a:ln>
          </p:spPr>
          <p:style>
            <a:lnRef idx="2">
              <a:schemeClr val="lt1">
                <a:hueOff val="0"/>
                <a:satOff val="0"/>
                <a:lumOff val="0"/>
                <a:alphaOff val="0"/>
              </a:schemeClr>
            </a:lnRef>
            <a:fillRef idx="1">
              <a:schemeClr val="accent4">
                <a:alpha val="50000"/>
                <a:hueOff val="0"/>
                <a:satOff val="0"/>
                <a:lumOff val="0"/>
                <a:alphaOff val="0"/>
              </a:schemeClr>
            </a:fillRef>
            <a:effectRef idx="0">
              <a:schemeClr val="accent4">
                <a:alpha val="50000"/>
                <a:hueOff val="0"/>
                <a:satOff val="0"/>
                <a:lumOff val="0"/>
                <a:alphaOff val="0"/>
              </a:schemeClr>
            </a:effectRef>
            <a:fontRef idx="minor">
              <a:schemeClr val="tx1"/>
            </a:fontRef>
          </p:style>
          <p:txBody>
            <a:bodyPr spcFirstLastPara="0" vert="horz" wrap="square" lIns="481221" tIns="411989" rIns="481221" bIns="411989" numCol="1" spcCol="1270" anchor="ctr" anchorCtr="0">
              <a:noAutofit/>
            </a:bodyPr>
            <a:lstStyle/>
            <a:p>
              <a:pPr algn="ctr" defTabSz="2176780">
                <a:lnSpc>
                  <a:spcPct val="90000"/>
                </a:lnSpc>
                <a:spcAft>
                  <a:spcPct val="35000"/>
                </a:spcAft>
              </a:pPr>
              <a:endParaRPr lang="en-US" sz="4170">
                <a:latin typeface="Arial" panose="020B0604020202020204" pitchFamily="34" charset="0"/>
                <a:cs typeface="Arial" panose="020B0604020202020204" pitchFamily="34" charset="0"/>
              </a:endParaRPr>
            </a:p>
          </p:txBody>
        </p:sp>
        <p:sp>
          <p:nvSpPr>
            <p:cNvPr id="36" name="TextBox 7"/>
            <p:cNvSpPr txBox="1"/>
            <p:nvPr/>
          </p:nvSpPr>
          <p:spPr>
            <a:xfrm>
              <a:off x="6540647" y="2994681"/>
              <a:ext cx="725106" cy="559433"/>
            </a:xfrm>
            <a:prstGeom prst="rect">
              <a:avLst/>
            </a:prstGeom>
            <a:grpFill/>
          </p:spPr>
          <p:txBody>
            <a:bodyPr wrap="none" rtlCol="0">
              <a:spAutoFit/>
            </a:bodyPr>
            <a:lstStyle/>
            <a:p>
              <a:pPr algn="ctr"/>
              <a:r>
                <a:rPr lang="vi-VN" sz="3035" dirty="0">
                  <a:solidFill>
                    <a:schemeClr val="bg1"/>
                  </a:solidFill>
                  <a:latin typeface="Arial" panose="020B0604020202020204" pitchFamily="34" charset="0"/>
                  <a:cs typeface="Arial" panose="020B0604020202020204" pitchFamily="34" charset="0"/>
                </a:rPr>
                <a:t>4.2</a:t>
              </a:r>
              <a:endParaRPr lang="en-US" sz="3035" dirty="0">
                <a:solidFill>
                  <a:schemeClr val="bg1"/>
                </a:solidFill>
                <a:latin typeface="Arial" panose="020B0604020202020204" pitchFamily="34" charset="0"/>
                <a:cs typeface="Arial" panose="020B0604020202020204" pitchFamily="34" charset="0"/>
              </a:endParaRPr>
            </a:p>
          </p:txBody>
        </p:sp>
      </p:grpSp>
      <p:grpSp>
        <p:nvGrpSpPr>
          <p:cNvPr id="37" name="Group 35"/>
          <p:cNvGrpSpPr/>
          <p:nvPr/>
        </p:nvGrpSpPr>
        <p:grpSpPr>
          <a:xfrm>
            <a:off x="1270433" y="1783389"/>
            <a:ext cx="3065000" cy="1671629"/>
            <a:chOff x="1270914" y="2593875"/>
            <a:chExt cx="3065966" cy="1672156"/>
          </a:xfrm>
          <a:solidFill>
            <a:schemeClr val="bg2">
              <a:lumMod val="75000"/>
            </a:schemeClr>
          </a:solidFill>
        </p:grpSpPr>
        <p:sp>
          <p:nvSpPr>
            <p:cNvPr id="38" name="Isosceles Triangle 3"/>
            <p:cNvSpPr/>
            <p:nvPr/>
          </p:nvSpPr>
          <p:spPr>
            <a:xfrm>
              <a:off x="1270914" y="2593875"/>
              <a:ext cx="3065966" cy="1672156"/>
            </a:xfrm>
            <a:prstGeom prst="triangle">
              <a:avLst/>
            </a:prstGeom>
            <a:grpFill/>
            <a:ln>
              <a:noFill/>
            </a:ln>
          </p:spPr>
          <p:style>
            <a:lnRef idx="2">
              <a:schemeClr val="lt1">
                <a:hueOff val="0"/>
                <a:satOff val="0"/>
                <a:lumOff val="0"/>
                <a:alphaOff val="0"/>
              </a:schemeClr>
            </a:lnRef>
            <a:fillRef idx="1">
              <a:schemeClr val="accent2">
                <a:alpha val="50000"/>
                <a:hueOff val="0"/>
                <a:satOff val="0"/>
                <a:lumOff val="0"/>
                <a:alphaOff val="0"/>
              </a:schemeClr>
            </a:fillRef>
            <a:effectRef idx="0">
              <a:schemeClr val="accent2">
                <a:alpha val="50000"/>
                <a:hueOff val="0"/>
                <a:satOff val="0"/>
                <a:lumOff val="0"/>
                <a:alphaOff val="0"/>
              </a:schemeClr>
            </a:effectRef>
            <a:fontRef idx="minor">
              <a:schemeClr val="tx1"/>
            </a:fontRef>
          </p:style>
          <p:txBody>
            <a:bodyPr spcFirstLastPara="0" vert="horz" wrap="square" lIns="481221" tIns="411989" rIns="481221" bIns="411989" numCol="1" spcCol="1270" anchor="ctr" anchorCtr="0">
              <a:noAutofit/>
            </a:bodyPr>
            <a:lstStyle/>
            <a:p>
              <a:pPr algn="ctr" defTabSz="2176780">
                <a:lnSpc>
                  <a:spcPct val="90000"/>
                </a:lnSpc>
                <a:spcAft>
                  <a:spcPct val="35000"/>
                </a:spcAft>
              </a:pPr>
              <a:endParaRPr lang="en-US" sz="4170">
                <a:latin typeface="Arial" panose="020B0604020202020204" pitchFamily="34" charset="0"/>
                <a:cs typeface="Arial" panose="020B0604020202020204" pitchFamily="34" charset="0"/>
              </a:endParaRPr>
            </a:p>
          </p:txBody>
        </p:sp>
        <p:sp>
          <p:nvSpPr>
            <p:cNvPr id="39" name="TextBox 8"/>
            <p:cNvSpPr txBox="1"/>
            <p:nvPr/>
          </p:nvSpPr>
          <p:spPr>
            <a:xfrm>
              <a:off x="2395262" y="3337619"/>
              <a:ext cx="725106" cy="559432"/>
            </a:xfrm>
            <a:prstGeom prst="rect">
              <a:avLst/>
            </a:prstGeom>
            <a:grpFill/>
          </p:spPr>
          <p:txBody>
            <a:bodyPr wrap="none" rtlCol="0">
              <a:spAutoFit/>
            </a:bodyPr>
            <a:lstStyle/>
            <a:p>
              <a:pPr algn="ctr"/>
              <a:r>
                <a:rPr lang="vi-VN" sz="3035" dirty="0">
                  <a:solidFill>
                    <a:schemeClr val="bg1"/>
                  </a:solidFill>
                  <a:latin typeface="Arial" panose="020B0604020202020204" pitchFamily="34" charset="0"/>
                  <a:cs typeface="Arial" panose="020B0604020202020204" pitchFamily="34" charset="0"/>
                </a:rPr>
                <a:t>4.0</a:t>
              </a:r>
              <a:endParaRPr lang="en-US" sz="3035" dirty="0">
                <a:solidFill>
                  <a:schemeClr val="bg1"/>
                </a:solidFill>
                <a:latin typeface="Arial" panose="020B0604020202020204" pitchFamily="34" charset="0"/>
                <a:cs typeface="Arial" panose="020B0604020202020204" pitchFamily="34" charset="0"/>
              </a:endParaRPr>
            </a:p>
          </p:txBody>
        </p:sp>
      </p:grpSp>
      <p:grpSp>
        <p:nvGrpSpPr>
          <p:cNvPr id="40" name="Group 38"/>
          <p:cNvGrpSpPr/>
          <p:nvPr/>
        </p:nvGrpSpPr>
        <p:grpSpPr>
          <a:xfrm>
            <a:off x="8050595" y="2224755"/>
            <a:ext cx="2255735" cy="1230262"/>
            <a:chOff x="8053215" y="3035381"/>
            <a:chExt cx="2256447" cy="1230650"/>
          </a:xfrm>
          <a:solidFill>
            <a:srgbClr val="B1DADD"/>
          </a:solidFill>
        </p:grpSpPr>
        <p:sp>
          <p:nvSpPr>
            <p:cNvPr id="41" name="Isosceles Triangle 6"/>
            <p:cNvSpPr/>
            <p:nvPr/>
          </p:nvSpPr>
          <p:spPr>
            <a:xfrm>
              <a:off x="8053215" y="3035381"/>
              <a:ext cx="2256447" cy="1230650"/>
            </a:xfrm>
            <a:prstGeom prst="triangle">
              <a:avLst/>
            </a:prstGeom>
            <a:grpFill/>
            <a:ln>
              <a:noFill/>
            </a:ln>
          </p:spPr>
          <p:style>
            <a:lnRef idx="2">
              <a:schemeClr val="lt1">
                <a:hueOff val="0"/>
                <a:satOff val="0"/>
                <a:lumOff val="0"/>
                <a:alphaOff val="0"/>
              </a:schemeClr>
            </a:lnRef>
            <a:fillRef idx="1">
              <a:scrgbClr r="0" g="0" b="0"/>
            </a:fillRef>
            <a:effectRef idx="0">
              <a:schemeClr val="accent5">
                <a:alpha val="50000"/>
                <a:hueOff val="0"/>
                <a:satOff val="0"/>
                <a:lumOff val="0"/>
                <a:alphaOff val="0"/>
              </a:schemeClr>
            </a:effectRef>
            <a:fontRef idx="minor">
              <a:schemeClr val="tx1"/>
            </a:fontRef>
          </p:style>
          <p:txBody>
            <a:bodyPr spcFirstLastPara="0" vert="horz" wrap="square" lIns="481221" tIns="411989" rIns="481221" bIns="411989" numCol="1" spcCol="1270" anchor="ctr" anchorCtr="0">
              <a:noAutofit/>
            </a:bodyPr>
            <a:lstStyle/>
            <a:p>
              <a:pPr algn="ctr" defTabSz="2176780">
                <a:lnSpc>
                  <a:spcPct val="90000"/>
                </a:lnSpc>
                <a:spcAft>
                  <a:spcPct val="35000"/>
                </a:spcAft>
              </a:pPr>
              <a:endParaRPr lang="en-US" sz="4170">
                <a:latin typeface="Arial" panose="020B0604020202020204" pitchFamily="34" charset="0"/>
                <a:cs typeface="Arial" panose="020B0604020202020204" pitchFamily="34" charset="0"/>
              </a:endParaRPr>
            </a:p>
          </p:txBody>
        </p:sp>
        <p:sp>
          <p:nvSpPr>
            <p:cNvPr id="42" name="TextBox 9"/>
            <p:cNvSpPr txBox="1"/>
            <p:nvPr/>
          </p:nvSpPr>
          <p:spPr>
            <a:xfrm>
              <a:off x="8920708" y="3511604"/>
              <a:ext cx="521462" cy="384201"/>
            </a:xfrm>
            <a:prstGeom prst="rect">
              <a:avLst/>
            </a:prstGeom>
            <a:grpFill/>
          </p:spPr>
          <p:txBody>
            <a:bodyPr wrap="none" rtlCol="0">
              <a:spAutoFit/>
            </a:bodyPr>
            <a:lstStyle/>
            <a:p>
              <a:pPr algn="ctr"/>
              <a:r>
                <a:rPr lang="vi-VN" sz="1895" dirty="0">
                  <a:solidFill>
                    <a:schemeClr val="bg1"/>
                  </a:solidFill>
                  <a:latin typeface="Arial" panose="020B0604020202020204" pitchFamily="34" charset="0"/>
                  <a:cs typeface="Arial" panose="020B0604020202020204" pitchFamily="34" charset="0"/>
                </a:rPr>
                <a:t>3.6</a:t>
              </a:r>
              <a:endParaRPr lang="en-US" sz="1895" dirty="0">
                <a:solidFill>
                  <a:schemeClr val="bg1"/>
                </a:solidFill>
                <a:latin typeface="Arial" panose="020B0604020202020204" pitchFamily="34" charset="0"/>
                <a:cs typeface="Arial" panose="020B0604020202020204" pitchFamily="34" charset="0"/>
              </a:endParaRPr>
            </a:p>
          </p:txBody>
        </p:sp>
      </p:grpSp>
      <p:grpSp>
        <p:nvGrpSpPr>
          <p:cNvPr id="43" name="Group 36"/>
          <p:cNvGrpSpPr/>
          <p:nvPr/>
        </p:nvGrpSpPr>
        <p:grpSpPr>
          <a:xfrm>
            <a:off x="3495558" y="2236018"/>
            <a:ext cx="2235084" cy="1218998"/>
            <a:chOff x="3496741" y="3046647"/>
            <a:chExt cx="2235790" cy="1219384"/>
          </a:xfrm>
          <a:solidFill>
            <a:srgbClr val="B1DADD"/>
          </a:solidFill>
        </p:grpSpPr>
        <p:sp>
          <p:nvSpPr>
            <p:cNvPr id="44" name="Isosceles Triangle 4"/>
            <p:cNvSpPr/>
            <p:nvPr/>
          </p:nvSpPr>
          <p:spPr>
            <a:xfrm>
              <a:off x="3496741" y="3046647"/>
              <a:ext cx="2235790" cy="1219384"/>
            </a:xfrm>
            <a:prstGeom prst="triangle">
              <a:avLst/>
            </a:prstGeom>
            <a:grpFill/>
            <a:ln>
              <a:noFill/>
            </a:ln>
          </p:spPr>
          <p:style>
            <a:lnRef idx="2">
              <a:schemeClr val="lt1">
                <a:hueOff val="0"/>
                <a:satOff val="0"/>
                <a:lumOff val="0"/>
                <a:alphaOff val="0"/>
              </a:schemeClr>
            </a:lnRef>
            <a:fillRef idx="1">
              <a:schemeClr val="accent3">
                <a:alpha val="50000"/>
                <a:hueOff val="0"/>
                <a:satOff val="0"/>
                <a:lumOff val="0"/>
                <a:alphaOff val="0"/>
              </a:schemeClr>
            </a:fillRef>
            <a:effectRef idx="0">
              <a:schemeClr val="accent3">
                <a:alpha val="50000"/>
                <a:hueOff val="0"/>
                <a:satOff val="0"/>
                <a:lumOff val="0"/>
                <a:alphaOff val="0"/>
              </a:schemeClr>
            </a:effectRef>
            <a:fontRef idx="minor">
              <a:schemeClr val="tx1"/>
            </a:fontRef>
          </p:style>
          <p:txBody>
            <a:bodyPr spcFirstLastPara="0" vert="horz" wrap="square" lIns="481221" tIns="411989" rIns="481221" bIns="411989" numCol="1" spcCol="1270" anchor="ctr" anchorCtr="0">
              <a:noAutofit/>
            </a:bodyPr>
            <a:lstStyle/>
            <a:p>
              <a:pPr algn="ctr" defTabSz="2176780">
                <a:lnSpc>
                  <a:spcPct val="90000"/>
                </a:lnSpc>
                <a:spcAft>
                  <a:spcPct val="35000"/>
                </a:spcAft>
              </a:pPr>
              <a:endParaRPr lang="en-US" sz="4170">
                <a:latin typeface="Arial" panose="020B0604020202020204" pitchFamily="34" charset="0"/>
                <a:cs typeface="Arial" panose="020B0604020202020204" pitchFamily="34" charset="0"/>
              </a:endParaRPr>
            </a:p>
          </p:txBody>
        </p:sp>
        <p:sp>
          <p:nvSpPr>
            <p:cNvPr id="45" name="TextBox 10"/>
            <p:cNvSpPr txBox="1"/>
            <p:nvPr/>
          </p:nvSpPr>
          <p:spPr>
            <a:xfrm>
              <a:off x="4353906" y="3429952"/>
              <a:ext cx="521462" cy="384202"/>
            </a:xfrm>
            <a:prstGeom prst="rect">
              <a:avLst/>
            </a:prstGeom>
            <a:grpFill/>
          </p:spPr>
          <p:txBody>
            <a:bodyPr wrap="none" rtlCol="0">
              <a:spAutoFit/>
            </a:bodyPr>
            <a:lstStyle/>
            <a:p>
              <a:pPr algn="ctr"/>
              <a:r>
                <a:rPr lang="vi-VN" sz="1895" dirty="0">
                  <a:solidFill>
                    <a:schemeClr val="bg1"/>
                  </a:solidFill>
                  <a:latin typeface="Arial" panose="020B0604020202020204" pitchFamily="34" charset="0"/>
                  <a:cs typeface="Arial" panose="020B0604020202020204" pitchFamily="34" charset="0"/>
                </a:rPr>
                <a:t>3.5</a:t>
              </a:r>
              <a:endParaRPr lang="en-US" sz="1895" dirty="0">
                <a:solidFill>
                  <a:schemeClr val="bg1"/>
                </a:solidFill>
                <a:latin typeface="Arial" panose="020B0604020202020204" pitchFamily="34" charset="0"/>
                <a:cs typeface="Arial" panose="020B0604020202020204" pitchFamily="34" charset="0"/>
              </a:endParaRPr>
            </a:p>
          </p:txBody>
        </p:sp>
      </p:grpSp>
      <p:cxnSp>
        <p:nvCxnSpPr>
          <p:cNvPr id="46" name="Straight Connector 15"/>
          <p:cNvCxnSpPr/>
          <p:nvPr/>
        </p:nvCxnSpPr>
        <p:spPr>
          <a:xfrm>
            <a:off x="-81" y="3455017"/>
            <a:ext cx="12188156" cy="0"/>
          </a:xfrm>
          <a:prstGeom prst="line">
            <a:avLst/>
          </a:prstGeom>
          <a:ln w="9525">
            <a:solidFill>
              <a:srgbClr val="725A41"/>
            </a:solidFill>
          </a:ln>
        </p:spPr>
        <p:style>
          <a:lnRef idx="1">
            <a:schemeClr val="accent1"/>
          </a:lnRef>
          <a:fillRef idx="0">
            <a:schemeClr val="accent1"/>
          </a:fillRef>
          <a:effectRef idx="0">
            <a:schemeClr val="accent1"/>
          </a:effectRef>
          <a:fontRef idx="minor">
            <a:schemeClr val="tx1"/>
          </a:fontRef>
        </p:style>
      </p:cxnSp>
      <p:sp>
        <p:nvSpPr>
          <p:cNvPr id="50" name="TextBox 23"/>
          <p:cNvSpPr txBox="1"/>
          <p:nvPr/>
        </p:nvSpPr>
        <p:spPr>
          <a:xfrm>
            <a:off x="1573672" y="4510128"/>
            <a:ext cx="2237329" cy="683072"/>
          </a:xfrm>
          <a:prstGeom prst="rect">
            <a:avLst/>
          </a:prstGeom>
          <a:noFill/>
        </p:spPr>
        <p:txBody>
          <a:bodyPr wrap="square" rtlCol="0">
            <a:spAutoFit/>
          </a:bodyPr>
          <a:lstStyle/>
          <a:p>
            <a:pPr>
              <a:lnSpc>
                <a:spcPct val="150000"/>
              </a:lnSpc>
            </a:pPr>
            <a:r>
              <a:rPr lang="zh-CN" altLang="en-US" sz="85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5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1" name="TextBox 24"/>
          <p:cNvSpPr txBox="1"/>
          <p:nvPr/>
        </p:nvSpPr>
        <p:spPr>
          <a:xfrm>
            <a:off x="1573670" y="4127292"/>
            <a:ext cx="1542410" cy="325795"/>
          </a:xfrm>
          <a:prstGeom prst="rect">
            <a:avLst/>
          </a:prstGeom>
          <a:noFill/>
        </p:spPr>
        <p:txBody>
          <a:bodyPr wrap="none" rtlCol="0">
            <a:spAutoFit/>
          </a:bodyPr>
          <a:lstStyle/>
          <a:p>
            <a:r>
              <a:rPr lang="zh-CN" altLang="en-US" sz="1515" dirty="0">
                <a:solidFill>
                  <a:schemeClr val="tx1">
                    <a:lumMod val="65000"/>
                    <a:lumOff val="35000"/>
                  </a:schemeClr>
                </a:solidFill>
                <a:ea typeface="微软雅黑" panose="020B0503020204020204" pitchFamily="34" charset="-122"/>
              </a:rPr>
              <a:t>请替换文字内容</a:t>
            </a:r>
            <a:endParaRPr lang="zh-CN" altLang="en-US" sz="1515" dirty="0">
              <a:solidFill>
                <a:schemeClr val="tx1">
                  <a:lumMod val="65000"/>
                  <a:lumOff val="35000"/>
                </a:schemeClr>
              </a:solidFill>
              <a:ea typeface="微软雅黑" panose="020B0503020204020204" pitchFamily="34" charset="-122"/>
            </a:endParaRPr>
          </a:p>
        </p:txBody>
      </p:sp>
      <p:sp>
        <p:nvSpPr>
          <p:cNvPr id="52" name="TextBox 23"/>
          <p:cNvSpPr txBox="1"/>
          <p:nvPr/>
        </p:nvSpPr>
        <p:spPr>
          <a:xfrm>
            <a:off x="5028228" y="4510128"/>
            <a:ext cx="2237329" cy="683072"/>
          </a:xfrm>
          <a:prstGeom prst="rect">
            <a:avLst/>
          </a:prstGeom>
          <a:noFill/>
        </p:spPr>
        <p:txBody>
          <a:bodyPr wrap="square" rtlCol="0">
            <a:spAutoFit/>
          </a:bodyPr>
          <a:lstStyle/>
          <a:p>
            <a:pPr>
              <a:lnSpc>
                <a:spcPct val="150000"/>
              </a:lnSpc>
            </a:pPr>
            <a:r>
              <a:rPr lang="zh-CN" altLang="en-US" sz="85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5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3" name="TextBox 24"/>
          <p:cNvSpPr txBox="1"/>
          <p:nvPr/>
        </p:nvSpPr>
        <p:spPr>
          <a:xfrm>
            <a:off x="5028228" y="4127292"/>
            <a:ext cx="1542410" cy="325795"/>
          </a:xfrm>
          <a:prstGeom prst="rect">
            <a:avLst/>
          </a:prstGeom>
          <a:noFill/>
        </p:spPr>
        <p:txBody>
          <a:bodyPr wrap="none" rtlCol="0">
            <a:spAutoFit/>
          </a:bodyPr>
          <a:lstStyle/>
          <a:p>
            <a:r>
              <a:rPr lang="zh-CN" altLang="en-US" sz="1515" dirty="0">
                <a:solidFill>
                  <a:schemeClr val="tx1">
                    <a:lumMod val="65000"/>
                    <a:lumOff val="35000"/>
                  </a:schemeClr>
                </a:solidFill>
                <a:ea typeface="微软雅黑" panose="020B0503020204020204" pitchFamily="34" charset="-122"/>
              </a:rPr>
              <a:t>请替换文字内容</a:t>
            </a:r>
            <a:endParaRPr lang="zh-CN" altLang="en-US" sz="1515" dirty="0">
              <a:solidFill>
                <a:schemeClr val="tx1">
                  <a:lumMod val="65000"/>
                  <a:lumOff val="35000"/>
                </a:schemeClr>
              </a:solidFill>
              <a:ea typeface="微软雅黑" panose="020B0503020204020204" pitchFamily="34" charset="-122"/>
            </a:endParaRPr>
          </a:p>
        </p:txBody>
      </p:sp>
      <p:sp>
        <p:nvSpPr>
          <p:cNvPr id="54" name="TextBox 23"/>
          <p:cNvSpPr txBox="1"/>
          <p:nvPr/>
        </p:nvSpPr>
        <p:spPr>
          <a:xfrm>
            <a:off x="8364040" y="4510128"/>
            <a:ext cx="2237329" cy="683072"/>
          </a:xfrm>
          <a:prstGeom prst="rect">
            <a:avLst/>
          </a:prstGeom>
          <a:noFill/>
        </p:spPr>
        <p:txBody>
          <a:bodyPr wrap="square" rtlCol="0">
            <a:spAutoFit/>
          </a:bodyPr>
          <a:lstStyle/>
          <a:p>
            <a:pPr>
              <a:lnSpc>
                <a:spcPct val="150000"/>
              </a:lnSpc>
            </a:pPr>
            <a:r>
              <a:rPr lang="zh-CN" altLang="en-US" sz="855"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55"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5" name="TextBox 24"/>
          <p:cNvSpPr txBox="1"/>
          <p:nvPr/>
        </p:nvSpPr>
        <p:spPr>
          <a:xfrm>
            <a:off x="8364040" y="4127292"/>
            <a:ext cx="1542410" cy="325795"/>
          </a:xfrm>
          <a:prstGeom prst="rect">
            <a:avLst/>
          </a:prstGeom>
          <a:noFill/>
        </p:spPr>
        <p:txBody>
          <a:bodyPr wrap="none" rtlCol="0">
            <a:spAutoFit/>
          </a:bodyPr>
          <a:lstStyle/>
          <a:p>
            <a:r>
              <a:rPr lang="zh-CN" altLang="en-US" sz="1515" dirty="0">
                <a:solidFill>
                  <a:schemeClr val="tx1">
                    <a:lumMod val="65000"/>
                    <a:lumOff val="35000"/>
                  </a:schemeClr>
                </a:solidFill>
                <a:ea typeface="微软雅黑" panose="020B0503020204020204" pitchFamily="34" charset="-122"/>
              </a:rPr>
              <a:t>请替换文字内容</a:t>
            </a:r>
            <a:endParaRPr lang="zh-CN" altLang="en-US" sz="1515" dirty="0">
              <a:solidFill>
                <a:schemeClr val="tx1">
                  <a:lumMod val="65000"/>
                  <a:lumOff val="35000"/>
                </a:schemeClr>
              </a:solidFill>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down)">
                                      <p:cBhvr>
                                        <p:cTn id="12" dur="500"/>
                                        <p:tgtEl>
                                          <p:spTgt spid="37"/>
                                        </p:tgtEl>
                                      </p:cBhvr>
                                    </p:animEffect>
                                  </p:childTnLst>
                                </p:cTn>
                              </p:par>
                              <p:par>
                                <p:cTn id="13" presetID="22" presetClass="entr" presetSubtype="4" fill="hold" nodeType="withEffect">
                                  <p:stCondLst>
                                    <p:cond delay="250"/>
                                  </p:stCondLst>
                                  <p:childTnLst>
                                    <p:set>
                                      <p:cBhvr>
                                        <p:cTn id="14" dur="1" fill="hold">
                                          <p:stCondLst>
                                            <p:cond delay="0"/>
                                          </p:stCondLst>
                                        </p:cTn>
                                        <p:tgtEl>
                                          <p:spTgt spid="43"/>
                                        </p:tgtEl>
                                        <p:attrNameLst>
                                          <p:attrName>style.visibility</p:attrName>
                                        </p:attrNameLst>
                                      </p:cBhvr>
                                      <p:to>
                                        <p:strVal val="visible"/>
                                      </p:to>
                                    </p:set>
                                    <p:animEffect transition="in" filter="wipe(down)">
                                      <p:cBhvr>
                                        <p:cTn id="15" dur="500"/>
                                        <p:tgtEl>
                                          <p:spTgt spid="43"/>
                                        </p:tgtEl>
                                      </p:cBhvr>
                                    </p:animEffect>
                                  </p:childTnLst>
                                </p:cTn>
                              </p:par>
                              <p:par>
                                <p:cTn id="16" presetID="22" presetClass="entr" presetSubtype="4" fill="hold" nodeType="withEffect">
                                  <p:stCondLst>
                                    <p:cond delay="500"/>
                                  </p:stCondLst>
                                  <p:childTnLst>
                                    <p:set>
                                      <p:cBhvr>
                                        <p:cTn id="17" dur="1" fill="hold">
                                          <p:stCondLst>
                                            <p:cond delay="0"/>
                                          </p:stCondLst>
                                        </p:cTn>
                                        <p:tgtEl>
                                          <p:spTgt spid="34"/>
                                        </p:tgtEl>
                                        <p:attrNameLst>
                                          <p:attrName>style.visibility</p:attrName>
                                        </p:attrNameLst>
                                      </p:cBhvr>
                                      <p:to>
                                        <p:strVal val="visible"/>
                                      </p:to>
                                    </p:set>
                                    <p:animEffect transition="in" filter="wipe(down)">
                                      <p:cBhvr>
                                        <p:cTn id="18" dur="500"/>
                                        <p:tgtEl>
                                          <p:spTgt spid="34"/>
                                        </p:tgtEl>
                                      </p:cBhvr>
                                    </p:animEffect>
                                  </p:childTnLst>
                                </p:cTn>
                              </p:par>
                              <p:par>
                                <p:cTn id="19" presetID="22" presetClass="entr" presetSubtype="4" fill="hold" nodeType="withEffect">
                                  <p:stCondLst>
                                    <p:cond delay="750"/>
                                  </p:stCondLst>
                                  <p:childTnLst>
                                    <p:set>
                                      <p:cBhvr>
                                        <p:cTn id="20" dur="1" fill="hold">
                                          <p:stCondLst>
                                            <p:cond delay="0"/>
                                          </p:stCondLst>
                                        </p:cTn>
                                        <p:tgtEl>
                                          <p:spTgt spid="40"/>
                                        </p:tgtEl>
                                        <p:attrNameLst>
                                          <p:attrName>style.visibility</p:attrName>
                                        </p:attrNameLst>
                                      </p:cBhvr>
                                      <p:to>
                                        <p:strVal val="visible"/>
                                      </p:to>
                                    </p:set>
                                    <p:animEffect transition="in" filter="wipe(down)">
                                      <p:cBhvr>
                                        <p:cTn id="21" dur="500"/>
                                        <p:tgtEl>
                                          <p:spTgt spid="40"/>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500"/>
                                        <p:tgtEl>
                                          <p:spTgt spid="50"/>
                                        </p:tgtEl>
                                        <p:attrNameLst>
                                          <p:attrName>ppt_y</p:attrName>
                                        </p:attrNameLst>
                                      </p:cBhvr>
                                      <p:tavLst>
                                        <p:tav tm="0">
                                          <p:val>
                                            <p:strVal val="#ppt_y+#ppt_h*1.125000"/>
                                          </p:val>
                                        </p:tav>
                                        <p:tav tm="100000">
                                          <p:val>
                                            <p:strVal val="#ppt_y"/>
                                          </p:val>
                                        </p:tav>
                                      </p:tavLst>
                                    </p:anim>
                                    <p:animEffect transition="in" filter="wipe(up)">
                                      <p:cBhvr>
                                        <p:cTn id="26" dur="500"/>
                                        <p:tgtEl>
                                          <p:spTgt spid="50"/>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p:tgtEl>
                                          <p:spTgt spid="51"/>
                                        </p:tgtEl>
                                        <p:attrNameLst>
                                          <p:attrName>ppt_y</p:attrName>
                                        </p:attrNameLst>
                                      </p:cBhvr>
                                      <p:tavLst>
                                        <p:tav tm="0">
                                          <p:val>
                                            <p:strVal val="#ppt_y-#ppt_h*1.125000"/>
                                          </p:val>
                                        </p:tav>
                                        <p:tav tm="100000">
                                          <p:val>
                                            <p:strVal val="#ppt_y"/>
                                          </p:val>
                                        </p:tav>
                                      </p:tavLst>
                                    </p:anim>
                                    <p:animEffect transition="in" filter="wipe(down)">
                                      <p:cBhvr>
                                        <p:cTn id="30" dur="500"/>
                                        <p:tgtEl>
                                          <p:spTgt spid="51"/>
                                        </p:tgtEl>
                                      </p:cBhvr>
                                    </p:animEffect>
                                  </p:childTnLst>
                                </p:cTn>
                              </p:par>
                            </p:childTnLst>
                          </p:cTn>
                        </p:par>
                        <p:par>
                          <p:cTn id="31" fill="hold">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500"/>
                                        <p:tgtEl>
                                          <p:spTgt spid="52"/>
                                        </p:tgtEl>
                                        <p:attrNameLst>
                                          <p:attrName>ppt_y</p:attrName>
                                        </p:attrNameLst>
                                      </p:cBhvr>
                                      <p:tavLst>
                                        <p:tav tm="0">
                                          <p:val>
                                            <p:strVal val="#ppt_y+#ppt_h*1.125000"/>
                                          </p:val>
                                        </p:tav>
                                        <p:tav tm="100000">
                                          <p:val>
                                            <p:strVal val="#ppt_y"/>
                                          </p:val>
                                        </p:tav>
                                      </p:tavLst>
                                    </p:anim>
                                    <p:animEffect transition="in" filter="wipe(up)">
                                      <p:cBhvr>
                                        <p:cTn id="35" dur="500"/>
                                        <p:tgtEl>
                                          <p:spTgt spid="52"/>
                                        </p:tgtEl>
                                      </p:cBhvr>
                                    </p:animEffect>
                                  </p:childTnLst>
                                </p:cTn>
                              </p:par>
                              <p:par>
                                <p:cTn id="36" presetID="12" presetClass="entr" presetSubtype="1"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additive="base">
                                        <p:cTn id="38" dur="500"/>
                                        <p:tgtEl>
                                          <p:spTgt spid="53"/>
                                        </p:tgtEl>
                                        <p:attrNameLst>
                                          <p:attrName>ppt_y</p:attrName>
                                        </p:attrNameLst>
                                      </p:cBhvr>
                                      <p:tavLst>
                                        <p:tav tm="0">
                                          <p:val>
                                            <p:strVal val="#ppt_y-#ppt_h*1.125000"/>
                                          </p:val>
                                        </p:tav>
                                        <p:tav tm="100000">
                                          <p:val>
                                            <p:strVal val="#ppt_y"/>
                                          </p:val>
                                        </p:tav>
                                      </p:tavLst>
                                    </p:anim>
                                    <p:animEffect transition="in" filter="wipe(down)">
                                      <p:cBhvr>
                                        <p:cTn id="39" dur="500"/>
                                        <p:tgtEl>
                                          <p:spTgt spid="53"/>
                                        </p:tgtEl>
                                      </p:cBhvr>
                                    </p:animEffect>
                                  </p:childTnLst>
                                </p:cTn>
                              </p:par>
                            </p:childTnLst>
                          </p:cTn>
                        </p:par>
                        <p:par>
                          <p:cTn id="40" fill="hold">
                            <p:stCondLst>
                              <p:cond delay="2000"/>
                            </p:stCondLst>
                            <p:childTnLst>
                              <p:par>
                                <p:cTn id="41" presetID="12" presetClass="entr" presetSubtype="4"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p:tgtEl>
                                          <p:spTgt spid="54"/>
                                        </p:tgtEl>
                                        <p:attrNameLst>
                                          <p:attrName>ppt_y</p:attrName>
                                        </p:attrNameLst>
                                      </p:cBhvr>
                                      <p:tavLst>
                                        <p:tav tm="0">
                                          <p:val>
                                            <p:strVal val="#ppt_y+#ppt_h*1.125000"/>
                                          </p:val>
                                        </p:tav>
                                        <p:tav tm="100000">
                                          <p:val>
                                            <p:strVal val="#ppt_y"/>
                                          </p:val>
                                        </p:tav>
                                      </p:tavLst>
                                    </p:anim>
                                    <p:animEffect transition="in" filter="wipe(up)">
                                      <p:cBhvr>
                                        <p:cTn id="44" dur="500"/>
                                        <p:tgtEl>
                                          <p:spTgt spid="54"/>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additive="base">
                                        <p:cTn id="47" dur="500"/>
                                        <p:tgtEl>
                                          <p:spTgt spid="55"/>
                                        </p:tgtEl>
                                        <p:attrNameLst>
                                          <p:attrName>ppt_y</p:attrName>
                                        </p:attrNameLst>
                                      </p:cBhvr>
                                      <p:tavLst>
                                        <p:tav tm="0">
                                          <p:val>
                                            <p:strVal val="#ppt_y-#ppt_h*1.125000"/>
                                          </p:val>
                                        </p:tav>
                                        <p:tav tm="100000">
                                          <p:val>
                                            <p:strVal val="#ppt_y"/>
                                          </p:val>
                                        </p:tav>
                                      </p:tavLst>
                                    </p:anim>
                                    <p:animEffect transition="in" filter="wipe(down)">
                                      <p:cBhvr>
                                        <p:cTn id="4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肆</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发展规划</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8" name="组合 7"/>
          <p:cNvGrpSpPr/>
          <p:nvPr/>
        </p:nvGrpSpPr>
        <p:grpSpPr>
          <a:xfrm>
            <a:off x="1323357" y="1443551"/>
            <a:ext cx="4228358" cy="3914243"/>
            <a:chOff x="4091497" y="2029522"/>
            <a:chExt cx="4274510" cy="3956968"/>
          </a:xfrm>
        </p:grpSpPr>
        <p:sp>
          <p:nvSpPr>
            <p:cNvPr id="10" name="Rectangle 3"/>
            <p:cNvSpPr/>
            <p:nvPr/>
          </p:nvSpPr>
          <p:spPr>
            <a:xfrm>
              <a:off x="4091497" y="2029522"/>
              <a:ext cx="4246503" cy="1219860"/>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solidFill>
              </a:endParaRPr>
            </a:p>
          </p:txBody>
        </p:sp>
        <p:sp>
          <p:nvSpPr>
            <p:cNvPr id="11" name="Rectangle 4"/>
            <p:cNvSpPr/>
            <p:nvPr/>
          </p:nvSpPr>
          <p:spPr>
            <a:xfrm>
              <a:off x="4091497" y="3380682"/>
              <a:ext cx="4246503" cy="121986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endParaRPr>
            </a:p>
          </p:txBody>
        </p:sp>
        <p:sp>
          <p:nvSpPr>
            <p:cNvPr id="12" name="Rectangle 5"/>
            <p:cNvSpPr/>
            <p:nvPr/>
          </p:nvSpPr>
          <p:spPr>
            <a:xfrm>
              <a:off x="4091497" y="4766630"/>
              <a:ext cx="4246503" cy="1219860"/>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endParaRPr>
            </a:p>
          </p:txBody>
        </p:sp>
        <p:sp>
          <p:nvSpPr>
            <p:cNvPr id="13" name="Text Box 10"/>
            <p:cNvSpPr txBox="1">
              <a:spLocks noChangeArrowheads="1"/>
            </p:cNvSpPr>
            <p:nvPr/>
          </p:nvSpPr>
          <p:spPr bwMode="auto">
            <a:xfrm>
              <a:off x="5369219" y="2184566"/>
              <a:ext cx="2996788" cy="874390"/>
            </a:xfrm>
            <a:prstGeom prst="rect">
              <a:avLst/>
            </a:prstGeom>
            <a:noFill/>
            <a:ln w="9525">
              <a:noFill/>
              <a:miter lim="800000"/>
            </a:ln>
          </p:spPr>
          <p:txBody>
            <a:bodyPr wrap="square" lIns="45720" tIns="22860" rIns="45720" bIns="22860">
              <a:spAutoFit/>
            </a:bodyPr>
            <a:lstStyle/>
            <a:p>
              <a:pPr lvl="0">
                <a:lnSpc>
                  <a:spcPct val="130000"/>
                </a:lnSpc>
              </a:pPr>
              <a:r>
                <a:rPr lang="zh-CN" altLang="en-US" sz="1400" b="1" dirty="0">
                  <a:solidFill>
                    <a:schemeClr val="bg1"/>
                  </a:solidFill>
                  <a:latin typeface="Open Sans" pitchFamily="34" charset="0"/>
                  <a:ea typeface="Open Sans" pitchFamily="34" charset="0"/>
                  <a:cs typeface="Open Sans" pitchFamily="34" charset="0"/>
                </a:rPr>
                <a:t>点击添加标题</a:t>
              </a:r>
              <a:endParaRPr lang="en-US" altLang="zh-CN" sz="1400" b="1" dirty="0">
                <a:solidFill>
                  <a:schemeClr val="bg1"/>
                </a:solidFill>
                <a:latin typeface="Open Sans" pitchFamily="34" charset="0"/>
                <a:ea typeface="Open Sans" pitchFamily="34" charset="0"/>
                <a:cs typeface="Open Sans" pitchFamily="34" charset="0"/>
              </a:endParaRPr>
            </a:p>
            <a:p>
              <a:pPr lvl="0">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4" name="Text Box 10"/>
            <p:cNvSpPr txBox="1">
              <a:spLocks noChangeArrowheads="1"/>
            </p:cNvSpPr>
            <p:nvPr/>
          </p:nvSpPr>
          <p:spPr bwMode="auto">
            <a:xfrm>
              <a:off x="4211976" y="3535658"/>
              <a:ext cx="3035444" cy="874390"/>
            </a:xfrm>
            <a:prstGeom prst="rect">
              <a:avLst/>
            </a:prstGeom>
            <a:noFill/>
            <a:ln w="9525">
              <a:noFill/>
              <a:miter lim="800000"/>
            </a:ln>
          </p:spPr>
          <p:txBody>
            <a:bodyPr wrap="square" lIns="45720" tIns="22860" rIns="45720" bIns="22860">
              <a:spAutoFit/>
            </a:bodyPr>
            <a:lstStyle/>
            <a:p>
              <a:pPr lvl="0">
                <a:lnSpc>
                  <a:spcPct val="130000"/>
                </a:lnSpc>
              </a:pPr>
              <a:r>
                <a:rPr lang="zh-CN" altLang="en-US" sz="1400" b="1" dirty="0">
                  <a:solidFill>
                    <a:schemeClr val="bg1"/>
                  </a:solidFill>
                  <a:latin typeface="Open Sans" pitchFamily="34" charset="0"/>
                  <a:ea typeface="Open Sans" pitchFamily="34" charset="0"/>
                  <a:cs typeface="Open Sans" pitchFamily="34" charset="0"/>
                </a:rPr>
                <a:t>点击添加标题</a:t>
              </a:r>
              <a:endParaRPr lang="en-US" altLang="zh-CN" sz="1400" b="1" dirty="0">
                <a:solidFill>
                  <a:schemeClr val="bg1"/>
                </a:solidFill>
                <a:latin typeface="Open Sans" pitchFamily="34" charset="0"/>
                <a:ea typeface="Open Sans" pitchFamily="34" charset="0"/>
                <a:cs typeface="Open Sans" pitchFamily="34" charset="0"/>
              </a:endParaRPr>
            </a:p>
            <a:p>
              <a:pPr lvl="0">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5" name="Text Box 10"/>
            <p:cNvSpPr txBox="1">
              <a:spLocks noChangeArrowheads="1"/>
            </p:cNvSpPr>
            <p:nvPr/>
          </p:nvSpPr>
          <p:spPr bwMode="auto">
            <a:xfrm>
              <a:off x="5313205" y="4897270"/>
              <a:ext cx="3024795" cy="874390"/>
            </a:xfrm>
            <a:prstGeom prst="rect">
              <a:avLst/>
            </a:prstGeom>
            <a:noFill/>
            <a:ln w="9525">
              <a:noFill/>
              <a:miter lim="800000"/>
            </a:ln>
          </p:spPr>
          <p:txBody>
            <a:bodyPr wrap="square" lIns="45720" tIns="22860" rIns="45720" bIns="22860">
              <a:spAutoFit/>
            </a:bodyPr>
            <a:lstStyle/>
            <a:p>
              <a:pPr lvl="0">
                <a:lnSpc>
                  <a:spcPct val="130000"/>
                </a:lnSpc>
              </a:pPr>
              <a:r>
                <a:rPr lang="zh-CN" altLang="en-US" sz="1400" b="1" dirty="0">
                  <a:solidFill>
                    <a:schemeClr val="bg1"/>
                  </a:solidFill>
                  <a:latin typeface="Open Sans" pitchFamily="34" charset="0"/>
                  <a:ea typeface="Open Sans" pitchFamily="34" charset="0"/>
                  <a:cs typeface="Open Sans" pitchFamily="34" charset="0"/>
                </a:rPr>
                <a:t>点击添加标题</a:t>
              </a:r>
              <a:endParaRPr lang="en-US" altLang="zh-CN" sz="1400" b="1" dirty="0">
                <a:solidFill>
                  <a:schemeClr val="bg1"/>
                </a:solidFill>
                <a:latin typeface="Open Sans" pitchFamily="34" charset="0"/>
                <a:ea typeface="Open Sans" pitchFamily="34" charset="0"/>
                <a:cs typeface="Open Sans" pitchFamily="34" charset="0"/>
              </a:endParaRPr>
            </a:p>
            <a:p>
              <a:pPr lvl="0">
                <a:lnSpc>
                  <a:spcPct val="150000"/>
                </a:lnSpc>
              </a:pPr>
              <a:r>
                <a:rPr lang="zh-CN" altLang="en-US" sz="1000" dirty="0">
                  <a:solidFill>
                    <a:schemeClr val="bg1"/>
                  </a:solidFill>
                  <a:latin typeface="微软雅黑" panose="020B0503020204020204" pitchFamily="34" charset="-122"/>
                  <a:ea typeface="微软雅黑" panose="020B0503020204020204" pitchFamily="34" charset="-122"/>
                </a:rPr>
                <a:t>这里输入简单的文字概述这里输入简单字概述这里输入简单简单的文字概述这里输入简单</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nvGrpSpPr>
            <p:cNvPr id="16" name="Group 9"/>
            <p:cNvGrpSpPr/>
            <p:nvPr/>
          </p:nvGrpSpPr>
          <p:grpSpPr>
            <a:xfrm>
              <a:off x="7204778" y="3721950"/>
              <a:ext cx="820123" cy="608141"/>
              <a:chOff x="4572000" y="3414713"/>
              <a:chExt cx="374651" cy="277813"/>
            </a:xfrm>
            <a:solidFill>
              <a:schemeClr val="bg1"/>
            </a:solidFill>
          </p:grpSpPr>
          <p:sp>
            <p:nvSpPr>
              <p:cNvPr id="27"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solidFill>
                </a:endParaRPr>
              </a:p>
            </p:txBody>
          </p:sp>
          <p:sp>
            <p:nvSpPr>
              <p:cNvPr id="28"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solidFill>
                </a:endParaRPr>
              </a:p>
            </p:txBody>
          </p:sp>
        </p:grpSp>
        <p:grpSp>
          <p:nvGrpSpPr>
            <p:cNvPr id="20" name="Group 12"/>
            <p:cNvGrpSpPr/>
            <p:nvPr/>
          </p:nvGrpSpPr>
          <p:grpSpPr>
            <a:xfrm>
              <a:off x="4461085" y="5038403"/>
              <a:ext cx="689489" cy="676312"/>
              <a:chOff x="2905125" y="4002088"/>
              <a:chExt cx="249238" cy="244475"/>
            </a:xfrm>
            <a:solidFill>
              <a:schemeClr val="bg1"/>
            </a:solidFill>
          </p:grpSpPr>
          <p:sp>
            <p:nvSpPr>
              <p:cNvPr id="25"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solidFill>
                </a:endParaRPr>
              </a:p>
            </p:txBody>
          </p:sp>
          <p:sp>
            <p:nvSpPr>
              <p:cNvPr id="26"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solidFill>
                </a:endParaRPr>
              </a:p>
            </p:txBody>
          </p:sp>
        </p:grpSp>
        <p:grpSp>
          <p:nvGrpSpPr>
            <p:cNvPr id="21" name="Group 15"/>
            <p:cNvGrpSpPr/>
            <p:nvPr/>
          </p:nvGrpSpPr>
          <p:grpSpPr>
            <a:xfrm>
              <a:off x="4425265" y="2346062"/>
              <a:ext cx="819435" cy="605180"/>
              <a:chOff x="3052763" y="2647950"/>
              <a:chExt cx="346075" cy="255588"/>
            </a:xfrm>
            <a:solidFill>
              <a:schemeClr val="bg1"/>
            </a:solidFill>
          </p:grpSpPr>
          <p:sp>
            <p:nvSpPr>
              <p:cNvPr id="22" name="Freeform 108"/>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solidFill>
                </a:endParaRPr>
              </a:p>
            </p:txBody>
          </p:sp>
          <p:sp>
            <p:nvSpPr>
              <p:cNvPr id="23" name="Freeform 109"/>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solidFill>
                </a:endParaRPr>
              </a:p>
            </p:txBody>
          </p:sp>
          <p:sp>
            <p:nvSpPr>
              <p:cNvPr id="24" name="Freeform 110"/>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2000">
                  <a:solidFill>
                    <a:schemeClr val="bg1"/>
                  </a:solidFill>
                </a:endParaRPr>
              </a:p>
            </p:txBody>
          </p:sp>
        </p:grpSp>
      </p:grpSp>
      <p:sp>
        <p:nvSpPr>
          <p:cNvPr id="29" name="TextBox 54"/>
          <p:cNvSpPr txBox="1"/>
          <p:nvPr/>
        </p:nvSpPr>
        <p:spPr>
          <a:xfrm>
            <a:off x="6183444" y="2348588"/>
            <a:ext cx="553631" cy="665672"/>
          </a:xfrm>
          <a:prstGeom prst="rect">
            <a:avLst/>
          </a:prstGeom>
          <a:noFill/>
        </p:spPr>
        <p:txBody>
          <a:bodyPr wrap="square" lIns="49634" tIns="24817" rIns="49634" bIns="24817" rtlCol="0">
            <a:spAutoFit/>
          </a:bodyPr>
          <a:lstStyle/>
          <a:p>
            <a:r>
              <a:rPr lang="id-ID" sz="4000" dirty="0">
                <a:solidFill>
                  <a:schemeClr val="bg1">
                    <a:lumMod val="50000"/>
                  </a:schemeClr>
                </a:solidFill>
                <a:latin typeface="+mj-lt"/>
              </a:rPr>
              <a:t>1</a:t>
            </a:r>
            <a:r>
              <a:rPr lang="en-US" sz="4000" dirty="0">
                <a:solidFill>
                  <a:schemeClr val="bg1">
                    <a:lumMod val="50000"/>
                  </a:schemeClr>
                </a:solidFill>
                <a:latin typeface="+mj-lt"/>
              </a:rPr>
              <a:t>.</a:t>
            </a:r>
            <a:endParaRPr lang="id-ID" sz="4000" dirty="0">
              <a:solidFill>
                <a:schemeClr val="bg1">
                  <a:lumMod val="50000"/>
                </a:schemeClr>
              </a:solidFill>
              <a:latin typeface="+mj-lt"/>
            </a:endParaRPr>
          </a:p>
        </p:txBody>
      </p:sp>
      <p:sp>
        <p:nvSpPr>
          <p:cNvPr id="30" name="Rectangle 19"/>
          <p:cNvSpPr/>
          <p:nvPr/>
        </p:nvSpPr>
        <p:spPr>
          <a:xfrm>
            <a:off x="6664533" y="2431013"/>
            <a:ext cx="3925109" cy="511784"/>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TextBox 56"/>
          <p:cNvSpPr txBox="1"/>
          <p:nvPr/>
        </p:nvSpPr>
        <p:spPr>
          <a:xfrm>
            <a:off x="6183444" y="3088547"/>
            <a:ext cx="553631" cy="665672"/>
          </a:xfrm>
          <a:prstGeom prst="rect">
            <a:avLst/>
          </a:prstGeom>
          <a:noFill/>
        </p:spPr>
        <p:txBody>
          <a:bodyPr wrap="square" lIns="49634" tIns="24817" rIns="49634" bIns="24817" rtlCol="0">
            <a:spAutoFit/>
          </a:bodyPr>
          <a:lstStyle/>
          <a:p>
            <a:r>
              <a:rPr lang="en-US" sz="4000" dirty="0">
                <a:solidFill>
                  <a:schemeClr val="bg1">
                    <a:lumMod val="50000"/>
                  </a:schemeClr>
                </a:solidFill>
                <a:latin typeface="+mj-lt"/>
              </a:rPr>
              <a:t>2.</a:t>
            </a:r>
            <a:endParaRPr lang="id-ID" sz="4000" dirty="0">
              <a:solidFill>
                <a:schemeClr val="bg1">
                  <a:lumMod val="50000"/>
                </a:schemeClr>
              </a:solidFill>
              <a:latin typeface="+mj-lt"/>
            </a:endParaRPr>
          </a:p>
        </p:txBody>
      </p:sp>
      <p:sp>
        <p:nvSpPr>
          <p:cNvPr id="32" name="Rectangle 19"/>
          <p:cNvSpPr/>
          <p:nvPr/>
        </p:nvSpPr>
        <p:spPr>
          <a:xfrm>
            <a:off x="6664533" y="3170974"/>
            <a:ext cx="3925109" cy="511784"/>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TextBox 58"/>
          <p:cNvSpPr txBox="1"/>
          <p:nvPr/>
        </p:nvSpPr>
        <p:spPr>
          <a:xfrm>
            <a:off x="6183444" y="3829329"/>
            <a:ext cx="553631" cy="665672"/>
          </a:xfrm>
          <a:prstGeom prst="rect">
            <a:avLst/>
          </a:prstGeom>
          <a:noFill/>
        </p:spPr>
        <p:txBody>
          <a:bodyPr wrap="square" lIns="49634" tIns="24817" rIns="49634" bIns="24817" rtlCol="0">
            <a:spAutoFit/>
          </a:bodyPr>
          <a:lstStyle/>
          <a:p>
            <a:r>
              <a:rPr lang="en-US" sz="4000" dirty="0">
                <a:solidFill>
                  <a:schemeClr val="bg1">
                    <a:lumMod val="50000"/>
                  </a:schemeClr>
                </a:solidFill>
                <a:latin typeface="+mj-lt"/>
              </a:rPr>
              <a:t>3.</a:t>
            </a:r>
            <a:endParaRPr lang="id-ID" sz="4000" dirty="0">
              <a:solidFill>
                <a:schemeClr val="bg1">
                  <a:lumMod val="50000"/>
                </a:schemeClr>
              </a:solidFill>
              <a:latin typeface="+mj-lt"/>
            </a:endParaRPr>
          </a:p>
        </p:txBody>
      </p:sp>
      <p:sp>
        <p:nvSpPr>
          <p:cNvPr id="34" name="Rectangle 19"/>
          <p:cNvSpPr/>
          <p:nvPr/>
        </p:nvSpPr>
        <p:spPr>
          <a:xfrm>
            <a:off x="6664533" y="3911755"/>
            <a:ext cx="3925109" cy="484597"/>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6330824" y="3082688"/>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330824" y="3770312"/>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7" name="圆角矩形 6"/>
          <p:cNvSpPr>
            <a:spLocks noChangeArrowheads="1"/>
          </p:cNvSpPr>
          <p:nvPr/>
        </p:nvSpPr>
        <p:spPr bwMode="auto">
          <a:xfrm>
            <a:off x="6270239" y="1673892"/>
            <a:ext cx="2471738" cy="461963"/>
          </a:xfrm>
          <a:prstGeom prst="roundRect">
            <a:avLst>
              <a:gd name="adj" fmla="val 0"/>
            </a:avLst>
          </a:prstGeom>
          <a:solidFill>
            <a:schemeClr val="bg2">
              <a:lumMod val="75000"/>
            </a:schemeClr>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600">
              <a:solidFill>
                <a:srgbClr val="FFFFFF"/>
              </a:solidFill>
            </a:endParaRPr>
          </a:p>
        </p:txBody>
      </p:sp>
      <p:sp>
        <p:nvSpPr>
          <p:cNvPr id="38" name="文本框 7"/>
          <p:cNvSpPr txBox="1">
            <a:spLocks noChangeArrowheads="1"/>
          </p:cNvSpPr>
          <p:nvPr/>
        </p:nvSpPr>
        <p:spPr bwMode="auto">
          <a:xfrm>
            <a:off x="6475304" y="1721517"/>
            <a:ext cx="20600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600" b="1">
                <a:solidFill>
                  <a:schemeClr val="bg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sz="1600" b="1">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39" name="直接连接符 38"/>
          <p:cNvCxnSpPr/>
          <p:nvPr/>
        </p:nvCxnSpPr>
        <p:spPr>
          <a:xfrm>
            <a:off x="6330822" y="4511093"/>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TextBox 58"/>
          <p:cNvSpPr txBox="1"/>
          <p:nvPr/>
        </p:nvSpPr>
        <p:spPr>
          <a:xfrm>
            <a:off x="6183440" y="4575035"/>
            <a:ext cx="553631" cy="665672"/>
          </a:xfrm>
          <a:prstGeom prst="rect">
            <a:avLst/>
          </a:prstGeom>
          <a:noFill/>
        </p:spPr>
        <p:txBody>
          <a:bodyPr wrap="square" lIns="49634" tIns="24817" rIns="49634" bIns="24817" rtlCol="0">
            <a:spAutoFit/>
          </a:bodyPr>
          <a:lstStyle/>
          <a:p>
            <a:r>
              <a:rPr lang="en-US" sz="4000" dirty="0">
                <a:solidFill>
                  <a:schemeClr val="bg1">
                    <a:lumMod val="50000"/>
                  </a:schemeClr>
                </a:solidFill>
                <a:latin typeface="+mj-lt"/>
              </a:rPr>
              <a:t>4.</a:t>
            </a:r>
            <a:endParaRPr lang="id-ID" sz="4000" dirty="0">
              <a:solidFill>
                <a:schemeClr val="bg1">
                  <a:lumMod val="50000"/>
                </a:schemeClr>
              </a:solidFill>
              <a:latin typeface="+mj-lt"/>
            </a:endParaRPr>
          </a:p>
        </p:txBody>
      </p:sp>
      <p:sp>
        <p:nvSpPr>
          <p:cNvPr id="41" name="Rectangle 19"/>
          <p:cNvSpPr/>
          <p:nvPr/>
        </p:nvSpPr>
        <p:spPr>
          <a:xfrm>
            <a:off x="6664529" y="4657461"/>
            <a:ext cx="3925109" cy="484597"/>
          </a:xfrm>
          <a:prstGeom prst="rect">
            <a:avLst/>
          </a:prstGeom>
        </p:spPr>
        <p:txBody>
          <a:bodyPr wrap="square" lIns="49634" tIns="24817" rIns="49634" bIns="24817">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在此框中选择粘贴，并选择只保留文字。您的内容打在这里，或者通过复制您的文本后，在此框您，或者通过复制您的文本后，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42" name="直接连接符 41"/>
          <p:cNvCxnSpPr/>
          <p:nvPr/>
        </p:nvCxnSpPr>
        <p:spPr>
          <a:xfrm>
            <a:off x="6330818" y="5256799"/>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randombar(horizontal)">
                                      <p:cBhvr>
                                        <p:cTn id="13" dur="250"/>
                                        <p:tgtEl>
                                          <p:spTgt spid="29"/>
                                        </p:tgtEl>
                                      </p:cBhvr>
                                    </p:animEffect>
                                  </p:childTnLst>
                                </p:cTn>
                              </p:par>
                            </p:childTnLst>
                          </p:cTn>
                        </p:par>
                        <p:par>
                          <p:cTn id="14" fill="hold">
                            <p:stCondLst>
                              <p:cond delay="1500"/>
                            </p:stCondLst>
                            <p:childTnLst>
                              <p:par>
                                <p:cTn id="15" presetID="12" presetClass="entr" presetSubtype="4"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250"/>
                                        <p:tgtEl>
                                          <p:spTgt spid="30"/>
                                        </p:tgtEl>
                                        <p:attrNameLst>
                                          <p:attrName>ppt_y</p:attrName>
                                        </p:attrNameLst>
                                      </p:cBhvr>
                                      <p:tavLst>
                                        <p:tav tm="0">
                                          <p:val>
                                            <p:strVal val="#ppt_y+#ppt_h*1.125000"/>
                                          </p:val>
                                        </p:tav>
                                        <p:tav tm="100000">
                                          <p:val>
                                            <p:strVal val="#ppt_y"/>
                                          </p:val>
                                        </p:tav>
                                      </p:tavLst>
                                    </p:anim>
                                    <p:animEffect transition="in" filter="wipe(up)">
                                      <p:cBhvr>
                                        <p:cTn id="18" dur="250"/>
                                        <p:tgtEl>
                                          <p:spTgt spid="30"/>
                                        </p:tgtEl>
                                      </p:cBhvr>
                                    </p:animEffect>
                                  </p:childTnLst>
                                </p:cTn>
                              </p:par>
                            </p:childTnLst>
                          </p:cTn>
                        </p:par>
                        <p:par>
                          <p:cTn id="19" fill="hold">
                            <p:stCondLst>
                              <p:cond delay="2000"/>
                            </p:stCondLst>
                            <p:childTnLst>
                              <p:par>
                                <p:cTn id="20" presetID="12" presetClass="entr" presetSubtype="4"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additive="base">
                                        <p:cTn id="22" dur="250"/>
                                        <p:tgtEl>
                                          <p:spTgt spid="35"/>
                                        </p:tgtEl>
                                        <p:attrNameLst>
                                          <p:attrName>ppt_y</p:attrName>
                                        </p:attrNameLst>
                                      </p:cBhvr>
                                      <p:tavLst>
                                        <p:tav tm="0">
                                          <p:val>
                                            <p:strVal val="#ppt_y+#ppt_h*1.125000"/>
                                          </p:val>
                                        </p:tav>
                                        <p:tav tm="100000">
                                          <p:val>
                                            <p:strVal val="#ppt_y"/>
                                          </p:val>
                                        </p:tav>
                                      </p:tavLst>
                                    </p:anim>
                                    <p:animEffect transition="in" filter="wipe(up)">
                                      <p:cBhvr>
                                        <p:cTn id="23" dur="250"/>
                                        <p:tgtEl>
                                          <p:spTgt spid="35"/>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randombar(horizontal)">
                                      <p:cBhvr>
                                        <p:cTn id="27" dur="250"/>
                                        <p:tgtEl>
                                          <p:spTgt spid="31"/>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250"/>
                                        <p:tgtEl>
                                          <p:spTgt spid="32"/>
                                        </p:tgtEl>
                                        <p:attrNameLst>
                                          <p:attrName>ppt_y</p:attrName>
                                        </p:attrNameLst>
                                      </p:cBhvr>
                                      <p:tavLst>
                                        <p:tav tm="0">
                                          <p:val>
                                            <p:strVal val="#ppt_y+#ppt_h*1.125000"/>
                                          </p:val>
                                        </p:tav>
                                        <p:tav tm="100000">
                                          <p:val>
                                            <p:strVal val="#ppt_y"/>
                                          </p:val>
                                        </p:tav>
                                      </p:tavLst>
                                    </p:anim>
                                    <p:animEffect transition="in" filter="wipe(up)">
                                      <p:cBhvr>
                                        <p:cTn id="32" dur="250"/>
                                        <p:tgtEl>
                                          <p:spTgt spid="32"/>
                                        </p:tgtEl>
                                      </p:cBhvr>
                                    </p:animEffect>
                                  </p:childTnLst>
                                </p:cTn>
                              </p:par>
                            </p:childTnLst>
                          </p:cTn>
                        </p:par>
                        <p:par>
                          <p:cTn id="33" fill="hold">
                            <p:stCondLst>
                              <p:cond delay="3500"/>
                            </p:stCondLst>
                            <p:childTnLst>
                              <p:par>
                                <p:cTn id="34" presetID="12" presetClass="entr" presetSubtype="4"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250"/>
                                        <p:tgtEl>
                                          <p:spTgt spid="36"/>
                                        </p:tgtEl>
                                        <p:attrNameLst>
                                          <p:attrName>ppt_y</p:attrName>
                                        </p:attrNameLst>
                                      </p:cBhvr>
                                      <p:tavLst>
                                        <p:tav tm="0">
                                          <p:val>
                                            <p:strVal val="#ppt_y+#ppt_h*1.125000"/>
                                          </p:val>
                                        </p:tav>
                                        <p:tav tm="100000">
                                          <p:val>
                                            <p:strVal val="#ppt_y"/>
                                          </p:val>
                                        </p:tav>
                                      </p:tavLst>
                                    </p:anim>
                                    <p:animEffect transition="in" filter="wipe(up)">
                                      <p:cBhvr>
                                        <p:cTn id="37" dur="250"/>
                                        <p:tgtEl>
                                          <p:spTgt spid="36"/>
                                        </p:tgtEl>
                                      </p:cBhvr>
                                    </p:animEffect>
                                  </p:childTnLst>
                                </p:cTn>
                              </p:par>
                            </p:childTnLst>
                          </p:cTn>
                        </p:par>
                        <p:par>
                          <p:cTn id="38" fill="hold">
                            <p:stCondLst>
                              <p:cond delay="4000"/>
                            </p:stCondLst>
                            <p:childTnLst>
                              <p:par>
                                <p:cTn id="39" presetID="14" presetClass="entr" presetSubtype="1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randombar(horizontal)">
                                      <p:cBhvr>
                                        <p:cTn id="41" dur="250"/>
                                        <p:tgtEl>
                                          <p:spTgt spid="33"/>
                                        </p:tgtEl>
                                      </p:cBhvr>
                                    </p:animEffect>
                                  </p:childTnLst>
                                </p:cTn>
                              </p:par>
                            </p:childTnLst>
                          </p:cTn>
                        </p:par>
                        <p:par>
                          <p:cTn id="42" fill="hold">
                            <p:stCondLst>
                              <p:cond delay="4500"/>
                            </p:stCondLst>
                            <p:childTnLst>
                              <p:par>
                                <p:cTn id="43" presetID="12" presetClass="entr" presetSubtype="4"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250"/>
                                        <p:tgtEl>
                                          <p:spTgt spid="34"/>
                                        </p:tgtEl>
                                        <p:attrNameLst>
                                          <p:attrName>ppt_y</p:attrName>
                                        </p:attrNameLst>
                                      </p:cBhvr>
                                      <p:tavLst>
                                        <p:tav tm="0">
                                          <p:val>
                                            <p:strVal val="#ppt_y+#ppt_h*1.125000"/>
                                          </p:val>
                                        </p:tav>
                                        <p:tav tm="100000">
                                          <p:val>
                                            <p:strVal val="#ppt_y"/>
                                          </p:val>
                                        </p:tav>
                                      </p:tavLst>
                                    </p:anim>
                                    <p:animEffect transition="in" filter="wipe(up)">
                                      <p:cBhvr>
                                        <p:cTn id="46" dur="250"/>
                                        <p:tgtEl>
                                          <p:spTgt spid="34"/>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250"/>
                                        <p:tgtEl>
                                          <p:spTgt spid="37"/>
                                        </p:tgtEl>
                                      </p:cBhvr>
                                    </p:animEffect>
                                    <p:anim calcmode="lin" valueType="num">
                                      <p:cBhvr>
                                        <p:cTn id="51" dur="250" fill="hold"/>
                                        <p:tgtEl>
                                          <p:spTgt spid="37"/>
                                        </p:tgtEl>
                                        <p:attrNameLst>
                                          <p:attrName>ppt_x</p:attrName>
                                        </p:attrNameLst>
                                      </p:cBhvr>
                                      <p:tavLst>
                                        <p:tav tm="0">
                                          <p:val>
                                            <p:strVal val="#ppt_x"/>
                                          </p:val>
                                        </p:tav>
                                        <p:tav tm="100000">
                                          <p:val>
                                            <p:strVal val="#ppt_x"/>
                                          </p:val>
                                        </p:tav>
                                      </p:tavLst>
                                    </p:anim>
                                    <p:anim calcmode="lin" valueType="num">
                                      <p:cBhvr>
                                        <p:cTn id="52" dur="250" fill="hold"/>
                                        <p:tgtEl>
                                          <p:spTgt spid="37"/>
                                        </p:tgtEl>
                                        <p:attrNameLst>
                                          <p:attrName>ppt_y</p:attrName>
                                        </p:attrNameLst>
                                      </p:cBhvr>
                                      <p:tavLst>
                                        <p:tav tm="0">
                                          <p:val>
                                            <p:strVal val="#ppt_y+.1"/>
                                          </p:val>
                                        </p:tav>
                                        <p:tav tm="100000">
                                          <p:val>
                                            <p:strVal val="#ppt_y"/>
                                          </p:val>
                                        </p:tav>
                                      </p:tavLst>
                                    </p:anim>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250"/>
                                        <p:tgtEl>
                                          <p:spTgt spid="38"/>
                                        </p:tgtEl>
                                      </p:cBhvr>
                                    </p:animEffect>
                                    <p:anim calcmode="lin" valueType="num">
                                      <p:cBhvr>
                                        <p:cTn id="57" dur="250" fill="hold"/>
                                        <p:tgtEl>
                                          <p:spTgt spid="38"/>
                                        </p:tgtEl>
                                        <p:attrNameLst>
                                          <p:attrName>ppt_x</p:attrName>
                                        </p:attrNameLst>
                                      </p:cBhvr>
                                      <p:tavLst>
                                        <p:tav tm="0">
                                          <p:val>
                                            <p:strVal val="#ppt_x"/>
                                          </p:val>
                                        </p:tav>
                                        <p:tav tm="100000">
                                          <p:val>
                                            <p:strVal val="#ppt_x"/>
                                          </p:val>
                                        </p:tav>
                                      </p:tavLst>
                                    </p:anim>
                                    <p:anim calcmode="lin" valueType="num">
                                      <p:cBhvr>
                                        <p:cTn id="58" dur="250" fill="hold"/>
                                        <p:tgtEl>
                                          <p:spTgt spid="38"/>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12" presetClass="entr" presetSubtype="4" fill="hold" nodeType="after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250"/>
                                        <p:tgtEl>
                                          <p:spTgt spid="39"/>
                                        </p:tgtEl>
                                        <p:attrNameLst>
                                          <p:attrName>ppt_y</p:attrName>
                                        </p:attrNameLst>
                                      </p:cBhvr>
                                      <p:tavLst>
                                        <p:tav tm="0">
                                          <p:val>
                                            <p:strVal val="#ppt_y+#ppt_h*1.125000"/>
                                          </p:val>
                                        </p:tav>
                                        <p:tav tm="100000">
                                          <p:val>
                                            <p:strVal val="#ppt_y"/>
                                          </p:val>
                                        </p:tav>
                                      </p:tavLst>
                                    </p:anim>
                                    <p:animEffect transition="in" filter="wipe(up)">
                                      <p:cBhvr>
                                        <p:cTn id="63" dur="250"/>
                                        <p:tgtEl>
                                          <p:spTgt spid="39"/>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randombar(horizontal)">
                                      <p:cBhvr>
                                        <p:cTn id="67" dur="250"/>
                                        <p:tgtEl>
                                          <p:spTgt spid="40"/>
                                        </p:tgtEl>
                                      </p:cBhvr>
                                    </p:animEffect>
                                  </p:childTnLst>
                                </p:cTn>
                              </p:par>
                            </p:childTnLst>
                          </p:cTn>
                        </p:par>
                        <p:par>
                          <p:cTn id="68" fill="hold">
                            <p:stCondLst>
                              <p:cond delay="7000"/>
                            </p:stCondLst>
                            <p:childTnLst>
                              <p:par>
                                <p:cTn id="69" presetID="12" presetClass="entr" presetSubtype="4"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250"/>
                                        <p:tgtEl>
                                          <p:spTgt spid="41"/>
                                        </p:tgtEl>
                                        <p:attrNameLst>
                                          <p:attrName>ppt_y</p:attrName>
                                        </p:attrNameLst>
                                      </p:cBhvr>
                                      <p:tavLst>
                                        <p:tav tm="0">
                                          <p:val>
                                            <p:strVal val="#ppt_y+#ppt_h*1.125000"/>
                                          </p:val>
                                        </p:tav>
                                        <p:tav tm="100000">
                                          <p:val>
                                            <p:strVal val="#ppt_y"/>
                                          </p:val>
                                        </p:tav>
                                      </p:tavLst>
                                    </p:anim>
                                    <p:animEffect transition="in" filter="wipe(up)">
                                      <p:cBhvr>
                                        <p:cTn id="72" dur="250"/>
                                        <p:tgtEl>
                                          <p:spTgt spid="41"/>
                                        </p:tgtEl>
                                      </p:cBhvr>
                                    </p:animEffect>
                                  </p:childTnLst>
                                </p:cTn>
                              </p:par>
                            </p:childTnLst>
                          </p:cTn>
                        </p:par>
                        <p:par>
                          <p:cTn id="73" fill="hold">
                            <p:stCondLst>
                              <p:cond delay="7500"/>
                            </p:stCondLst>
                            <p:childTnLst>
                              <p:par>
                                <p:cTn id="74" presetID="12" presetClass="entr" presetSubtype="4" fill="hold" nodeType="afterEffect">
                                  <p:stCondLst>
                                    <p:cond delay="0"/>
                                  </p:stCondLst>
                                  <p:childTnLst>
                                    <p:set>
                                      <p:cBhvr>
                                        <p:cTn id="75" dur="1" fill="hold">
                                          <p:stCondLst>
                                            <p:cond delay="0"/>
                                          </p:stCondLst>
                                        </p:cTn>
                                        <p:tgtEl>
                                          <p:spTgt spid="42"/>
                                        </p:tgtEl>
                                        <p:attrNameLst>
                                          <p:attrName>style.visibility</p:attrName>
                                        </p:attrNameLst>
                                      </p:cBhvr>
                                      <p:to>
                                        <p:strVal val="visible"/>
                                      </p:to>
                                    </p:set>
                                    <p:anim calcmode="lin" valueType="num">
                                      <p:cBhvr additive="base">
                                        <p:cTn id="76" dur="250"/>
                                        <p:tgtEl>
                                          <p:spTgt spid="42"/>
                                        </p:tgtEl>
                                        <p:attrNameLst>
                                          <p:attrName>ppt_y</p:attrName>
                                        </p:attrNameLst>
                                      </p:cBhvr>
                                      <p:tavLst>
                                        <p:tav tm="0">
                                          <p:val>
                                            <p:strVal val="#ppt_y+#ppt_h*1.125000"/>
                                          </p:val>
                                        </p:tav>
                                        <p:tav tm="100000">
                                          <p:val>
                                            <p:strVal val="#ppt_y"/>
                                          </p:val>
                                        </p:tav>
                                      </p:tavLst>
                                    </p:anim>
                                    <p:animEffect transition="in" filter="wipe(up)">
                                      <p:cBhvr>
                                        <p:cTn id="77" dur="2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P spid="37" grpId="0" animBg="1"/>
      <p:bldP spid="38" grpId="0"/>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肆</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a:solidFill>
                    <a:srgbClr val="767573"/>
                  </a:solidFill>
                  <a:latin typeface="华文新魏" panose="02010800040101010101" pitchFamily="2" charset="-122"/>
                  <a:ea typeface="华文新魏" panose="02010800040101010101" pitchFamily="2" charset="-122"/>
                </a:rPr>
                <a:t>发展规划</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8" name="Freeform 22"/>
          <p:cNvSpPr/>
          <p:nvPr/>
        </p:nvSpPr>
        <p:spPr bwMode="auto">
          <a:xfrm>
            <a:off x="4202642" y="3503968"/>
            <a:ext cx="2735060" cy="1966868"/>
          </a:xfrm>
          <a:custGeom>
            <a:avLst/>
            <a:gdLst>
              <a:gd name="T0" fmla="*/ 168 w 168"/>
              <a:gd name="T1" fmla="*/ 68 h 121"/>
              <a:gd name="T2" fmla="*/ 151 w 168"/>
              <a:gd name="T3" fmla="*/ 87 h 121"/>
              <a:gd name="T4" fmla="*/ 114 w 168"/>
              <a:gd name="T5" fmla="*/ 111 h 121"/>
              <a:gd name="T6" fmla="*/ 65 w 168"/>
              <a:gd name="T7" fmla="*/ 118 h 121"/>
              <a:gd name="T8" fmla="*/ 21 w 168"/>
              <a:gd name="T9" fmla="*/ 97 h 121"/>
              <a:gd name="T10" fmla="*/ 19 w 168"/>
              <a:gd name="T11" fmla="*/ 95 h 121"/>
              <a:gd name="T12" fmla="*/ 4 w 168"/>
              <a:gd name="T13" fmla="*/ 68 h 121"/>
              <a:gd name="T14" fmla="*/ 1 w 168"/>
              <a:gd name="T15" fmla="*/ 38 h 121"/>
              <a:gd name="T16" fmla="*/ 8 w 168"/>
              <a:gd name="T17" fmla="*/ 15 h 121"/>
              <a:gd name="T18" fmla="*/ 21 w 168"/>
              <a:gd name="T19" fmla="*/ 3 h 121"/>
              <a:gd name="T20" fmla="*/ 35 w 168"/>
              <a:gd name="T21" fmla="*/ 2 h 121"/>
              <a:gd name="T22" fmla="*/ 49 w 168"/>
              <a:gd name="T23" fmla="*/ 7 h 121"/>
              <a:gd name="T24" fmla="*/ 62 w 168"/>
              <a:gd name="T25" fmla="*/ 16 h 121"/>
              <a:gd name="T26" fmla="*/ 74 w 168"/>
              <a:gd name="T27" fmla="*/ 27 h 121"/>
              <a:gd name="T28" fmla="*/ 74 w 168"/>
              <a:gd name="T29" fmla="*/ 28 h 121"/>
              <a:gd name="T30" fmla="*/ 93 w 168"/>
              <a:gd name="T31" fmla="*/ 48 h 121"/>
              <a:gd name="T32" fmla="*/ 119 w 168"/>
              <a:gd name="T33" fmla="*/ 64 h 121"/>
              <a:gd name="T34" fmla="*/ 148 w 168"/>
              <a:gd name="T35" fmla="*/ 70 h 121"/>
              <a:gd name="T36" fmla="*/ 168 w 168"/>
              <a:gd name="T37" fmla="*/ 6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8" h="121">
                <a:moveTo>
                  <a:pt x="168" y="68"/>
                </a:moveTo>
                <a:cubicBezTo>
                  <a:pt x="166" y="71"/>
                  <a:pt x="160" y="78"/>
                  <a:pt x="151" y="87"/>
                </a:cubicBezTo>
                <a:cubicBezTo>
                  <a:pt x="142" y="95"/>
                  <a:pt x="129" y="105"/>
                  <a:pt x="114" y="111"/>
                </a:cubicBezTo>
                <a:cubicBezTo>
                  <a:pt x="99" y="117"/>
                  <a:pt x="81" y="121"/>
                  <a:pt x="65" y="118"/>
                </a:cubicBezTo>
                <a:cubicBezTo>
                  <a:pt x="48" y="116"/>
                  <a:pt x="32" y="109"/>
                  <a:pt x="21" y="97"/>
                </a:cubicBezTo>
                <a:cubicBezTo>
                  <a:pt x="20" y="97"/>
                  <a:pt x="20" y="96"/>
                  <a:pt x="19" y="95"/>
                </a:cubicBezTo>
                <a:cubicBezTo>
                  <a:pt x="12" y="88"/>
                  <a:pt x="7" y="78"/>
                  <a:pt x="4" y="68"/>
                </a:cubicBezTo>
                <a:cubicBezTo>
                  <a:pt x="1" y="58"/>
                  <a:pt x="0" y="47"/>
                  <a:pt x="1" y="38"/>
                </a:cubicBezTo>
                <a:cubicBezTo>
                  <a:pt x="2" y="29"/>
                  <a:pt x="4" y="21"/>
                  <a:pt x="8" y="15"/>
                </a:cubicBezTo>
                <a:cubicBezTo>
                  <a:pt x="11" y="9"/>
                  <a:pt x="16" y="5"/>
                  <a:pt x="21" y="3"/>
                </a:cubicBezTo>
                <a:cubicBezTo>
                  <a:pt x="26" y="0"/>
                  <a:pt x="30" y="0"/>
                  <a:pt x="35" y="2"/>
                </a:cubicBezTo>
                <a:cubicBezTo>
                  <a:pt x="40" y="3"/>
                  <a:pt x="45" y="5"/>
                  <a:pt x="49" y="7"/>
                </a:cubicBezTo>
                <a:cubicBezTo>
                  <a:pt x="54" y="10"/>
                  <a:pt x="58" y="13"/>
                  <a:pt x="62" y="16"/>
                </a:cubicBezTo>
                <a:cubicBezTo>
                  <a:pt x="66" y="19"/>
                  <a:pt x="70" y="23"/>
                  <a:pt x="74" y="27"/>
                </a:cubicBezTo>
                <a:cubicBezTo>
                  <a:pt x="74" y="28"/>
                  <a:pt x="74" y="28"/>
                  <a:pt x="74" y="28"/>
                </a:cubicBezTo>
                <a:cubicBezTo>
                  <a:pt x="80" y="33"/>
                  <a:pt x="86" y="41"/>
                  <a:pt x="93" y="48"/>
                </a:cubicBezTo>
                <a:cubicBezTo>
                  <a:pt x="100" y="54"/>
                  <a:pt x="109" y="60"/>
                  <a:pt x="119" y="64"/>
                </a:cubicBezTo>
                <a:cubicBezTo>
                  <a:pt x="128" y="68"/>
                  <a:pt x="139" y="70"/>
                  <a:pt x="148" y="70"/>
                </a:cubicBezTo>
                <a:cubicBezTo>
                  <a:pt x="157" y="70"/>
                  <a:pt x="165" y="68"/>
                  <a:pt x="168" y="68"/>
                </a:cubicBezTo>
                <a:close/>
              </a:path>
            </a:pathLst>
          </a:custGeom>
          <a:solidFill>
            <a:srgbClr val="B1DADD"/>
          </a:solidFill>
          <a:ln>
            <a:noFill/>
          </a:ln>
        </p:spPr>
        <p:txBody>
          <a:bodyPr vert="horz" wrap="square" lIns="91412" tIns="45705" rIns="91412" bIns="45705" numCol="1" anchor="t" anchorCtr="0" compatLnSpc="1"/>
          <a:lstStyle/>
          <a:p>
            <a:endParaRPr lang="en-US" sz="2400">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10" name="Freeform 25"/>
          <p:cNvSpPr/>
          <p:nvPr/>
        </p:nvSpPr>
        <p:spPr bwMode="auto">
          <a:xfrm>
            <a:off x="5483357" y="2754330"/>
            <a:ext cx="2356531" cy="1710801"/>
          </a:xfrm>
          <a:custGeom>
            <a:avLst/>
            <a:gdLst>
              <a:gd name="T0" fmla="*/ 0 w 145"/>
              <a:gd name="T1" fmla="*/ 59 h 105"/>
              <a:gd name="T2" fmla="*/ 15 w 145"/>
              <a:gd name="T3" fmla="*/ 75 h 105"/>
              <a:gd name="T4" fmla="*/ 47 w 145"/>
              <a:gd name="T5" fmla="*/ 96 h 105"/>
              <a:gd name="T6" fmla="*/ 90 w 145"/>
              <a:gd name="T7" fmla="*/ 103 h 105"/>
              <a:gd name="T8" fmla="*/ 128 w 145"/>
              <a:gd name="T9" fmla="*/ 84 h 105"/>
              <a:gd name="T10" fmla="*/ 129 w 145"/>
              <a:gd name="T11" fmla="*/ 83 h 105"/>
              <a:gd name="T12" fmla="*/ 142 w 145"/>
              <a:gd name="T13" fmla="*/ 59 h 105"/>
              <a:gd name="T14" fmla="*/ 145 w 145"/>
              <a:gd name="T15" fmla="*/ 33 h 105"/>
              <a:gd name="T16" fmla="*/ 139 w 145"/>
              <a:gd name="T17" fmla="*/ 13 h 105"/>
              <a:gd name="T18" fmla="*/ 128 w 145"/>
              <a:gd name="T19" fmla="*/ 2 h 105"/>
              <a:gd name="T20" fmla="*/ 115 w 145"/>
              <a:gd name="T21" fmla="*/ 1 h 105"/>
              <a:gd name="T22" fmla="*/ 103 w 145"/>
              <a:gd name="T23" fmla="*/ 6 h 105"/>
              <a:gd name="T24" fmla="*/ 92 w 145"/>
              <a:gd name="T25" fmla="*/ 14 h 105"/>
              <a:gd name="T26" fmla="*/ 82 w 145"/>
              <a:gd name="T27" fmla="*/ 23 h 105"/>
              <a:gd name="T28" fmla="*/ 81 w 145"/>
              <a:gd name="T29" fmla="*/ 24 h 105"/>
              <a:gd name="T30" fmla="*/ 65 w 145"/>
              <a:gd name="T31" fmla="*/ 41 h 105"/>
              <a:gd name="T32" fmla="*/ 43 w 145"/>
              <a:gd name="T33" fmla="*/ 56 h 105"/>
              <a:gd name="T34" fmla="*/ 17 w 145"/>
              <a:gd name="T35" fmla="*/ 61 h 105"/>
              <a:gd name="T36" fmla="*/ 0 w 145"/>
              <a:gd name="T37" fmla="*/ 5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 h="105">
                <a:moveTo>
                  <a:pt x="0" y="59"/>
                </a:moveTo>
                <a:cubicBezTo>
                  <a:pt x="2" y="62"/>
                  <a:pt x="7" y="68"/>
                  <a:pt x="15" y="75"/>
                </a:cubicBezTo>
                <a:cubicBezTo>
                  <a:pt x="23" y="83"/>
                  <a:pt x="34" y="91"/>
                  <a:pt x="47" y="96"/>
                </a:cubicBezTo>
                <a:cubicBezTo>
                  <a:pt x="60" y="102"/>
                  <a:pt x="75" y="105"/>
                  <a:pt x="90" y="103"/>
                </a:cubicBezTo>
                <a:cubicBezTo>
                  <a:pt x="104" y="101"/>
                  <a:pt x="118" y="94"/>
                  <a:pt x="128" y="84"/>
                </a:cubicBezTo>
                <a:cubicBezTo>
                  <a:pt x="128" y="84"/>
                  <a:pt x="128" y="83"/>
                  <a:pt x="129" y="83"/>
                </a:cubicBezTo>
                <a:cubicBezTo>
                  <a:pt x="135" y="76"/>
                  <a:pt x="140" y="67"/>
                  <a:pt x="142" y="59"/>
                </a:cubicBezTo>
                <a:cubicBezTo>
                  <a:pt x="145" y="50"/>
                  <a:pt x="145" y="41"/>
                  <a:pt x="145" y="33"/>
                </a:cubicBezTo>
                <a:cubicBezTo>
                  <a:pt x="144" y="25"/>
                  <a:pt x="142" y="18"/>
                  <a:pt x="139" y="13"/>
                </a:cubicBezTo>
                <a:cubicBezTo>
                  <a:pt x="136" y="8"/>
                  <a:pt x="132" y="4"/>
                  <a:pt x="128" y="2"/>
                </a:cubicBezTo>
                <a:cubicBezTo>
                  <a:pt x="124" y="0"/>
                  <a:pt x="119" y="0"/>
                  <a:pt x="115" y="1"/>
                </a:cubicBezTo>
                <a:cubicBezTo>
                  <a:pt x="111" y="2"/>
                  <a:pt x="107" y="4"/>
                  <a:pt x="103" y="6"/>
                </a:cubicBezTo>
                <a:cubicBezTo>
                  <a:pt x="99" y="8"/>
                  <a:pt x="95" y="11"/>
                  <a:pt x="92" y="14"/>
                </a:cubicBezTo>
                <a:cubicBezTo>
                  <a:pt x="88" y="16"/>
                  <a:pt x="85" y="20"/>
                  <a:pt x="82" y="23"/>
                </a:cubicBezTo>
                <a:cubicBezTo>
                  <a:pt x="81" y="24"/>
                  <a:pt x="81" y="24"/>
                  <a:pt x="81" y="24"/>
                </a:cubicBezTo>
                <a:cubicBezTo>
                  <a:pt x="76" y="29"/>
                  <a:pt x="71" y="35"/>
                  <a:pt x="65" y="41"/>
                </a:cubicBezTo>
                <a:cubicBezTo>
                  <a:pt x="59" y="47"/>
                  <a:pt x="51" y="52"/>
                  <a:pt x="43" y="56"/>
                </a:cubicBezTo>
                <a:cubicBezTo>
                  <a:pt x="34" y="59"/>
                  <a:pt x="25" y="61"/>
                  <a:pt x="17" y="61"/>
                </a:cubicBezTo>
                <a:cubicBezTo>
                  <a:pt x="9" y="61"/>
                  <a:pt x="3" y="59"/>
                  <a:pt x="0" y="59"/>
                </a:cubicBezTo>
                <a:close/>
              </a:path>
            </a:pathLst>
          </a:custGeom>
          <a:solidFill>
            <a:schemeClr val="accent3"/>
          </a:solidFill>
          <a:ln>
            <a:noFill/>
          </a:ln>
        </p:spPr>
        <p:txBody>
          <a:bodyPr vert="horz" wrap="square" lIns="91412" tIns="45705" rIns="91412" bIns="45705" numCol="1" anchor="t" anchorCtr="0" compatLnSpc="1"/>
          <a:lstStyle/>
          <a:p>
            <a:endParaRPr lang="en-US" sz="2400">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11" name="Freeform 28"/>
          <p:cNvSpPr/>
          <p:nvPr/>
        </p:nvSpPr>
        <p:spPr bwMode="auto">
          <a:xfrm>
            <a:off x="4517822" y="2015828"/>
            <a:ext cx="2211799" cy="1577205"/>
          </a:xfrm>
          <a:custGeom>
            <a:avLst/>
            <a:gdLst>
              <a:gd name="T0" fmla="*/ 136 w 136"/>
              <a:gd name="T1" fmla="*/ 55 h 97"/>
              <a:gd name="T2" fmla="*/ 122 w 136"/>
              <a:gd name="T3" fmla="*/ 70 h 97"/>
              <a:gd name="T4" fmla="*/ 92 w 136"/>
              <a:gd name="T5" fmla="*/ 90 h 97"/>
              <a:gd name="T6" fmla="*/ 52 w 136"/>
              <a:gd name="T7" fmla="*/ 96 h 97"/>
              <a:gd name="T8" fmla="*/ 16 w 136"/>
              <a:gd name="T9" fmla="*/ 78 h 97"/>
              <a:gd name="T10" fmla="*/ 15 w 136"/>
              <a:gd name="T11" fmla="*/ 77 h 97"/>
              <a:gd name="T12" fmla="*/ 3 w 136"/>
              <a:gd name="T13" fmla="*/ 55 h 97"/>
              <a:gd name="T14" fmla="*/ 0 w 136"/>
              <a:gd name="T15" fmla="*/ 31 h 97"/>
              <a:gd name="T16" fmla="*/ 6 w 136"/>
              <a:gd name="T17" fmla="*/ 12 h 97"/>
              <a:gd name="T18" fmla="*/ 16 w 136"/>
              <a:gd name="T19" fmla="*/ 2 h 97"/>
              <a:gd name="T20" fmla="*/ 28 w 136"/>
              <a:gd name="T21" fmla="*/ 1 h 97"/>
              <a:gd name="T22" fmla="*/ 39 w 136"/>
              <a:gd name="T23" fmla="*/ 6 h 97"/>
              <a:gd name="T24" fmla="*/ 50 w 136"/>
              <a:gd name="T25" fmla="*/ 13 h 97"/>
              <a:gd name="T26" fmla="*/ 59 w 136"/>
              <a:gd name="T27" fmla="*/ 21 h 97"/>
              <a:gd name="T28" fmla="*/ 60 w 136"/>
              <a:gd name="T29" fmla="*/ 22 h 97"/>
              <a:gd name="T30" fmla="*/ 75 w 136"/>
              <a:gd name="T31" fmla="*/ 38 h 97"/>
              <a:gd name="T32" fmla="*/ 96 w 136"/>
              <a:gd name="T33" fmla="*/ 52 h 97"/>
              <a:gd name="T34" fmla="*/ 120 w 136"/>
              <a:gd name="T35" fmla="*/ 56 h 97"/>
              <a:gd name="T36" fmla="*/ 136 w 136"/>
              <a:gd name="T37" fmla="*/ 5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6" h="97">
                <a:moveTo>
                  <a:pt x="136" y="55"/>
                </a:moveTo>
                <a:cubicBezTo>
                  <a:pt x="134" y="57"/>
                  <a:pt x="129" y="63"/>
                  <a:pt x="122" y="70"/>
                </a:cubicBezTo>
                <a:cubicBezTo>
                  <a:pt x="114" y="77"/>
                  <a:pt x="104" y="85"/>
                  <a:pt x="92" y="90"/>
                </a:cubicBezTo>
                <a:cubicBezTo>
                  <a:pt x="80" y="95"/>
                  <a:pt x="65" y="97"/>
                  <a:pt x="52" y="96"/>
                </a:cubicBezTo>
                <a:cubicBezTo>
                  <a:pt x="38" y="94"/>
                  <a:pt x="25" y="88"/>
                  <a:pt x="16" y="78"/>
                </a:cubicBezTo>
                <a:cubicBezTo>
                  <a:pt x="16" y="78"/>
                  <a:pt x="15" y="77"/>
                  <a:pt x="15" y="77"/>
                </a:cubicBezTo>
                <a:cubicBezTo>
                  <a:pt x="9" y="71"/>
                  <a:pt x="5" y="63"/>
                  <a:pt x="3" y="55"/>
                </a:cubicBezTo>
                <a:cubicBezTo>
                  <a:pt x="0" y="47"/>
                  <a:pt x="0" y="38"/>
                  <a:pt x="0" y="31"/>
                </a:cubicBezTo>
                <a:cubicBezTo>
                  <a:pt x="1" y="23"/>
                  <a:pt x="3" y="17"/>
                  <a:pt x="6" y="12"/>
                </a:cubicBezTo>
                <a:cubicBezTo>
                  <a:pt x="9" y="7"/>
                  <a:pt x="12" y="4"/>
                  <a:pt x="16" y="2"/>
                </a:cubicBezTo>
                <a:cubicBezTo>
                  <a:pt x="20" y="0"/>
                  <a:pt x="24" y="0"/>
                  <a:pt x="28" y="1"/>
                </a:cubicBezTo>
                <a:cubicBezTo>
                  <a:pt x="32" y="2"/>
                  <a:pt x="36" y="3"/>
                  <a:pt x="39" y="6"/>
                </a:cubicBezTo>
                <a:cubicBezTo>
                  <a:pt x="43" y="8"/>
                  <a:pt x="46" y="10"/>
                  <a:pt x="50" y="13"/>
                </a:cubicBezTo>
                <a:cubicBezTo>
                  <a:pt x="53" y="15"/>
                  <a:pt x="56" y="18"/>
                  <a:pt x="59" y="21"/>
                </a:cubicBezTo>
                <a:cubicBezTo>
                  <a:pt x="60" y="22"/>
                  <a:pt x="60" y="22"/>
                  <a:pt x="60" y="22"/>
                </a:cubicBezTo>
                <a:cubicBezTo>
                  <a:pt x="64" y="27"/>
                  <a:pt x="69" y="33"/>
                  <a:pt x="75" y="38"/>
                </a:cubicBezTo>
                <a:cubicBezTo>
                  <a:pt x="81" y="44"/>
                  <a:pt x="88" y="49"/>
                  <a:pt x="96" y="52"/>
                </a:cubicBezTo>
                <a:cubicBezTo>
                  <a:pt x="104" y="55"/>
                  <a:pt x="112" y="56"/>
                  <a:pt x="120" y="56"/>
                </a:cubicBezTo>
                <a:cubicBezTo>
                  <a:pt x="127" y="57"/>
                  <a:pt x="133" y="55"/>
                  <a:pt x="136" y="55"/>
                </a:cubicBezTo>
                <a:close/>
              </a:path>
            </a:pathLst>
          </a:custGeom>
          <a:solidFill>
            <a:schemeClr val="accent3"/>
          </a:solidFill>
          <a:ln>
            <a:noFill/>
          </a:ln>
        </p:spPr>
        <p:txBody>
          <a:bodyPr vert="horz" wrap="square" lIns="91412" tIns="45705" rIns="91412" bIns="45705" numCol="1" anchor="t" anchorCtr="0" compatLnSpc="1"/>
          <a:lstStyle/>
          <a:p>
            <a:endParaRPr lang="en-US" sz="2400">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12" name="Freeform 31"/>
          <p:cNvSpPr/>
          <p:nvPr/>
        </p:nvSpPr>
        <p:spPr bwMode="auto">
          <a:xfrm>
            <a:off x="5589963" y="1427624"/>
            <a:ext cx="1855533" cy="1321141"/>
          </a:xfrm>
          <a:custGeom>
            <a:avLst/>
            <a:gdLst>
              <a:gd name="T0" fmla="*/ 0 w 114"/>
              <a:gd name="T1" fmla="*/ 46 h 81"/>
              <a:gd name="T2" fmla="*/ 12 w 114"/>
              <a:gd name="T3" fmla="*/ 58 h 81"/>
              <a:gd name="T4" fmla="*/ 37 w 114"/>
              <a:gd name="T5" fmla="*/ 75 h 81"/>
              <a:gd name="T6" fmla="*/ 70 w 114"/>
              <a:gd name="T7" fmla="*/ 80 h 81"/>
              <a:gd name="T8" fmla="*/ 100 w 114"/>
              <a:gd name="T9" fmla="*/ 65 h 81"/>
              <a:gd name="T10" fmla="*/ 101 w 114"/>
              <a:gd name="T11" fmla="*/ 64 h 81"/>
              <a:gd name="T12" fmla="*/ 111 w 114"/>
              <a:gd name="T13" fmla="*/ 45 h 81"/>
              <a:gd name="T14" fmla="*/ 113 w 114"/>
              <a:gd name="T15" fmla="*/ 25 h 81"/>
              <a:gd name="T16" fmla="*/ 109 w 114"/>
              <a:gd name="T17" fmla="*/ 10 h 81"/>
              <a:gd name="T18" fmla="*/ 100 w 114"/>
              <a:gd name="T19" fmla="*/ 1 h 81"/>
              <a:gd name="T20" fmla="*/ 90 w 114"/>
              <a:gd name="T21" fmla="*/ 0 h 81"/>
              <a:gd name="T22" fmla="*/ 81 w 114"/>
              <a:gd name="T23" fmla="*/ 4 h 81"/>
              <a:gd name="T24" fmla="*/ 72 w 114"/>
              <a:gd name="T25" fmla="*/ 10 h 81"/>
              <a:gd name="T26" fmla="*/ 64 w 114"/>
              <a:gd name="T27" fmla="*/ 17 h 81"/>
              <a:gd name="T28" fmla="*/ 64 w 114"/>
              <a:gd name="T29" fmla="*/ 18 h 81"/>
              <a:gd name="T30" fmla="*/ 51 w 114"/>
              <a:gd name="T31" fmla="*/ 32 h 81"/>
              <a:gd name="T32" fmla="*/ 34 w 114"/>
              <a:gd name="T33" fmla="*/ 43 h 81"/>
              <a:gd name="T34" fmla="*/ 14 w 114"/>
              <a:gd name="T35" fmla="*/ 47 h 81"/>
              <a:gd name="T36" fmla="*/ 0 w 114"/>
              <a:gd name="T37" fmla="*/ 4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81">
                <a:moveTo>
                  <a:pt x="0" y="46"/>
                </a:moveTo>
                <a:cubicBezTo>
                  <a:pt x="2" y="48"/>
                  <a:pt x="6" y="53"/>
                  <a:pt x="12" y="58"/>
                </a:cubicBezTo>
                <a:cubicBezTo>
                  <a:pt x="18" y="64"/>
                  <a:pt x="27" y="70"/>
                  <a:pt x="37" y="75"/>
                </a:cubicBezTo>
                <a:cubicBezTo>
                  <a:pt x="47" y="79"/>
                  <a:pt x="59" y="81"/>
                  <a:pt x="70" y="80"/>
                </a:cubicBezTo>
                <a:cubicBezTo>
                  <a:pt x="82" y="78"/>
                  <a:pt x="92" y="73"/>
                  <a:pt x="100" y="65"/>
                </a:cubicBezTo>
                <a:cubicBezTo>
                  <a:pt x="100" y="65"/>
                  <a:pt x="101" y="64"/>
                  <a:pt x="101" y="64"/>
                </a:cubicBezTo>
                <a:cubicBezTo>
                  <a:pt x="106" y="59"/>
                  <a:pt x="109" y="52"/>
                  <a:pt x="111" y="45"/>
                </a:cubicBezTo>
                <a:cubicBezTo>
                  <a:pt x="113" y="39"/>
                  <a:pt x="114" y="32"/>
                  <a:pt x="113" y="25"/>
                </a:cubicBezTo>
                <a:cubicBezTo>
                  <a:pt x="113" y="19"/>
                  <a:pt x="111" y="14"/>
                  <a:pt x="109" y="10"/>
                </a:cubicBezTo>
                <a:cubicBezTo>
                  <a:pt x="106" y="5"/>
                  <a:pt x="103" y="3"/>
                  <a:pt x="100" y="1"/>
                </a:cubicBezTo>
                <a:cubicBezTo>
                  <a:pt x="97" y="0"/>
                  <a:pt x="93" y="0"/>
                  <a:pt x="90" y="0"/>
                </a:cubicBezTo>
                <a:cubicBezTo>
                  <a:pt x="87" y="1"/>
                  <a:pt x="84" y="3"/>
                  <a:pt x="81" y="4"/>
                </a:cubicBezTo>
                <a:cubicBezTo>
                  <a:pt x="78" y="6"/>
                  <a:pt x="75" y="8"/>
                  <a:pt x="72" y="10"/>
                </a:cubicBezTo>
                <a:cubicBezTo>
                  <a:pt x="69" y="12"/>
                  <a:pt x="67" y="15"/>
                  <a:pt x="64" y="17"/>
                </a:cubicBezTo>
                <a:cubicBezTo>
                  <a:pt x="64" y="18"/>
                  <a:pt x="64" y="18"/>
                  <a:pt x="64" y="18"/>
                </a:cubicBezTo>
                <a:cubicBezTo>
                  <a:pt x="60" y="22"/>
                  <a:pt x="56" y="27"/>
                  <a:pt x="51" y="32"/>
                </a:cubicBezTo>
                <a:cubicBezTo>
                  <a:pt x="46" y="36"/>
                  <a:pt x="40" y="40"/>
                  <a:pt x="34" y="43"/>
                </a:cubicBezTo>
                <a:cubicBezTo>
                  <a:pt x="27" y="46"/>
                  <a:pt x="20" y="47"/>
                  <a:pt x="14" y="47"/>
                </a:cubicBezTo>
                <a:cubicBezTo>
                  <a:pt x="8" y="47"/>
                  <a:pt x="2" y="46"/>
                  <a:pt x="0" y="46"/>
                </a:cubicBezTo>
                <a:close/>
              </a:path>
            </a:pathLst>
          </a:custGeom>
          <a:solidFill>
            <a:srgbClr val="B1DADD"/>
          </a:solidFill>
          <a:ln>
            <a:noFill/>
          </a:ln>
        </p:spPr>
        <p:txBody>
          <a:bodyPr vert="horz" wrap="square" lIns="91412" tIns="45705" rIns="91412" bIns="45705" numCol="1" anchor="t" anchorCtr="0" compatLnSpc="1"/>
          <a:lstStyle/>
          <a:p>
            <a:endParaRPr lang="en-US" sz="2400">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grpSp>
        <p:nvGrpSpPr>
          <p:cNvPr id="13" name="Group 14"/>
          <p:cNvGrpSpPr/>
          <p:nvPr/>
        </p:nvGrpSpPr>
        <p:grpSpPr>
          <a:xfrm>
            <a:off x="6698748" y="1905589"/>
            <a:ext cx="430261" cy="411783"/>
            <a:chOff x="8383588" y="4452938"/>
            <a:chExt cx="522287" cy="477837"/>
          </a:xfrm>
          <a:solidFill>
            <a:schemeClr val="bg1"/>
          </a:solidFill>
        </p:grpSpPr>
        <p:sp>
          <p:nvSpPr>
            <p:cNvPr id="14" name="Freeform 15"/>
            <p:cNvSpPr/>
            <p:nvPr/>
          </p:nvSpPr>
          <p:spPr bwMode="auto">
            <a:xfrm>
              <a:off x="8477250" y="4873625"/>
              <a:ext cx="334962" cy="57150"/>
            </a:xfrm>
            <a:custGeom>
              <a:avLst/>
              <a:gdLst>
                <a:gd name="T0" fmla="*/ 69 w 89"/>
                <a:gd name="T1" fmla="*/ 0 h 15"/>
                <a:gd name="T2" fmla="*/ 21 w 89"/>
                <a:gd name="T3" fmla="*/ 0 h 15"/>
                <a:gd name="T4" fmla="*/ 0 w 89"/>
                <a:gd name="T5" fmla="*/ 8 h 15"/>
                <a:gd name="T6" fmla="*/ 10 w 89"/>
                <a:gd name="T7" fmla="*/ 15 h 15"/>
                <a:gd name="T8" fmla="*/ 79 w 89"/>
                <a:gd name="T9" fmla="*/ 15 h 15"/>
                <a:gd name="T10" fmla="*/ 89 w 89"/>
                <a:gd name="T11" fmla="*/ 8 h 15"/>
                <a:gd name="T12" fmla="*/ 69 w 89"/>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89" h="15">
                  <a:moveTo>
                    <a:pt x="69" y="0"/>
                  </a:moveTo>
                  <a:cubicBezTo>
                    <a:pt x="21" y="0"/>
                    <a:pt x="21" y="0"/>
                    <a:pt x="21" y="0"/>
                  </a:cubicBezTo>
                  <a:cubicBezTo>
                    <a:pt x="15" y="0"/>
                    <a:pt x="0" y="3"/>
                    <a:pt x="0" y="8"/>
                  </a:cubicBezTo>
                  <a:cubicBezTo>
                    <a:pt x="0" y="12"/>
                    <a:pt x="5" y="15"/>
                    <a:pt x="10" y="15"/>
                  </a:cubicBezTo>
                  <a:cubicBezTo>
                    <a:pt x="79" y="15"/>
                    <a:pt x="79" y="15"/>
                    <a:pt x="79" y="15"/>
                  </a:cubicBezTo>
                  <a:cubicBezTo>
                    <a:pt x="84" y="15"/>
                    <a:pt x="89" y="12"/>
                    <a:pt x="89" y="8"/>
                  </a:cubicBezTo>
                  <a:cubicBezTo>
                    <a:pt x="89" y="2"/>
                    <a:pt x="74" y="0"/>
                    <a:pt x="6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15" name="Freeform 16"/>
            <p:cNvSpPr>
              <a:spLocks noEditPoints="1"/>
            </p:cNvSpPr>
            <p:nvPr/>
          </p:nvSpPr>
          <p:spPr bwMode="auto">
            <a:xfrm>
              <a:off x="8383588" y="4452938"/>
              <a:ext cx="522287" cy="387350"/>
            </a:xfrm>
            <a:custGeom>
              <a:avLst/>
              <a:gdLst>
                <a:gd name="T0" fmla="*/ 110 w 139"/>
                <a:gd name="T1" fmla="*/ 103 h 103"/>
                <a:gd name="T2" fmla="*/ 30 w 139"/>
                <a:gd name="T3" fmla="*/ 103 h 103"/>
                <a:gd name="T4" fmla="*/ 0 w 139"/>
                <a:gd name="T5" fmla="*/ 74 h 103"/>
                <a:gd name="T6" fmla="*/ 0 w 139"/>
                <a:gd name="T7" fmla="*/ 30 h 103"/>
                <a:gd name="T8" fmla="*/ 30 w 139"/>
                <a:gd name="T9" fmla="*/ 0 h 103"/>
                <a:gd name="T10" fmla="*/ 110 w 139"/>
                <a:gd name="T11" fmla="*/ 0 h 103"/>
                <a:gd name="T12" fmla="*/ 139 w 139"/>
                <a:gd name="T13" fmla="*/ 30 h 103"/>
                <a:gd name="T14" fmla="*/ 139 w 139"/>
                <a:gd name="T15" fmla="*/ 74 h 103"/>
                <a:gd name="T16" fmla="*/ 110 w 139"/>
                <a:gd name="T17" fmla="*/ 103 h 103"/>
                <a:gd name="T18" fmla="*/ 27 w 139"/>
                <a:gd name="T19" fmla="*/ 9 h 103"/>
                <a:gd name="T20" fmla="*/ 8 w 139"/>
                <a:gd name="T21" fmla="*/ 29 h 103"/>
                <a:gd name="T22" fmla="*/ 8 w 139"/>
                <a:gd name="T23" fmla="*/ 75 h 103"/>
                <a:gd name="T24" fmla="*/ 27 w 139"/>
                <a:gd name="T25" fmla="*/ 95 h 103"/>
                <a:gd name="T26" fmla="*/ 112 w 139"/>
                <a:gd name="T27" fmla="*/ 95 h 103"/>
                <a:gd name="T28" fmla="*/ 131 w 139"/>
                <a:gd name="T29" fmla="*/ 75 h 103"/>
                <a:gd name="T30" fmla="*/ 131 w 139"/>
                <a:gd name="T31" fmla="*/ 29 h 103"/>
                <a:gd name="T32" fmla="*/ 112 w 139"/>
                <a:gd name="T33" fmla="*/ 9 h 103"/>
                <a:gd name="T34" fmla="*/ 27 w 139"/>
                <a:gd name="T35" fmla="*/ 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9" h="103">
                  <a:moveTo>
                    <a:pt x="110" y="103"/>
                  </a:moveTo>
                  <a:cubicBezTo>
                    <a:pt x="30" y="103"/>
                    <a:pt x="30" y="103"/>
                    <a:pt x="30" y="103"/>
                  </a:cubicBezTo>
                  <a:cubicBezTo>
                    <a:pt x="13" y="103"/>
                    <a:pt x="0" y="90"/>
                    <a:pt x="0" y="74"/>
                  </a:cubicBezTo>
                  <a:cubicBezTo>
                    <a:pt x="0" y="30"/>
                    <a:pt x="0" y="30"/>
                    <a:pt x="0" y="30"/>
                  </a:cubicBezTo>
                  <a:cubicBezTo>
                    <a:pt x="0" y="14"/>
                    <a:pt x="13" y="0"/>
                    <a:pt x="30" y="0"/>
                  </a:cubicBezTo>
                  <a:cubicBezTo>
                    <a:pt x="110" y="0"/>
                    <a:pt x="110" y="0"/>
                    <a:pt x="110" y="0"/>
                  </a:cubicBezTo>
                  <a:cubicBezTo>
                    <a:pt x="126" y="0"/>
                    <a:pt x="139" y="14"/>
                    <a:pt x="139" y="30"/>
                  </a:cubicBezTo>
                  <a:cubicBezTo>
                    <a:pt x="139" y="74"/>
                    <a:pt x="139" y="74"/>
                    <a:pt x="139" y="74"/>
                  </a:cubicBezTo>
                  <a:cubicBezTo>
                    <a:pt x="139" y="90"/>
                    <a:pt x="126" y="103"/>
                    <a:pt x="110" y="103"/>
                  </a:cubicBezTo>
                  <a:close/>
                  <a:moveTo>
                    <a:pt x="27" y="9"/>
                  </a:moveTo>
                  <a:cubicBezTo>
                    <a:pt x="17" y="9"/>
                    <a:pt x="8" y="18"/>
                    <a:pt x="8" y="29"/>
                  </a:cubicBezTo>
                  <a:cubicBezTo>
                    <a:pt x="8" y="75"/>
                    <a:pt x="8" y="75"/>
                    <a:pt x="8" y="75"/>
                  </a:cubicBezTo>
                  <a:cubicBezTo>
                    <a:pt x="8" y="86"/>
                    <a:pt x="17" y="95"/>
                    <a:pt x="27" y="95"/>
                  </a:cubicBezTo>
                  <a:cubicBezTo>
                    <a:pt x="112" y="95"/>
                    <a:pt x="112" y="95"/>
                    <a:pt x="112" y="95"/>
                  </a:cubicBezTo>
                  <a:cubicBezTo>
                    <a:pt x="122" y="95"/>
                    <a:pt x="131" y="86"/>
                    <a:pt x="131" y="75"/>
                  </a:cubicBezTo>
                  <a:cubicBezTo>
                    <a:pt x="131" y="29"/>
                    <a:pt x="131" y="29"/>
                    <a:pt x="131" y="29"/>
                  </a:cubicBezTo>
                  <a:cubicBezTo>
                    <a:pt x="131" y="18"/>
                    <a:pt x="122" y="9"/>
                    <a:pt x="112" y="9"/>
                  </a:cubicBezTo>
                  <a:lnTo>
                    <a:pt x="2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16" name="Freeform 17"/>
            <p:cNvSpPr>
              <a:spLocks noEditPoints="1"/>
            </p:cNvSpPr>
            <p:nvPr/>
          </p:nvSpPr>
          <p:spPr bwMode="auto">
            <a:xfrm>
              <a:off x="8774113" y="4559300"/>
              <a:ext cx="63500" cy="63500"/>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5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close/>
                  <a:moveTo>
                    <a:pt x="9" y="5"/>
                  </a:moveTo>
                  <a:cubicBezTo>
                    <a:pt x="6" y="5"/>
                    <a:pt x="5" y="7"/>
                    <a:pt x="5" y="9"/>
                  </a:cubicBezTo>
                  <a:cubicBezTo>
                    <a:pt x="5" y="11"/>
                    <a:pt x="6" y="13"/>
                    <a:pt x="9" y="13"/>
                  </a:cubicBezTo>
                  <a:cubicBezTo>
                    <a:pt x="11" y="13"/>
                    <a:pt x="13" y="11"/>
                    <a:pt x="13" y="9"/>
                  </a:cubicBezTo>
                  <a:cubicBezTo>
                    <a:pt x="13" y="7"/>
                    <a:pt x="11"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0" name="Freeform 18"/>
            <p:cNvSpPr>
              <a:spLocks noEditPoints="1"/>
            </p:cNvSpPr>
            <p:nvPr/>
          </p:nvSpPr>
          <p:spPr bwMode="auto">
            <a:xfrm>
              <a:off x="8669338" y="4629150"/>
              <a:ext cx="63500" cy="65087"/>
            </a:xfrm>
            <a:custGeom>
              <a:avLst/>
              <a:gdLst>
                <a:gd name="T0" fmla="*/ 9 w 17"/>
                <a:gd name="T1" fmla="*/ 17 h 17"/>
                <a:gd name="T2" fmla="*/ 0 w 17"/>
                <a:gd name="T3" fmla="*/ 9 h 17"/>
                <a:gd name="T4" fmla="*/ 9 w 17"/>
                <a:gd name="T5" fmla="*/ 0 h 17"/>
                <a:gd name="T6" fmla="*/ 17 w 17"/>
                <a:gd name="T7" fmla="*/ 9 h 17"/>
                <a:gd name="T8" fmla="*/ 9 w 17"/>
                <a:gd name="T9" fmla="*/ 17 h 17"/>
                <a:gd name="T10" fmla="*/ 9 w 17"/>
                <a:gd name="T11" fmla="*/ 5 h 17"/>
                <a:gd name="T12" fmla="*/ 5 w 17"/>
                <a:gd name="T13" fmla="*/ 9 h 17"/>
                <a:gd name="T14" fmla="*/ 9 w 17"/>
                <a:gd name="T15" fmla="*/ 13 h 17"/>
                <a:gd name="T16" fmla="*/ 13 w 17"/>
                <a:gd name="T17" fmla="*/ 9 h 17"/>
                <a:gd name="T18" fmla="*/ 9 w 17"/>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7">
                  <a:moveTo>
                    <a:pt x="9" y="17"/>
                  </a:moveTo>
                  <a:cubicBezTo>
                    <a:pt x="4" y="17"/>
                    <a:pt x="0" y="13"/>
                    <a:pt x="0" y="9"/>
                  </a:cubicBezTo>
                  <a:cubicBezTo>
                    <a:pt x="0" y="4"/>
                    <a:pt x="4" y="0"/>
                    <a:pt x="9" y="0"/>
                  </a:cubicBezTo>
                  <a:cubicBezTo>
                    <a:pt x="13" y="0"/>
                    <a:pt x="17" y="4"/>
                    <a:pt x="17" y="9"/>
                  </a:cubicBezTo>
                  <a:cubicBezTo>
                    <a:pt x="17" y="13"/>
                    <a:pt x="13" y="17"/>
                    <a:pt x="9" y="17"/>
                  </a:cubicBezTo>
                  <a:close/>
                  <a:moveTo>
                    <a:pt x="9" y="5"/>
                  </a:moveTo>
                  <a:cubicBezTo>
                    <a:pt x="6" y="5"/>
                    <a:pt x="5" y="7"/>
                    <a:pt x="5" y="9"/>
                  </a:cubicBezTo>
                  <a:cubicBezTo>
                    <a:pt x="5" y="11"/>
                    <a:pt x="6" y="13"/>
                    <a:pt x="9" y="13"/>
                  </a:cubicBezTo>
                  <a:cubicBezTo>
                    <a:pt x="11" y="13"/>
                    <a:pt x="13" y="11"/>
                    <a:pt x="13" y="9"/>
                  </a:cubicBezTo>
                  <a:cubicBezTo>
                    <a:pt x="13" y="7"/>
                    <a:pt x="11" y="5"/>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1" name="Freeform 19"/>
            <p:cNvSpPr>
              <a:spLocks noEditPoints="1"/>
            </p:cNvSpPr>
            <p:nvPr/>
          </p:nvSpPr>
          <p:spPr bwMode="auto">
            <a:xfrm>
              <a:off x="8556625" y="4600575"/>
              <a:ext cx="60325" cy="63500"/>
            </a:xfrm>
            <a:custGeom>
              <a:avLst/>
              <a:gdLst>
                <a:gd name="T0" fmla="*/ 8 w 16"/>
                <a:gd name="T1" fmla="*/ 17 h 17"/>
                <a:gd name="T2" fmla="*/ 0 w 16"/>
                <a:gd name="T3" fmla="*/ 9 h 17"/>
                <a:gd name="T4" fmla="*/ 8 w 16"/>
                <a:gd name="T5" fmla="*/ 0 h 17"/>
                <a:gd name="T6" fmla="*/ 16 w 16"/>
                <a:gd name="T7" fmla="*/ 9 h 17"/>
                <a:gd name="T8" fmla="*/ 8 w 16"/>
                <a:gd name="T9" fmla="*/ 17 h 17"/>
                <a:gd name="T10" fmla="*/ 8 w 16"/>
                <a:gd name="T11" fmla="*/ 5 h 17"/>
                <a:gd name="T12" fmla="*/ 4 w 16"/>
                <a:gd name="T13" fmla="*/ 9 h 17"/>
                <a:gd name="T14" fmla="*/ 8 w 16"/>
                <a:gd name="T15" fmla="*/ 13 h 17"/>
                <a:gd name="T16" fmla="*/ 12 w 16"/>
                <a:gd name="T17" fmla="*/ 9 h 17"/>
                <a:gd name="T18" fmla="*/ 8 w 16"/>
                <a:gd name="T1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7">
                  <a:moveTo>
                    <a:pt x="8" y="17"/>
                  </a:moveTo>
                  <a:cubicBezTo>
                    <a:pt x="3" y="17"/>
                    <a:pt x="0" y="13"/>
                    <a:pt x="0" y="9"/>
                  </a:cubicBezTo>
                  <a:cubicBezTo>
                    <a:pt x="0" y="4"/>
                    <a:pt x="3" y="0"/>
                    <a:pt x="8" y="0"/>
                  </a:cubicBezTo>
                  <a:cubicBezTo>
                    <a:pt x="13" y="0"/>
                    <a:pt x="16" y="4"/>
                    <a:pt x="16" y="9"/>
                  </a:cubicBezTo>
                  <a:cubicBezTo>
                    <a:pt x="16" y="13"/>
                    <a:pt x="13" y="17"/>
                    <a:pt x="8" y="17"/>
                  </a:cubicBezTo>
                  <a:close/>
                  <a:moveTo>
                    <a:pt x="8" y="5"/>
                  </a:moveTo>
                  <a:cubicBezTo>
                    <a:pt x="6" y="5"/>
                    <a:pt x="4" y="7"/>
                    <a:pt x="4" y="9"/>
                  </a:cubicBezTo>
                  <a:cubicBezTo>
                    <a:pt x="4" y="11"/>
                    <a:pt x="6" y="13"/>
                    <a:pt x="8" y="13"/>
                  </a:cubicBezTo>
                  <a:cubicBezTo>
                    <a:pt x="10" y="13"/>
                    <a:pt x="12" y="11"/>
                    <a:pt x="12" y="9"/>
                  </a:cubicBezTo>
                  <a:cubicBezTo>
                    <a:pt x="12" y="7"/>
                    <a:pt x="10" y="5"/>
                    <a:pt x="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2" name="Freeform 20"/>
            <p:cNvSpPr>
              <a:spLocks noEditPoints="1"/>
            </p:cNvSpPr>
            <p:nvPr/>
          </p:nvSpPr>
          <p:spPr bwMode="auto">
            <a:xfrm>
              <a:off x="8451850" y="4675188"/>
              <a:ext cx="63500" cy="60325"/>
            </a:xfrm>
            <a:custGeom>
              <a:avLst/>
              <a:gdLst>
                <a:gd name="T0" fmla="*/ 8 w 17"/>
                <a:gd name="T1" fmla="*/ 16 h 16"/>
                <a:gd name="T2" fmla="*/ 0 w 17"/>
                <a:gd name="T3" fmla="*/ 8 h 16"/>
                <a:gd name="T4" fmla="*/ 8 w 17"/>
                <a:gd name="T5" fmla="*/ 0 h 16"/>
                <a:gd name="T6" fmla="*/ 17 w 17"/>
                <a:gd name="T7" fmla="*/ 8 h 16"/>
                <a:gd name="T8" fmla="*/ 8 w 17"/>
                <a:gd name="T9" fmla="*/ 16 h 16"/>
                <a:gd name="T10" fmla="*/ 8 w 17"/>
                <a:gd name="T11" fmla="*/ 4 h 16"/>
                <a:gd name="T12" fmla="*/ 4 w 17"/>
                <a:gd name="T13" fmla="*/ 8 h 16"/>
                <a:gd name="T14" fmla="*/ 8 w 17"/>
                <a:gd name="T15" fmla="*/ 12 h 16"/>
                <a:gd name="T16" fmla="*/ 12 w 17"/>
                <a:gd name="T17" fmla="*/ 8 h 16"/>
                <a:gd name="T18" fmla="*/ 8 w 17"/>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6">
                  <a:moveTo>
                    <a:pt x="8" y="16"/>
                  </a:moveTo>
                  <a:cubicBezTo>
                    <a:pt x="4" y="16"/>
                    <a:pt x="0" y="13"/>
                    <a:pt x="0" y="8"/>
                  </a:cubicBezTo>
                  <a:cubicBezTo>
                    <a:pt x="0" y="3"/>
                    <a:pt x="4" y="0"/>
                    <a:pt x="8" y="0"/>
                  </a:cubicBezTo>
                  <a:cubicBezTo>
                    <a:pt x="13" y="0"/>
                    <a:pt x="17" y="3"/>
                    <a:pt x="17" y="8"/>
                  </a:cubicBezTo>
                  <a:cubicBezTo>
                    <a:pt x="17" y="13"/>
                    <a:pt x="13" y="16"/>
                    <a:pt x="8" y="16"/>
                  </a:cubicBezTo>
                  <a:close/>
                  <a:moveTo>
                    <a:pt x="8" y="4"/>
                  </a:moveTo>
                  <a:cubicBezTo>
                    <a:pt x="6" y="4"/>
                    <a:pt x="4" y="6"/>
                    <a:pt x="4" y="8"/>
                  </a:cubicBezTo>
                  <a:cubicBezTo>
                    <a:pt x="4" y="10"/>
                    <a:pt x="6" y="12"/>
                    <a:pt x="8" y="12"/>
                  </a:cubicBezTo>
                  <a:cubicBezTo>
                    <a:pt x="11" y="12"/>
                    <a:pt x="12" y="10"/>
                    <a:pt x="12" y="8"/>
                  </a:cubicBezTo>
                  <a:cubicBezTo>
                    <a:pt x="12" y="6"/>
                    <a:pt x="11"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3" name="Freeform 21"/>
            <p:cNvSpPr/>
            <p:nvPr/>
          </p:nvSpPr>
          <p:spPr bwMode="auto">
            <a:xfrm>
              <a:off x="8721725" y="4595813"/>
              <a:ext cx="71437" cy="57150"/>
            </a:xfrm>
            <a:custGeom>
              <a:avLst/>
              <a:gdLst>
                <a:gd name="T0" fmla="*/ 2 w 19"/>
                <a:gd name="T1" fmla="*/ 15 h 15"/>
                <a:gd name="T2" fmla="*/ 19 w 19"/>
                <a:gd name="T3" fmla="*/ 4 h 15"/>
                <a:gd name="T4" fmla="*/ 17 w 19"/>
                <a:gd name="T5" fmla="*/ 0 h 15"/>
                <a:gd name="T6" fmla="*/ 0 w 19"/>
                <a:gd name="T7" fmla="*/ 11 h 15"/>
                <a:gd name="T8" fmla="*/ 2 w 19"/>
                <a:gd name="T9" fmla="*/ 15 h 15"/>
              </a:gdLst>
              <a:ahLst/>
              <a:cxnLst>
                <a:cxn ang="0">
                  <a:pos x="T0" y="T1"/>
                </a:cxn>
                <a:cxn ang="0">
                  <a:pos x="T2" y="T3"/>
                </a:cxn>
                <a:cxn ang="0">
                  <a:pos x="T4" y="T5"/>
                </a:cxn>
                <a:cxn ang="0">
                  <a:pos x="T6" y="T7"/>
                </a:cxn>
                <a:cxn ang="0">
                  <a:pos x="T8" y="T9"/>
                </a:cxn>
              </a:cxnLst>
              <a:rect l="0" t="0" r="r" b="b"/>
              <a:pathLst>
                <a:path w="19" h="15">
                  <a:moveTo>
                    <a:pt x="2" y="15"/>
                  </a:moveTo>
                  <a:cubicBezTo>
                    <a:pt x="19" y="4"/>
                    <a:pt x="19" y="4"/>
                    <a:pt x="19" y="4"/>
                  </a:cubicBezTo>
                  <a:cubicBezTo>
                    <a:pt x="17" y="0"/>
                    <a:pt x="17" y="0"/>
                    <a:pt x="17" y="0"/>
                  </a:cubicBezTo>
                  <a:cubicBezTo>
                    <a:pt x="0" y="11"/>
                    <a:pt x="0" y="11"/>
                    <a:pt x="0" y="11"/>
                  </a:cubicBezTo>
                  <a:cubicBezTo>
                    <a:pt x="1" y="12"/>
                    <a:pt x="2" y="14"/>
                    <a:pt x="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4" name="Freeform 22"/>
            <p:cNvSpPr/>
            <p:nvPr/>
          </p:nvSpPr>
          <p:spPr bwMode="auto">
            <a:xfrm>
              <a:off x="8496300" y="4645025"/>
              <a:ext cx="71437" cy="55562"/>
            </a:xfrm>
            <a:custGeom>
              <a:avLst/>
              <a:gdLst>
                <a:gd name="T0" fmla="*/ 16 w 19"/>
                <a:gd name="T1" fmla="*/ 0 h 15"/>
                <a:gd name="T2" fmla="*/ 0 w 19"/>
                <a:gd name="T3" fmla="*/ 11 h 15"/>
                <a:gd name="T4" fmla="*/ 3 w 19"/>
                <a:gd name="T5" fmla="*/ 15 h 15"/>
                <a:gd name="T6" fmla="*/ 19 w 19"/>
                <a:gd name="T7" fmla="*/ 3 h 15"/>
                <a:gd name="T8" fmla="*/ 16 w 19"/>
                <a:gd name="T9" fmla="*/ 0 h 15"/>
              </a:gdLst>
              <a:ahLst/>
              <a:cxnLst>
                <a:cxn ang="0">
                  <a:pos x="T0" y="T1"/>
                </a:cxn>
                <a:cxn ang="0">
                  <a:pos x="T2" y="T3"/>
                </a:cxn>
                <a:cxn ang="0">
                  <a:pos x="T4" y="T5"/>
                </a:cxn>
                <a:cxn ang="0">
                  <a:pos x="T6" y="T7"/>
                </a:cxn>
                <a:cxn ang="0">
                  <a:pos x="T8" y="T9"/>
                </a:cxn>
              </a:cxnLst>
              <a:rect l="0" t="0" r="r" b="b"/>
              <a:pathLst>
                <a:path w="19" h="15">
                  <a:moveTo>
                    <a:pt x="16" y="0"/>
                  </a:moveTo>
                  <a:cubicBezTo>
                    <a:pt x="0" y="11"/>
                    <a:pt x="0" y="11"/>
                    <a:pt x="0" y="11"/>
                  </a:cubicBezTo>
                  <a:cubicBezTo>
                    <a:pt x="3" y="15"/>
                    <a:pt x="3" y="15"/>
                    <a:pt x="3" y="15"/>
                  </a:cubicBezTo>
                  <a:cubicBezTo>
                    <a:pt x="19" y="3"/>
                    <a:pt x="19" y="3"/>
                    <a:pt x="19" y="3"/>
                  </a:cubicBezTo>
                  <a:cubicBezTo>
                    <a:pt x="18" y="2"/>
                    <a:pt x="17" y="1"/>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5" name="Freeform 23"/>
            <p:cNvSpPr/>
            <p:nvPr/>
          </p:nvSpPr>
          <p:spPr bwMode="auto">
            <a:xfrm>
              <a:off x="8612188" y="4633913"/>
              <a:ext cx="60325" cy="30162"/>
            </a:xfrm>
            <a:custGeom>
              <a:avLst/>
              <a:gdLst>
                <a:gd name="T0" fmla="*/ 16 w 16"/>
                <a:gd name="T1" fmla="*/ 4 h 8"/>
                <a:gd name="T2" fmla="*/ 1 w 16"/>
                <a:gd name="T3" fmla="*/ 0 h 8"/>
                <a:gd name="T4" fmla="*/ 1 w 16"/>
                <a:gd name="T5" fmla="*/ 0 h 8"/>
                <a:gd name="T6" fmla="*/ 0 w 16"/>
                <a:gd name="T7" fmla="*/ 4 h 8"/>
                <a:gd name="T8" fmla="*/ 15 w 16"/>
                <a:gd name="T9" fmla="*/ 8 h 8"/>
                <a:gd name="T10" fmla="*/ 15 w 16"/>
                <a:gd name="T11" fmla="*/ 8 h 8"/>
                <a:gd name="T12" fmla="*/ 16 w 16"/>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6" y="4"/>
                  </a:moveTo>
                  <a:cubicBezTo>
                    <a:pt x="1" y="0"/>
                    <a:pt x="1" y="0"/>
                    <a:pt x="1" y="0"/>
                  </a:cubicBezTo>
                  <a:cubicBezTo>
                    <a:pt x="1" y="0"/>
                    <a:pt x="1" y="0"/>
                    <a:pt x="1" y="0"/>
                  </a:cubicBezTo>
                  <a:cubicBezTo>
                    <a:pt x="1" y="1"/>
                    <a:pt x="1" y="3"/>
                    <a:pt x="0" y="4"/>
                  </a:cubicBezTo>
                  <a:cubicBezTo>
                    <a:pt x="15" y="8"/>
                    <a:pt x="15" y="8"/>
                    <a:pt x="15" y="8"/>
                  </a:cubicBezTo>
                  <a:cubicBezTo>
                    <a:pt x="15" y="8"/>
                    <a:pt x="15" y="8"/>
                    <a:pt x="15" y="8"/>
                  </a:cubicBezTo>
                  <a:cubicBezTo>
                    <a:pt x="15" y="6"/>
                    <a:pt x="16" y="5"/>
                    <a:pt x="1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grpSp>
      <p:grpSp>
        <p:nvGrpSpPr>
          <p:cNvPr id="26" name="Group 24"/>
          <p:cNvGrpSpPr/>
          <p:nvPr/>
        </p:nvGrpSpPr>
        <p:grpSpPr>
          <a:xfrm>
            <a:off x="4844363" y="2529711"/>
            <a:ext cx="484977" cy="438108"/>
            <a:chOff x="9204326" y="3648075"/>
            <a:chExt cx="500062" cy="454026"/>
          </a:xfrm>
          <a:solidFill>
            <a:schemeClr val="bg1"/>
          </a:solidFill>
        </p:grpSpPr>
        <p:sp>
          <p:nvSpPr>
            <p:cNvPr id="27" name="Freeform 25"/>
            <p:cNvSpPr/>
            <p:nvPr/>
          </p:nvSpPr>
          <p:spPr bwMode="auto">
            <a:xfrm>
              <a:off x="9204326" y="3840163"/>
              <a:ext cx="304800" cy="261938"/>
            </a:xfrm>
            <a:custGeom>
              <a:avLst/>
              <a:gdLst>
                <a:gd name="T0" fmla="*/ 22 w 81"/>
                <a:gd name="T1" fmla="*/ 0 h 70"/>
                <a:gd name="T2" fmla="*/ 33 w 81"/>
                <a:gd name="T3" fmla="*/ 0 h 70"/>
                <a:gd name="T4" fmla="*/ 36 w 81"/>
                <a:gd name="T5" fmla="*/ 10 h 70"/>
                <a:gd name="T6" fmla="*/ 33 w 81"/>
                <a:gd name="T7" fmla="*/ 48 h 70"/>
                <a:gd name="T8" fmla="*/ 41 w 81"/>
                <a:gd name="T9" fmla="*/ 62 h 70"/>
                <a:gd name="T10" fmla="*/ 48 w 81"/>
                <a:gd name="T11" fmla="*/ 48 h 70"/>
                <a:gd name="T12" fmla="*/ 44 w 81"/>
                <a:gd name="T13" fmla="*/ 10 h 70"/>
                <a:gd name="T14" fmla="*/ 47 w 81"/>
                <a:gd name="T15" fmla="*/ 0 h 70"/>
                <a:gd name="T16" fmla="*/ 59 w 81"/>
                <a:gd name="T17" fmla="*/ 0 h 70"/>
                <a:gd name="T18" fmla="*/ 59 w 81"/>
                <a:gd name="T19" fmla="*/ 0 h 70"/>
                <a:gd name="T20" fmla="*/ 79 w 81"/>
                <a:gd name="T21" fmla="*/ 23 h 70"/>
                <a:gd name="T22" fmla="*/ 77 w 81"/>
                <a:gd name="T23" fmla="*/ 47 h 70"/>
                <a:gd name="T24" fmla="*/ 56 w 81"/>
                <a:gd name="T25" fmla="*/ 70 h 70"/>
                <a:gd name="T26" fmla="*/ 25 w 81"/>
                <a:gd name="T27" fmla="*/ 70 h 70"/>
                <a:gd name="T28" fmla="*/ 4 w 81"/>
                <a:gd name="T29" fmla="*/ 47 h 70"/>
                <a:gd name="T30" fmla="*/ 1 w 81"/>
                <a:gd name="T31" fmla="*/ 23 h 70"/>
                <a:gd name="T32" fmla="*/ 22 w 81"/>
                <a:gd name="T3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70">
                  <a:moveTo>
                    <a:pt x="22" y="0"/>
                  </a:moveTo>
                  <a:cubicBezTo>
                    <a:pt x="33" y="0"/>
                    <a:pt x="33" y="0"/>
                    <a:pt x="33" y="0"/>
                  </a:cubicBezTo>
                  <a:cubicBezTo>
                    <a:pt x="33" y="1"/>
                    <a:pt x="33" y="7"/>
                    <a:pt x="36" y="10"/>
                  </a:cubicBezTo>
                  <a:cubicBezTo>
                    <a:pt x="36" y="10"/>
                    <a:pt x="31" y="39"/>
                    <a:pt x="33" y="48"/>
                  </a:cubicBezTo>
                  <a:cubicBezTo>
                    <a:pt x="34" y="52"/>
                    <a:pt x="37" y="62"/>
                    <a:pt x="41" y="62"/>
                  </a:cubicBezTo>
                  <a:cubicBezTo>
                    <a:pt x="44" y="62"/>
                    <a:pt x="47" y="52"/>
                    <a:pt x="48" y="48"/>
                  </a:cubicBezTo>
                  <a:cubicBezTo>
                    <a:pt x="50" y="39"/>
                    <a:pt x="44" y="10"/>
                    <a:pt x="44" y="10"/>
                  </a:cubicBezTo>
                  <a:cubicBezTo>
                    <a:pt x="45" y="9"/>
                    <a:pt x="46" y="7"/>
                    <a:pt x="47" y="0"/>
                  </a:cubicBezTo>
                  <a:cubicBezTo>
                    <a:pt x="59" y="0"/>
                    <a:pt x="59" y="0"/>
                    <a:pt x="59" y="0"/>
                  </a:cubicBezTo>
                  <a:cubicBezTo>
                    <a:pt x="59" y="0"/>
                    <a:pt x="59" y="0"/>
                    <a:pt x="59" y="0"/>
                  </a:cubicBezTo>
                  <a:cubicBezTo>
                    <a:pt x="70" y="0"/>
                    <a:pt x="81" y="11"/>
                    <a:pt x="79" y="23"/>
                  </a:cubicBezTo>
                  <a:cubicBezTo>
                    <a:pt x="77" y="47"/>
                    <a:pt x="77" y="47"/>
                    <a:pt x="77" y="47"/>
                  </a:cubicBezTo>
                  <a:cubicBezTo>
                    <a:pt x="74" y="59"/>
                    <a:pt x="67" y="70"/>
                    <a:pt x="56" y="70"/>
                  </a:cubicBezTo>
                  <a:cubicBezTo>
                    <a:pt x="25" y="70"/>
                    <a:pt x="25" y="70"/>
                    <a:pt x="25" y="70"/>
                  </a:cubicBezTo>
                  <a:cubicBezTo>
                    <a:pt x="13" y="70"/>
                    <a:pt x="7" y="59"/>
                    <a:pt x="4" y="47"/>
                  </a:cubicBezTo>
                  <a:cubicBezTo>
                    <a:pt x="1" y="23"/>
                    <a:pt x="1" y="23"/>
                    <a:pt x="1" y="23"/>
                  </a:cubicBezTo>
                  <a:cubicBezTo>
                    <a:pt x="0" y="10"/>
                    <a:pt x="11" y="0"/>
                    <a:pt x="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8" name="Oval 26"/>
            <p:cNvSpPr>
              <a:spLocks noChangeArrowheads="1"/>
            </p:cNvSpPr>
            <p:nvPr/>
          </p:nvSpPr>
          <p:spPr bwMode="auto">
            <a:xfrm>
              <a:off x="9280526" y="3648075"/>
              <a:ext cx="153988" cy="153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29" name="Freeform 27"/>
            <p:cNvSpPr>
              <a:spLocks noEditPoints="1"/>
            </p:cNvSpPr>
            <p:nvPr/>
          </p:nvSpPr>
          <p:spPr bwMode="auto">
            <a:xfrm>
              <a:off x="9399588" y="3730625"/>
              <a:ext cx="304800" cy="109538"/>
            </a:xfrm>
            <a:custGeom>
              <a:avLst/>
              <a:gdLst>
                <a:gd name="T0" fmla="*/ 81 w 81"/>
                <a:gd name="T1" fmla="*/ 27 h 29"/>
                <a:gd name="T2" fmla="*/ 64 w 81"/>
                <a:gd name="T3" fmla="*/ 10 h 29"/>
                <a:gd name="T4" fmla="*/ 62 w 81"/>
                <a:gd name="T5" fmla="*/ 10 h 29"/>
                <a:gd name="T6" fmla="*/ 62 w 81"/>
                <a:gd name="T7" fmla="*/ 6 h 29"/>
                <a:gd name="T8" fmla="*/ 55 w 81"/>
                <a:gd name="T9" fmla="*/ 0 h 29"/>
                <a:gd name="T10" fmla="*/ 49 w 81"/>
                <a:gd name="T11" fmla="*/ 6 h 29"/>
                <a:gd name="T12" fmla="*/ 49 w 81"/>
                <a:gd name="T13" fmla="*/ 10 h 29"/>
                <a:gd name="T14" fmla="*/ 24 w 81"/>
                <a:gd name="T15" fmla="*/ 10 h 29"/>
                <a:gd name="T16" fmla="*/ 24 w 81"/>
                <a:gd name="T17" fmla="*/ 6 h 29"/>
                <a:gd name="T18" fmla="*/ 17 w 81"/>
                <a:gd name="T19" fmla="*/ 0 h 29"/>
                <a:gd name="T20" fmla="*/ 15 w 81"/>
                <a:gd name="T21" fmla="*/ 0 h 29"/>
                <a:gd name="T22" fmla="*/ 0 w 81"/>
                <a:gd name="T23" fmla="*/ 23 h 29"/>
                <a:gd name="T24" fmla="*/ 1 w 81"/>
                <a:gd name="T25" fmla="*/ 23 h 29"/>
                <a:gd name="T26" fmla="*/ 1 w 81"/>
                <a:gd name="T27" fmla="*/ 23 h 29"/>
                <a:gd name="T28" fmla="*/ 7 w 81"/>
                <a:gd name="T29" fmla="*/ 23 h 29"/>
                <a:gd name="T30" fmla="*/ 24 w 81"/>
                <a:gd name="T31" fmla="*/ 29 h 29"/>
                <a:gd name="T32" fmla="*/ 81 w 81"/>
                <a:gd name="T33" fmla="*/ 29 h 29"/>
                <a:gd name="T34" fmla="*/ 81 w 81"/>
                <a:gd name="T35" fmla="*/ 27 h 29"/>
                <a:gd name="T36" fmla="*/ 17 w 81"/>
                <a:gd name="T37" fmla="*/ 22 h 29"/>
                <a:gd name="T38" fmla="*/ 11 w 81"/>
                <a:gd name="T39" fmla="*/ 16 h 29"/>
                <a:gd name="T40" fmla="*/ 11 w 81"/>
                <a:gd name="T41" fmla="*/ 15 h 29"/>
                <a:gd name="T42" fmla="*/ 17 w 81"/>
                <a:gd name="T43" fmla="*/ 19 h 29"/>
                <a:gd name="T44" fmla="*/ 23 w 81"/>
                <a:gd name="T45" fmla="*/ 15 h 29"/>
                <a:gd name="T46" fmla="*/ 24 w 81"/>
                <a:gd name="T47" fmla="*/ 16 h 29"/>
                <a:gd name="T48" fmla="*/ 17 w 81"/>
                <a:gd name="T49" fmla="*/ 22 h 29"/>
                <a:gd name="T50" fmla="*/ 55 w 81"/>
                <a:gd name="T51" fmla="*/ 22 h 29"/>
                <a:gd name="T52" fmla="*/ 49 w 81"/>
                <a:gd name="T53" fmla="*/ 16 h 29"/>
                <a:gd name="T54" fmla="*/ 49 w 81"/>
                <a:gd name="T55" fmla="*/ 15 h 29"/>
                <a:gd name="T56" fmla="*/ 55 w 81"/>
                <a:gd name="T57" fmla="*/ 19 h 29"/>
                <a:gd name="T58" fmla="*/ 62 w 81"/>
                <a:gd name="T59" fmla="*/ 15 h 29"/>
                <a:gd name="T60" fmla="*/ 62 w 81"/>
                <a:gd name="T61" fmla="*/ 16 h 29"/>
                <a:gd name="T62" fmla="*/ 55 w 81"/>
                <a:gd name="T63"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1" h="29">
                  <a:moveTo>
                    <a:pt x="81" y="27"/>
                  </a:moveTo>
                  <a:cubicBezTo>
                    <a:pt x="81" y="17"/>
                    <a:pt x="73" y="10"/>
                    <a:pt x="64" y="10"/>
                  </a:cubicBezTo>
                  <a:cubicBezTo>
                    <a:pt x="62" y="10"/>
                    <a:pt x="62" y="10"/>
                    <a:pt x="62" y="10"/>
                  </a:cubicBezTo>
                  <a:cubicBezTo>
                    <a:pt x="62" y="6"/>
                    <a:pt x="62" y="6"/>
                    <a:pt x="62" y="6"/>
                  </a:cubicBezTo>
                  <a:cubicBezTo>
                    <a:pt x="62" y="3"/>
                    <a:pt x="59" y="0"/>
                    <a:pt x="55" y="0"/>
                  </a:cubicBezTo>
                  <a:cubicBezTo>
                    <a:pt x="52" y="0"/>
                    <a:pt x="49" y="3"/>
                    <a:pt x="49" y="6"/>
                  </a:cubicBezTo>
                  <a:cubicBezTo>
                    <a:pt x="49" y="10"/>
                    <a:pt x="49" y="10"/>
                    <a:pt x="49" y="10"/>
                  </a:cubicBezTo>
                  <a:cubicBezTo>
                    <a:pt x="24" y="10"/>
                    <a:pt x="24" y="10"/>
                    <a:pt x="24" y="10"/>
                  </a:cubicBezTo>
                  <a:cubicBezTo>
                    <a:pt x="24" y="6"/>
                    <a:pt x="24" y="6"/>
                    <a:pt x="24" y="6"/>
                  </a:cubicBezTo>
                  <a:cubicBezTo>
                    <a:pt x="24" y="3"/>
                    <a:pt x="21" y="0"/>
                    <a:pt x="17" y="0"/>
                  </a:cubicBezTo>
                  <a:cubicBezTo>
                    <a:pt x="17" y="0"/>
                    <a:pt x="16" y="0"/>
                    <a:pt x="15" y="0"/>
                  </a:cubicBezTo>
                  <a:cubicBezTo>
                    <a:pt x="14" y="10"/>
                    <a:pt x="8" y="19"/>
                    <a:pt x="0" y="23"/>
                  </a:cubicBezTo>
                  <a:cubicBezTo>
                    <a:pt x="1" y="23"/>
                    <a:pt x="1" y="23"/>
                    <a:pt x="1" y="23"/>
                  </a:cubicBezTo>
                  <a:cubicBezTo>
                    <a:pt x="1" y="23"/>
                    <a:pt x="1" y="23"/>
                    <a:pt x="1" y="23"/>
                  </a:cubicBezTo>
                  <a:cubicBezTo>
                    <a:pt x="7" y="23"/>
                    <a:pt x="7" y="23"/>
                    <a:pt x="7" y="23"/>
                  </a:cubicBezTo>
                  <a:cubicBezTo>
                    <a:pt x="13" y="23"/>
                    <a:pt x="19" y="25"/>
                    <a:pt x="24" y="29"/>
                  </a:cubicBezTo>
                  <a:cubicBezTo>
                    <a:pt x="81" y="29"/>
                    <a:pt x="81" y="29"/>
                    <a:pt x="81" y="29"/>
                  </a:cubicBezTo>
                  <a:lnTo>
                    <a:pt x="81" y="27"/>
                  </a:lnTo>
                  <a:close/>
                  <a:moveTo>
                    <a:pt x="17" y="22"/>
                  </a:moveTo>
                  <a:cubicBezTo>
                    <a:pt x="14" y="22"/>
                    <a:pt x="11" y="19"/>
                    <a:pt x="11" y="16"/>
                  </a:cubicBezTo>
                  <a:cubicBezTo>
                    <a:pt x="11" y="15"/>
                    <a:pt x="11" y="15"/>
                    <a:pt x="11" y="15"/>
                  </a:cubicBezTo>
                  <a:cubicBezTo>
                    <a:pt x="12" y="17"/>
                    <a:pt x="15" y="19"/>
                    <a:pt x="17" y="19"/>
                  </a:cubicBezTo>
                  <a:cubicBezTo>
                    <a:pt x="20" y="19"/>
                    <a:pt x="22" y="17"/>
                    <a:pt x="23" y="15"/>
                  </a:cubicBezTo>
                  <a:cubicBezTo>
                    <a:pt x="24" y="15"/>
                    <a:pt x="24" y="15"/>
                    <a:pt x="24" y="16"/>
                  </a:cubicBezTo>
                  <a:cubicBezTo>
                    <a:pt x="24" y="19"/>
                    <a:pt x="21" y="22"/>
                    <a:pt x="17" y="22"/>
                  </a:cubicBezTo>
                  <a:close/>
                  <a:moveTo>
                    <a:pt x="55" y="22"/>
                  </a:moveTo>
                  <a:cubicBezTo>
                    <a:pt x="52" y="22"/>
                    <a:pt x="49" y="19"/>
                    <a:pt x="49" y="16"/>
                  </a:cubicBezTo>
                  <a:cubicBezTo>
                    <a:pt x="49" y="15"/>
                    <a:pt x="49" y="15"/>
                    <a:pt x="49" y="15"/>
                  </a:cubicBezTo>
                  <a:cubicBezTo>
                    <a:pt x="50" y="17"/>
                    <a:pt x="53" y="19"/>
                    <a:pt x="55" y="19"/>
                  </a:cubicBezTo>
                  <a:cubicBezTo>
                    <a:pt x="58" y="19"/>
                    <a:pt x="61" y="17"/>
                    <a:pt x="62" y="15"/>
                  </a:cubicBezTo>
                  <a:cubicBezTo>
                    <a:pt x="62" y="15"/>
                    <a:pt x="62" y="15"/>
                    <a:pt x="62" y="16"/>
                  </a:cubicBezTo>
                  <a:cubicBezTo>
                    <a:pt x="62" y="19"/>
                    <a:pt x="59" y="22"/>
                    <a:pt x="55"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30" name="Freeform 28"/>
            <p:cNvSpPr/>
            <p:nvPr/>
          </p:nvSpPr>
          <p:spPr bwMode="auto">
            <a:xfrm>
              <a:off x="9475788" y="3862388"/>
              <a:ext cx="228600" cy="239713"/>
            </a:xfrm>
            <a:custGeom>
              <a:avLst/>
              <a:gdLst>
                <a:gd name="T0" fmla="*/ 47 w 61"/>
                <a:gd name="T1" fmla="*/ 5 h 64"/>
                <a:gd name="T2" fmla="*/ 55 w 61"/>
                <a:gd name="T3" fmla="*/ 5 h 64"/>
                <a:gd name="T4" fmla="*/ 55 w 61"/>
                <a:gd name="T5" fmla="*/ 48 h 64"/>
                <a:gd name="T6" fmla="*/ 46 w 61"/>
                <a:gd name="T7" fmla="*/ 58 h 64"/>
                <a:gd name="T8" fmla="*/ 5 w 61"/>
                <a:gd name="T9" fmla="*/ 58 h 64"/>
                <a:gd name="T10" fmla="*/ 0 w 61"/>
                <a:gd name="T11" fmla="*/ 64 h 64"/>
                <a:gd name="T12" fmla="*/ 44 w 61"/>
                <a:gd name="T13" fmla="*/ 64 h 64"/>
                <a:gd name="T14" fmla="*/ 61 w 61"/>
                <a:gd name="T15" fmla="*/ 47 h 64"/>
                <a:gd name="T16" fmla="*/ 61 w 61"/>
                <a:gd name="T17" fmla="*/ 0 h 64"/>
                <a:gd name="T18" fmla="*/ 45 w 61"/>
                <a:gd name="T19" fmla="*/ 0 h 64"/>
                <a:gd name="T20" fmla="*/ 9 w 61"/>
                <a:gd name="T21" fmla="*/ 0 h 64"/>
                <a:gd name="T22" fmla="*/ 12 w 61"/>
                <a:gd name="T23" fmla="*/ 5 h 64"/>
                <a:gd name="T24" fmla="*/ 47 w 61"/>
                <a:gd name="T25"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64">
                  <a:moveTo>
                    <a:pt x="47" y="5"/>
                  </a:moveTo>
                  <a:cubicBezTo>
                    <a:pt x="55" y="5"/>
                    <a:pt x="55" y="5"/>
                    <a:pt x="55" y="5"/>
                  </a:cubicBezTo>
                  <a:cubicBezTo>
                    <a:pt x="55" y="48"/>
                    <a:pt x="55" y="48"/>
                    <a:pt x="55" y="48"/>
                  </a:cubicBezTo>
                  <a:cubicBezTo>
                    <a:pt x="55" y="53"/>
                    <a:pt x="51" y="58"/>
                    <a:pt x="46" y="58"/>
                  </a:cubicBezTo>
                  <a:cubicBezTo>
                    <a:pt x="5" y="58"/>
                    <a:pt x="5" y="58"/>
                    <a:pt x="5" y="58"/>
                  </a:cubicBezTo>
                  <a:cubicBezTo>
                    <a:pt x="3" y="60"/>
                    <a:pt x="2" y="62"/>
                    <a:pt x="0" y="64"/>
                  </a:cubicBezTo>
                  <a:cubicBezTo>
                    <a:pt x="44" y="64"/>
                    <a:pt x="44" y="64"/>
                    <a:pt x="44" y="64"/>
                  </a:cubicBezTo>
                  <a:cubicBezTo>
                    <a:pt x="53" y="64"/>
                    <a:pt x="61" y="56"/>
                    <a:pt x="61" y="47"/>
                  </a:cubicBezTo>
                  <a:cubicBezTo>
                    <a:pt x="61" y="0"/>
                    <a:pt x="61" y="0"/>
                    <a:pt x="61" y="0"/>
                  </a:cubicBezTo>
                  <a:cubicBezTo>
                    <a:pt x="45" y="0"/>
                    <a:pt x="45" y="0"/>
                    <a:pt x="45" y="0"/>
                  </a:cubicBezTo>
                  <a:cubicBezTo>
                    <a:pt x="9" y="0"/>
                    <a:pt x="9" y="0"/>
                    <a:pt x="9" y="0"/>
                  </a:cubicBezTo>
                  <a:cubicBezTo>
                    <a:pt x="10" y="2"/>
                    <a:pt x="11" y="4"/>
                    <a:pt x="12" y="5"/>
                  </a:cubicBezTo>
                  <a:lnTo>
                    <a:pt x="4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31" name="Freeform 29"/>
            <p:cNvSpPr/>
            <p:nvPr/>
          </p:nvSpPr>
          <p:spPr bwMode="auto">
            <a:xfrm>
              <a:off x="9520238" y="3929063"/>
              <a:ext cx="49213" cy="41275"/>
            </a:xfrm>
            <a:custGeom>
              <a:avLst/>
              <a:gdLst>
                <a:gd name="T0" fmla="*/ 11 w 13"/>
                <a:gd name="T1" fmla="*/ 11 h 11"/>
                <a:gd name="T2" fmla="*/ 13 w 13"/>
                <a:gd name="T3" fmla="*/ 10 h 11"/>
                <a:gd name="T4" fmla="*/ 13 w 13"/>
                <a:gd name="T5" fmla="*/ 1 h 11"/>
                <a:gd name="T6" fmla="*/ 11 w 13"/>
                <a:gd name="T7" fmla="*/ 0 h 11"/>
                <a:gd name="T8" fmla="*/ 2 w 13"/>
                <a:gd name="T9" fmla="*/ 0 h 11"/>
                <a:gd name="T10" fmla="*/ 0 w 13"/>
                <a:gd name="T11" fmla="*/ 11 h 11"/>
                <a:gd name="T12" fmla="*/ 11 w 13"/>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3" h="11">
                  <a:moveTo>
                    <a:pt x="11" y="11"/>
                  </a:moveTo>
                  <a:cubicBezTo>
                    <a:pt x="12" y="11"/>
                    <a:pt x="13" y="11"/>
                    <a:pt x="13" y="10"/>
                  </a:cubicBezTo>
                  <a:cubicBezTo>
                    <a:pt x="13" y="1"/>
                    <a:pt x="13" y="1"/>
                    <a:pt x="13" y="1"/>
                  </a:cubicBezTo>
                  <a:cubicBezTo>
                    <a:pt x="13" y="1"/>
                    <a:pt x="12" y="0"/>
                    <a:pt x="11" y="0"/>
                  </a:cubicBezTo>
                  <a:cubicBezTo>
                    <a:pt x="2" y="0"/>
                    <a:pt x="2" y="0"/>
                    <a:pt x="2" y="0"/>
                  </a:cubicBezTo>
                  <a:cubicBezTo>
                    <a:pt x="0" y="11"/>
                    <a:pt x="0" y="11"/>
                    <a:pt x="0" y="11"/>
                  </a:cubicBez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32" name="Freeform 30"/>
            <p:cNvSpPr/>
            <p:nvPr/>
          </p:nvSpPr>
          <p:spPr bwMode="auto">
            <a:xfrm>
              <a:off x="9586913" y="3929063"/>
              <a:ext cx="65088" cy="41275"/>
            </a:xfrm>
            <a:custGeom>
              <a:avLst/>
              <a:gdLst>
                <a:gd name="T0" fmla="*/ 1 w 17"/>
                <a:gd name="T1" fmla="*/ 11 h 11"/>
                <a:gd name="T2" fmla="*/ 15 w 17"/>
                <a:gd name="T3" fmla="*/ 11 h 11"/>
                <a:gd name="T4" fmla="*/ 17 w 17"/>
                <a:gd name="T5" fmla="*/ 10 h 11"/>
                <a:gd name="T6" fmla="*/ 17 w 17"/>
                <a:gd name="T7" fmla="*/ 1 h 11"/>
                <a:gd name="T8" fmla="*/ 15 w 17"/>
                <a:gd name="T9" fmla="*/ 0 h 11"/>
                <a:gd name="T10" fmla="*/ 1 w 17"/>
                <a:gd name="T11" fmla="*/ 0 h 11"/>
                <a:gd name="T12" fmla="*/ 0 w 17"/>
                <a:gd name="T13" fmla="*/ 1 h 11"/>
                <a:gd name="T14" fmla="*/ 0 w 17"/>
                <a:gd name="T15" fmla="*/ 10 h 11"/>
                <a:gd name="T16" fmla="*/ 1 w 17"/>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
                  <a:moveTo>
                    <a:pt x="1" y="11"/>
                  </a:moveTo>
                  <a:cubicBezTo>
                    <a:pt x="15" y="11"/>
                    <a:pt x="15" y="11"/>
                    <a:pt x="15" y="11"/>
                  </a:cubicBezTo>
                  <a:cubicBezTo>
                    <a:pt x="16" y="11"/>
                    <a:pt x="17" y="11"/>
                    <a:pt x="17" y="10"/>
                  </a:cubicBezTo>
                  <a:cubicBezTo>
                    <a:pt x="17" y="1"/>
                    <a:pt x="17" y="1"/>
                    <a:pt x="17" y="1"/>
                  </a:cubicBezTo>
                  <a:cubicBezTo>
                    <a:pt x="17" y="1"/>
                    <a:pt x="16" y="0"/>
                    <a:pt x="15" y="0"/>
                  </a:cubicBezTo>
                  <a:cubicBezTo>
                    <a:pt x="1" y="0"/>
                    <a:pt x="1" y="0"/>
                    <a:pt x="1" y="0"/>
                  </a:cubicBezTo>
                  <a:cubicBezTo>
                    <a:pt x="1" y="0"/>
                    <a:pt x="0" y="1"/>
                    <a:pt x="0" y="1"/>
                  </a:cubicBezTo>
                  <a:cubicBezTo>
                    <a:pt x="0" y="10"/>
                    <a:pt x="0" y="10"/>
                    <a:pt x="0" y="10"/>
                  </a:cubicBezTo>
                  <a:cubicBezTo>
                    <a:pt x="0" y="11"/>
                    <a:pt x="1" y="11"/>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33" name="Freeform 31"/>
            <p:cNvSpPr/>
            <p:nvPr/>
          </p:nvSpPr>
          <p:spPr bwMode="auto">
            <a:xfrm>
              <a:off x="9586913" y="3992563"/>
              <a:ext cx="65088" cy="41275"/>
            </a:xfrm>
            <a:custGeom>
              <a:avLst/>
              <a:gdLst>
                <a:gd name="T0" fmla="*/ 1 w 17"/>
                <a:gd name="T1" fmla="*/ 11 h 11"/>
                <a:gd name="T2" fmla="*/ 15 w 17"/>
                <a:gd name="T3" fmla="*/ 11 h 11"/>
                <a:gd name="T4" fmla="*/ 17 w 17"/>
                <a:gd name="T5" fmla="*/ 9 h 11"/>
                <a:gd name="T6" fmla="*/ 17 w 17"/>
                <a:gd name="T7" fmla="*/ 1 h 11"/>
                <a:gd name="T8" fmla="*/ 15 w 17"/>
                <a:gd name="T9" fmla="*/ 0 h 11"/>
                <a:gd name="T10" fmla="*/ 1 w 17"/>
                <a:gd name="T11" fmla="*/ 0 h 11"/>
                <a:gd name="T12" fmla="*/ 0 w 17"/>
                <a:gd name="T13" fmla="*/ 1 h 11"/>
                <a:gd name="T14" fmla="*/ 0 w 17"/>
                <a:gd name="T15" fmla="*/ 9 h 11"/>
                <a:gd name="T16" fmla="*/ 1 w 17"/>
                <a:gd name="T17"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
                  <a:moveTo>
                    <a:pt x="1" y="11"/>
                  </a:moveTo>
                  <a:cubicBezTo>
                    <a:pt x="15" y="11"/>
                    <a:pt x="15" y="11"/>
                    <a:pt x="15" y="11"/>
                  </a:cubicBezTo>
                  <a:cubicBezTo>
                    <a:pt x="16" y="11"/>
                    <a:pt x="17" y="10"/>
                    <a:pt x="17" y="9"/>
                  </a:cubicBezTo>
                  <a:cubicBezTo>
                    <a:pt x="17" y="1"/>
                    <a:pt x="17" y="1"/>
                    <a:pt x="17" y="1"/>
                  </a:cubicBezTo>
                  <a:cubicBezTo>
                    <a:pt x="17" y="0"/>
                    <a:pt x="16" y="0"/>
                    <a:pt x="15" y="0"/>
                  </a:cubicBezTo>
                  <a:cubicBezTo>
                    <a:pt x="1" y="0"/>
                    <a:pt x="1" y="0"/>
                    <a:pt x="1" y="0"/>
                  </a:cubicBezTo>
                  <a:cubicBezTo>
                    <a:pt x="1" y="0"/>
                    <a:pt x="0" y="0"/>
                    <a:pt x="0" y="1"/>
                  </a:cubicBezTo>
                  <a:cubicBezTo>
                    <a:pt x="0" y="9"/>
                    <a:pt x="0" y="9"/>
                    <a:pt x="0" y="9"/>
                  </a:cubicBezTo>
                  <a:cubicBezTo>
                    <a:pt x="0" y="10"/>
                    <a:pt x="1" y="11"/>
                    <a:pt x="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34" name="Freeform 32"/>
            <p:cNvSpPr/>
            <p:nvPr/>
          </p:nvSpPr>
          <p:spPr bwMode="auto">
            <a:xfrm>
              <a:off x="9512301" y="3992563"/>
              <a:ext cx="57150" cy="41275"/>
            </a:xfrm>
            <a:custGeom>
              <a:avLst/>
              <a:gdLst>
                <a:gd name="T0" fmla="*/ 1 w 15"/>
                <a:gd name="T1" fmla="*/ 7 h 11"/>
                <a:gd name="T2" fmla="*/ 1 w 15"/>
                <a:gd name="T3" fmla="*/ 7 h 11"/>
                <a:gd name="T4" fmla="*/ 0 w 15"/>
                <a:gd name="T5" fmla="*/ 11 h 11"/>
                <a:gd name="T6" fmla="*/ 13 w 15"/>
                <a:gd name="T7" fmla="*/ 11 h 11"/>
                <a:gd name="T8" fmla="*/ 15 w 15"/>
                <a:gd name="T9" fmla="*/ 9 h 11"/>
                <a:gd name="T10" fmla="*/ 15 w 15"/>
                <a:gd name="T11" fmla="*/ 1 h 11"/>
                <a:gd name="T12" fmla="*/ 13 w 15"/>
                <a:gd name="T13" fmla="*/ 0 h 11"/>
                <a:gd name="T14" fmla="*/ 2 w 15"/>
                <a:gd name="T15" fmla="*/ 0 h 11"/>
                <a:gd name="T16" fmla="*/ 1 w 15"/>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1">
                  <a:moveTo>
                    <a:pt x="1" y="7"/>
                  </a:moveTo>
                  <a:cubicBezTo>
                    <a:pt x="1" y="7"/>
                    <a:pt x="1" y="7"/>
                    <a:pt x="1" y="7"/>
                  </a:cubicBezTo>
                  <a:cubicBezTo>
                    <a:pt x="0" y="8"/>
                    <a:pt x="0" y="10"/>
                    <a:pt x="0" y="11"/>
                  </a:cubicBezTo>
                  <a:cubicBezTo>
                    <a:pt x="13" y="11"/>
                    <a:pt x="13" y="11"/>
                    <a:pt x="13" y="11"/>
                  </a:cubicBezTo>
                  <a:cubicBezTo>
                    <a:pt x="14" y="11"/>
                    <a:pt x="15" y="10"/>
                    <a:pt x="15" y="9"/>
                  </a:cubicBezTo>
                  <a:cubicBezTo>
                    <a:pt x="15" y="1"/>
                    <a:pt x="15" y="1"/>
                    <a:pt x="15" y="1"/>
                  </a:cubicBezTo>
                  <a:cubicBezTo>
                    <a:pt x="15" y="0"/>
                    <a:pt x="14" y="0"/>
                    <a:pt x="13" y="0"/>
                  </a:cubicBezTo>
                  <a:cubicBezTo>
                    <a:pt x="2" y="0"/>
                    <a:pt x="2" y="0"/>
                    <a:pt x="2" y="0"/>
                  </a:cubicBezTo>
                  <a:cubicBezTo>
                    <a:pt x="1" y="7"/>
                    <a:pt x="1" y="7"/>
                    <a:pt x="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grpSp>
      <p:grpSp>
        <p:nvGrpSpPr>
          <p:cNvPr id="35" name="Group 33"/>
          <p:cNvGrpSpPr/>
          <p:nvPr/>
        </p:nvGrpSpPr>
        <p:grpSpPr>
          <a:xfrm>
            <a:off x="6934152" y="3274232"/>
            <a:ext cx="482536" cy="583740"/>
            <a:chOff x="9532938" y="3521075"/>
            <a:chExt cx="423862" cy="512763"/>
          </a:xfrm>
          <a:solidFill>
            <a:schemeClr val="bg1"/>
          </a:solidFill>
        </p:grpSpPr>
        <p:sp>
          <p:nvSpPr>
            <p:cNvPr id="36" name="Freeform 34"/>
            <p:cNvSpPr/>
            <p:nvPr/>
          </p:nvSpPr>
          <p:spPr bwMode="auto">
            <a:xfrm>
              <a:off x="9667875" y="3640138"/>
              <a:ext cx="150812" cy="30163"/>
            </a:xfrm>
            <a:custGeom>
              <a:avLst/>
              <a:gdLst>
                <a:gd name="T0" fmla="*/ 40 w 40"/>
                <a:gd name="T1" fmla="*/ 4 h 8"/>
                <a:gd name="T2" fmla="*/ 36 w 40"/>
                <a:gd name="T3" fmla="*/ 8 h 8"/>
                <a:gd name="T4" fmla="*/ 4 w 40"/>
                <a:gd name="T5" fmla="*/ 8 h 8"/>
                <a:gd name="T6" fmla="*/ 0 w 40"/>
                <a:gd name="T7" fmla="*/ 4 h 8"/>
                <a:gd name="T8" fmla="*/ 0 w 40"/>
                <a:gd name="T9" fmla="*/ 4 h 8"/>
                <a:gd name="T10" fmla="*/ 4 w 40"/>
                <a:gd name="T11" fmla="*/ 0 h 8"/>
                <a:gd name="T12" fmla="*/ 36 w 40"/>
                <a:gd name="T13" fmla="*/ 0 h 8"/>
                <a:gd name="T14" fmla="*/ 40 w 40"/>
                <a:gd name="T15" fmla="*/ 4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8">
                  <a:moveTo>
                    <a:pt x="40" y="4"/>
                  </a:moveTo>
                  <a:cubicBezTo>
                    <a:pt x="40" y="6"/>
                    <a:pt x="39" y="8"/>
                    <a:pt x="36" y="8"/>
                  </a:cubicBezTo>
                  <a:cubicBezTo>
                    <a:pt x="4" y="8"/>
                    <a:pt x="4" y="8"/>
                    <a:pt x="4" y="8"/>
                  </a:cubicBezTo>
                  <a:cubicBezTo>
                    <a:pt x="2" y="8"/>
                    <a:pt x="0" y="6"/>
                    <a:pt x="0" y="4"/>
                  </a:cubicBezTo>
                  <a:cubicBezTo>
                    <a:pt x="0" y="4"/>
                    <a:pt x="0" y="4"/>
                    <a:pt x="0" y="4"/>
                  </a:cubicBezTo>
                  <a:cubicBezTo>
                    <a:pt x="0" y="1"/>
                    <a:pt x="2" y="0"/>
                    <a:pt x="4" y="0"/>
                  </a:cubicBezTo>
                  <a:cubicBezTo>
                    <a:pt x="36" y="0"/>
                    <a:pt x="36" y="0"/>
                    <a:pt x="36" y="0"/>
                  </a:cubicBezTo>
                  <a:cubicBezTo>
                    <a:pt x="39" y="0"/>
                    <a:pt x="40" y="1"/>
                    <a:pt x="4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37" name="Freeform 35"/>
            <p:cNvSpPr/>
            <p:nvPr/>
          </p:nvSpPr>
          <p:spPr bwMode="auto">
            <a:xfrm>
              <a:off x="9656763" y="3521075"/>
              <a:ext cx="173037" cy="100013"/>
            </a:xfrm>
            <a:custGeom>
              <a:avLst/>
              <a:gdLst>
                <a:gd name="T0" fmla="*/ 46 w 46"/>
                <a:gd name="T1" fmla="*/ 14 h 27"/>
                <a:gd name="T2" fmla="*/ 36 w 46"/>
                <a:gd name="T3" fmla="*/ 27 h 27"/>
                <a:gd name="T4" fmla="*/ 10 w 46"/>
                <a:gd name="T5" fmla="*/ 27 h 27"/>
                <a:gd name="T6" fmla="*/ 0 w 46"/>
                <a:gd name="T7" fmla="*/ 14 h 27"/>
                <a:gd name="T8" fmla="*/ 0 w 46"/>
                <a:gd name="T9" fmla="*/ 14 h 27"/>
                <a:gd name="T10" fmla="*/ 10 w 46"/>
                <a:gd name="T11" fmla="*/ 0 h 27"/>
                <a:gd name="T12" fmla="*/ 20 w 46"/>
                <a:gd name="T13" fmla="*/ 7 h 27"/>
                <a:gd name="T14" fmla="*/ 27 w 46"/>
                <a:gd name="T15" fmla="*/ 0 h 27"/>
                <a:gd name="T16" fmla="*/ 33 w 46"/>
                <a:gd name="T17" fmla="*/ 7 h 27"/>
                <a:gd name="T18" fmla="*/ 36 w 46"/>
                <a:gd name="T19" fmla="*/ 0 h 27"/>
                <a:gd name="T20" fmla="*/ 46 w 46"/>
                <a:gd name="T21"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27">
                  <a:moveTo>
                    <a:pt x="46" y="14"/>
                  </a:moveTo>
                  <a:cubicBezTo>
                    <a:pt x="46" y="21"/>
                    <a:pt x="42" y="27"/>
                    <a:pt x="36" y="27"/>
                  </a:cubicBezTo>
                  <a:cubicBezTo>
                    <a:pt x="10" y="27"/>
                    <a:pt x="10" y="27"/>
                    <a:pt x="10" y="27"/>
                  </a:cubicBezTo>
                  <a:cubicBezTo>
                    <a:pt x="5" y="27"/>
                    <a:pt x="0" y="21"/>
                    <a:pt x="0" y="14"/>
                  </a:cubicBezTo>
                  <a:cubicBezTo>
                    <a:pt x="0" y="14"/>
                    <a:pt x="0" y="14"/>
                    <a:pt x="0" y="14"/>
                  </a:cubicBezTo>
                  <a:cubicBezTo>
                    <a:pt x="0" y="6"/>
                    <a:pt x="5" y="0"/>
                    <a:pt x="10" y="0"/>
                  </a:cubicBezTo>
                  <a:cubicBezTo>
                    <a:pt x="10" y="0"/>
                    <a:pt x="17" y="8"/>
                    <a:pt x="20" y="7"/>
                  </a:cubicBezTo>
                  <a:cubicBezTo>
                    <a:pt x="22" y="7"/>
                    <a:pt x="24" y="0"/>
                    <a:pt x="27" y="0"/>
                  </a:cubicBezTo>
                  <a:cubicBezTo>
                    <a:pt x="29" y="1"/>
                    <a:pt x="31" y="7"/>
                    <a:pt x="33" y="7"/>
                  </a:cubicBezTo>
                  <a:cubicBezTo>
                    <a:pt x="35" y="7"/>
                    <a:pt x="36" y="0"/>
                    <a:pt x="36" y="0"/>
                  </a:cubicBezTo>
                  <a:cubicBezTo>
                    <a:pt x="42" y="0"/>
                    <a:pt x="46" y="6"/>
                    <a:pt x="46"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38" name="Freeform 36"/>
            <p:cNvSpPr>
              <a:spLocks noEditPoints="1"/>
            </p:cNvSpPr>
            <p:nvPr/>
          </p:nvSpPr>
          <p:spPr bwMode="auto">
            <a:xfrm>
              <a:off x="9532938" y="3689350"/>
              <a:ext cx="423862" cy="344488"/>
            </a:xfrm>
            <a:custGeom>
              <a:avLst/>
              <a:gdLst>
                <a:gd name="T0" fmla="*/ 113 w 113"/>
                <a:gd name="T1" fmla="*/ 82 h 92"/>
                <a:gd name="T2" fmla="*/ 102 w 113"/>
                <a:gd name="T3" fmla="*/ 92 h 92"/>
                <a:gd name="T4" fmla="*/ 10 w 113"/>
                <a:gd name="T5" fmla="*/ 92 h 92"/>
                <a:gd name="T6" fmla="*/ 0 w 113"/>
                <a:gd name="T7" fmla="*/ 82 h 92"/>
                <a:gd name="T8" fmla="*/ 10 w 113"/>
                <a:gd name="T9" fmla="*/ 71 h 92"/>
                <a:gd name="T10" fmla="*/ 10 w 113"/>
                <a:gd name="T11" fmla="*/ 33 h 92"/>
                <a:gd name="T12" fmla="*/ 43 w 113"/>
                <a:gd name="T13" fmla="*/ 0 h 92"/>
                <a:gd name="T14" fmla="*/ 69 w 113"/>
                <a:gd name="T15" fmla="*/ 0 h 92"/>
                <a:gd name="T16" fmla="*/ 102 w 113"/>
                <a:gd name="T17" fmla="*/ 33 h 92"/>
                <a:gd name="T18" fmla="*/ 102 w 113"/>
                <a:gd name="T19" fmla="*/ 71 h 92"/>
                <a:gd name="T20" fmla="*/ 113 w 113"/>
                <a:gd name="T21" fmla="*/ 82 h 92"/>
                <a:gd name="T22" fmla="*/ 75 w 113"/>
                <a:gd name="T23" fmla="*/ 54 h 92"/>
                <a:gd name="T24" fmla="*/ 62 w 113"/>
                <a:gd name="T25" fmla="*/ 39 h 92"/>
                <a:gd name="T26" fmla="*/ 53 w 113"/>
                <a:gd name="T27" fmla="*/ 32 h 92"/>
                <a:gd name="T28" fmla="*/ 59 w 113"/>
                <a:gd name="T29" fmla="*/ 28 h 92"/>
                <a:gd name="T30" fmla="*/ 70 w 113"/>
                <a:gd name="T31" fmla="*/ 31 h 92"/>
                <a:gd name="T32" fmla="*/ 73 w 113"/>
                <a:gd name="T33" fmla="*/ 22 h 92"/>
                <a:gd name="T34" fmla="*/ 61 w 113"/>
                <a:gd name="T35" fmla="*/ 19 h 92"/>
                <a:gd name="T36" fmla="*/ 61 w 113"/>
                <a:gd name="T37" fmla="*/ 18 h 92"/>
                <a:gd name="T38" fmla="*/ 61 w 113"/>
                <a:gd name="T39" fmla="*/ 18 h 92"/>
                <a:gd name="T40" fmla="*/ 61 w 113"/>
                <a:gd name="T41" fmla="*/ 17 h 92"/>
                <a:gd name="T42" fmla="*/ 57 w 113"/>
                <a:gd name="T43" fmla="*/ 14 h 92"/>
                <a:gd name="T44" fmla="*/ 54 w 113"/>
                <a:gd name="T45" fmla="*/ 17 h 92"/>
                <a:gd name="T46" fmla="*/ 54 w 113"/>
                <a:gd name="T47" fmla="*/ 19 h 92"/>
                <a:gd name="T48" fmla="*/ 54 w 113"/>
                <a:gd name="T49" fmla="*/ 19 h 92"/>
                <a:gd name="T50" fmla="*/ 54 w 113"/>
                <a:gd name="T51" fmla="*/ 20 h 92"/>
                <a:gd name="T52" fmla="*/ 41 w 113"/>
                <a:gd name="T53" fmla="*/ 34 h 92"/>
                <a:gd name="T54" fmla="*/ 55 w 113"/>
                <a:gd name="T55" fmla="*/ 48 h 92"/>
                <a:gd name="T56" fmla="*/ 63 w 113"/>
                <a:gd name="T57" fmla="*/ 55 h 92"/>
                <a:gd name="T58" fmla="*/ 55 w 113"/>
                <a:gd name="T59" fmla="*/ 60 h 92"/>
                <a:gd name="T60" fmla="*/ 43 w 113"/>
                <a:gd name="T61" fmla="*/ 56 h 92"/>
                <a:gd name="T62" fmla="*/ 40 w 113"/>
                <a:gd name="T63" fmla="*/ 65 h 92"/>
                <a:gd name="T64" fmla="*/ 53 w 113"/>
                <a:gd name="T65" fmla="*/ 69 h 92"/>
                <a:gd name="T66" fmla="*/ 53 w 113"/>
                <a:gd name="T67" fmla="*/ 70 h 92"/>
                <a:gd name="T68" fmla="*/ 53 w 113"/>
                <a:gd name="T69" fmla="*/ 70 h 92"/>
                <a:gd name="T70" fmla="*/ 53 w 113"/>
                <a:gd name="T71" fmla="*/ 70 h 92"/>
                <a:gd name="T72" fmla="*/ 57 w 113"/>
                <a:gd name="T73" fmla="*/ 74 h 92"/>
                <a:gd name="T74" fmla="*/ 61 w 113"/>
                <a:gd name="T75" fmla="*/ 70 h 92"/>
                <a:gd name="T76" fmla="*/ 61 w 113"/>
                <a:gd name="T77" fmla="*/ 70 h 92"/>
                <a:gd name="T78" fmla="*/ 61 w 113"/>
                <a:gd name="T79" fmla="*/ 70 h 92"/>
                <a:gd name="T80" fmla="*/ 61 w 113"/>
                <a:gd name="T81" fmla="*/ 68 h 92"/>
                <a:gd name="T82" fmla="*/ 75 w 113"/>
                <a:gd name="T83" fmla="*/ 5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 h="92">
                  <a:moveTo>
                    <a:pt x="113" y="82"/>
                  </a:moveTo>
                  <a:cubicBezTo>
                    <a:pt x="113" y="87"/>
                    <a:pt x="108" y="92"/>
                    <a:pt x="102" y="92"/>
                  </a:cubicBezTo>
                  <a:cubicBezTo>
                    <a:pt x="10" y="92"/>
                    <a:pt x="10" y="92"/>
                    <a:pt x="10" y="92"/>
                  </a:cubicBezTo>
                  <a:cubicBezTo>
                    <a:pt x="5" y="92"/>
                    <a:pt x="0" y="87"/>
                    <a:pt x="0" y="82"/>
                  </a:cubicBezTo>
                  <a:cubicBezTo>
                    <a:pt x="0" y="76"/>
                    <a:pt x="5" y="71"/>
                    <a:pt x="10" y="71"/>
                  </a:cubicBezTo>
                  <a:cubicBezTo>
                    <a:pt x="10" y="33"/>
                    <a:pt x="10" y="33"/>
                    <a:pt x="10" y="33"/>
                  </a:cubicBezTo>
                  <a:cubicBezTo>
                    <a:pt x="10" y="15"/>
                    <a:pt x="25" y="0"/>
                    <a:pt x="43" y="0"/>
                  </a:cubicBezTo>
                  <a:cubicBezTo>
                    <a:pt x="69" y="0"/>
                    <a:pt x="69" y="0"/>
                    <a:pt x="69" y="0"/>
                  </a:cubicBezTo>
                  <a:cubicBezTo>
                    <a:pt x="87" y="0"/>
                    <a:pt x="102" y="15"/>
                    <a:pt x="102" y="33"/>
                  </a:cubicBezTo>
                  <a:cubicBezTo>
                    <a:pt x="102" y="71"/>
                    <a:pt x="102" y="71"/>
                    <a:pt x="102" y="71"/>
                  </a:cubicBezTo>
                  <a:cubicBezTo>
                    <a:pt x="108" y="71"/>
                    <a:pt x="113" y="76"/>
                    <a:pt x="113" y="82"/>
                  </a:cubicBezTo>
                  <a:close/>
                  <a:moveTo>
                    <a:pt x="75" y="54"/>
                  </a:moveTo>
                  <a:cubicBezTo>
                    <a:pt x="75" y="47"/>
                    <a:pt x="71" y="42"/>
                    <a:pt x="62" y="39"/>
                  </a:cubicBezTo>
                  <a:cubicBezTo>
                    <a:pt x="55" y="37"/>
                    <a:pt x="53" y="35"/>
                    <a:pt x="53" y="32"/>
                  </a:cubicBezTo>
                  <a:cubicBezTo>
                    <a:pt x="52" y="30"/>
                    <a:pt x="54" y="28"/>
                    <a:pt x="59" y="28"/>
                  </a:cubicBezTo>
                  <a:cubicBezTo>
                    <a:pt x="65" y="28"/>
                    <a:pt x="68" y="30"/>
                    <a:pt x="70" y="31"/>
                  </a:cubicBezTo>
                  <a:cubicBezTo>
                    <a:pt x="73" y="22"/>
                    <a:pt x="73" y="22"/>
                    <a:pt x="73" y="22"/>
                  </a:cubicBezTo>
                  <a:cubicBezTo>
                    <a:pt x="70" y="21"/>
                    <a:pt x="66" y="20"/>
                    <a:pt x="61" y="19"/>
                  </a:cubicBezTo>
                  <a:cubicBezTo>
                    <a:pt x="61" y="18"/>
                    <a:pt x="61" y="18"/>
                    <a:pt x="61" y="18"/>
                  </a:cubicBezTo>
                  <a:cubicBezTo>
                    <a:pt x="61" y="18"/>
                    <a:pt x="61" y="18"/>
                    <a:pt x="61" y="18"/>
                  </a:cubicBezTo>
                  <a:cubicBezTo>
                    <a:pt x="61" y="17"/>
                    <a:pt x="61" y="17"/>
                    <a:pt x="61" y="17"/>
                  </a:cubicBezTo>
                  <a:cubicBezTo>
                    <a:pt x="61" y="15"/>
                    <a:pt x="60" y="14"/>
                    <a:pt x="57" y="14"/>
                  </a:cubicBezTo>
                  <a:cubicBezTo>
                    <a:pt x="55" y="14"/>
                    <a:pt x="54" y="15"/>
                    <a:pt x="54" y="17"/>
                  </a:cubicBezTo>
                  <a:cubicBezTo>
                    <a:pt x="54" y="19"/>
                    <a:pt x="54" y="19"/>
                    <a:pt x="54" y="19"/>
                  </a:cubicBezTo>
                  <a:cubicBezTo>
                    <a:pt x="54" y="19"/>
                    <a:pt x="54" y="19"/>
                    <a:pt x="54" y="19"/>
                  </a:cubicBezTo>
                  <a:cubicBezTo>
                    <a:pt x="54" y="20"/>
                    <a:pt x="54" y="20"/>
                    <a:pt x="54" y="20"/>
                  </a:cubicBezTo>
                  <a:cubicBezTo>
                    <a:pt x="45" y="22"/>
                    <a:pt x="41" y="27"/>
                    <a:pt x="41" y="34"/>
                  </a:cubicBezTo>
                  <a:cubicBezTo>
                    <a:pt x="41" y="41"/>
                    <a:pt x="46" y="45"/>
                    <a:pt x="55" y="48"/>
                  </a:cubicBezTo>
                  <a:cubicBezTo>
                    <a:pt x="60" y="50"/>
                    <a:pt x="63" y="52"/>
                    <a:pt x="63" y="55"/>
                  </a:cubicBezTo>
                  <a:cubicBezTo>
                    <a:pt x="63" y="58"/>
                    <a:pt x="60" y="60"/>
                    <a:pt x="55" y="60"/>
                  </a:cubicBezTo>
                  <a:cubicBezTo>
                    <a:pt x="50" y="60"/>
                    <a:pt x="46" y="58"/>
                    <a:pt x="43" y="56"/>
                  </a:cubicBezTo>
                  <a:cubicBezTo>
                    <a:pt x="40" y="65"/>
                    <a:pt x="40" y="65"/>
                    <a:pt x="40" y="65"/>
                  </a:cubicBezTo>
                  <a:cubicBezTo>
                    <a:pt x="43" y="67"/>
                    <a:pt x="48" y="68"/>
                    <a:pt x="53" y="69"/>
                  </a:cubicBezTo>
                  <a:cubicBezTo>
                    <a:pt x="53" y="70"/>
                    <a:pt x="53" y="70"/>
                    <a:pt x="53" y="70"/>
                  </a:cubicBezTo>
                  <a:cubicBezTo>
                    <a:pt x="53" y="70"/>
                    <a:pt x="53" y="70"/>
                    <a:pt x="53" y="70"/>
                  </a:cubicBezTo>
                  <a:cubicBezTo>
                    <a:pt x="53" y="70"/>
                    <a:pt x="53" y="70"/>
                    <a:pt x="53" y="70"/>
                  </a:cubicBezTo>
                  <a:cubicBezTo>
                    <a:pt x="53" y="73"/>
                    <a:pt x="55" y="74"/>
                    <a:pt x="57" y="74"/>
                  </a:cubicBezTo>
                  <a:cubicBezTo>
                    <a:pt x="59" y="74"/>
                    <a:pt x="61" y="73"/>
                    <a:pt x="61" y="70"/>
                  </a:cubicBezTo>
                  <a:cubicBezTo>
                    <a:pt x="61" y="70"/>
                    <a:pt x="61" y="70"/>
                    <a:pt x="61" y="70"/>
                  </a:cubicBezTo>
                  <a:cubicBezTo>
                    <a:pt x="61" y="70"/>
                    <a:pt x="61" y="70"/>
                    <a:pt x="61" y="70"/>
                  </a:cubicBezTo>
                  <a:cubicBezTo>
                    <a:pt x="61" y="68"/>
                    <a:pt x="61" y="68"/>
                    <a:pt x="61" y="68"/>
                  </a:cubicBezTo>
                  <a:cubicBezTo>
                    <a:pt x="70" y="66"/>
                    <a:pt x="75" y="60"/>
                    <a:pt x="75"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grpSp>
      <p:grpSp>
        <p:nvGrpSpPr>
          <p:cNvPr id="39" name="Group 37"/>
          <p:cNvGrpSpPr/>
          <p:nvPr/>
        </p:nvGrpSpPr>
        <p:grpSpPr>
          <a:xfrm>
            <a:off x="4585376" y="4106916"/>
            <a:ext cx="486383" cy="508791"/>
            <a:chOff x="8385175" y="3870325"/>
            <a:chExt cx="473075" cy="473075"/>
          </a:xfrm>
          <a:solidFill>
            <a:schemeClr val="bg1"/>
          </a:solidFill>
        </p:grpSpPr>
        <p:sp>
          <p:nvSpPr>
            <p:cNvPr id="40" name="Freeform 38"/>
            <p:cNvSpPr/>
            <p:nvPr/>
          </p:nvSpPr>
          <p:spPr bwMode="auto">
            <a:xfrm>
              <a:off x="8561388" y="3870325"/>
              <a:ext cx="288925" cy="241300"/>
            </a:xfrm>
            <a:custGeom>
              <a:avLst/>
              <a:gdLst>
                <a:gd name="T0" fmla="*/ 12 w 77"/>
                <a:gd name="T1" fmla="*/ 0 h 64"/>
                <a:gd name="T2" fmla="*/ 19 w 77"/>
                <a:gd name="T3" fmla="*/ 0 h 64"/>
                <a:gd name="T4" fmla="*/ 58 w 77"/>
                <a:gd name="T5" fmla="*/ 0 h 64"/>
                <a:gd name="T6" fmla="*/ 65 w 77"/>
                <a:gd name="T7" fmla="*/ 0 h 64"/>
                <a:gd name="T8" fmla="*/ 77 w 77"/>
                <a:gd name="T9" fmla="*/ 11 h 64"/>
                <a:gd name="T10" fmla="*/ 77 w 77"/>
                <a:gd name="T11" fmla="*/ 25 h 64"/>
                <a:gd name="T12" fmla="*/ 77 w 77"/>
                <a:gd name="T13" fmla="*/ 39 h 64"/>
                <a:gd name="T14" fmla="*/ 65 w 77"/>
                <a:gd name="T15" fmla="*/ 51 h 64"/>
                <a:gd name="T16" fmla="*/ 55 w 77"/>
                <a:gd name="T17" fmla="*/ 51 h 64"/>
                <a:gd name="T18" fmla="*/ 55 w 77"/>
                <a:gd name="T19" fmla="*/ 60 h 64"/>
                <a:gd name="T20" fmla="*/ 52 w 77"/>
                <a:gd name="T21" fmla="*/ 64 h 64"/>
                <a:gd name="T22" fmla="*/ 51 w 77"/>
                <a:gd name="T23" fmla="*/ 64 h 64"/>
                <a:gd name="T24" fmla="*/ 47 w 77"/>
                <a:gd name="T25" fmla="*/ 63 h 64"/>
                <a:gd name="T26" fmla="*/ 35 w 77"/>
                <a:gd name="T27" fmla="*/ 51 h 64"/>
                <a:gd name="T28" fmla="*/ 12 w 77"/>
                <a:gd name="T29" fmla="*/ 51 h 64"/>
                <a:gd name="T30" fmla="*/ 0 w 77"/>
                <a:gd name="T31" fmla="*/ 39 h 64"/>
                <a:gd name="T32" fmla="*/ 0 w 77"/>
                <a:gd name="T33" fmla="*/ 25 h 64"/>
                <a:gd name="T34" fmla="*/ 0 w 77"/>
                <a:gd name="T35" fmla="*/ 11 h 64"/>
                <a:gd name="T36" fmla="*/ 12 w 77"/>
                <a:gd name="T3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 h="64">
                  <a:moveTo>
                    <a:pt x="12" y="0"/>
                  </a:moveTo>
                  <a:cubicBezTo>
                    <a:pt x="19" y="0"/>
                    <a:pt x="19" y="0"/>
                    <a:pt x="19" y="0"/>
                  </a:cubicBezTo>
                  <a:cubicBezTo>
                    <a:pt x="58" y="0"/>
                    <a:pt x="58" y="0"/>
                    <a:pt x="58" y="0"/>
                  </a:cubicBezTo>
                  <a:cubicBezTo>
                    <a:pt x="65" y="0"/>
                    <a:pt x="65" y="0"/>
                    <a:pt x="65" y="0"/>
                  </a:cubicBezTo>
                  <a:cubicBezTo>
                    <a:pt x="72" y="0"/>
                    <a:pt x="77" y="5"/>
                    <a:pt x="77" y="11"/>
                  </a:cubicBezTo>
                  <a:cubicBezTo>
                    <a:pt x="77" y="25"/>
                    <a:pt x="77" y="25"/>
                    <a:pt x="77" y="25"/>
                  </a:cubicBezTo>
                  <a:cubicBezTo>
                    <a:pt x="77" y="39"/>
                    <a:pt x="77" y="39"/>
                    <a:pt x="77" y="39"/>
                  </a:cubicBezTo>
                  <a:cubicBezTo>
                    <a:pt x="77" y="46"/>
                    <a:pt x="72" y="51"/>
                    <a:pt x="65" y="51"/>
                  </a:cubicBezTo>
                  <a:cubicBezTo>
                    <a:pt x="55" y="51"/>
                    <a:pt x="55" y="51"/>
                    <a:pt x="55" y="51"/>
                  </a:cubicBezTo>
                  <a:cubicBezTo>
                    <a:pt x="55" y="60"/>
                    <a:pt x="55" y="60"/>
                    <a:pt x="55" y="60"/>
                  </a:cubicBezTo>
                  <a:cubicBezTo>
                    <a:pt x="55" y="62"/>
                    <a:pt x="54" y="63"/>
                    <a:pt x="52" y="64"/>
                  </a:cubicBezTo>
                  <a:cubicBezTo>
                    <a:pt x="52" y="64"/>
                    <a:pt x="51" y="64"/>
                    <a:pt x="51" y="64"/>
                  </a:cubicBezTo>
                  <a:cubicBezTo>
                    <a:pt x="49" y="64"/>
                    <a:pt x="48" y="64"/>
                    <a:pt x="47" y="63"/>
                  </a:cubicBezTo>
                  <a:cubicBezTo>
                    <a:pt x="35" y="51"/>
                    <a:pt x="35" y="51"/>
                    <a:pt x="35" y="51"/>
                  </a:cubicBezTo>
                  <a:cubicBezTo>
                    <a:pt x="12" y="51"/>
                    <a:pt x="12" y="51"/>
                    <a:pt x="12" y="51"/>
                  </a:cubicBezTo>
                  <a:cubicBezTo>
                    <a:pt x="5" y="51"/>
                    <a:pt x="0" y="46"/>
                    <a:pt x="0" y="39"/>
                  </a:cubicBezTo>
                  <a:cubicBezTo>
                    <a:pt x="0" y="25"/>
                    <a:pt x="0" y="25"/>
                    <a:pt x="0" y="25"/>
                  </a:cubicBezTo>
                  <a:cubicBezTo>
                    <a:pt x="0" y="11"/>
                    <a:pt x="0" y="11"/>
                    <a:pt x="0" y="11"/>
                  </a:cubicBezTo>
                  <a:cubicBezTo>
                    <a:pt x="0" y="5"/>
                    <a:pt x="5" y="0"/>
                    <a:pt x="1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1" name="Freeform 39"/>
            <p:cNvSpPr/>
            <p:nvPr/>
          </p:nvSpPr>
          <p:spPr bwMode="auto">
            <a:xfrm>
              <a:off x="8385175" y="4010025"/>
              <a:ext cx="473075" cy="333375"/>
            </a:xfrm>
            <a:custGeom>
              <a:avLst/>
              <a:gdLst>
                <a:gd name="T0" fmla="*/ 107 w 126"/>
                <a:gd name="T1" fmla="*/ 25 h 89"/>
                <a:gd name="T2" fmla="*/ 107 w 126"/>
                <a:gd name="T3" fmla="*/ 35 h 89"/>
                <a:gd name="T4" fmla="*/ 104 w 126"/>
                <a:gd name="T5" fmla="*/ 40 h 89"/>
                <a:gd name="T6" fmla="*/ 102 w 126"/>
                <a:gd name="T7" fmla="*/ 41 h 89"/>
                <a:gd name="T8" fmla="*/ 97 w 126"/>
                <a:gd name="T9" fmla="*/ 39 h 89"/>
                <a:gd name="T10" fmla="*/ 82 w 126"/>
                <a:gd name="T11" fmla="*/ 25 h 89"/>
                <a:gd name="T12" fmla="*/ 47 w 126"/>
                <a:gd name="T13" fmla="*/ 25 h 89"/>
                <a:gd name="T14" fmla="*/ 33 w 126"/>
                <a:gd name="T15" fmla="*/ 11 h 89"/>
                <a:gd name="T16" fmla="*/ 33 w 126"/>
                <a:gd name="T17" fmla="*/ 0 h 89"/>
                <a:gd name="T18" fmla="*/ 25 w 126"/>
                <a:gd name="T19" fmla="*/ 0 h 89"/>
                <a:gd name="T20" fmla="*/ 16 w 126"/>
                <a:gd name="T21" fmla="*/ 0 h 89"/>
                <a:gd name="T22" fmla="*/ 0 w 126"/>
                <a:gd name="T23" fmla="*/ 16 h 89"/>
                <a:gd name="T24" fmla="*/ 0 w 126"/>
                <a:gd name="T25" fmla="*/ 34 h 89"/>
                <a:gd name="T26" fmla="*/ 0 w 126"/>
                <a:gd name="T27" fmla="*/ 55 h 89"/>
                <a:gd name="T28" fmla="*/ 16 w 126"/>
                <a:gd name="T29" fmla="*/ 71 h 89"/>
                <a:gd name="T30" fmla="*/ 28 w 126"/>
                <a:gd name="T31" fmla="*/ 71 h 89"/>
                <a:gd name="T32" fmla="*/ 28 w 126"/>
                <a:gd name="T33" fmla="*/ 82 h 89"/>
                <a:gd name="T34" fmla="*/ 32 w 126"/>
                <a:gd name="T35" fmla="*/ 88 h 89"/>
                <a:gd name="T36" fmla="*/ 35 w 126"/>
                <a:gd name="T37" fmla="*/ 89 h 89"/>
                <a:gd name="T38" fmla="*/ 39 w 126"/>
                <a:gd name="T39" fmla="*/ 87 h 89"/>
                <a:gd name="T40" fmla="*/ 56 w 126"/>
                <a:gd name="T41" fmla="*/ 71 h 89"/>
                <a:gd name="T42" fmla="*/ 110 w 126"/>
                <a:gd name="T43" fmla="*/ 71 h 89"/>
                <a:gd name="T44" fmla="*/ 126 w 126"/>
                <a:gd name="T45" fmla="*/ 55 h 89"/>
                <a:gd name="T46" fmla="*/ 126 w 126"/>
                <a:gd name="T47" fmla="*/ 34 h 89"/>
                <a:gd name="T48" fmla="*/ 126 w 126"/>
                <a:gd name="T49" fmla="*/ 23 h 89"/>
                <a:gd name="T50" fmla="*/ 119 w 126"/>
                <a:gd name="T51" fmla="*/ 25 h 89"/>
                <a:gd name="T52" fmla="*/ 107 w 126"/>
                <a:gd name="T53" fmla="*/ 2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89">
                  <a:moveTo>
                    <a:pt x="107" y="25"/>
                  </a:moveTo>
                  <a:cubicBezTo>
                    <a:pt x="107" y="35"/>
                    <a:pt x="107" y="35"/>
                    <a:pt x="107" y="35"/>
                  </a:cubicBezTo>
                  <a:cubicBezTo>
                    <a:pt x="107" y="37"/>
                    <a:pt x="106" y="39"/>
                    <a:pt x="104" y="40"/>
                  </a:cubicBezTo>
                  <a:cubicBezTo>
                    <a:pt x="103" y="40"/>
                    <a:pt x="102" y="41"/>
                    <a:pt x="102" y="41"/>
                  </a:cubicBezTo>
                  <a:cubicBezTo>
                    <a:pt x="100" y="41"/>
                    <a:pt x="99" y="40"/>
                    <a:pt x="97" y="39"/>
                  </a:cubicBezTo>
                  <a:cubicBezTo>
                    <a:pt x="82" y="25"/>
                    <a:pt x="82" y="25"/>
                    <a:pt x="82" y="25"/>
                  </a:cubicBezTo>
                  <a:cubicBezTo>
                    <a:pt x="47" y="25"/>
                    <a:pt x="47" y="25"/>
                    <a:pt x="47" y="25"/>
                  </a:cubicBezTo>
                  <a:cubicBezTo>
                    <a:pt x="39" y="25"/>
                    <a:pt x="33" y="18"/>
                    <a:pt x="33" y="11"/>
                  </a:cubicBezTo>
                  <a:cubicBezTo>
                    <a:pt x="33" y="0"/>
                    <a:pt x="33" y="0"/>
                    <a:pt x="33" y="0"/>
                  </a:cubicBezTo>
                  <a:cubicBezTo>
                    <a:pt x="25" y="0"/>
                    <a:pt x="25" y="0"/>
                    <a:pt x="25" y="0"/>
                  </a:cubicBezTo>
                  <a:cubicBezTo>
                    <a:pt x="16" y="0"/>
                    <a:pt x="16" y="0"/>
                    <a:pt x="16" y="0"/>
                  </a:cubicBezTo>
                  <a:cubicBezTo>
                    <a:pt x="7" y="0"/>
                    <a:pt x="0" y="8"/>
                    <a:pt x="0" y="16"/>
                  </a:cubicBezTo>
                  <a:cubicBezTo>
                    <a:pt x="0" y="34"/>
                    <a:pt x="0" y="34"/>
                    <a:pt x="0" y="34"/>
                  </a:cubicBezTo>
                  <a:cubicBezTo>
                    <a:pt x="0" y="55"/>
                    <a:pt x="0" y="55"/>
                    <a:pt x="0" y="55"/>
                  </a:cubicBezTo>
                  <a:cubicBezTo>
                    <a:pt x="0" y="64"/>
                    <a:pt x="7" y="71"/>
                    <a:pt x="16" y="71"/>
                  </a:cubicBezTo>
                  <a:cubicBezTo>
                    <a:pt x="28" y="71"/>
                    <a:pt x="28" y="71"/>
                    <a:pt x="28" y="71"/>
                  </a:cubicBezTo>
                  <a:cubicBezTo>
                    <a:pt x="28" y="82"/>
                    <a:pt x="28" y="82"/>
                    <a:pt x="28" y="82"/>
                  </a:cubicBezTo>
                  <a:cubicBezTo>
                    <a:pt x="28" y="85"/>
                    <a:pt x="30" y="87"/>
                    <a:pt x="32" y="88"/>
                  </a:cubicBezTo>
                  <a:cubicBezTo>
                    <a:pt x="33" y="89"/>
                    <a:pt x="34" y="89"/>
                    <a:pt x="35" y="89"/>
                  </a:cubicBezTo>
                  <a:cubicBezTo>
                    <a:pt x="36" y="89"/>
                    <a:pt x="38" y="88"/>
                    <a:pt x="39" y="87"/>
                  </a:cubicBezTo>
                  <a:cubicBezTo>
                    <a:pt x="56" y="71"/>
                    <a:pt x="56" y="71"/>
                    <a:pt x="56" y="71"/>
                  </a:cubicBezTo>
                  <a:cubicBezTo>
                    <a:pt x="110" y="71"/>
                    <a:pt x="110" y="71"/>
                    <a:pt x="110" y="71"/>
                  </a:cubicBezTo>
                  <a:cubicBezTo>
                    <a:pt x="119" y="71"/>
                    <a:pt x="126" y="64"/>
                    <a:pt x="126" y="55"/>
                  </a:cubicBezTo>
                  <a:cubicBezTo>
                    <a:pt x="126" y="34"/>
                    <a:pt x="126" y="34"/>
                    <a:pt x="126" y="34"/>
                  </a:cubicBezTo>
                  <a:cubicBezTo>
                    <a:pt x="126" y="23"/>
                    <a:pt x="126" y="23"/>
                    <a:pt x="126" y="23"/>
                  </a:cubicBezTo>
                  <a:cubicBezTo>
                    <a:pt x="124" y="24"/>
                    <a:pt x="121" y="25"/>
                    <a:pt x="119" y="25"/>
                  </a:cubicBezTo>
                  <a:lnTo>
                    <a:pt x="107"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5" rIns="91412" bIns="4570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rgbClr val="3A3A3A"/>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grpSp>
      <p:sp>
        <p:nvSpPr>
          <p:cNvPr id="42" name="TextBox 76"/>
          <p:cNvSpPr txBox="1"/>
          <p:nvPr/>
        </p:nvSpPr>
        <p:spPr>
          <a:xfrm>
            <a:off x="8048792" y="1679288"/>
            <a:ext cx="1415563" cy="338554"/>
          </a:xfrm>
          <a:prstGeom prst="rect">
            <a:avLst/>
          </a:prstGeom>
          <a:noFill/>
        </p:spPr>
        <p:txBody>
          <a:bodyPr wrap="square" rtlCol="0">
            <a:spAutoFit/>
          </a:bodyPr>
          <a:lstStyle/>
          <a:p>
            <a:pPr marL="285750" indent="-285750">
              <a:buFont typeface="Wingdings" panose="05000000000000000000" pitchFamily="2" charset="2"/>
              <a:buChar char="u"/>
            </a:pPr>
            <a:r>
              <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添加标题</a:t>
            </a:r>
            <a:endPar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3" name="文本框 42"/>
          <p:cNvSpPr txBox="1"/>
          <p:nvPr/>
        </p:nvSpPr>
        <p:spPr>
          <a:xfrm>
            <a:off x="8048790" y="2048506"/>
            <a:ext cx="3050403" cy="812530"/>
          </a:xfrm>
          <a:prstGeom prst="rect">
            <a:avLst/>
          </a:prstGeom>
          <a:noFill/>
        </p:spPr>
        <p:txBody>
          <a:bodyPr wrap="square" rtlCol="0">
            <a:spAutoFit/>
          </a:bodyPr>
          <a:lstStyle/>
          <a:p>
            <a:pPr algn="l">
              <a:lnSpc>
                <a:spcPct val="130000"/>
              </a:lnSpc>
            </a:pPr>
            <a:r>
              <a:rPr lang="zh-CN" altLang="en-US"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请在此添加您的文字内容，请在此添加您的文字内容。请在此添加您的文字内容，请在此添加您的文字内容。</a:t>
            </a:r>
            <a:endParaRPr lang="zh-CN" altLang="zh-CN"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4" name="TextBox 76"/>
          <p:cNvSpPr txBox="1"/>
          <p:nvPr/>
        </p:nvSpPr>
        <p:spPr>
          <a:xfrm>
            <a:off x="8048792" y="3950821"/>
            <a:ext cx="1415563" cy="338554"/>
          </a:xfrm>
          <a:prstGeom prst="rect">
            <a:avLst/>
          </a:prstGeom>
          <a:noFill/>
        </p:spPr>
        <p:txBody>
          <a:bodyPr wrap="square" rtlCol="0">
            <a:spAutoFit/>
          </a:bodyPr>
          <a:lstStyle/>
          <a:p>
            <a:pPr marL="285750" indent="-285750">
              <a:buFont typeface="Wingdings" panose="05000000000000000000" pitchFamily="2" charset="2"/>
              <a:buChar char="u"/>
            </a:pPr>
            <a:r>
              <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添加标题</a:t>
            </a:r>
            <a:endPar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5" name="文本框 44"/>
          <p:cNvSpPr txBox="1"/>
          <p:nvPr/>
        </p:nvSpPr>
        <p:spPr>
          <a:xfrm>
            <a:off x="8048790" y="4320040"/>
            <a:ext cx="3050403" cy="812530"/>
          </a:xfrm>
          <a:prstGeom prst="rect">
            <a:avLst/>
          </a:prstGeom>
          <a:noFill/>
        </p:spPr>
        <p:txBody>
          <a:bodyPr wrap="square" rtlCol="0">
            <a:spAutoFit/>
          </a:bodyPr>
          <a:lstStyle/>
          <a:p>
            <a:pPr algn="l">
              <a:lnSpc>
                <a:spcPct val="130000"/>
              </a:lnSpc>
            </a:pPr>
            <a:r>
              <a:rPr lang="zh-CN" altLang="en-US"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请在此添加您的文字内容，请在此添加您的文字内容。请在此添加您的文字内容，请在此添加您的文字内容。</a:t>
            </a:r>
            <a:endParaRPr lang="zh-CN" altLang="zh-CN"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6" name="TextBox 76"/>
          <p:cNvSpPr txBox="1"/>
          <p:nvPr/>
        </p:nvSpPr>
        <p:spPr>
          <a:xfrm>
            <a:off x="943332" y="1679288"/>
            <a:ext cx="1415563" cy="338554"/>
          </a:xfrm>
          <a:prstGeom prst="rect">
            <a:avLst/>
          </a:prstGeom>
          <a:noFill/>
        </p:spPr>
        <p:txBody>
          <a:bodyPr wrap="square" rtlCol="0">
            <a:spAutoFit/>
          </a:bodyPr>
          <a:lstStyle/>
          <a:p>
            <a:pPr marL="285750" indent="-285750">
              <a:buFont typeface="Wingdings" panose="05000000000000000000" pitchFamily="2" charset="2"/>
              <a:buChar char="u"/>
            </a:pPr>
            <a:r>
              <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添加标题</a:t>
            </a:r>
            <a:endPar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7" name="文本框 46"/>
          <p:cNvSpPr txBox="1"/>
          <p:nvPr/>
        </p:nvSpPr>
        <p:spPr>
          <a:xfrm>
            <a:off x="943333" y="2048506"/>
            <a:ext cx="3050403" cy="812530"/>
          </a:xfrm>
          <a:prstGeom prst="rect">
            <a:avLst/>
          </a:prstGeom>
          <a:noFill/>
        </p:spPr>
        <p:txBody>
          <a:bodyPr wrap="square" rtlCol="0">
            <a:spAutoFit/>
          </a:bodyPr>
          <a:lstStyle/>
          <a:p>
            <a:pPr algn="l">
              <a:lnSpc>
                <a:spcPct val="130000"/>
              </a:lnSpc>
            </a:pPr>
            <a:r>
              <a:rPr lang="zh-CN" altLang="en-US"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请在此添加您的文字内容，请在此添加您的文字内容。请在此添加您的文字内容，请在此添加您的文字内容。</a:t>
            </a:r>
            <a:endParaRPr lang="zh-CN" altLang="zh-CN"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8" name="TextBox 76"/>
          <p:cNvSpPr txBox="1"/>
          <p:nvPr/>
        </p:nvSpPr>
        <p:spPr>
          <a:xfrm>
            <a:off x="943332" y="3950821"/>
            <a:ext cx="1415563" cy="338554"/>
          </a:xfrm>
          <a:prstGeom prst="rect">
            <a:avLst/>
          </a:prstGeom>
          <a:noFill/>
        </p:spPr>
        <p:txBody>
          <a:bodyPr wrap="square" rtlCol="0">
            <a:spAutoFit/>
          </a:bodyPr>
          <a:lstStyle/>
          <a:p>
            <a:pPr marL="285750" indent="-285750">
              <a:buFont typeface="Wingdings" panose="05000000000000000000" pitchFamily="2" charset="2"/>
              <a:buChar char="u"/>
            </a:pPr>
            <a:r>
              <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添加标题</a:t>
            </a:r>
            <a:endParaRPr lang="zh-CN" altLang="en-US" sz="1600" b="1" dirty="0">
              <a:solidFill>
                <a:schemeClr val="tx1">
                  <a:lumMod val="85000"/>
                  <a:lumOff val="1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
        <p:nvSpPr>
          <p:cNvPr id="49" name="文本框 48"/>
          <p:cNvSpPr txBox="1"/>
          <p:nvPr/>
        </p:nvSpPr>
        <p:spPr>
          <a:xfrm>
            <a:off x="943333" y="4320040"/>
            <a:ext cx="3050403" cy="812530"/>
          </a:xfrm>
          <a:prstGeom prst="rect">
            <a:avLst/>
          </a:prstGeom>
          <a:noFill/>
        </p:spPr>
        <p:txBody>
          <a:bodyPr wrap="square" rtlCol="0">
            <a:spAutoFit/>
          </a:bodyPr>
          <a:lstStyle/>
          <a:p>
            <a:pPr algn="l">
              <a:lnSpc>
                <a:spcPct val="130000"/>
              </a:lnSpc>
            </a:pPr>
            <a:r>
              <a:rPr lang="zh-CN" altLang="en-US"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rPr>
              <a:t>请在此添加您的文字内容，请在此添加您的文字内容。请在此添加您的文字内容，请在此添加您的文字内容。</a:t>
            </a:r>
            <a:endParaRPr lang="zh-CN" altLang="zh-CN" sz="1200" dirty="0">
              <a:solidFill>
                <a:schemeClr val="tx1">
                  <a:lumMod val="95000"/>
                  <a:lumOff val="5000"/>
                </a:schemeClr>
              </a:solidFill>
              <a:latin typeface="方正仿宋简体" panose="03000509000000000000" pitchFamily="2" charset="-122"/>
              <a:ea typeface="方正仿宋简体" panose="03000509000000000000" pitchFamily="2" charset="-122"/>
              <a:sym typeface="方正仿宋简体" panose="03000509000000000000" pitchFamily="2"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92393" y="0"/>
            <a:ext cx="1998020" cy="4053526"/>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8941" y="2408066"/>
            <a:ext cx="6297104" cy="4035662"/>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b="39154"/>
          <a:stretch>
            <a:fillRect/>
          </a:stretch>
        </p:blipFill>
        <p:spPr>
          <a:xfrm>
            <a:off x="1332051" y="657719"/>
            <a:ext cx="3079693" cy="4617422"/>
          </a:xfrm>
          <a:prstGeom prst="rect">
            <a:avLst/>
          </a:prstGeom>
        </p:spPr>
      </p:pic>
      <p:pic>
        <p:nvPicPr>
          <p:cNvPr id="10" name="图片 9"/>
          <p:cNvPicPr>
            <a:picLocks noChangeAspect="1"/>
          </p:cNvPicPr>
          <p:nvPr/>
        </p:nvPicPr>
        <p:blipFill rotWithShape="1">
          <a:blip r:embed="rId4" cstate="print">
            <a:extLst>
              <a:ext uri="{28A0092B-C50C-407E-A947-70E740481C1C}">
                <a14:useLocalDpi xmlns:a14="http://schemas.microsoft.com/office/drawing/2010/main" val="0"/>
              </a:ext>
            </a:extLst>
          </a:blip>
          <a:srcRect l="30840" t="59093" r="25138"/>
          <a:stretch>
            <a:fillRect/>
          </a:stretch>
        </p:blipFill>
        <p:spPr>
          <a:xfrm>
            <a:off x="4128942" y="1329179"/>
            <a:ext cx="1282198" cy="2935921"/>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92393" y="0"/>
            <a:ext cx="1998020" cy="4053526"/>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8941" y="2408066"/>
            <a:ext cx="6297104" cy="4035662"/>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b="39154"/>
          <a:stretch>
            <a:fillRect/>
          </a:stretch>
        </p:blipFill>
        <p:spPr>
          <a:xfrm>
            <a:off x="168276" y="202764"/>
            <a:ext cx="1694401" cy="2540436"/>
          </a:xfrm>
          <a:prstGeom prst="rect">
            <a:avLst/>
          </a:prstGeom>
        </p:spPr>
      </p:pic>
      <p:grpSp>
        <p:nvGrpSpPr>
          <p:cNvPr id="17" name="组合 16"/>
          <p:cNvGrpSpPr/>
          <p:nvPr/>
        </p:nvGrpSpPr>
        <p:grpSpPr>
          <a:xfrm>
            <a:off x="934375" y="2790621"/>
            <a:ext cx="5987075" cy="1124956"/>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2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6000" dirty="0">
                  <a:solidFill>
                    <a:schemeClr val="bg1"/>
                  </a:solidFill>
                  <a:latin typeface="华文新魏" panose="02010800040101010101" pitchFamily="2" charset="-122"/>
                  <a:ea typeface="华文新魏" panose="02010800040101010101" pitchFamily="2" charset="-122"/>
                </a:rPr>
                <a:t>壹</a:t>
              </a:r>
              <a:r>
                <a:rPr lang="zh-CN" altLang="en-US" sz="6000" dirty="0">
                  <a:solidFill>
                    <a:schemeClr val="tx2">
                      <a:lumMod val="50000"/>
                    </a:schemeClr>
                  </a:solidFill>
                  <a:latin typeface="华文新魏" panose="02010800040101010101" pitchFamily="2" charset="-122"/>
                  <a:ea typeface="华文新魏" panose="02010800040101010101" pitchFamily="2" charset="-122"/>
                </a:rPr>
                <a:t>   </a:t>
              </a:r>
              <a:r>
                <a:rPr lang="zh-CN" altLang="en-US" sz="6000" dirty="0" smtClean="0">
                  <a:solidFill>
                    <a:srgbClr val="767573"/>
                  </a:solidFill>
                  <a:latin typeface="华文新魏" panose="02010800040101010101" pitchFamily="2" charset="-122"/>
                  <a:ea typeface="华文新魏" panose="02010800040101010101" pitchFamily="2" charset="-122"/>
                </a:rPr>
                <a:t>地理介绍</a:t>
              </a:r>
              <a:endParaRPr lang="zh-CN" altLang="en-US" sz="6000" dirty="0">
                <a:solidFill>
                  <a:srgbClr val="767573"/>
                </a:solidFill>
                <a:latin typeface="华文新魏" panose="02010800040101010101" pitchFamily="2" charset="-122"/>
                <a:ea typeface="华文新魏" panose="02010800040101010101"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壹</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地理介绍</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10" name="组合 9"/>
          <p:cNvGrpSpPr/>
          <p:nvPr/>
        </p:nvGrpSpPr>
        <p:grpSpPr>
          <a:xfrm>
            <a:off x="1258501" y="1483370"/>
            <a:ext cx="4736976" cy="3940363"/>
            <a:chOff x="7089001" y="1755207"/>
            <a:chExt cx="3055683" cy="3639937"/>
          </a:xfrm>
        </p:grpSpPr>
        <p:sp>
          <p:nvSpPr>
            <p:cNvPr id="11" name="矩形 10"/>
            <p:cNvSpPr/>
            <p:nvPr/>
          </p:nvSpPr>
          <p:spPr>
            <a:xfrm>
              <a:off x="7089001" y="4667612"/>
              <a:ext cx="3055683" cy="727532"/>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TextBox 34"/>
            <p:cNvSpPr txBox="1"/>
            <p:nvPr/>
          </p:nvSpPr>
          <p:spPr>
            <a:xfrm>
              <a:off x="8133880" y="4655018"/>
              <a:ext cx="913273" cy="426466"/>
            </a:xfrm>
            <a:prstGeom prst="rect">
              <a:avLst/>
            </a:prstGeom>
            <a:noFill/>
          </p:spPr>
          <p:txBody>
            <a:bodyPr wrap="non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 name="Rectangle 13" descr="FD1DDF730CE4456e89755B07FE1653D0# #Rectangle 13"/>
            <p:cNvSpPr>
              <a:spLocks noChangeArrowheads="1"/>
            </p:cNvSpPr>
            <p:nvPr/>
          </p:nvSpPr>
          <p:spPr bwMode="auto">
            <a:xfrm>
              <a:off x="7809272" y="5147841"/>
              <a:ext cx="1749792" cy="227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zh-CN" altLang="en-US" sz="1000" dirty="0">
                  <a:solidFill>
                    <a:schemeClr val="bg1"/>
                  </a:solidFill>
                  <a:latin typeface="微软雅黑" panose="020B0503020204020204" pitchFamily="34" charset="-122"/>
                  <a:ea typeface="微软雅黑" panose="020B0503020204020204" pitchFamily="34" charset="-122"/>
                </a:rPr>
                <a:t>此处添加简短文字说明。</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7089001" y="1755207"/>
              <a:ext cx="3055682" cy="2768312"/>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矩形 26"/>
          <p:cNvSpPr/>
          <p:nvPr/>
        </p:nvSpPr>
        <p:spPr>
          <a:xfrm>
            <a:off x="6416841" y="1818339"/>
            <a:ext cx="4552624" cy="513347"/>
          </a:xfrm>
          <a:prstGeom prst="rect">
            <a:avLst/>
          </a:prstGeom>
        </p:spPr>
        <p:txBody>
          <a:bodyPr wrap="square">
            <a:spAutoFit/>
          </a:bodyPr>
          <a:lstStyle/>
          <a:p>
            <a:pPr algn="just">
              <a:lnSpc>
                <a:spcPct val="114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矩形 38"/>
          <p:cNvSpPr/>
          <p:nvPr/>
        </p:nvSpPr>
        <p:spPr>
          <a:xfrm>
            <a:off x="6416841" y="2754239"/>
            <a:ext cx="4552624" cy="513347"/>
          </a:xfrm>
          <a:prstGeom prst="rect">
            <a:avLst/>
          </a:prstGeom>
        </p:spPr>
        <p:txBody>
          <a:bodyPr wrap="square">
            <a:spAutoFit/>
          </a:bodyPr>
          <a:lstStyle/>
          <a:p>
            <a:pPr algn="just">
              <a:lnSpc>
                <a:spcPct val="114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矩形 41"/>
          <p:cNvSpPr/>
          <p:nvPr/>
        </p:nvSpPr>
        <p:spPr>
          <a:xfrm>
            <a:off x="6416841" y="3690139"/>
            <a:ext cx="4552624" cy="513346"/>
          </a:xfrm>
          <a:prstGeom prst="rect">
            <a:avLst/>
          </a:prstGeom>
        </p:spPr>
        <p:txBody>
          <a:bodyPr wrap="square">
            <a:spAutoFit/>
          </a:bodyPr>
          <a:lstStyle/>
          <a:p>
            <a:pPr algn="just">
              <a:lnSpc>
                <a:spcPct val="114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2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矩形 44"/>
          <p:cNvSpPr/>
          <p:nvPr/>
        </p:nvSpPr>
        <p:spPr>
          <a:xfrm>
            <a:off x="6416841" y="4626039"/>
            <a:ext cx="4552624" cy="513347"/>
          </a:xfrm>
          <a:prstGeom prst="rect">
            <a:avLst/>
          </a:prstGeom>
        </p:spPr>
        <p:txBody>
          <a:bodyPr wrap="square">
            <a:spAutoFit/>
          </a:bodyPr>
          <a:lstStyle/>
          <a:p>
            <a:pPr algn="just">
              <a:lnSpc>
                <a:spcPct val="114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2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壹</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地理介绍</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8" name="组合 48"/>
          <p:cNvGrpSpPr/>
          <p:nvPr/>
        </p:nvGrpSpPr>
        <p:grpSpPr>
          <a:xfrm>
            <a:off x="5848572" y="1595729"/>
            <a:ext cx="2228850" cy="2232025"/>
            <a:chOff x="0" y="0"/>
            <a:chExt cx="2227424" cy="2232424"/>
          </a:xfrm>
        </p:grpSpPr>
        <p:grpSp>
          <p:nvGrpSpPr>
            <p:cNvPr id="10" name="组合 49"/>
            <p:cNvGrpSpPr/>
            <p:nvPr/>
          </p:nvGrpSpPr>
          <p:grpSpPr>
            <a:xfrm>
              <a:off x="0" y="0"/>
              <a:ext cx="2227424" cy="2232424"/>
              <a:chOff x="0" y="0"/>
              <a:chExt cx="2373418" cy="2378746"/>
            </a:xfrm>
          </p:grpSpPr>
          <p:sp>
            <p:nvSpPr>
              <p:cNvPr id="13" name="椭圆 53"/>
              <p:cNvSpPr/>
              <p:nvPr/>
            </p:nvSpPr>
            <p:spPr>
              <a:xfrm>
                <a:off x="107407" y="110071"/>
                <a:ext cx="2158604" cy="2158604"/>
              </a:xfrm>
              <a:prstGeom prst="ellipse">
                <a:avLst/>
              </a:prstGeom>
              <a:noFill/>
              <a:ln w="19050" cap="flat" cmpd="sng">
                <a:solidFill>
                  <a:schemeClr val="bg1">
                    <a:lumMod val="50000"/>
                  </a:schemeClr>
                </a:solidFill>
                <a:prstDash val="solid"/>
                <a:miter/>
                <a:headEnd type="none" w="med" len="med"/>
                <a:tailEnd type="none" w="med" len="med"/>
              </a:ln>
            </p:spPr>
            <p:txBody>
              <a:bodyPr anchor="ctr"/>
              <a:lstStyle/>
              <a:p>
                <a:pPr lvl="0" algn="ctr" eaLnBrk="1" hangingPunct="1">
                  <a:buNone/>
                </a:pPr>
                <a:endParaRPr lang="zh-CN" altLang="zh-CN" sz="1600" dirty="0">
                  <a:solidFill>
                    <a:schemeClr val="bg1">
                      <a:lumMod val="50000"/>
                    </a:schemeClr>
                  </a:solidFill>
                  <a:latin typeface="宋体" panose="02010600030101010101" pitchFamily="2" charset="-122"/>
                  <a:ea typeface="宋体" panose="02010600030101010101" pitchFamily="2" charset="-122"/>
                  <a:sym typeface="宋体" panose="02010600030101010101" pitchFamily="2" charset="-122"/>
                </a:endParaRPr>
              </a:p>
            </p:txBody>
          </p:sp>
          <p:sp>
            <p:nvSpPr>
              <p:cNvPr id="14" name="椭圆 1"/>
              <p:cNvSpPr/>
              <p:nvPr/>
            </p:nvSpPr>
            <p:spPr>
              <a:xfrm>
                <a:off x="0" y="0"/>
                <a:ext cx="2373418" cy="2378746"/>
              </a:xfrm>
              <a:custGeom>
                <a:avLst/>
                <a:gdLst>
                  <a:gd name="txL" fmla="*/ 0 w 2373418"/>
                  <a:gd name="txT" fmla="*/ 0 h 2378746"/>
                  <a:gd name="txR" fmla="*/ 2373418 w 2373418"/>
                  <a:gd name="txB" fmla="*/ 2378746 h 2378746"/>
                </a:gdLst>
                <a:ahLst/>
                <a:cxnLst>
                  <a:cxn ang="0">
                    <a:pos x="1189373" y="0"/>
                  </a:cxn>
                  <a:cxn ang="0">
                    <a:pos x="1189373" y="287688"/>
                  </a:cxn>
                  <a:cxn ang="0">
                    <a:pos x="287688" y="1189373"/>
                  </a:cxn>
                  <a:cxn ang="0">
                    <a:pos x="1189373" y="2091058"/>
                  </a:cxn>
                  <a:cxn ang="0">
                    <a:pos x="2084369" y="1294891"/>
                  </a:cxn>
                  <a:cxn ang="0">
                    <a:pos x="2373418" y="1294891"/>
                  </a:cxn>
                  <a:cxn ang="0">
                    <a:pos x="1189373" y="2378746"/>
                  </a:cxn>
                  <a:cxn ang="0">
                    <a:pos x="0" y="1189373"/>
                  </a:cxn>
                  <a:cxn ang="0">
                    <a:pos x="1189373" y="0"/>
                  </a:cxn>
                </a:cxnLst>
                <a:rect l="txL" t="txT" r="txR" b="tx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B1DADD"/>
              </a:solidFill>
              <a:ln w="9525">
                <a:noFill/>
              </a:ln>
            </p:spPr>
            <p:txBody>
              <a:bodyPr/>
              <a:lstStyle/>
              <a:p>
                <a:endParaRPr lang="zh-CN" altLang="en-US" sz="1600" dirty="0">
                  <a:solidFill>
                    <a:schemeClr val="bg1">
                      <a:lumMod val="50000"/>
                    </a:schemeClr>
                  </a:solidFill>
                </a:endParaRPr>
              </a:p>
            </p:txBody>
          </p:sp>
        </p:grpSp>
        <p:sp>
          <p:nvSpPr>
            <p:cNvPr id="11" name="TextBox 50"/>
            <p:cNvSpPr/>
            <p:nvPr/>
          </p:nvSpPr>
          <p:spPr>
            <a:xfrm>
              <a:off x="783728" y="668147"/>
              <a:ext cx="713200" cy="400182"/>
            </a:xfrm>
            <a:prstGeom prst="rect">
              <a:avLst/>
            </a:prstGeom>
            <a:noFill/>
            <a:ln w="9525">
              <a:noFill/>
              <a:miter/>
            </a:ln>
          </p:spPr>
          <p:txBody>
            <a:bodyPr wrap="none">
              <a:spAutoFit/>
            </a:bodyPr>
            <a:lstStyle/>
            <a:p>
              <a:pPr lvl="0" eaLnBrk="1" hangingPunct="1">
                <a:buNone/>
              </a:pPr>
              <a:r>
                <a:rPr lang="en-US" altLang="zh-CN" sz="2000" dirty="0">
                  <a:solidFill>
                    <a:schemeClr val="bg1">
                      <a:lumMod val="50000"/>
                    </a:schemeClr>
                  </a:solidFill>
                  <a:latin typeface="方正大黑简体" panose="02010601030101010101" pitchFamily="2" charset="-122"/>
                  <a:ea typeface="方正大黑简体" panose="02010601030101010101" pitchFamily="2" charset="-122"/>
                  <a:sym typeface="方正大黑简体" panose="02010601030101010101" pitchFamily="2" charset="-122"/>
                </a:rPr>
                <a:t>76%</a:t>
              </a:r>
              <a:endParaRPr lang="zh-CN" altLang="en-US" sz="2000" dirty="0">
                <a:solidFill>
                  <a:schemeClr val="bg1">
                    <a:lumMod val="50000"/>
                  </a:schemeClr>
                </a:solidFill>
                <a:latin typeface="方正大黑简体" panose="02010601030101010101" pitchFamily="2" charset="-122"/>
                <a:ea typeface="方正大黑简体" panose="02010601030101010101" pitchFamily="2" charset="-122"/>
                <a:sym typeface="方正大黑简体" panose="02010601030101010101" pitchFamily="2" charset="-122"/>
              </a:endParaRPr>
            </a:p>
          </p:txBody>
        </p:sp>
        <p:sp>
          <p:nvSpPr>
            <p:cNvPr id="12" name="TextBox 51"/>
            <p:cNvSpPr/>
            <p:nvPr/>
          </p:nvSpPr>
          <p:spPr>
            <a:xfrm>
              <a:off x="581351" y="1112306"/>
              <a:ext cx="1107287" cy="369398"/>
            </a:xfrm>
            <a:prstGeom prst="rect">
              <a:avLst/>
            </a:prstGeom>
            <a:noFill/>
            <a:ln w="9525">
              <a:noFill/>
              <a:miter/>
            </a:ln>
          </p:spPr>
          <p:txBody>
            <a:bodyPr wrap="none">
              <a:spAutoFit/>
            </a:bodyPr>
            <a:lstStyle/>
            <a:p>
              <a:pPr lvl="0" eaLnBrk="1" hangingPunct="1">
                <a:buNone/>
              </a:pP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5" name="组合 54"/>
          <p:cNvGrpSpPr/>
          <p:nvPr/>
        </p:nvGrpSpPr>
        <p:grpSpPr>
          <a:xfrm>
            <a:off x="5853335" y="3903954"/>
            <a:ext cx="2224087" cy="1404881"/>
            <a:chOff x="0" y="0"/>
            <a:chExt cx="2223504" cy="1405269"/>
          </a:xfrm>
        </p:grpSpPr>
        <p:sp>
          <p:nvSpPr>
            <p:cNvPr id="16" name="矩形 55"/>
            <p:cNvSpPr/>
            <p:nvPr/>
          </p:nvSpPr>
          <p:spPr>
            <a:xfrm>
              <a:off x="96880" y="0"/>
              <a:ext cx="2126624" cy="70717"/>
            </a:xfrm>
            <a:prstGeom prst="rect">
              <a:avLst/>
            </a:prstGeom>
            <a:solidFill>
              <a:srgbClr val="7F7F7F"/>
            </a:solidFill>
            <a:ln w="9525">
              <a:noFill/>
              <a:miter/>
            </a:ln>
          </p:spPr>
          <p:txBody>
            <a:bodyPr anchor="ctr"/>
            <a:lstStyle/>
            <a:p>
              <a:pPr lvl="0" algn="ctr" eaLnBrk="1" hangingPunct="1">
                <a:lnSpc>
                  <a:spcPct val="120000"/>
                </a:lnSpc>
                <a:buNone/>
              </a:pPr>
              <a:endParaRPr lang="zh-CN" altLang="zh-CN" sz="1200" dirty="0">
                <a:solidFill>
                  <a:schemeClr val="bg1">
                    <a:lumMod val="50000"/>
                  </a:schemeClr>
                </a:solidFill>
                <a:latin typeface="宋体" panose="02010600030101010101" pitchFamily="2" charset="-122"/>
                <a:ea typeface="宋体" panose="02010600030101010101" pitchFamily="2" charset="-122"/>
                <a:sym typeface="宋体" panose="02010600030101010101" pitchFamily="2" charset="-122"/>
              </a:endParaRPr>
            </a:p>
          </p:txBody>
        </p:sp>
        <p:sp>
          <p:nvSpPr>
            <p:cNvPr id="20" name="矩形 56"/>
            <p:cNvSpPr/>
            <p:nvPr/>
          </p:nvSpPr>
          <p:spPr>
            <a:xfrm>
              <a:off x="0" y="149514"/>
              <a:ext cx="2198213" cy="1255755"/>
            </a:xfrm>
            <a:prstGeom prst="rect">
              <a:avLst/>
            </a:prstGeom>
            <a:noFill/>
            <a:ln w="9525">
              <a:noFill/>
              <a:miter/>
            </a:ln>
          </p:spPr>
          <p:txBody>
            <a:bodyPr>
              <a:spAutoFit/>
            </a:bodyPr>
            <a:lstStyle/>
            <a:p>
              <a:pPr lvl="0" eaLnBrk="1" hangingPunct="1">
                <a:lnSpc>
                  <a:spcPct val="130000"/>
                </a:lnSpc>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您的内容打在这里，或者通过复制您的文本后，在此框中选择粘贴，并选择只保留，在此录入上述图表的描述说明。</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lvl="0" eaLnBrk="1" hangingPunct="1">
                <a:lnSpc>
                  <a:spcPct val="120000"/>
                </a:lnSpc>
                <a:buNone/>
              </a:pP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1" name="组合 57"/>
          <p:cNvGrpSpPr/>
          <p:nvPr/>
        </p:nvGrpSpPr>
        <p:grpSpPr>
          <a:xfrm>
            <a:off x="8588597" y="1595729"/>
            <a:ext cx="2127250" cy="2128838"/>
            <a:chOff x="0" y="0"/>
            <a:chExt cx="2126625" cy="2129124"/>
          </a:xfrm>
        </p:grpSpPr>
        <p:sp>
          <p:nvSpPr>
            <p:cNvPr id="22" name="椭圆 58"/>
            <p:cNvSpPr/>
            <p:nvPr/>
          </p:nvSpPr>
          <p:spPr>
            <a:xfrm>
              <a:off x="0" y="0"/>
              <a:ext cx="2025824" cy="2025823"/>
            </a:xfrm>
            <a:prstGeom prst="ellipse">
              <a:avLst/>
            </a:prstGeom>
            <a:noFill/>
            <a:ln w="19050" cap="flat" cmpd="sng">
              <a:solidFill>
                <a:schemeClr val="bg1">
                  <a:lumMod val="50000"/>
                </a:schemeClr>
              </a:solidFill>
              <a:prstDash val="solid"/>
              <a:miter/>
              <a:headEnd type="none" w="med" len="med"/>
              <a:tailEnd type="none" w="med" len="med"/>
            </a:ln>
          </p:spPr>
          <p:txBody>
            <a:bodyPr anchor="ctr"/>
            <a:lstStyle/>
            <a:p>
              <a:pPr lvl="0" algn="ctr" eaLnBrk="1" hangingPunct="1">
                <a:buNone/>
              </a:pPr>
              <a:endParaRPr lang="zh-CN" altLang="zh-CN" sz="1600" dirty="0">
                <a:solidFill>
                  <a:schemeClr val="bg1">
                    <a:lumMod val="50000"/>
                  </a:schemeClr>
                </a:solidFill>
                <a:latin typeface="宋体" panose="02010600030101010101" pitchFamily="2" charset="-122"/>
                <a:ea typeface="宋体" panose="02010600030101010101" pitchFamily="2" charset="-122"/>
                <a:sym typeface="宋体" panose="02010600030101010101" pitchFamily="2" charset="-122"/>
              </a:endParaRPr>
            </a:p>
          </p:txBody>
        </p:sp>
        <p:sp>
          <p:nvSpPr>
            <p:cNvPr id="23" name="椭圆 1"/>
            <p:cNvSpPr/>
            <p:nvPr/>
          </p:nvSpPr>
          <p:spPr>
            <a:xfrm>
              <a:off x="37794" y="1111940"/>
              <a:ext cx="2088831" cy="1017184"/>
            </a:xfrm>
            <a:custGeom>
              <a:avLst/>
              <a:gdLst>
                <a:gd name="txL" fmla="*/ 0 w 2088831"/>
                <a:gd name="txT" fmla="*/ 0 h 1017184"/>
                <a:gd name="txR" fmla="*/ 2088831 w 2088831"/>
                <a:gd name="txB" fmla="*/ 1017184 h 1017184"/>
              </a:gdLst>
              <a:ahLst/>
              <a:cxnLst>
                <a:cxn ang="0">
                  <a:pos x="1817562" y="0"/>
                </a:cxn>
                <a:cxn ang="0">
                  <a:pos x="2088831" y="0"/>
                </a:cxn>
                <a:cxn ang="0">
                  <a:pos x="977619" y="1017184"/>
                </a:cxn>
                <a:cxn ang="0">
                  <a:pos x="0" y="439399"/>
                </a:cxn>
                <a:cxn ang="0">
                  <a:pos x="248210" y="323051"/>
                </a:cxn>
                <a:cxn ang="0">
                  <a:pos x="977619" y="747193"/>
                </a:cxn>
                <a:cxn ang="0">
                  <a:pos x="1817562" y="0"/>
                </a:cxn>
              </a:cxnLst>
              <a:rect l="txL" t="txT" r="txR" b="tx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B1DADD"/>
            </a:solidFill>
            <a:ln w="9525">
              <a:noFill/>
            </a:ln>
          </p:spPr>
          <p:txBody>
            <a:bodyPr/>
            <a:lstStyle/>
            <a:p>
              <a:endParaRPr lang="zh-CN" altLang="en-US" sz="1600" dirty="0">
                <a:solidFill>
                  <a:schemeClr val="bg1">
                    <a:lumMod val="50000"/>
                  </a:schemeClr>
                </a:solidFill>
              </a:endParaRPr>
            </a:p>
          </p:txBody>
        </p:sp>
        <p:sp>
          <p:nvSpPr>
            <p:cNvPr id="24" name="TextBox 60"/>
            <p:cNvSpPr/>
            <p:nvPr/>
          </p:nvSpPr>
          <p:spPr>
            <a:xfrm>
              <a:off x="682928" y="564847"/>
              <a:ext cx="713447" cy="400164"/>
            </a:xfrm>
            <a:prstGeom prst="rect">
              <a:avLst/>
            </a:prstGeom>
            <a:noFill/>
            <a:ln w="9525">
              <a:noFill/>
              <a:miter/>
            </a:ln>
          </p:spPr>
          <p:txBody>
            <a:bodyPr wrap="none">
              <a:spAutoFit/>
            </a:bodyPr>
            <a:lstStyle/>
            <a:p>
              <a:pPr lvl="0" eaLnBrk="1" hangingPunct="1">
                <a:buNone/>
              </a:pPr>
              <a:r>
                <a:rPr lang="en-US" altLang="zh-CN" sz="2000" dirty="0">
                  <a:solidFill>
                    <a:schemeClr val="bg1">
                      <a:lumMod val="50000"/>
                    </a:schemeClr>
                  </a:solidFill>
                  <a:latin typeface="方正大黑简体" panose="02010601030101010101" pitchFamily="2" charset="-122"/>
                  <a:ea typeface="方正大黑简体" panose="02010601030101010101" pitchFamily="2" charset="-122"/>
                  <a:sym typeface="方正大黑简体" panose="02010601030101010101" pitchFamily="2" charset="-122"/>
                </a:rPr>
                <a:t>48%</a:t>
              </a:r>
              <a:endParaRPr lang="zh-CN" altLang="en-US" sz="2000" dirty="0">
                <a:solidFill>
                  <a:schemeClr val="bg1">
                    <a:lumMod val="50000"/>
                  </a:schemeClr>
                </a:solidFill>
                <a:latin typeface="方正大黑简体" panose="02010601030101010101" pitchFamily="2" charset="-122"/>
                <a:ea typeface="方正大黑简体" panose="02010601030101010101" pitchFamily="2" charset="-122"/>
                <a:sym typeface="方正大黑简体" panose="02010601030101010101" pitchFamily="2" charset="-122"/>
              </a:endParaRPr>
            </a:p>
          </p:txBody>
        </p:sp>
        <p:sp>
          <p:nvSpPr>
            <p:cNvPr id="25" name="TextBox 61"/>
            <p:cNvSpPr/>
            <p:nvPr/>
          </p:nvSpPr>
          <p:spPr>
            <a:xfrm>
              <a:off x="456801" y="1032756"/>
              <a:ext cx="1107670" cy="369382"/>
            </a:xfrm>
            <a:prstGeom prst="rect">
              <a:avLst/>
            </a:prstGeom>
            <a:noFill/>
            <a:ln w="9525">
              <a:noFill/>
              <a:miter/>
            </a:ln>
          </p:spPr>
          <p:txBody>
            <a:bodyPr wrap="none">
              <a:spAutoFit/>
            </a:bodyPr>
            <a:lstStyle/>
            <a:p>
              <a:pPr lvl="0" eaLnBrk="1" hangingPunct="1">
                <a:buNone/>
              </a:pPr>
              <a:r>
                <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6" name="组合 62"/>
          <p:cNvGrpSpPr/>
          <p:nvPr/>
        </p:nvGrpSpPr>
        <p:grpSpPr>
          <a:xfrm>
            <a:off x="8491760" y="3902367"/>
            <a:ext cx="2295525" cy="1202070"/>
            <a:chOff x="0" y="0"/>
            <a:chExt cx="2295900" cy="1202389"/>
          </a:xfrm>
        </p:grpSpPr>
        <p:sp>
          <p:nvSpPr>
            <p:cNvPr id="27" name="矩形 63"/>
            <p:cNvSpPr/>
            <p:nvPr/>
          </p:nvSpPr>
          <p:spPr>
            <a:xfrm>
              <a:off x="96879" y="0"/>
              <a:ext cx="2126624" cy="70717"/>
            </a:xfrm>
            <a:prstGeom prst="rect">
              <a:avLst/>
            </a:prstGeom>
            <a:solidFill>
              <a:srgbClr val="7F7F7F"/>
            </a:solidFill>
            <a:ln w="9525">
              <a:noFill/>
              <a:miter/>
            </a:ln>
          </p:spPr>
          <p:txBody>
            <a:bodyPr anchor="ctr"/>
            <a:lstStyle/>
            <a:p>
              <a:pPr lvl="0" algn="ctr" eaLnBrk="1" hangingPunct="1">
                <a:lnSpc>
                  <a:spcPct val="120000"/>
                </a:lnSpc>
                <a:buNone/>
              </a:pPr>
              <a:endParaRPr lang="zh-CN" altLang="zh-CN" sz="1200" dirty="0">
                <a:solidFill>
                  <a:schemeClr val="bg1">
                    <a:lumMod val="50000"/>
                  </a:schemeClr>
                </a:solidFill>
                <a:latin typeface="宋体" panose="02010600030101010101" pitchFamily="2" charset="-122"/>
                <a:ea typeface="宋体" panose="02010600030101010101" pitchFamily="2" charset="-122"/>
                <a:sym typeface="宋体" panose="02010600030101010101" pitchFamily="2" charset="-122"/>
              </a:endParaRPr>
            </a:p>
          </p:txBody>
        </p:sp>
        <p:sp>
          <p:nvSpPr>
            <p:cNvPr id="28" name="矩形 64"/>
            <p:cNvSpPr/>
            <p:nvPr/>
          </p:nvSpPr>
          <p:spPr>
            <a:xfrm>
              <a:off x="0" y="149514"/>
              <a:ext cx="2295900" cy="1052875"/>
            </a:xfrm>
            <a:prstGeom prst="rect">
              <a:avLst/>
            </a:prstGeom>
            <a:noFill/>
            <a:ln w="9525">
              <a:noFill/>
              <a:miter/>
            </a:ln>
          </p:spPr>
          <p:txBody>
            <a:bodyPr>
              <a:spAutoFit/>
            </a:bodyPr>
            <a:lstStyle/>
            <a:p>
              <a:pPr lvl="0" eaLnBrk="1" hangingPunct="1">
                <a:lnSpc>
                  <a:spcPct val="130000"/>
                </a:lnSpc>
                <a:buNone/>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您的内容打在这里，或者通过复制您的文本后，在此框中选择粘贴，并选择只保留，在此录入上述图表的描述说明。</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9" name="组合 28"/>
          <p:cNvGrpSpPr/>
          <p:nvPr/>
        </p:nvGrpSpPr>
        <p:grpSpPr>
          <a:xfrm>
            <a:off x="1423840" y="1492511"/>
            <a:ext cx="4081740" cy="3816324"/>
            <a:chOff x="6459260" y="1628712"/>
            <a:chExt cx="5022149" cy="4695583"/>
          </a:xfrm>
        </p:grpSpPr>
        <p:sp>
          <p:nvSpPr>
            <p:cNvPr id="30" name="矩形 83"/>
            <p:cNvSpPr>
              <a:spLocks noChangeArrowheads="1"/>
            </p:cNvSpPr>
            <p:nvPr/>
          </p:nvSpPr>
          <p:spPr bwMode="auto">
            <a:xfrm>
              <a:off x="6520226" y="1720171"/>
              <a:ext cx="4863138" cy="4536836"/>
            </a:xfrm>
            <a:prstGeom prst="rect">
              <a:avLst/>
            </a:prstGeom>
            <a:noFill/>
            <a:ln w="9525" cmpd="sng">
              <a:solidFill>
                <a:srgbClr val="767573"/>
              </a:solidFill>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 name="TextBox 84"/>
            <p:cNvSpPr txBox="1">
              <a:spLocks noChangeArrowheads="1"/>
            </p:cNvSpPr>
            <p:nvPr/>
          </p:nvSpPr>
          <p:spPr bwMode="auto">
            <a:xfrm>
              <a:off x="6901841" y="2005480"/>
              <a:ext cx="4099907" cy="382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这里输入产品形式的简介，这里输入产品形式的简介，这里输入产品形式的简介，这里输入产品形式的简介，这里输入产品形式的简介，里输入产品形式的简介。</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12"/>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6757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ysClr val="windowText" lastClr="000000"/>
                </a:solidFill>
                <a:effectLst/>
                <a:uLnTx/>
                <a:uFillTx/>
              </a:endParaRPr>
            </a:p>
          </p:txBody>
        </p:sp>
        <p:sp>
          <p:nvSpPr>
            <p:cNvPr id="33" name="Freeform 12"/>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67573"/>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360"/>
                                          </p:val>
                                        </p:tav>
                                        <p:tav tm="100000">
                                          <p:val>
                                            <p:fltVal val="0"/>
                                          </p:val>
                                        </p:tav>
                                      </p:tavLst>
                                    </p:anim>
                                    <p:animEffect filter="fade">
                                      <p:cBhvr>
                                        <p:cTn id="10" dur="1000"/>
                                        <p:tgtEl>
                                          <p:spTgt spid="8"/>
                                        </p:tgtEl>
                                      </p:cBhvr>
                                    </p:animEffect>
                                  </p:childTnLst>
                                </p:cTn>
                              </p:par>
                              <p:par>
                                <p:cTn id="11" presetID="47" presetClass="entr" presetSubtype="0" fill="hold" nodeType="withEffect">
                                  <p:stCondLst>
                                    <p:cond delay="600"/>
                                  </p:stCondLst>
                                  <p:childTnLst>
                                    <p:set>
                                      <p:cBhvr>
                                        <p:cTn id="12" dur="1" fill="hold">
                                          <p:stCondLst>
                                            <p:cond delay="0"/>
                                          </p:stCondLst>
                                        </p:cTn>
                                        <p:tgtEl>
                                          <p:spTgt spid="15"/>
                                        </p:tgtEl>
                                        <p:attrNameLst>
                                          <p:attrName>style.visibility</p:attrName>
                                        </p:attrNameLst>
                                      </p:cBhvr>
                                      <p:to>
                                        <p:strVal val="visible"/>
                                      </p:to>
                                    </p:set>
                                    <p:animEffect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21"/>
                                        </p:tgtEl>
                                        <p:attrNameLst>
                                          <p:attrName>style.visibility</p:attrName>
                                        </p:attrNameLst>
                                      </p:cBhvr>
                                      <p:to>
                                        <p:strVal val="visible"/>
                                      </p:to>
                                    </p:set>
                                    <p:anim calcmode="lin" valueType="num">
                                      <p:cBhvr>
                                        <p:cTn id="18" dur="1000" fill="hold"/>
                                        <p:tgtEl>
                                          <p:spTgt spid="21"/>
                                        </p:tgtEl>
                                        <p:attrNameLst>
                                          <p:attrName>ppt_w</p:attrName>
                                        </p:attrNameLst>
                                      </p:cBhvr>
                                      <p:tavLst>
                                        <p:tav tm="0">
                                          <p:val>
                                            <p:fltVal val="0"/>
                                          </p:val>
                                        </p:tav>
                                        <p:tav tm="100000">
                                          <p:val>
                                            <p:strVal val="#ppt_w"/>
                                          </p:val>
                                        </p:tav>
                                      </p:tavLst>
                                    </p:anim>
                                    <p:anim calcmode="lin" valueType="num">
                                      <p:cBhvr>
                                        <p:cTn id="19" dur="1000" fill="hold"/>
                                        <p:tgtEl>
                                          <p:spTgt spid="21"/>
                                        </p:tgtEl>
                                        <p:attrNameLst>
                                          <p:attrName>ppt_h</p:attrName>
                                        </p:attrNameLst>
                                      </p:cBhvr>
                                      <p:tavLst>
                                        <p:tav tm="0">
                                          <p:val>
                                            <p:fltVal val="0"/>
                                          </p:val>
                                        </p:tav>
                                        <p:tav tm="100000">
                                          <p:val>
                                            <p:strVal val="#ppt_h"/>
                                          </p:val>
                                        </p:tav>
                                      </p:tavLst>
                                    </p:anim>
                                    <p:anim calcmode="lin" valueType="num">
                                      <p:cBhvr>
                                        <p:cTn id="20" dur="1000" fill="hold"/>
                                        <p:tgtEl>
                                          <p:spTgt spid="21"/>
                                        </p:tgtEl>
                                        <p:attrNameLst>
                                          <p:attrName>style.rotation</p:attrName>
                                        </p:attrNameLst>
                                      </p:cBhvr>
                                      <p:tavLst>
                                        <p:tav tm="0">
                                          <p:val>
                                            <p:fltVal val="360"/>
                                          </p:val>
                                        </p:tav>
                                        <p:tav tm="100000">
                                          <p:val>
                                            <p:fltVal val="0"/>
                                          </p:val>
                                        </p:tav>
                                      </p:tavLst>
                                    </p:anim>
                                    <p:animEffect filter="fade">
                                      <p:cBhvr>
                                        <p:cTn id="21" dur="1000"/>
                                        <p:tgtEl>
                                          <p:spTgt spid="21"/>
                                        </p:tgtEl>
                                      </p:cBhvr>
                                    </p:animEffect>
                                  </p:childTnLst>
                                </p:cTn>
                              </p:par>
                              <p:par>
                                <p:cTn id="22" presetID="47" presetClass="entr" presetSubtype="0" fill="hold" nodeType="withEffect">
                                  <p:stCondLst>
                                    <p:cond delay="1600"/>
                                  </p:stCondLst>
                                  <p:childTnLst>
                                    <p:set>
                                      <p:cBhvr>
                                        <p:cTn id="23" dur="1" fill="hold">
                                          <p:stCondLst>
                                            <p:cond delay="0"/>
                                          </p:stCondLst>
                                        </p:cTn>
                                        <p:tgtEl>
                                          <p:spTgt spid="26"/>
                                        </p:tgtEl>
                                        <p:attrNameLst>
                                          <p:attrName>style.visibility</p:attrName>
                                        </p:attrNameLst>
                                      </p:cBhvr>
                                      <p:to>
                                        <p:strVal val="visible"/>
                                      </p:to>
                                    </p:set>
                                    <p:animEffect filter="fade">
                                      <p:cBhvr>
                                        <p:cTn id="24" dur="1000"/>
                                        <p:tgtEl>
                                          <p:spTgt spid="26"/>
                                        </p:tgtEl>
                                      </p:cBhvr>
                                    </p:animEffect>
                                    <p:anim calcmode="lin" valueType="num">
                                      <p:cBhvr>
                                        <p:cTn id="25" dur="1000" fill="hold"/>
                                        <p:tgtEl>
                                          <p:spTgt spid="26"/>
                                        </p:tgtEl>
                                        <p:attrNameLst>
                                          <p:attrName>ppt_x</p:attrName>
                                        </p:attrNameLst>
                                      </p:cBhvr>
                                      <p:tavLst>
                                        <p:tav tm="0">
                                          <p:val>
                                            <p:strVal val="#ppt_x"/>
                                          </p:val>
                                        </p:tav>
                                        <p:tav tm="100000">
                                          <p:val>
                                            <p:strVal val="#ppt_x"/>
                                          </p:val>
                                        </p:tav>
                                      </p:tavLst>
                                    </p:anim>
                                    <p:anim calcmode="lin" valueType="num">
                                      <p:cBhvr>
                                        <p:cTn id="26" dur="1000" fill="hold"/>
                                        <p:tgtEl>
                                          <p:spTgt spid="26"/>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壹</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地理介绍</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grpSp>
        <p:nvGrpSpPr>
          <p:cNvPr id="8" name="carrie"/>
          <p:cNvGrpSpPr/>
          <p:nvPr>
            <p:custDataLst>
              <p:tags r:id="rId4"/>
            </p:custDataLst>
          </p:nvPr>
        </p:nvGrpSpPr>
        <p:grpSpPr>
          <a:xfrm>
            <a:off x="2123937" y="1034357"/>
            <a:ext cx="7963249" cy="1026856"/>
            <a:chOff x="2112862" y="1172599"/>
            <a:chExt cx="7963249" cy="1026856"/>
          </a:xfrm>
        </p:grpSpPr>
        <p:grpSp>
          <p:nvGrpSpPr>
            <p:cNvPr id="10" name="组合 9"/>
            <p:cNvGrpSpPr/>
            <p:nvPr/>
          </p:nvGrpSpPr>
          <p:grpSpPr>
            <a:xfrm>
              <a:off x="2112862" y="1330994"/>
              <a:ext cx="4019435" cy="710067"/>
              <a:chOff x="2112862" y="1554348"/>
              <a:chExt cx="4019435" cy="710067"/>
            </a:xfrm>
          </p:grpSpPr>
          <p:sp>
            <p:nvSpPr>
              <p:cNvPr id="16" name="文本框 29"/>
              <p:cNvSpPr txBox="1"/>
              <p:nvPr/>
            </p:nvSpPr>
            <p:spPr bwMode="auto">
              <a:xfrm>
                <a:off x="2112862" y="1554348"/>
                <a:ext cx="746227" cy="710067"/>
              </a:xfrm>
              <a:prstGeom prst="rect">
                <a:avLst/>
              </a:prstGeom>
              <a:noFill/>
            </p:spPr>
            <p:txBody>
              <a:bodyPr wrap="none" lIns="90000" tIns="46800" rIns="90000" bIns="46800">
                <a:normAutofit/>
              </a:bodyPr>
              <a:lstStyle/>
              <a:p>
                <a:pPr algn="l" latinLnBrk="0"/>
                <a:r>
                  <a:rPr lang="en-US" altLang="ko-KR" sz="4000" dirty="0">
                    <a:solidFill>
                      <a:schemeClr val="tx1">
                        <a:lumMod val="85000"/>
                        <a:lumOff val="15000"/>
                      </a:schemeClr>
                    </a:solidFill>
                    <a:effectLst/>
                  </a:rPr>
                  <a:t>01</a:t>
                </a:r>
                <a:endParaRPr lang="en-US" altLang="ko-KR" sz="4000" dirty="0">
                  <a:solidFill>
                    <a:schemeClr val="tx1">
                      <a:lumMod val="85000"/>
                      <a:lumOff val="15000"/>
                    </a:schemeClr>
                  </a:solidFill>
                  <a:effectLst/>
                </a:endParaRPr>
              </a:p>
            </p:txBody>
          </p:sp>
          <p:cxnSp>
            <p:nvCxnSpPr>
              <p:cNvPr id="20" name="直接连接符 19"/>
              <p:cNvCxnSpPr/>
              <p:nvPr/>
            </p:nvCxnSpPr>
            <p:spPr>
              <a:xfrm>
                <a:off x="2820277" y="1745030"/>
                <a:ext cx="0" cy="37496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1" name="文本框 4"/>
              <p:cNvSpPr txBox="1"/>
              <p:nvPr/>
            </p:nvSpPr>
            <p:spPr bwMode="auto">
              <a:xfrm>
                <a:off x="2925265" y="1760282"/>
                <a:ext cx="1077218"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latinLnBrk="0">
                  <a:lnSpc>
                    <a:spcPct val="110000"/>
                  </a:lnSpc>
                  <a:buClr>
                    <a:prstClr val="white"/>
                  </a:buClr>
                  <a:defRPr/>
                </a:pPr>
                <a:r>
                  <a:rPr lang="zh-CN" altLang="en-US" sz="1400" b="1" dirty="0">
                    <a:solidFill>
                      <a:schemeClr val="tx1">
                        <a:lumMod val="85000"/>
                        <a:lumOff val="15000"/>
                      </a:schemeClr>
                    </a:solidFill>
                  </a:rPr>
                  <a:t>输入标题文本</a:t>
                </a:r>
                <a:endParaRPr lang="zh-CN" altLang="en-US" sz="1400" b="1" dirty="0">
                  <a:solidFill>
                    <a:schemeClr val="tx1">
                      <a:lumMod val="85000"/>
                      <a:lumOff val="15000"/>
                    </a:schemeClr>
                  </a:solidFill>
                </a:endParaRPr>
              </a:p>
            </p:txBody>
          </p:sp>
          <p:sp>
            <p:nvSpPr>
              <p:cNvPr id="22" name="矩形 21"/>
              <p:cNvSpPr/>
              <p:nvPr/>
            </p:nvSpPr>
            <p:spPr>
              <a:xfrm>
                <a:off x="2925265" y="1954181"/>
                <a:ext cx="3207032" cy="207749"/>
              </a:xfrm>
              <a:prstGeom prst="rect">
                <a:avLst/>
              </a:prstGeom>
            </p:spPr>
            <p:txBody>
              <a:bodyPr wrap="square" lIns="0" tIns="0" rIns="0" bIns="0">
                <a:noAutofit/>
              </a:bodyPr>
              <a:lstStyle/>
              <a:p>
                <a:pPr algn="just">
                  <a:lnSpc>
                    <a:spcPct val="114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1" name="任意多边形 19"/>
            <p:cNvSpPr/>
            <p:nvPr/>
          </p:nvSpPr>
          <p:spPr bwMode="auto">
            <a:xfrm>
              <a:off x="6862548" y="1172599"/>
              <a:ext cx="123345" cy="102685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rgbClr val="B1DADD"/>
            </a:solidFill>
            <a:ln w="9525">
              <a:noFill/>
              <a:round/>
            </a:ln>
          </p:spPr>
          <p:txBody>
            <a:bodyPr anchor="ctr"/>
            <a:lstStyle/>
            <a:p>
              <a:pPr algn="ctr"/>
            </a:p>
          </p:txBody>
        </p:sp>
        <p:sp>
          <p:nvSpPr>
            <p:cNvPr id="12" name="任意多边形 20"/>
            <p:cNvSpPr/>
            <p:nvPr/>
          </p:nvSpPr>
          <p:spPr bwMode="auto">
            <a:xfrm>
              <a:off x="9950180" y="1172599"/>
              <a:ext cx="125931" cy="102685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rgbClr val="B1DADD"/>
            </a:solidFill>
            <a:ln w="9525">
              <a:noFill/>
              <a:round/>
            </a:ln>
          </p:spPr>
          <p:txBody>
            <a:bodyPr anchor="ctr"/>
            <a:lstStyle/>
            <a:p>
              <a:pPr algn="ctr"/>
            </a:p>
          </p:txBody>
        </p:sp>
        <p:grpSp>
          <p:nvGrpSpPr>
            <p:cNvPr id="13" name="组合 12"/>
            <p:cNvGrpSpPr/>
            <p:nvPr/>
          </p:nvGrpSpPr>
          <p:grpSpPr>
            <a:xfrm>
              <a:off x="7390503" y="1247780"/>
              <a:ext cx="2197154" cy="876495"/>
              <a:chOff x="7390503" y="1288334"/>
              <a:chExt cx="2197154" cy="876495"/>
            </a:xfrm>
          </p:grpSpPr>
          <p:sp>
            <p:nvSpPr>
              <p:cNvPr id="14" name="矩形 13"/>
              <p:cNvSpPr/>
              <p:nvPr/>
            </p:nvSpPr>
            <p:spPr>
              <a:xfrm>
                <a:off x="7829355" y="1288334"/>
                <a:ext cx="1319451" cy="261979"/>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77500" lnSpcReduction="20000"/>
              </a:bodyPr>
              <a:lstStyle/>
              <a:p>
                <a:pPr lvl="0" algn="ctr">
                  <a:lnSpc>
                    <a:spcPct val="120000"/>
                  </a:lnSpc>
                  <a:buClr>
                    <a:prstClr val="white"/>
                  </a:buClr>
                  <a:defRPr/>
                </a:pPr>
                <a:r>
                  <a:rPr lang="zh-CN" altLang="en-US" sz="1400" b="1" dirty="0">
                    <a:solidFill>
                      <a:prstClr val="white"/>
                    </a:solidFill>
                  </a:rPr>
                  <a:t>输入标题文本</a:t>
                </a:r>
                <a:endParaRPr lang="zh-CN" altLang="en-US" sz="1400" b="1" dirty="0">
                  <a:solidFill>
                    <a:prstClr val="white"/>
                  </a:solidFill>
                </a:endParaRPr>
              </a:p>
            </p:txBody>
          </p:sp>
          <p:sp>
            <p:nvSpPr>
              <p:cNvPr id="15" name="矩形 14"/>
              <p:cNvSpPr/>
              <p:nvPr/>
            </p:nvSpPr>
            <p:spPr>
              <a:xfrm>
                <a:off x="7390503" y="1656998"/>
                <a:ext cx="2197154" cy="507831"/>
              </a:xfrm>
              <a:prstGeom prst="rect">
                <a:avLst/>
              </a:prstGeom>
            </p:spPr>
            <p:txBody>
              <a:bodyPr wrap="square">
                <a:normAutofit fontScale="92500" lnSpcReduction="10000"/>
              </a:bodyPr>
              <a:lstStyle/>
              <a:p>
                <a:pPr algn="just">
                  <a:lnSpc>
                    <a:spcPct val="114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23" name="carrie"/>
          <p:cNvGrpSpPr/>
          <p:nvPr>
            <p:custDataLst>
              <p:tags r:id="rId5"/>
            </p:custDataLst>
          </p:nvPr>
        </p:nvGrpSpPr>
        <p:grpSpPr>
          <a:xfrm>
            <a:off x="2123937" y="2269616"/>
            <a:ext cx="7963249" cy="1026856"/>
            <a:chOff x="2112862" y="2407858"/>
            <a:chExt cx="7963249" cy="1026856"/>
          </a:xfrm>
        </p:grpSpPr>
        <p:grpSp>
          <p:nvGrpSpPr>
            <p:cNvPr id="24" name="组合 23"/>
            <p:cNvGrpSpPr/>
            <p:nvPr/>
          </p:nvGrpSpPr>
          <p:grpSpPr>
            <a:xfrm>
              <a:off x="2112862" y="2566253"/>
              <a:ext cx="4019435" cy="710067"/>
              <a:chOff x="2112862" y="3067094"/>
              <a:chExt cx="4019435" cy="710067"/>
            </a:xfrm>
          </p:grpSpPr>
          <p:sp>
            <p:nvSpPr>
              <p:cNvPr id="30" name="文本框 27"/>
              <p:cNvSpPr txBox="1"/>
              <p:nvPr/>
            </p:nvSpPr>
            <p:spPr bwMode="auto">
              <a:xfrm>
                <a:off x="2112862" y="3067094"/>
                <a:ext cx="746227" cy="710067"/>
              </a:xfrm>
              <a:prstGeom prst="rect">
                <a:avLst/>
              </a:prstGeom>
              <a:noFill/>
            </p:spPr>
            <p:txBody>
              <a:bodyPr wrap="none" lIns="90000" tIns="46800" rIns="90000" bIns="46800">
                <a:normAutofit/>
              </a:bodyPr>
              <a:lstStyle/>
              <a:p>
                <a:pPr algn="l" latinLnBrk="0"/>
                <a:r>
                  <a:rPr lang="en-US" altLang="ko-KR" sz="4000" dirty="0">
                    <a:solidFill>
                      <a:schemeClr val="tx1">
                        <a:lumMod val="85000"/>
                        <a:lumOff val="15000"/>
                      </a:schemeClr>
                    </a:solidFill>
                    <a:effectLst/>
                  </a:rPr>
                  <a:t>02</a:t>
                </a:r>
                <a:endParaRPr lang="en-US" altLang="ko-KR" sz="4000" dirty="0">
                  <a:solidFill>
                    <a:schemeClr val="tx1">
                      <a:lumMod val="85000"/>
                      <a:lumOff val="15000"/>
                    </a:schemeClr>
                  </a:solidFill>
                  <a:effectLst/>
                </a:endParaRPr>
              </a:p>
            </p:txBody>
          </p:sp>
          <p:cxnSp>
            <p:nvCxnSpPr>
              <p:cNvPr id="31" name="直接连接符 30"/>
              <p:cNvCxnSpPr/>
              <p:nvPr/>
            </p:nvCxnSpPr>
            <p:spPr>
              <a:xfrm>
                <a:off x="2820277" y="3257776"/>
                <a:ext cx="0" cy="37496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文本框 7"/>
              <p:cNvSpPr txBox="1"/>
              <p:nvPr/>
            </p:nvSpPr>
            <p:spPr bwMode="auto">
              <a:xfrm>
                <a:off x="2925265" y="3273028"/>
                <a:ext cx="1077218"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latinLnBrk="0">
                  <a:lnSpc>
                    <a:spcPct val="110000"/>
                  </a:lnSpc>
                  <a:buClr>
                    <a:prstClr val="white"/>
                  </a:buClr>
                  <a:defRPr/>
                </a:pPr>
                <a:r>
                  <a:rPr lang="zh-CN" altLang="en-US" sz="1400" b="1" dirty="0">
                    <a:solidFill>
                      <a:schemeClr val="tx1">
                        <a:lumMod val="85000"/>
                        <a:lumOff val="15000"/>
                      </a:schemeClr>
                    </a:solidFill>
                  </a:rPr>
                  <a:t>输入标题文本</a:t>
                </a:r>
                <a:endParaRPr lang="zh-CN" altLang="en-US" sz="1400" b="1" dirty="0">
                  <a:solidFill>
                    <a:schemeClr val="tx1">
                      <a:lumMod val="85000"/>
                      <a:lumOff val="15000"/>
                    </a:schemeClr>
                  </a:solidFill>
                </a:endParaRPr>
              </a:p>
            </p:txBody>
          </p:sp>
          <p:sp>
            <p:nvSpPr>
              <p:cNvPr id="33" name="矩形 32"/>
              <p:cNvSpPr/>
              <p:nvPr/>
            </p:nvSpPr>
            <p:spPr>
              <a:xfrm>
                <a:off x="2925265" y="3466927"/>
                <a:ext cx="3207032" cy="207749"/>
              </a:xfrm>
              <a:prstGeom prst="rect">
                <a:avLst/>
              </a:prstGeom>
            </p:spPr>
            <p:txBody>
              <a:bodyPr wrap="square" lIns="0" tIns="0" rIns="0" bIns="0">
                <a:noAutofit/>
              </a:bodyPr>
              <a:lstStyle/>
              <a:p>
                <a:pPr algn="just">
                  <a:lnSpc>
                    <a:spcPct val="114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5" name="任意多边形 16"/>
            <p:cNvSpPr/>
            <p:nvPr/>
          </p:nvSpPr>
          <p:spPr bwMode="auto">
            <a:xfrm>
              <a:off x="6862548" y="2407858"/>
              <a:ext cx="123345" cy="102685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chemeClr val="bg2">
                <a:lumMod val="75000"/>
              </a:schemeClr>
            </a:solidFill>
            <a:ln w="9525">
              <a:noFill/>
              <a:round/>
            </a:ln>
          </p:spPr>
          <p:txBody>
            <a:bodyPr anchor="ctr"/>
            <a:lstStyle/>
            <a:p>
              <a:pPr algn="ctr"/>
            </a:p>
          </p:txBody>
        </p:sp>
        <p:sp>
          <p:nvSpPr>
            <p:cNvPr id="26" name="任意多边形 17"/>
            <p:cNvSpPr/>
            <p:nvPr/>
          </p:nvSpPr>
          <p:spPr bwMode="auto">
            <a:xfrm>
              <a:off x="9950180" y="2407858"/>
              <a:ext cx="125931" cy="102685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chemeClr val="bg2">
                <a:lumMod val="75000"/>
              </a:schemeClr>
            </a:solidFill>
            <a:ln w="9525">
              <a:noFill/>
              <a:round/>
            </a:ln>
          </p:spPr>
          <p:txBody>
            <a:bodyPr anchor="ctr"/>
            <a:lstStyle/>
            <a:p>
              <a:pPr algn="ctr"/>
            </a:p>
          </p:txBody>
        </p:sp>
        <p:grpSp>
          <p:nvGrpSpPr>
            <p:cNvPr id="27" name="组合 26"/>
            <p:cNvGrpSpPr/>
            <p:nvPr/>
          </p:nvGrpSpPr>
          <p:grpSpPr>
            <a:xfrm>
              <a:off x="7390503" y="2512756"/>
              <a:ext cx="2197154" cy="817061"/>
              <a:chOff x="7390503" y="2523593"/>
              <a:chExt cx="2197154" cy="817061"/>
            </a:xfrm>
          </p:grpSpPr>
          <p:sp>
            <p:nvSpPr>
              <p:cNvPr id="28" name="矩形 27"/>
              <p:cNvSpPr/>
              <p:nvPr/>
            </p:nvSpPr>
            <p:spPr>
              <a:xfrm>
                <a:off x="7829355" y="2523593"/>
                <a:ext cx="1319451" cy="26197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77500" lnSpcReduction="20000"/>
              </a:bodyPr>
              <a:lstStyle/>
              <a:p>
                <a:pPr lvl="0" algn="ctr">
                  <a:lnSpc>
                    <a:spcPct val="120000"/>
                  </a:lnSpc>
                  <a:buClr>
                    <a:prstClr val="white"/>
                  </a:buClr>
                  <a:defRPr/>
                </a:pPr>
                <a:r>
                  <a:rPr lang="zh-CN" altLang="en-US" sz="1400" b="1" dirty="0">
                    <a:solidFill>
                      <a:prstClr val="white"/>
                    </a:solidFill>
                  </a:rPr>
                  <a:t>输入标题文本</a:t>
                </a:r>
                <a:endParaRPr lang="zh-CN" altLang="en-US" sz="1400" b="1" dirty="0">
                  <a:solidFill>
                    <a:prstClr val="white"/>
                  </a:solidFill>
                </a:endParaRPr>
              </a:p>
            </p:txBody>
          </p:sp>
          <p:sp>
            <p:nvSpPr>
              <p:cNvPr id="29" name="矩形 28"/>
              <p:cNvSpPr/>
              <p:nvPr/>
            </p:nvSpPr>
            <p:spPr>
              <a:xfrm>
                <a:off x="7390503" y="2832823"/>
                <a:ext cx="2197154" cy="507831"/>
              </a:xfrm>
              <a:prstGeom prst="rect">
                <a:avLst/>
              </a:prstGeom>
            </p:spPr>
            <p:txBody>
              <a:bodyPr wrap="square">
                <a:normAutofit fontScale="92500" lnSpcReduction="10000"/>
              </a:bodyPr>
              <a:lstStyle/>
              <a:p>
                <a:pPr algn="just">
                  <a:lnSpc>
                    <a:spcPct val="114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34" name="carrie"/>
          <p:cNvGrpSpPr/>
          <p:nvPr>
            <p:custDataLst>
              <p:tags r:id="rId6"/>
            </p:custDataLst>
          </p:nvPr>
        </p:nvGrpSpPr>
        <p:grpSpPr>
          <a:xfrm>
            <a:off x="2126965" y="3504875"/>
            <a:ext cx="7957193" cy="1026856"/>
            <a:chOff x="2118918" y="3643117"/>
            <a:chExt cx="7957193" cy="1026856"/>
          </a:xfrm>
        </p:grpSpPr>
        <p:grpSp>
          <p:nvGrpSpPr>
            <p:cNvPr id="35" name="组合 34"/>
            <p:cNvGrpSpPr/>
            <p:nvPr/>
          </p:nvGrpSpPr>
          <p:grpSpPr>
            <a:xfrm>
              <a:off x="2118918" y="3801512"/>
              <a:ext cx="4019435" cy="710067"/>
              <a:chOff x="2112862" y="4522362"/>
              <a:chExt cx="4019435" cy="710067"/>
            </a:xfrm>
          </p:grpSpPr>
          <p:sp>
            <p:nvSpPr>
              <p:cNvPr id="41" name="文本框 25"/>
              <p:cNvSpPr txBox="1"/>
              <p:nvPr/>
            </p:nvSpPr>
            <p:spPr bwMode="auto">
              <a:xfrm>
                <a:off x="2112862" y="4522362"/>
                <a:ext cx="746227" cy="710067"/>
              </a:xfrm>
              <a:prstGeom prst="rect">
                <a:avLst/>
              </a:prstGeom>
              <a:noFill/>
            </p:spPr>
            <p:txBody>
              <a:bodyPr wrap="none" lIns="90000" tIns="46800" rIns="90000" bIns="46800">
                <a:normAutofit/>
              </a:bodyPr>
              <a:lstStyle/>
              <a:p>
                <a:pPr algn="l" latinLnBrk="0"/>
                <a:r>
                  <a:rPr lang="en-US" altLang="ko-KR" sz="4000" dirty="0">
                    <a:solidFill>
                      <a:schemeClr val="tx1">
                        <a:lumMod val="85000"/>
                        <a:lumOff val="15000"/>
                      </a:schemeClr>
                    </a:solidFill>
                    <a:effectLst/>
                  </a:rPr>
                  <a:t>03</a:t>
                </a:r>
                <a:endParaRPr lang="en-US" altLang="ko-KR" sz="4000" dirty="0">
                  <a:solidFill>
                    <a:schemeClr val="tx1">
                      <a:lumMod val="85000"/>
                      <a:lumOff val="15000"/>
                    </a:schemeClr>
                  </a:solidFill>
                  <a:effectLst/>
                </a:endParaRPr>
              </a:p>
            </p:txBody>
          </p:sp>
          <p:cxnSp>
            <p:nvCxnSpPr>
              <p:cNvPr id="42" name="直接连接符 41"/>
              <p:cNvCxnSpPr/>
              <p:nvPr/>
            </p:nvCxnSpPr>
            <p:spPr>
              <a:xfrm>
                <a:off x="2820277" y="4713044"/>
                <a:ext cx="0" cy="37496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3" name="文本框 10"/>
              <p:cNvSpPr txBox="1"/>
              <p:nvPr/>
            </p:nvSpPr>
            <p:spPr bwMode="auto">
              <a:xfrm>
                <a:off x="2925265" y="4728296"/>
                <a:ext cx="1077218"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latinLnBrk="0">
                  <a:lnSpc>
                    <a:spcPct val="110000"/>
                  </a:lnSpc>
                  <a:buClr>
                    <a:prstClr val="white"/>
                  </a:buClr>
                  <a:defRPr/>
                </a:pPr>
                <a:r>
                  <a:rPr lang="zh-CN" altLang="en-US" sz="1400" b="1" dirty="0">
                    <a:solidFill>
                      <a:schemeClr val="tx1">
                        <a:lumMod val="85000"/>
                        <a:lumOff val="15000"/>
                      </a:schemeClr>
                    </a:solidFill>
                  </a:rPr>
                  <a:t>输入标题文本</a:t>
                </a:r>
                <a:endParaRPr lang="zh-CN" altLang="en-US" sz="1400" b="1" dirty="0">
                  <a:solidFill>
                    <a:schemeClr val="tx1">
                      <a:lumMod val="85000"/>
                      <a:lumOff val="15000"/>
                    </a:schemeClr>
                  </a:solidFill>
                </a:endParaRPr>
              </a:p>
            </p:txBody>
          </p:sp>
          <p:sp>
            <p:nvSpPr>
              <p:cNvPr id="44" name="矩形 43"/>
              <p:cNvSpPr/>
              <p:nvPr/>
            </p:nvSpPr>
            <p:spPr>
              <a:xfrm>
                <a:off x="2925265" y="4922195"/>
                <a:ext cx="3207032" cy="207749"/>
              </a:xfrm>
              <a:prstGeom prst="rect">
                <a:avLst/>
              </a:prstGeom>
            </p:spPr>
            <p:txBody>
              <a:bodyPr wrap="square" lIns="0" tIns="0" rIns="0" bIns="0">
                <a:noAutofit/>
              </a:bodyPr>
              <a:lstStyle/>
              <a:p>
                <a:pPr algn="just">
                  <a:lnSpc>
                    <a:spcPct val="114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6" name="任意多边形 13"/>
            <p:cNvSpPr/>
            <p:nvPr/>
          </p:nvSpPr>
          <p:spPr bwMode="auto">
            <a:xfrm>
              <a:off x="6862548" y="3643117"/>
              <a:ext cx="123345" cy="102685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rgbClr val="B1DADD"/>
            </a:solidFill>
            <a:ln w="9525">
              <a:noFill/>
              <a:round/>
            </a:ln>
          </p:spPr>
          <p:txBody>
            <a:bodyPr anchor="ctr"/>
            <a:lstStyle/>
            <a:p>
              <a:pPr algn="ctr"/>
            </a:p>
          </p:txBody>
        </p:sp>
        <p:sp>
          <p:nvSpPr>
            <p:cNvPr id="37" name="任意多边形 14"/>
            <p:cNvSpPr/>
            <p:nvPr/>
          </p:nvSpPr>
          <p:spPr bwMode="auto">
            <a:xfrm>
              <a:off x="9950180" y="3643117"/>
              <a:ext cx="125931" cy="102685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rgbClr val="B1DADD"/>
            </a:solidFill>
            <a:ln w="9525">
              <a:noFill/>
              <a:round/>
            </a:ln>
          </p:spPr>
          <p:txBody>
            <a:bodyPr anchor="ctr"/>
            <a:lstStyle/>
            <a:p>
              <a:pPr algn="ctr"/>
            </a:p>
          </p:txBody>
        </p:sp>
        <p:grpSp>
          <p:nvGrpSpPr>
            <p:cNvPr id="38" name="组合 37"/>
            <p:cNvGrpSpPr/>
            <p:nvPr/>
          </p:nvGrpSpPr>
          <p:grpSpPr>
            <a:xfrm>
              <a:off x="7390503" y="3745401"/>
              <a:ext cx="2197154" cy="822288"/>
              <a:chOff x="7390503" y="3758851"/>
              <a:chExt cx="2197154" cy="822288"/>
            </a:xfrm>
          </p:grpSpPr>
          <p:sp>
            <p:nvSpPr>
              <p:cNvPr id="39" name="矩形 38"/>
              <p:cNvSpPr/>
              <p:nvPr/>
            </p:nvSpPr>
            <p:spPr>
              <a:xfrm>
                <a:off x="7829355" y="3758851"/>
                <a:ext cx="1319451" cy="261979"/>
              </a:xfrm>
              <a:prstGeom prst="rect">
                <a:avLst/>
              </a:prstGeom>
              <a:solidFill>
                <a:srgbClr val="B1DAD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77500" lnSpcReduction="20000"/>
              </a:bodyPr>
              <a:lstStyle/>
              <a:p>
                <a:pPr lvl="0" algn="ctr">
                  <a:lnSpc>
                    <a:spcPct val="120000"/>
                  </a:lnSpc>
                  <a:buClr>
                    <a:prstClr val="white"/>
                  </a:buClr>
                  <a:defRPr/>
                </a:pPr>
                <a:r>
                  <a:rPr lang="zh-CN" altLang="en-US" sz="1400" b="1" dirty="0">
                    <a:solidFill>
                      <a:prstClr val="white"/>
                    </a:solidFill>
                  </a:rPr>
                  <a:t>输入标题文本</a:t>
                </a:r>
                <a:endParaRPr lang="zh-CN" altLang="en-US" sz="1400" b="1" dirty="0">
                  <a:solidFill>
                    <a:prstClr val="white"/>
                  </a:solidFill>
                </a:endParaRPr>
              </a:p>
            </p:txBody>
          </p:sp>
          <p:sp>
            <p:nvSpPr>
              <p:cNvPr id="40" name="矩形 39"/>
              <p:cNvSpPr/>
              <p:nvPr/>
            </p:nvSpPr>
            <p:spPr>
              <a:xfrm>
                <a:off x="7390503" y="4073308"/>
                <a:ext cx="2197154" cy="507831"/>
              </a:xfrm>
              <a:prstGeom prst="rect">
                <a:avLst/>
              </a:prstGeom>
            </p:spPr>
            <p:txBody>
              <a:bodyPr wrap="square">
                <a:normAutofit fontScale="92500" lnSpcReduction="10000"/>
              </a:bodyPr>
              <a:lstStyle/>
              <a:p>
                <a:pPr algn="just">
                  <a:lnSpc>
                    <a:spcPct val="114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45" name="carrie"/>
          <p:cNvGrpSpPr/>
          <p:nvPr>
            <p:custDataLst>
              <p:tags r:id="rId7"/>
            </p:custDataLst>
          </p:nvPr>
        </p:nvGrpSpPr>
        <p:grpSpPr>
          <a:xfrm>
            <a:off x="2126965" y="4740133"/>
            <a:ext cx="7957193" cy="1026856"/>
            <a:chOff x="2118918" y="4878375"/>
            <a:chExt cx="7957193" cy="1026856"/>
          </a:xfrm>
        </p:grpSpPr>
        <p:grpSp>
          <p:nvGrpSpPr>
            <p:cNvPr id="46" name="组合 45"/>
            <p:cNvGrpSpPr/>
            <p:nvPr/>
          </p:nvGrpSpPr>
          <p:grpSpPr>
            <a:xfrm>
              <a:off x="2118918" y="5036770"/>
              <a:ext cx="4019435" cy="710067"/>
              <a:chOff x="2112862" y="4522362"/>
              <a:chExt cx="4019435" cy="710067"/>
            </a:xfrm>
          </p:grpSpPr>
          <p:sp>
            <p:nvSpPr>
              <p:cNvPr id="52" name="文本框 47"/>
              <p:cNvSpPr txBox="1"/>
              <p:nvPr/>
            </p:nvSpPr>
            <p:spPr bwMode="auto">
              <a:xfrm>
                <a:off x="2112862" y="4522362"/>
                <a:ext cx="746227" cy="710067"/>
              </a:xfrm>
              <a:prstGeom prst="rect">
                <a:avLst/>
              </a:prstGeom>
              <a:noFill/>
            </p:spPr>
            <p:txBody>
              <a:bodyPr wrap="none" lIns="90000" tIns="46800" rIns="90000" bIns="46800">
                <a:normAutofit/>
              </a:bodyPr>
              <a:lstStyle/>
              <a:p>
                <a:pPr algn="l" latinLnBrk="0"/>
                <a:r>
                  <a:rPr lang="en-US" altLang="ko-KR" sz="4000">
                    <a:solidFill>
                      <a:schemeClr val="tx1">
                        <a:lumMod val="85000"/>
                        <a:lumOff val="15000"/>
                      </a:schemeClr>
                    </a:solidFill>
                    <a:effectLst/>
                  </a:rPr>
                  <a:t>04</a:t>
                </a:r>
                <a:endParaRPr lang="en-US" altLang="ko-KR" sz="4000" dirty="0">
                  <a:solidFill>
                    <a:schemeClr val="tx1">
                      <a:lumMod val="85000"/>
                      <a:lumOff val="15000"/>
                    </a:schemeClr>
                  </a:solidFill>
                  <a:effectLst/>
                </a:endParaRPr>
              </a:p>
            </p:txBody>
          </p:sp>
          <p:cxnSp>
            <p:nvCxnSpPr>
              <p:cNvPr id="53" name="直接连接符 52"/>
              <p:cNvCxnSpPr/>
              <p:nvPr/>
            </p:nvCxnSpPr>
            <p:spPr>
              <a:xfrm>
                <a:off x="2820277" y="4713044"/>
                <a:ext cx="0" cy="37496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4" name="文本框 49"/>
              <p:cNvSpPr txBox="1"/>
              <p:nvPr/>
            </p:nvSpPr>
            <p:spPr bwMode="auto">
              <a:xfrm>
                <a:off x="2925265" y="4728296"/>
                <a:ext cx="1077218" cy="1938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92500" lnSpcReduction="20000"/>
              </a:bodyPr>
              <a:lstStyle/>
              <a:p>
                <a:pPr latinLnBrk="0">
                  <a:lnSpc>
                    <a:spcPct val="110000"/>
                  </a:lnSpc>
                  <a:buClr>
                    <a:prstClr val="white"/>
                  </a:buClr>
                  <a:defRPr/>
                </a:pPr>
                <a:r>
                  <a:rPr lang="zh-CN" altLang="en-US" sz="1400" b="1" dirty="0">
                    <a:solidFill>
                      <a:schemeClr val="tx1">
                        <a:lumMod val="85000"/>
                        <a:lumOff val="15000"/>
                      </a:schemeClr>
                    </a:solidFill>
                  </a:rPr>
                  <a:t>输入标题文本</a:t>
                </a:r>
                <a:endParaRPr lang="zh-CN" altLang="en-US" sz="1400" b="1" dirty="0">
                  <a:solidFill>
                    <a:schemeClr val="tx1">
                      <a:lumMod val="85000"/>
                      <a:lumOff val="15000"/>
                    </a:schemeClr>
                  </a:solidFill>
                </a:endParaRPr>
              </a:p>
            </p:txBody>
          </p:sp>
          <p:sp>
            <p:nvSpPr>
              <p:cNvPr id="55" name="矩形 54"/>
              <p:cNvSpPr/>
              <p:nvPr/>
            </p:nvSpPr>
            <p:spPr>
              <a:xfrm>
                <a:off x="2925265" y="4922195"/>
                <a:ext cx="3207032" cy="207749"/>
              </a:xfrm>
              <a:prstGeom prst="rect">
                <a:avLst/>
              </a:prstGeom>
            </p:spPr>
            <p:txBody>
              <a:bodyPr wrap="square" lIns="0" tIns="0" rIns="0" bIns="0">
                <a:noAutofit/>
              </a:bodyPr>
              <a:lstStyle/>
              <a:p>
                <a:pPr algn="just">
                  <a:lnSpc>
                    <a:spcPct val="114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10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7" name="任意多边形 43"/>
            <p:cNvSpPr/>
            <p:nvPr/>
          </p:nvSpPr>
          <p:spPr bwMode="auto">
            <a:xfrm>
              <a:off x="6862548" y="4878375"/>
              <a:ext cx="123345" cy="1026856"/>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solidFill>
              <a:schemeClr val="bg2">
                <a:lumMod val="75000"/>
              </a:schemeClr>
            </a:solidFill>
            <a:ln w="9525">
              <a:noFill/>
              <a:round/>
            </a:ln>
          </p:spPr>
          <p:txBody>
            <a:bodyPr anchor="ctr"/>
            <a:lstStyle/>
            <a:p>
              <a:pPr algn="ctr"/>
            </a:p>
          </p:txBody>
        </p:sp>
        <p:sp>
          <p:nvSpPr>
            <p:cNvPr id="48" name="任意多边形 44"/>
            <p:cNvSpPr/>
            <p:nvPr/>
          </p:nvSpPr>
          <p:spPr bwMode="auto">
            <a:xfrm>
              <a:off x="9950180" y="4878375"/>
              <a:ext cx="125931" cy="1026856"/>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solidFill>
              <a:schemeClr val="bg2">
                <a:lumMod val="75000"/>
              </a:schemeClr>
            </a:solidFill>
            <a:ln w="9525">
              <a:noFill/>
              <a:round/>
            </a:ln>
          </p:spPr>
          <p:txBody>
            <a:bodyPr anchor="ctr"/>
            <a:lstStyle/>
            <a:p>
              <a:pPr algn="ctr"/>
            </a:p>
          </p:txBody>
        </p:sp>
        <p:grpSp>
          <p:nvGrpSpPr>
            <p:cNvPr id="49" name="组合 48"/>
            <p:cNvGrpSpPr/>
            <p:nvPr/>
          </p:nvGrpSpPr>
          <p:grpSpPr>
            <a:xfrm>
              <a:off x="7390503" y="4980659"/>
              <a:ext cx="2197154" cy="822288"/>
              <a:chOff x="7390503" y="4994109"/>
              <a:chExt cx="2197154" cy="822288"/>
            </a:xfrm>
          </p:grpSpPr>
          <p:sp>
            <p:nvSpPr>
              <p:cNvPr id="50" name="矩形 49"/>
              <p:cNvSpPr/>
              <p:nvPr/>
            </p:nvSpPr>
            <p:spPr>
              <a:xfrm>
                <a:off x="7829355" y="4994109"/>
                <a:ext cx="1319451" cy="261979"/>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77500" lnSpcReduction="20000"/>
              </a:bodyPr>
              <a:lstStyle/>
              <a:p>
                <a:pPr lvl="0" algn="ctr">
                  <a:lnSpc>
                    <a:spcPct val="120000"/>
                  </a:lnSpc>
                  <a:buClr>
                    <a:prstClr val="white"/>
                  </a:buClr>
                  <a:defRPr/>
                </a:pPr>
                <a:r>
                  <a:rPr lang="zh-CN" altLang="en-US" sz="1400" b="1" dirty="0">
                    <a:solidFill>
                      <a:prstClr val="white"/>
                    </a:solidFill>
                  </a:rPr>
                  <a:t>输入标题文本</a:t>
                </a:r>
                <a:endParaRPr lang="zh-CN" altLang="en-US" sz="1400" b="1" dirty="0">
                  <a:solidFill>
                    <a:prstClr val="white"/>
                  </a:solidFill>
                </a:endParaRPr>
              </a:p>
            </p:txBody>
          </p:sp>
          <p:sp>
            <p:nvSpPr>
              <p:cNvPr id="51" name="矩形 50"/>
              <p:cNvSpPr/>
              <p:nvPr/>
            </p:nvSpPr>
            <p:spPr>
              <a:xfrm>
                <a:off x="7390503" y="5308566"/>
                <a:ext cx="2197154" cy="507831"/>
              </a:xfrm>
              <a:prstGeom prst="rect">
                <a:avLst/>
              </a:prstGeom>
            </p:spPr>
            <p:txBody>
              <a:bodyPr wrap="square">
                <a:normAutofit fontScale="92500" lnSpcReduction="10000"/>
              </a:bodyPr>
              <a:lstStyle/>
              <a:p>
                <a:pPr algn="just">
                  <a:lnSpc>
                    <a:spcPct val="114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轻点此处输入文字内容，</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模板所有文字图片都可编辑，数据图表都可以修改颜色大小形状。</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left)">
                                      <p:cBhvr>
                                        <p:cTn id="8" dur="500"/>
                                        <p:tgtEl>
                                          <p:spTgt spid="8"/>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left)">
                                      <p:cBhvr>
                                        <p:cTn id="13" dur="500"/>
                                        <p:tgtEl>
                                          <p:spTgt spid="23"/>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500"/>
                                        <p:tgtEl>
                                          <p:spTgt spid="34"/>
                                        </p:tgtEl>
                                        <p:attrNameLst>
                                          <p:attrName>ppt_x</p:attrName>
                                        </p:attrNameLst>
                                      </p:cBhvr>
                                      <p:tavLst>
                                        <p:tav tm="0">
                                          <p:val>
                                            <p:strVal val="#ppt_x+#ppt_w*1.125000"/>
                                          </p:val>
                                        </p:tav>
                                        <p:tav tm="100000">
                                          <p:val>
                                            <p:strVal val="#ppt_x"/>
                                          </p:val>
                                        </p:tav>
                                      </p:tavLst>
                                    </p:anim>
                                    <p:animEffect transition="in" filter="wipe(left)">
                                      <p:cBhvr>
                                        <p:cTn id="18" dur="500"/>
                                        <p:tgtEl>
                                          <p:spTgt spid="34"/>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p:tgtEl>
                                          <p:spTgt spid="45"/>
                                        </p:tgtEl>
                                        <p:attrNameLst>
                                          <p:attrName>ppt_x</p:attrName>
                                        </p:attrNameLst>
                                      </p:cBhvr>
                                      <p:tavLst>
                                        <p:tav tm="0">
                                          <p:val>
                                            <p:strVal val="#ppt_x+#ppt_w*1.125000"/>
                                          </p:val>
                                        </p:tav>
                                        <p:tav tm="100000">
                                          <p:val>
                                            <p:strVal val="#ppt_x"/>
                                          </p:val>
                                        </p:tav>
                                      </p:tavLst>
                                    </p:anim>
                                    <p:animEffect transition="in" filter="wipe(left)">
                                      <p:cBhvr>
                                        <p:cTn id="2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壹</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地理介绍</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43" name="Shape 14344"/>
          <p:cNvSpPr/>
          <p:nvPr/>
        </p:nvSpPr>
        <p:spPr>
          <a:xfrm flipH="1">
            <a:off x="6736625" y="2084369"/>
            <a:ext cx="1357593" cy="1"/>
          </a:xfrm>
          <a:prstGeom prst="line">
            <a:avLst/>
          </a:prstGeom>
          <a:ln w="6350">
            <a:solidFill>
              <a:sysClr val="windowText" lastClr="000000">
                <a:lumMod val="75000"/>
                <a:lumOff val="25000"/>
              </a:sysClr>
            </a:solidFill>
            <a:prstDash val="dash"/>
            <a:round/>
            <a:headEnd type="oval"/>
          </a:ln>
        </p:spPr>
        <p:txBody>
          <a:bodyPr lIns="0" tIns="0" rIns="0" bIns="0"/>
          <a:lstStyle/>
          <a:p>
            <a:pPr defTabSz="1218565">
              <a:defRPr sz="1200">
                <a:uFillTx/>
                <a:latin typeface="+mj-lt"/>
                <a:ea typeface="+mj-ea"/>
                <a:cs typeface="+mj-cs"/>
                <a:sym typeface="Helvetica"/>
              </a:defRPr>
            </a:pPr>
            <a:endParaRPr sz="1600" kern="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44" name="Shape 14345"/>
          <p:cNvSpPr/>
          <p:nvPr/>
        </p:nvSpPr>
        <p:spPr>
          <a:xfrm>
            <a:off x="8334331" y="1792713"/>
            <a:ext cx="2187012" cy="369163"/>
          </a:xfrm>
          <a:prstGeom prst="rect">
            <a:avLst/>
          </a:prstGeom>
          <a:noFill/>
          <a:ln w="12700" cap="flat">
            <a:noFill/>
            <a:miter lim="400000"/>
          </a:ln>
          <a:effectLst/>
        </p:spPr>
        <p:txBody>
          <a:bodyPr wrap="square" lIns="60940" tIns="60940" rIns="60940" bIns="60940"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Shape 14346"/>
          <p:cNvSpPr/>
          <p:nvPr/>
        </p:nvSpPr>
        <p:spPr>
          <a:xfrm>
            <a:off x="8219090" y="2174803"/>
            <a:ext cx="2655919" cy="954067"/>
          </a:xfrm>
          <a:prstGeom prst="rect">
            <a:avLst/>
          </a:prstGeom>
          <a:noFill/>
          <a:ln w="12700" cap="flat">
            <a:noFill/>
            <a:miter lim="400000"/>
          </a:ln>
          <a:effectLst/>
        </p:spPr>
        <p:txBody>
          <a:bodyPr wrap="square" lIns="60940" tIns="60940" rIns="60940" bIns="60940"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nSpc>
                <a:spcPct val="150000"/>
              </a:lnSpc>
              <a:defRPr sz="1800">
                <a:solidFill>
                  <a:srgbClr val="000000"/>
                </a:solidFill>
                <a:uFillTx/>
              </a:defRPr>
            </a:pPr>
            <a:r>
              <a:rPr lang="zh-CN" altLang="en-US" sz="1200" dirty="0">
                <a:solidFill>
                  <a:schemeClr val="tx1">
                    <a:lumMod val="50000"/>
                    <a:lumOff val="50000"/>
                  </a:schemeClr>
                </a:solidFill>
                <a:uFillTx/>
                <a:latin typeface="Arial" panose="020B0604020202020204"/>
                <a:ea typeface="微软雅黑" panose="020B0503020204020204" pitchFamily="34" charset="-122"/>
                <a:cs typeface="+mn-ea"/>
                <a:sym typeface="+mn-lt"/>
              </a:rPr>
              <a:t>此处添加详细文本描述，建议与标题相关并符合整体语言风格，语言描述尽量简洁生动。</a:t>
            </a:r>
            <a:endParaRPr sz="1200" dirty="0">
              <a:solidFill>
                <a:schemeClr val="tx1">
                  <a:lumMod val="50000"/>
                  <a:lumOff val="50000"/>
                </a:schemeClr>
              </a:solidFill>
              <a:uFillTx/>
              <a:latin typeface="Arial" panose="020B0604020202020204"/>
              <a:ea typeface="微软雅黑" panose="020B0503020204020204" pitchFamily="34" charset="-122"/>
              <a:cs typeface="+mn-ea"/>
              <a:sym typeface="+mn-lt"/>
            </a:endParaRPr>
          </a:p>
        </p:txBody>
      </p:sp>
      <p:sp>
        <p:nvSpPr>
          <p:cNvPr id="46" name="Shape 14348"/>
          <p:cNvSpPr/>
          <p:nvPr/>
        </p:nvSpPr>
        <p:spPr>
          <a:xfrm>
            <a:off x="8799179" y="3545811"/>
            <a:ext cx="1905796" cy="369163"/>
          </a:xfrm>
          <a:prstGeom prst="rect">
            <a:avLst/>
          </a:prstGeom>
          <a:noFill/>
          <a:ln w="12700" cap="flat">
            <a:noFill/>
            <a:miter lim="400000"/>
          </a:ln>
          <a:effectLst/>
        </p:spPr>
        <p:txBody>
          <a:bodyPr wrap="square" lIns="60940" tIns="60940" rIns="60940" bIns="60940"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Shape 14349"/>
          <p:cNvSpPr/>
          <p:nvPr/>
        </p:nvSpPr>
        <p:spPr>
          <a:xfrm>
            <a:off x="8694869" y="3938448"/>
            <a:ext cx="2532378" cy="954067"/>
          </a:xfrm>
          <a:prstGeom prst="rect">
            <a:avLst/>
          </a:prstGeom>
          <a:noFill/>
          <a:ln w="12700" cap="flat">
            <a:noFill/>
            <a:miter lim="400000"/>
          </a:ln>
          <a:effectLst/>
        </p:spPr>
        <p:txBody>
          <a:bodyPr wrap="square" lIns="60940" tIns="60940" rIns="60940" bIns="60940"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nSpc>
                <a:spcPct val="150000"/>
              </a:lnSpc>
              <a:defRPr sz="1800">
                <a:solidFill>
                  <a:srgbClr val="000000"/>
                </a:solidFill>
                <a:uFillTx/>
              </a:defRPr>
            </a:pPr>
            <a:r>
              <a:rPr lang="zh-CN" altLang="en-US" sz="1200" dirty="0">
                <a:solidFill>
                  <a:schemeClr val="tx1">
                    <a:lumMod val="50000"/>
                    <a:lumOff val="50000"/>
                  </a:schemeClr>
                </a:solidFill>
                <a:uFillTx/>
                <a:latin typeface="Arial" panose="020B0604020202020204"/>
                <a:ea typeface="微软雅黑" panose="020B0503020204020204" pitchFamily="34" charset="-122"/>
                <a:cs typeface="+mn-ea"/>
                <a:sym typeface="+mn-lt"/>
              </a:rPr>
              <a:t>此处添加详细文本描述，建议与标题相关并符合整体语言风格，语言描述尽量简洁生动。</a:t>
            </a:r>
            <a:endParaRPr sz="1200" dirty="0">
              <a:solidFill>
                <a:schemeClr val="tx1">
                  <a:lumMod val="50000"/>
                  <a:lumOff val="50000"/>
                </a:schemeClr>
              </a:solidFill>
              <a:uFillTx/>
              <a:latin typeface="Arial" panose="020B0604020202020204"/>
              <a:ea typeface="微软雅黑" panose="020B0503020204020204" pitchFamily="34" charset="-122"/>
              <a:cs typeface="+mn-ea"/>
              <a:sym typeface="+mn-lt"/>
            </a:endParaRPr>
          </a:p>
        </p:txBody>
      </p:sp>
      <p:sp>
        <p:nvSpPr>
          <p:cNvPr id="48" name="Shape 14351"/>
          <p:cNvSpPr/>
          <p:nvPr/>
        </p:nvSpPr>
        <p:spPr>
          <a:xfrm flipH="1">
            <a:off x="7991401" y="3759845"/>
            <a:ext cx="645750" cy="1"/>
          </a:xfrm>
          <a:prstGeom prst="line">
            <a:avLst/>
          </a:prstGeom>
          <a:ln w="6350">
            <a:solidFill>
              <a:sysClr val="windowText" lastClr="000000">
                <a:lumMod val="75000"/>
                <a:lumOff val="25000"/>
              </a:sysClr>
            </a:solidFill>
            <a:prstDash val="dash"/>
            <a:round/>
            <a:headEnd type="oval"/>
          </a:ln>
        </p:spPr>
        <p:txBody>
          <a:bodyPr lIns="0" tIns="0" rIns="0" bIns="0"/>
          <a:lstStyle/>
          <a:p>
            <a:pPr defTabSz="1218565">
              <a:defRPr sz="1200">
                <a:uFillTx/>
                <a:latin typeface="+mj-lt"/>
                <a:ea typeface="+mj-ea"/>
                <a:cs typeface="+mj-cs"/>
                <a:sym typeface="Helvetica"/>
              </a:defRPr>
            </a:pPr>
            <a:endParaRPr sz="1600" kern="0">
              <a:solidFill>
                <a:prstClr val="black">
                  <a:lumMod val="75000"/>
                  <a:lumOff val="25000"/>
                </a:prstClr>
              </a:solidFill>
              <a:latin typeface="Arial" panose="020B0604020202020204"/>
              <a:ea typeface="微软雅黑" panose="020B0503020204020204" pitchFamily="34" charset="-122"/>
              <a:cs typeface="+mn-ea"/>
              <a:sym typeface="+mn-lt"/>
            </a:endParaRPr>
          </a:p>
        </p:txBody>
      </p:sp>
      <p:sp>
        <p:nvSpPr>
          <p:cNvPr id="49" name="Shape 14352"/>
          <p:cNvSpPr/>
          <p:nvPr/>
        </p:nvSpPr>
        <p:spPr>
          <a:xfrm>
            <a:off x="3376253" y="4642743"/>
            <a:ext cx="1905794" cy="369163"/>
          </a:xfrm>
          <a:prstGeom prst="rect">
            <a:avLst/>
          </a:prstGeom>
          <a:noFill/>
          <a:ln w="12700" cap="flat">
            <a:noFill/>
            <a:miter lim="400000"/>
          </a:ln>
          <a:effectLst/>
        </p:spPr>
        <p:txBody>
          <a:bodyPr wrap="square" lIns="60940" tIns="60940" rIns="60940" bIns="60940"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algn="l"/>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Shape 14353"/>
          <p:cNvSpPr/>
          <p:nvPr/>
        </p:nvSpPr>
        <p:spPr>
          <a:xfrm>
            <a:off x="3290661" y="5042442"/>
            <a:ext cx="4251726" cy="644110"/>
          </a:xfrm>
          <a:prstGeom prst="rect">
            <a:avLst/>
          </a:prstGeom>
          <a:noFill/>
          <a:ln w="12700" cap="flat">
            <a:noFill/>
            <a:miter lim="400000"/>
          </a:ln>
          <a:effectLst/>
        </p:spPr>
        <p:txBody>
          <a:bodyPr wrap="square" lIns="60940" tIns="60940" rIns="60940" bIns="60940"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algn="l">
              <a:lnSpc>
                <a:spcPct val="150000"/>
              </a:lnSpc>
              <a:defRPr sz="1800">
                <a:solidFill>
                  <a:srgbClr val="000000"/>
                </a:solidFill>
                <a:uFillTx/>
              </a:defRPr>
            </a:pPr>
            <a:r>
              <a:rPr lang="zh-CN" altLang="en-US" sz="1200" dirty="0">
                <a:solidFill>
                  <a:prstClr val="black">
                    <a:lumMod val="75000"/>
                    <a:lumOff val="25000"/>
                  </a:prstClr>
                </a:solidFill>
                <a:uFillTx/>
                <a:latin typeface="Arial" panose="020B0604020202020204"/>
                <a:ea typeface="微软雅黑" panose="020B0503020204020204" pitchFamily="34" charset="-122"/>
                <a:cs typeface="+mn-ea"/>
                <a:sym typeface="+mn-lt"/>
              </a:rPr>
              <a:t>此处添加详细文本描述，建议与标题相关并符合整体语言风格，语言描述尽量简洁生动。</a:t>
            </a:r>
            <a:r>
              <a:rPr sz="1200" dirty="0">
                <a:solidFill>
                  <a:prstClr val="black">
                    <a:lumMod val="75000"/>
                    <a:lumOff val="25000"/>
                  </a:prstClr>
                </a:solidFill>
                <a:uFillTx/>
                <a:latin typeface="Arial" panose="020B0604020202020204"/>
                <a:ea typeface="微软雅黑" panose="020B0503020204020204" pitchFamily="34" charset="-122"/>
                <a:cs typeface="+mn-ea"/>
                <a:sym typeface="+mn-lt"/>
              </a:rPr>
              <a:t> </a:t>
            </a:r>
            <a:r>
              <a:rPr lang="zh-CN" altLang="en-US" sz="1200" dirty="0">
                <a:solidFill>
                  <a:prstClr val="black">
                    <a:lumMod val="75000"/>
                    <a:lumOff val="25000"/>
                  </a:prstClr>
                </a:solidFill>
                <a:uFillTx/>
                <a:latin typeface="Arial" panose="020B0604020202020204"/>
                <a:ea typeface="微软雅黑" panose="020B0503020204020204" pitchFamily="34" charset="-122"/>
                <a:cs typeface="+mn-ea"/>
                <a:sym typeface="+mn-lt"/>
              </a:rPr>
              <a:t>单击此处添加标题</a:t>
            </a:r>
            <a:endParaRPr sz="1200" dirty="0">
              <a:solidFill>
                <a:prstClr val="black">
                  <a:lumMod val="75000"/>
                  <a:lumOff val="25000"/>
                </a:prstClr>
              </a:solidFill>
              <a:uFillTx/>
              <a:latin typeface="Arial" panose="020B0604020202020204"/>
              <a:ea typeface="微软雅黑" panose="020B0503020204020204" pitchFamily="34" charset="-122"/>
              <a:cs typeface="+mn-ea"/>
              <a:sym typeface="+mn-lt"/>
            </a:endParaRPr>
          </a:p>
        </p:txBody>
      </p:sp>
      <p:sp>
        <p:nvSpPr>
          <p:cNvPr id="51" name="Shape 14355"/>
          <p:cNvSpPr/>
          <p:nvPr/>
        </p:nvSpPr>
        <p:spPr>
          <a:xfrm>
            <a:off x="4790982" y="4462999"/>
            <a:ext cx="645750" cy="1"/>
          </a:xfrm>
          <a:prstGeom prst="line">
            <a:avLst/>
          </a:prstGeom>
          <a:ln w="6350">
            <a:solidFill>
              <a:sysClr val="windowText" lastClr="000000">
                <a:lumMod val="75000"/>
                <a:lumOff val="25000"/>
              </a:sysClr>
            </a:solidFill>
            <a:prstDash val="dash"/>
            <a:round/>
            <a:headEnd type="oval"/>
          </a:ln>
        </p:spPr>
        <p:txBody>
          <a:bodyPr lIns="0" tIns="0" rIns="0" bIns="0"/>
          <a:lstStyle/>
          <a:p>
            <a:pPr defTabSz="1218565">
              <a:defRPr sz="1200">
                <a:uFillTx/>
                <a:latin typeface="+mj-lt"/>
                <a:ea typeface="+mj-ea"/>
                <a:cs typeface="+mj-cs"/>
                <a:sym typeface="Helvetica"/>
              </a:defRPr>
            </a:pPr>
            <a:endParaRPr sz="1600" kern="0">
              <a:solidFill>
                <a:prstClr val="black">
                  <a:lumMod val="75000"/>
                  <a:lumOff val="25000"/>
                </a:prstClr>
              </a:solidFill>
              <a:latin typeface="Arial" panose="020B0604020202020204"/>
              <a:ea typeface="微软雅黑" panose="020B0503020204020204" pitchFamily="34" charset="-122"/>
              <a:cs typeface="+mn-ea"/>
              <a:sym typeface="+mn-lt"/>
            </a:endParaRPr>
          </a:p>
        </p:txBody>
      </p:sp>
      <p:grpSp>
        <p:nvGrpSpPr>
          <p:cNvPr id="52" name="组合 51"/>
          <p:cNvGrpSpPr/>
          <p:nvPr/>
        </p:nvGrpSpPr>
        <p:grpSpPr>
          <a:xfrm>
            <a:off x="943332" y="2128657"/>
            <a:ext cx="2295726" cy="3513401"/>
            <a:chOff x="719417" y="938794"/>
            <a:chExt cx="2177519" cy="3331465"/>
          </a:xfrm>
        </p:grpSpPr>
        <p:grpSp>
          <p:nvGrpSpPr>
            <p:cNvPr id="53" name="Group 14"/>
            <p:cNvGrpSpPr/>
            <p:nvPr/>
          </p:nvGrpSpPr>
          <p:grpSpPr bwMode="auto">
            <a:xfrm flipH="1">
              <a:off x="719417" y="1320154"/>
              <a:ext cx="1517119" cy="2950105"/>
              <a:chOff x="6476" y="614"/>
              <a:chExt cx="559" cy="1087"/>
            </a:xfrm>
            <a:solidFill>
              <a:sysClr val="windowText" lastClr="000000">
                <a:lumMod val="65000"/>
                <a:lumOff val="35000"/>
              </a:sysClr>
            </a:solidFill>
          </p:grpSpPr>
          <p:sp>
            <p:nvSpPr>
              <p:cNvPr id="60" name="Freeform 10"/>
              <p:cNvSpPr/>
              <p:nvPr/>
            </p:nvSpPr>
            <p:spPr bwMode="auto">
              <a:xfrm flipV="1">
                <a:off x="6727" y="614"/>
                <a:ext cx="272" cy="265"/>
              </a:xfrm>
              <a:custGeom>
                <a:avLst/>
                <a:gdLst>
                  <a:gd name="T0" fmla="*/ 546 w 1187"/>
                  <a:gd name="T1" fmla="*/ 1128 h 1165"/>
                  <a:gd name="T2" fmla="*/ 1159 w 1187"/>
                  <a:gd name="T3" fmla="*/ 626 h 1165"/>
                  <a:gd name="T4" fmla="*/ 767 w 1187"/>
                  <a:gd name="T5" fmla="*/ 43 h 1165"/>
                  <a:gd name="T6" fmla="*/ 308 w 1187"/>
                  <a:gd name="T7" fmla="*/ 105 h 1165"/>
                  <a:gd name="T8" fmla="*/ 68 w 1187"/>
                  <a:gd name="T9" fmla="*/ 715 h 1165"/>
                  <a:gd name="T10" fmla="*/ 546 w 1187"/>
                  <a:gd name="T11" fmla="*/ 1128 h 1165"/>
                </a:gdLst>
                <a:ahLst/>
                <a:cxnLst>
                  <a:cxn ang="0">
                    <a:pos x="T0" y="T1"/>
                  </a:cxn>
                  <a:cxn ang="0">
                    <a:pos x="T2" y="T3"/>
                  </a:cxn>
                  <a:cxn ang="0">
                    <a:pos x="T4" y="T5"/>
                  </a:cxn>
                  <a:cxn ang="0">
                    <a:pos x="T6" y="T7"/>
                  </a:cxn>
                  <a:cxn ang="0">
                    <a:pos x="T8" y="T9"/>
                  </a:cxn>
                  <a:cxn ang="0">
                    <a:pos x="T10" y="T11"/>
                  </a:cxn>
                </a:cxnLst>
                <a:rect l="0" t="0" r="r" b="b"/>
                <a:pathLst>
                  <a:path w="1187" h="1165">
                    <a:moveTo>
                      <a:pt x="546" y="1128"/>
                    </a:moveTo>
                    <a:cubicBezTo>
                      <a:pt x="843" y="1165"/>
                      <a:pt x="1137" y="923"/>
                      <a:pt x="1159" y="626"/>
                    </a:cubicBezTo>
                    <a:cubicBezTo>
                      <a:pt x="1187" y="371"/>
                      <a:pt x="1012" y="114"/>
                      <a:pt x="767" y="43"/>
                    </a:cubicBezTo>
                    <a:cubicBezTo>
                      <a:pt x="615" y="0"/>
                      <a:pt x="443" y="20"/>
                      <a:pt x="308" y="105"/>
                    </a:cubicBezTo>
                    <a:cubicBezTo>
                      <a:pt x="111" y="230"/>
                      <a:pt x="0" y="487"/>
                      <a:pt x="68" y="715"/>
                    </a:cubicBezTo>
                    <a:cubicBezTo>
                      <a:pt x="121" y="936"/>
                      <a:pt x="323" y="1102"/>
                      <a:pt x="546" y="1128"/>
                    </a:cubicBezTo>
                  </a:path>
                </a:pathLst>
              </a:custGeom>
              <a:solidFill>
                <a:srgbClr val="B1DADD"/>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pPr defTabSz="1218565">
                  <a:defRPr/>
                </a:pPr>
                <a:endParaRPr lang="zh-CN" altLang="en-US" sz="2665" kern="0">
                  <a:solidFill>
                    <a:prstClr val="black"/>
                  </a:solidFill>
                  <a:latin typeface="Arial" panose="020B0604020202020204"/>
                  <a:ea typeface="微软雅黑" panose="020B0503020204020204" pitchFamily="34" charset="-122"/>
                  <a:cs typeface="+mn-ea"/>
                  <a:sym typeface="+mn-lt"/>
                </a:endParaRPr>
              </a:p>
            </p:txBody>
          </p:sp>
          <p:sp>
            <p:nvSpPr>
              <p:cNvPr id="61" name="Freeform 12"/>
              <p:cNvSpPr/>
              <p:nvPr/>
            </p:nvSpPr>
            <p:spPr bwMode="auto">
              <a:xfrm flipV="1">
                <a:off x="6476" y="903"/>
                <a:ext cx="485" cy="798"/>
              </a:xfrm>
              <a:custGeom>
                <a:avLst/>
                <a:gdLst>
                  <a:gd name="T0" fmla="*/ 1539 w 2208"/>
                  <a:gd name="T1" fmla="*/ 3515 h 3515"/>
                  <a:gd name="T2" fmla="*/ 2070 w 2208"/>
                  <a:gd name="T3" fmla="*/ 3487 h 3515"/>
                  <a:gd name="T4" fmla="*/ 2131 w 2208"/>
                  <a:gd name="T5" fmla="*/ 2626 h 3515"/>
                  <a:gd name="T6" fmla="*/ 2123 w 2208"/>
                  <a:gd name="T7" fmla="*/ 1758 h 3515"/>
                  <a:gd name="T8" fmla="*/ 1927 w 2208"/>
                  <a:gd name="T9" fmla="*/ 1030 h 3515"/>
                  <a:gd name="T10" fmla="*/ 2056 w 2208"/>
                  <a:gd name="T11" fmla="*/ 837 h 3515"/>
                  <a:gd name="T12" fmla="*/ 1679 w 2208"/>
                  <a:gd name="T13" fmla="*/ 525 h 3515"/>
                  <a:gd name="T14" fmla="*/ 1545 w 2208"/>
                  <a:gd name="T15" fmla="*/ 821 h 3515"/>
                  <a:gd name="T16" fmla="*/ 1487 w 2208"/>
                  <a:gd name="T17" fmla="*/ 1610 h 3515"/>
                  <a:gd name="T18" fmla="*/ 1072 w 2208"/>
                  <a:gd name="T19" fmla="*/ 976 h 3515"/>
                  <a:gd name="T20" fmla="*/ 1216 w 2208"/>
                  <a:gd name="T21" fmla="*/ 73 h 3515"/>
                  <a:gd name="T22" fmla="*/ 789 w 2208"/>
                  <a:gd name="T23" fmla="*/ 49 h 3515"/>
                  <a:gd name="T24" fmla="*/ 616 w 2208"/>
                  <a:gd name="T25" fmla="*/ 1012 h 3515"/>
                  <a:gd name="T26" fmla="*/ 1152 w 2208"/>
                  <a:gd name="T27" fmla="*/ 1926 h 3515"/>
                  <a:gd name="T28" fmla="*/ 1211 w 2208"/>
                  <a:gd name="T29" fmla="*/ 2413 h 3515"/>
                  <a:gd name="T30" fmla="*/ 842 w 2208"/>
                  <a:gd name="T31" fmla="*/ 2303 h 3515"/>
                  <a:gd name="T32" fmla="*/ 56 w 2208"/>
                  <a:gd name="T33" fmla="*/ 2338 h 3515"/>
                  <a:gd name="T34" fmla="*/ 63 w 2208"/>
                  <a:gd name="T35" fmla="*/ 2756 h 3515"/>
                  <a:gd name="T36" fmla="*/ 680 w 2208"/>
                  <a:gd name="T37" fmla="*/ 2748 h 3515"/>
                  <a:gd name="T38" fmla="*/ 694 w 2208"/>
                  <a:gd name="T39" fmla="*/ 2700 h 3515"/>
                  <a:gd name="T40" fmla="*/ 391 w 2208"/>
                  <a:gd name="T41" fmla="*/ 2370 h 3515"/>
                  <a:gd name="T42" fmla="*/ 789 w 2208"/>
                  <a:gd name="T43" fmla="*/ 2742 h 3515"/>
                  <a:gd name="T44" fmla="*/ 1006 w 2208"/>
                  <a:gd name="T45" fmla="*/ 2733 h 3515"/>
                  <a:gd name="T46" fmla="*/ 1539 w 2208"/>
                  <a:gd name="T47" fmla="*/ 3515 h 3515"/>
                  <a:gd name="connsiteX0" fmla="*/ 6896 w 9724"/>
                  <a:gd name="connsiteY0" fmla="*/ 9952 h 9952"/>
                  <a:gd name="connsiteX1" fmla="*/ 9301 w 9724"/>
                  <a:gd name="connsiteY1" fmla="*/ 9872 h 9952"/>
                  <a:gd name="connsiteX2" fmla="*/ 9577 w 9724"/>
                  <a:gd name="connsiteY2" fmla="*/ 7423 h 9952"/>
                  <a:gd name="connsiteX3" fmla="*/ 9541 w 9724"/>
                  <a:gd name="connsiteY3" fmla="*/ 4953 h 9952"/>
                  <a:gd name="connsiteX4" fmla="*/ 8653 w 9724"/>
                  <a:gd name="connsiteY4" fmla="*/ 2882 h 9952"/>
                  <a:gd name="connsiteX5" fmla="*/ 9238 w 9724"/>
                  <a:gd name="connsiteY5" fmla="*/ 2333 h 9952"/>
                  <a:gd name="connsiteX6" fmla="*/ 7530 w 9724"/>
                  <a:gd name="connsiteY6" fmla="*/ 1446 h 9952"/>
                  <a:gd name="connsiteX7" fmla="*/ 6923 w 9724"/>
                  <a:gd name="connsiteY7" fmla="*/ 2288 h 9952"/>
                  <a:gd name="connsiteX8" fmla="*/ 6661 w 9724"/>
                  <a:gd name="connsiteY8" fmla="*/ 4532 h 9952"/>
                  <a:gd name="connsiteX9" fmla="*/ 4781 w 9724"/>
                  <a:gd name="connsiteY9" fmla="*/ 2729 h 9952"/>
                  <a:gd name="connsiteX10" fmla="*/ 5433 w 9724"/>
                  <a:gd name="connsiteY10" fmla="*/ 160 h 9952"/>
                  <a:gd name="connsiteX11" fmla="*/ 3499 w 9724"/>
                  <a:gd name="connsiteY11" fmla="*/ 91 h 9952"/>
                  <a:gd name="connsiteX12" fmla="*/ 2716 w 9724"/>
                  <a:gd name="connsiteY12" fmla="*/ 2831 h 9952"/>
                  <a:gd name="connsiteX13" fmla="*/ 5143 w 9724"/>
                  <a:gd name="connsiteY13" fmla="*/ 5431 h 9952"/>
                  <a:gd name="connsiteX14" fmla="*/ 5411 w 9724"/>
                  <a:gd name="connsiteY14" fmla="*/ 6817 h 9952"/>
                  <a:gd name="connsiteX15" fmla="*/ 3739 w 9724"/>
                  <a:gd name="connsiteY15" fmla="*/ 6504 h 9952"/>
                  <a:gd name="connsiteX16" fmla="*/ 180 w 9724"/>
                  <a:gd name="connsiteY16" fmla="*/ 6603 h 9952"/>
                  <a:gd name="connsiteX17" fmla="*/ 211 w 9724"/>
                  <a:gd name="connsiteY17" fmla="*/ 7793 h 9952"/>
                  <a:gd name="connsiteX18" fmla="*/ 3006 w 9724"/>
                  <a:gd name="connsiteY18" fmla="*/ 7770 h 9952"/>
                  <a:gd name="connsiteX19" fmla="*/ 3069 w 9724"/>
                  <a:gd name="connsiteY19" fmla="*/ 7633 h 9952"/>
                  <a:gd name="connsiteX20" fmla="*/ 3499 w 9724"/>
                  <a:gd name="connsiteY20" fmla="*/ 7753 h 9952"/>
                  <a:gd name="connsiteX21" fmla="*/ 4482 w 9724"/>
                  <a:gd name="connsiteY21" fmla="*/ 7727 h 9952"/>
                  <a:gd name="connsiteX22" fmla="*/ 6896 w 9724"/>
                  <a:gd name="connsiteY22" fmla="*/ 9952 h 9952"/>
                  <a:gd name="connsiteX0-1" fmla="*/ 7092 w 10000"/>
                  <a:gd name="connsiteY0-2" fmla="*/ 10000 h 10000"/>
                  <a:gd name="connsiteX1-3" fmla="*/ 9565 w 10000"/>
                  <a:gd name="connsiteY1-4" fmla="*/ 9920 h 10000"/>
                  <a:gd name="connsiteX2-5" fmla="*/ 9849 w 10000"/>
                  <a:gd name="connsiteY2-6" fmla="*/ 7459 h 10000"/>
                  <a:gd name="connsiteX3-7" fmla="*/ 9812 w 10000"/>
                  <a:gd name="connsiteY3-8" fmla="*/ 4977 h 10000"/>
                  <a:gd name="connsiteX4-9" fmla="*/ 8899 w 10000"/>
                  <a:gd name="connsiteY4-10" fmla="*/ 2896 h 10000"/>
                  <a:gd name="connsiteX5-11" fmla="*/ 9500 w 10000"/>
                  <a:gd name="connsiteY5-12" fmla="*/ 2344 h 10000"/>
                  <a:gd name="connsiteX6-13" fmla="*/ 7744 w 10000"/>
                  <a:gd name="connsiteY6-14" fmla="*/ 1453 h 10000"/>
                  <a:gd name="connsiteX7-15" fmla="*/ 7119 w 10000"/>
                  <a:gd name="connsiteY7-16" fmla="*/ 2299 h 10000"/>
                  <a:gd name="connsiteX8-17" fmla="*/ 6850 w 10000"/>
                  <a:gd name="connsiteY8-18" fmla="*/ 4554 h 10000"/>
                  <a:gd name="connsiteX9-19" fmla="*/ 4917 w 10000"/>
                  <a:gd name="connsiteY9-20" fmla="*/ 2742 h 10000"/>
                  <a:gd name="connsiteX10-21" fmla="*/ 5587 w 10000"/>
                  <a:gd name="connsiteY10-22" fmla="*/ 161 h 10000"/>
                  <a:gd name="connsiteX11-23" fmla="*/ 3598 w 10000"/>
                  <a:gd name="connsiteY11-24" fmla="*/ 91 h 10000"/>
                  <a:gd name="connsiteX12-25" fmla="*/ 2793 w 10000"/>
                  <a:gd name="connsiteY12-26" fmla="*/ 2845 h 10000"/>
                  <a:gd name="connsiteX13-27" fmla="*/ 5289 w 10000"/>
                  <a:gd name="connsiteY13-28" fmla="*/ 5457 h 10000"/>
                  <a:gd name="connsiteX14-29" fmla="*/ 5565 w 10000"/>
                  <a:gd name="connsiteY14-30" fmla="*/ 6850 h 10000"/>
                  <a:gd name="connsiteX15-31" fmla="*/ 3845 w 10000"/>
                  <a:gd name="connsiteY15-32" fmla="*/ 6535 h 10000"/>
                  <a:gd name="connsiteX16-33" fmla="*/ 185 w 10000"/>
                  <a:gd name="connsiteY16-34" fmla="*/ 6635 h 10000"/>
                  <a:gd name="connsiteX17-35" fmla="*/ 217 w 10000"/>
                  <a:gd name="connsiteY17-36" fmla="*/ 7831 h 10000"/>
                  <a:gd name="connsiteX18-37" fmla="*/ 3091 w 10000"/>
                  <a:gd name="connsiteY18-38" fmla="*/ 7807 h 10000"/>
                  <a:gd name="connsiteX19-39" fmla="*/ 3598 w 10000"/>
                  <a:gd name="connsiteY19-40" fmla="*/ 7790 h 10000"/>
                  <a:gd name="connsiteX20-41" fmla="*/ 4609 w 10000"/>
                  <a:gd name="connsiteY20-42" fmla="*/ 7764 h 10000"/>
                  <a:gd name="connsiteX21-43" fmla="*/ 7092 w 10000"/>
                  <a:gd name="connsiteY21-44" fmla="*/ 10000 h 10000"/>
                  <a:gd name="connsiteX0-45" fmla="*/ 7092 w 10000"/>
                  <a:gd name="connsiteY0-46" fmla="*/ 10000 h 10000"/>
                  <a:gd name="connsiteX1-47" fmla="*/ 9565 w 10000"/>
                  <a:gd name="connsiteY1-48" fmla="*/ 9920 h 10000"/>
                  <a:gd name="connsiteX2-49" fmla="*/ 9849 w 10000"/>
                  <a:gd name="connsiteY2-50" fmla="*/ 7459 h 10000"/>
                  <a:gd name="connsiteX3-51" fmla="*/ 9812 w 10000"/>
                  <a:gd name="connsiteY3-52" fmla="*/ 4977 h 10000"/>
                  <a:gd name="connsiteX4-53" fmla="*/ 8899 w 10000"/>
                  <a:gd name="connsiteY4-54" fmla="*/ 2896 h 10000"/>
                  <a:gd name="connsiteX5-55" fmla="*/ 9500 w 10000"/>
                  <a:gd name="connsiteY5-56" fmla="*/ 2344 h 10000"/>
                  <a:gd name="connsiteX6-57" fmla="*/ 7744 w 10000"/>
                  <a:gd name="connsiteY6-58" fmla="*/ 1453 h 10000"/>
                  <a:gd name="connsiteX7-59" fmla="*/ 7119 w 10000"/>
                  <a:gd name="connsiteY7-60" fmla="*/ 2299 h 10000"/>
                  <a:gd name="connsiteX8-61" fmla="*/ 6850 w 10000"/>
                  <a:gd name="connsiteY8-62" fmla="*/ 4554 h 10000"/>
                  <a:gd name="connsiteX9-63" fmla="*/ 4917 w 10000"/>
                  <a:gd name="connsiteY9-64" fmla="*/ 2742 h 10000"/>
                  <a:gd name="connsiteX10-65" fmla="*/ 5587 w 10000"/>
                  <a:gd name="connsiteY10-66" fmla="*/ 161 h 10000"/>
                  <a:gd name="connsiteX11-67" fmla="*/ 3598 w 10000"/>
                  <a:gd name="connsiteY11-68" fmla="*/ 91 h 10000"/>
                  <a:gd name="connsiteX12-69" fmla="*/ 2793 w 10000"/>
                  <a:gd name="connsiteY12-70" fmla="*/ 2845 h 10000"/>
                  <a:gd name="connsiteX13-71" fmla="*/ 5289 w 10000"/>
                  <a:gd name="connsiteY13-72" fmla="*/ 5457 h 10000"/>
                  <a:gd name="connsiteX14-73" fmla="*/ 5565 w 10000"/>
                  <a:gd name="connsiteY14-74" fmla="*/ 6850 h 10000"/>
                  <a:gd name="connsiteX15-75" fmla="*/ 3845 w 10000"/>
                  <a:gd name="connsiteY15-76" fmla="*/ 6535 h 10000"/>
                  <a:gd name="connsiteX16-77" fmla="*/ 185 w 10000"/>
                  <a:gd name="connsiteY16-78" fmla="*/ 6635 h 10000"/>
                  <a:gd name="connsiteX17-79" fmla="*/ 217 w 10000"/>
                  <a:gd name="connsiteY17-80" fmla="*/ 7831 h 10000"/>
                  <a:gd name="connsiteX18-81" fmla="*/ 3598 w 10000"/>
                  <a:gd name="connsiteY18-82" fmla="*/ 7790 h 10000"/>
                  <a:gd name="connsiteX19-83" fmla="*/ 4609 w 10000"/>
                  <a:gd name="connsiteY19-84" fmla="*/ 7764 h 10000"/>
                  <a:gd name="connsiteX20-85" fmla="*/ 7092 w 10000"/>
                  <a:gd name="connsiteY20-86" fmla="*/ 10000 h 10000"/>
                  <a:gd name="connsiteX0-87" fmla="*/ 6965 w 9873"/>
                  <a:gd name="connsiteY0-88" fmla="*/ 10000 h 10000"/>
                  <a:gd name="connsiteX1-89" fmla="*/ 9438 w 9873"/>
                  <a:gd name="connsiteY1-90" fmla="*/ 9920 h 10000"/>
                  <a:gd name="connsiteX2-91" fmla="*/ 9722 w 9873"/>
                  <a:gd name="connsiteY2-92" fmla="*/ 7459 h 10000"/>
                  <a:gd name="connsiteX3-93" fmla="*/ 9685 w 9873"/>
                  <a:gd name="connsiteY3-94" fmla="*/ 4977 h 10000"/>
                  <a:gd name="connsiteX4-95" fmla="*/ 8772 w 9873"/>
                  <a:gd name="connsiteY4-96" fmla="*/ 2896 h 10000"/>
                  <a:gd name="connsiteX5-97" fmla="*/ 9373 w 9873"/>
                  <a:gd name="connsiteY5-98" fmla="*/ 2344 h 10000"/>
                  <a:gd name="connsiteX6-99" fmla="*/ 7617 w 9873"/>
                  <a:gd name="connsiteY6-100" fmla="*/ 1453 h 10000"/>
                  <a:gd name="connsiteX7-101" fmla="*/ 6992 w 9873"/>
                  <a:gd name="connsiteY7-102" fmla="*/ 2299 h 10000"/>
                  <a:gd name="connsiteX8-103" fmla="*/ 6723 w 9873"/>
                  <a:gd name="connsiteY8-104" fmla="*/ 4554 h 10000"/>
                  <a:gd name="connsiteX9-105" fmla="*/ 4790 w 9873"/>
                  <a:gd name="connsiteY9-106" fmla="*/ 2742 h 10000"/>
                  <a:gd name="connsiteX10-107" fmla="*/ 5460 w 9873"/>
                  <a:gd name="connsiteY10-108" fmla="*/ 161 h 10000"/>
                  <a:gd name="connsiteX11-109" fmla="*/ 3471 w 9873"/>
                  <a:gd name="connsiteY11-110" fmla="*/ 91 h 10000"/>
                  <a:gd name="connsiteX12-111" fmla="*/ 2666 w 9873"/>
                  <a:gd name="connsiteY12-112" fmla="*/ 2845 h 10000"/>
                  <a:gd name="connsiteX13-113" fmla="*/ 5162 w 9873"/>
                  <a:gd name="connsiteY13-114" fmla="*/ 5457 h 10000"/>
                  <a:gd name="connsiteX14-115" fmla="*/ 5438 w 9873"/>
                  <a:gd name="connsiteY14-116" fmla="*/ 6850 h 10000"/>
                  <a:gd name="connsiteX15-117" fmla="*/ 3718 w 9873"/>
                  <a:gd name="connsiteY15-118" fmla="*/ 6535 h 10000"/>
                  <a:gd name="connsiteX16-119" fmla="*/ 58 w 9873"/>
                  <a:gd name="connsiteY16-120" fmla="*/ 6635 h 10000"/>
                  <a:gd name="connsiteX17-121" fmla="*/ 692 w 9873"/>
                  <a:gd name="connsiteY17-122" fmla="*/ 7831 h 10000"/>
                  <a:gd name="connsiteX18-123" fmla="*/ 3471 w 9873"/>
                  <a:gd name="connsiteY18-124" fmla="*/ 7790 h 10000"/>
                  <a:gd name="connsiteX19-125" fmla="*/ 4482 w 9873"/>
                  <a:gd name="connsiteY19-126" fmla="*/ 7764 h 10000"/>
                  <a:gd name="connsiteX20-127" fmla="*/ 6965 w 9873"/>
                  <a:gd name="connsiteY20-128" fmla="*/ 10000 h 10000"/>
                </a:gdLst>
                <a:ahLst/>
                <a:cxnLst>
                  <a:cxn ang="0">
                    <a:pos x="connsiteX0-87" y="connsiteY0-88"/>
                  </a:cxn>
                  <a:cxn ang="0">
                    <a:pos x="connsiteX1-89" y="connsiteY1-90"/>
                  </a:cxn>
                  <a:cxn ang="0">
                    <a:pos x="connsiteX2-91" y="connsiteY2-92"/>
                  </a:cxn>
                  <a:cxn ang="0">
                    <a:pos x="connsiteX3-93" y="connsiteY3-94"/>
                  </a:cxn>
                  <a:cxn ang="0">
                    <a:pos x="connsiteX4-95" y="connsiteY4-96"/>
                  </a:cxn>
                  <a:cxn ang="0">
                    <a:pos x="connsiteX5-97" y="connsiteY5-98"/>
                  </a:cxn>
                  <a:cxn ang="0">
                    <a:pos x="connsiteX6-99" y="connsiteY6-100"/>
                  </a:cxn>
                  <a:cxn ang="0">
                    <a:pos x="connsiteX7-101" y="connsiteY7-102"/>
                  </a:cxn>
                  <a:cxn ang="0">
                    <a:pos x="connsiteX8-103" y="connsiteY8-104"/>
                  </a:cxn>
                  <a:cxn ang="0">
                    <a:pos x="connsiteX9-105" y="connsiteY9-106"/>
                  </a:cxn>
                  <a:cxn ang="0">
                    <a:pos x="connsiteX10-107" y="connsiteY10-108"/>
                  </a:cxn>
                  <a:cxn ang="0">
                    <a:pos x="connsiteX11-109" y="connsiteY11-110"/>
                  </a:cxn>
                  <a:cxn ang="0">
                    <a:pos x="connsiteX12-111" y="connsiteY12-112"/>
                  </a:cxn>
                  <a:cxn ang="0">
                    <a:pos x="connsiteX13-113" y="connsiteY13-114"/>
                  </a:cxn>
                  <a:cxn ang="0">
                    <a:pos x="connsiteX14-115" y="connsiteY14-116"/>
                  </a:cxn>
                  <a:cxn ang="0">
                    <a:pos x="connsiteX15-117" y="connsiteY15-118"/>
                  </a:cxn>
                  <a:cxn ang="0">
                    <a:pos x="connsiteX16-119" y="connsiteY16-120"/>
                  </a:cxn>
                  <a:cxn ang="0">
                    <a:pos x="connsiteX17-121" y="connsiteY17-122"/>
                  </a:cxn>
                  <a:cxn ang="0">
                    <a:pos x="connsiteX18-123" y="connsiteY18-124"/>
                  </a:cxn>
                  <a:cxn ang="0">
                    <a:pos x="connsiteX19-125" y="connsiteY19-126"/>
                  </a:cxn>
                  <a:cxn ang="0">
                    <a:pos x="connsiteX20-127" y="connsiteY20-128"/>
                  </a:cxn>
                </a:cxnLst>
                <a:rect l="l" t="t" r="r" b="b"/>
                <a:pathLst>
                  <a:path w="9873" h="10000">
                    <a:moveTo>
                      <a:pt x="6965" y="10000"/>
                    </a:moveTo>
                    <a:cubicBezTo>
                      <a:pt x="7789" y="9963"/>
                      <a:pt x="8613" y="9940"/>
                      <a:pt x="9438" y="9920"/>
                    </a:cubicBezTo>
                    <a:cubicBezTo>
                      <a:pt x="9563" y="9100"/>
                      <a:pt x="9582" y="8276"/>
                      <a:pt x="9722" y="7459"/>
                    </a:cubicBezTo>
                    <a:cubicBezTo>
                      <a:pt x="9731" y="6633"/>
                      <a:pt x="10081" y="5787"/>
                      <a:pt x="9685" y="4977"/>
                    </a:cubicBezTo>
                    <a:cubicBezTo>
                      <a:pt x="9377" y="4286"/>
                      <a:pt x="8869" y="3619"/>
                      <a:pt x="8772" y="2896"/>
                    </a:cubicBezTo>
                    <a:cubicBezTo>
                      <a:pt x="8884" y="2685"/>
                      <a:pt x="9168" y="2524"/>
                      <a:pt x="9373" y="2344"/>
                    </a:cubicBezTo>
                    <a:cubicBezTo>
                      <a:pt x="8744" y="2076"/>
                      <a:pt x="8436" y="1532"/>
                      <a:pt x="7617" y="1453"/>
                    </a:cubicBezTo>
                    <a:cubicBezTo>
                      <a:pt x="7543" y="1767"/>
                      <a:pt x="6946" y="1955"/>
                      <a:pt x="6992" y="2299"/>
                    </a:cubicBezTo>
                    <a:cubicBezTo>
                      <a:pt x="6941" y="3054"/>
                      <a:pt x="6788" y="3799"/>
                      <a:pt x="6723" y="4554"/>
                    </a:cubicBezTo>
                    <a:cubicBezTo>
                      <a:pt x="6052" y="3960"/>
                      <a:pt x="5438" y="3342"/>
                      <a:pt x="4790" y="2742"/>
                    </a:cubicBezTo>
                    <a:cubicBezTo>
                      <a:pt x="5051" y="1884"/>
                      <a:pt x="5200" y="1015"/>
                      <a:pt x="5460" y="161"/>
                    </a:cubicBezTo>
                    <a:cubicBezTo>
                      <a:pt x="4841" y="-28"/>
                      <a:pt x="4123" y="-48"/>
                      <a:pt x="3471" y="91"/>
                    </a:cubicBezTo>
                    <a:cubicBezTo>
                      <a:pt x="3183" y="1007"/>
                      <a:pt x="2950" y="1927"/>
                      <a:pt x="2666" y="2845"/>
                    </a:cubicBezTo>
                    <a:cubicBezTo>
                      <a:pt x="3519" y="3708"/>
                      <a:pt x="4320" y="4591"/>
                      <a:pt x="5162" y="5457"/>
                    </a:cubicBezTo>
                    <a:cubicBezTo>
                      <a:pt x="5661" y="5858"/>
                      <a:pt x="5372" y="6387"/>
                      <a:pt x="5438" y="6850"/>
                    </a:cubicBezTo>
                    <a:cubicBezTo>
                      <a:pt x="4878" y="6727"/>
                      <a:pt x="4342" y="6469"/>
                      <a:pt x="3718" y="6535"/>
                    </a:cubicBezTo>
                    <a:cubicBezTo>
                      <a:pt x="2503" y="6604"/>
                      <a:pt x="1278" y="6618"/>
                      <a:pt x="58" y="6635"/>
                    </a:cubicBezTo>
                    <a:cubicBezTo>
                      <a:pt x="-185" y="7022"/>
                      <a:pt x="399" y="7453"/>
                      <a:pt x="692" y="7831"/>
                    </a:cubicBezTo>
                    <a:cubicBezTo>
                      <a:pt x="1261" y="8023"/>
                      <a:pt x="2739" y="7801"/>
                      <a:pt x="3471" y="7790"/>
                    </a:cubicBezTo>
                    <a:lnTo>
                      <a:pt x="4482" y="7764"/>
                    </a:lnTo>
                    <a:cubicBezTo>
                      <a:pt x="5320" y="8505"/>
                      <a:pt x="6099" y="9272"/>
                      <a:pt x="6965" y="10000"/>
                    </a:cubicBezTo>
                  </a:path>
                </a:pathLst>
              </a:custGeom>
              <a:solidFill>
                <a:srgbClr val="B1DADD"/>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pPr defTabSz="1218565">
                  <a:defRPr/>
                </a:pPr>
                <a:endParaRPr lang="zh-CN" altLang="en-US" sz="2665" kern="0">
                  <a:solidFill>
                    <a:prstClr val="black"/>
                  </a:solidFill>
                  <a:latin typeface="Arial" panose="020B0604020202020204"/>
                  <a:ea typeface="微软雅黑" panose="020B0503020204020204" pitchFamily="34" charset="-122"/>
                  <a:cs typeface="+mn-ea"/>
                  <a:sym typeface="+mn-lt"/>
                </a:endParaRPr>
              </a:p>
            </p:txBody>
          </p:sp>
          <p:sp>
            <p:nvSpPr>
              <p:cNvPr id="62" name="Freeform 13"/>
              <p:cNvSpPr/>
              <p:nvPr/>
            </p:nvSpPr>
            <p:spPr bwMode="auto">
              <a:xfrm flipV="1">
                <a:off x="6854" y="1507"/>
                <a:ext cx="181" cy="193"/>
              </a:xfrm>
              <a:custGeom>
                <a:avLst/>
                <a:gdLst>
                  <a:gd name="T0" fmla="*/ 0 w 774"/>
                  <a:gd name="T1" fmla="*/ 458 h 861"/>
                  <a:gd name="T2" fmla="*/ 327 w 774"/>
                  <a:gd name="T3" fmla="*/ 861 h 861"/>
                  <a:gd name="T4" fmla="*/ 774 w 774"/>
                  <a:gd name="T5" fmla="*/ 229 h 861"/>
                  <a:gd name="T6" fmla="*/ 362 w 774"/>
                  <a:gd name="T7" fmla="*/ 15 h 861"/>
                  <a:gd name="T8" fmla="*/ 30 w 774"/>
                  <a:gd name="T9" fmla="*/ 475 h 861"/>
                  <a:gd name="T10" fmla="*/ 0 w 774"/>
                  <a:gd name="T11" fmla="*/ 458 h 861"/>
                  <a:gd name="connsiteX0" fmla="*/ 0 w 10000"/>
                  <a:gd name="connsiteY0" fmla="*/ 5167 h 9848"/>
                  <a:gd name="connsiteX1" fmla="*/ 4225 w 10000"/>
                  <a:gd name="connsiteY1" fmla="*/ 9848 h 9848"/>
                  <a:gd name="connsiteX2" fmla="*/ 10000 w 10000"/>
                  <a:gd name="connsiteY2" fmla="*/ 2508 h 9848"/>
                  <a:gd name="connsiteX3" fmla="*/ 4677 w 10000"/>
                  <a:gd name="connsiteY3" fmla="*/ 22 h 9848"/>
                  <a:gd name="connsiteX4" fmla="*/ 388 w 10000"/>
                  <a:gd name="connsiteY4" fmla="*/ 5365 h 9848"/>
                  <a:gd name="connsiteX0-1" fmla="*/ 0 w 10000"/>
                  <a:gd name="connsiteY0-2" fmla="*/ 5247 h 10000"/>
                  <a:gd name="connsiteX1-3" fmla="*/ 4225 w 10000"/>
                  <a:gd name="connsiteY1-4" fmla="*/ 10000 h 10000"/>
                  <a:gd name="connsiteX2-5" fmla="*/ 10000 w 10000"/>
                  <a:gd name="connsiteY2-6" fmla="*/ 2547 h 10000"/>
                  <a:gd name="connsiteX3-7" fmla="*/ 4677 w 10000"/>
                  <a:gd name="connsiteY3-8" fmla="*/ 22 h 10000"/>
                  <a:gd name="connsiteX0-9" fmla="*/ 0 w 10226"/>
                  <a:gd name="connsiteY0-10" fmla="*/ 5972 h 10000"/>
                  <a:gd name="connsiteX1-11" fmla="*/ 4451 w 10226"/>
                  <a:gd name="connsiteY1-12" fmla="*/ 10000 h 10000"/>
                  <a:gd name="connsiteX2-13" fmla="*/ 10226 w 10226"/>
                  <a:gd name="connsiteY2-14" fmla="*/ 2547 h 10000"/>
                  <a:gd name="connsiteX3-15" fmla="*/ 4903 w 10226"/>
                  <a:gd name="connsiteY3-16" fmla="*/ 22 h 10000"/>
                </a:gdLst>
                <a:ahLst/>
                <a:cxnLst>
                  <a:cxn ang="0">
                    <a:pos x="connsiteX0-9" y="connsiteY0-10"/>
                  </a:cxn>
                  <a:cxn ang="0">
                    <a:pos x="connsiteX1-11" y="connsiteY1-12"/>
                  </a:cxn>
                  <a:cxn ang="0">
                    <a:pos x="connsiteX2-13" y="connsiteY2-14"/>
                  </a:cxn>
                  <a:cxn ang="0">
                    <a:pos x="connsiteX3-15" y="connsiteY3-16"/>
                  </a:cxn>
                </a:cxnLst>
                <a:rect l="l" t="t" r="r" b="b"/>
                <a:pathLst>
                  <a:path w="10226" h="10000">
                    <a:moveTo>
                      <a:pt x="0" y="5972"/>
                    </a:moveTo>
                    <a:cubicBezTo>
                      <a:pt x="233" y="8189"/>
                      <a:pt x="2952" y="8514"/>
                      <a:pt x="4451" y="10000"/>
                    </a:cubicBezTo>
                    <a:cubicBezTo>
                      <a:pt x="6234" y="7429"/>
                      <a:pt x="8288" y="5023"/>
                      <a:pt x="10226" y="2547"/>
                    </a:cubicBezTo>
                    <a:cubicBezTo>
                      <a:pt x="9192" y="766"/>
                      <a:pt x="7074" y="-154"/>
                      <a:pt x="4903" y="22"/>
                    </a:cubicBezTo>
                  </a:path>
                </a:pathLst>
              </a:custGeom>
              <a:solidFill>
                <a:srgbClr val="B1DADD"/>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pPr defTabSz="1218565">
                  <a:defRPr/>
                </a:pPr>
                <a:endParaRPr lang="zh-CN" altLang="en-US" sz="2665" kern="0">
                  <a:solidFill>
                    <a:prstClr val="black"/>
                  </a:solidFill>
                  <a:latin typeface="Arial" panose="020B0604020202020204"/>
                  <a:ea typeface="微软雅黑" panose="020B0503020204020204" pitchFamily="34" charset="-122"/>
                  <a:cs typeface="+mn-ea"/>
                  <a:sym typeface="+mn-lt"/>
                </a:endParaRPr>
              </a:p>
            </p:txBody>
          </p:sp>
        </p:grpSp>
        <p:sp>
          <p:nvSpPr>
            <p:cNvPr id="54" name="圆角矩形 53"/>
            <p:cNvSpPr/>
            <p:nvPr/>
          </p:nvSpPr>
          <p:spPr>
            <a:xfrm>
              <a:off x="1690656" y="1579434"/>
              <a:ext cx="1206280" cy="971055"/>
            </a:xfrm>
            <a:prstGeom prst="roundRect">
              <a:avLst>
                <a:gd name="adj" fmla="val 11077"/>
              </a:avLst>
            </a:prstGeom>
            <a:solidFill>
              <a:schemeClr val="bg2">
                <a:lumMod val="75000"/>
              </a:schemeClr>
            </a:solidFill>
            <a:ln w="25400" cap="flat" cmpd="sng" algn="ctr">
              <a:noFill/>
              <a:prstDash val="solid"/>
            </a:ln>
            <a:effectLst/>
          </p:spPr>
          <p:txBody>
            <a:bodyPr rtlCol="0" anchor="ctr"/>
            <a:lstStyle/>
            <a:p>
              <a:pPr algn="ctr" defTabSz="1218565">
                <a:defRPr/>
              </a:pPr>
              <a:endParaRPr lang="zh-CN" altLang="en-US" sz="2665" kern="0">
                <a:solidFill>
                  <a:prstClr val="white"/>
                </a:solidFill>
                <a:latin typeface="Arial" panose="020B0604020202020204"/>
                <a:ea typeface="微软雅黑" panose="020B0503020204020204" pitchFamily="34" charset="-122"/>
                <a:cs typeface="+mn-ea"/>
                <a:sym typeface="+mn-lt"/>
              </a:endParaRPr>
            </a:p>
          </p:txBody>
        </p:sp>
        <p:sp>
          <p:nvSpPr>
            <p:cNvPr id="55" name="圆角矩形 54"/>
            <p:cNvSpPr/>
            <p:nvPr/>
          </p:nvSpPr>
          <p:spPr>
            <a:xfrm rot="1046250">
              <a:off x="1934125" y="995115"/>
              <a:ext cx="783207" cy="630482"/>
            </a:xfrm>
            <a:prstGeom prst="roundRect">
              <a:avLst>
                <a:gd name="adj" fmla="val 11077"/>
              </a:avLst>
            </a:prstGeom>
            <a:solidFill>
              <a:srgbClr val="B1DADD"/>
            </a:solidFill>
            <a:ln w="25400" cap="flat" cmpd="sng" algn="ctr">
              <a:noFill/>
              <a:prstDash val="solid"/>
            </a:ln>
            <a:effectLst/>
          </p:spPr>
          <p:txBody>
            <a:bodyPr rtlCol="0" anchor="ctr"/>
            <a:lstStyle/>
            <a:p>
              <a:pPr algn="ctr" defTabSz="1218565">
                <a:defRPr/>
              </a:pPr>
              <a:endParaRPr lang="zh-CN" altLang="en-US" sz="2665" kern="0">
                <a:solidFill>
                  <a:prstClr val="white"/>
                </a:solidFill>
                <a:latin typeface="Arial" panose="020B0604020202020204"/>
                <a:ea typeface="微软雅黑" panose="020B0503020204020204" pitchFamily="34" charset="-122"/>
                <a:cs typeface="+mn-ea"/>
                <a:sym typeface="+mn-lt"/>
              </a:endParaRPr>
            </a:p>
          </p:txBody>
        </p:sp>
        <p:sp>
          <p:nvSpPr>
            <p:cNvPr id="56" name="文本框 24"/>
            <p:cNvSpPr txBox="1"/>
            <p:nvPr/>
          </p:nvSpPr>
          <p:spPr>
            <a:xfrm rot="908242">
              <a:off x="2064815" y="938794"/>
              <a:ext cx="521824" cy="709898"/>
            </a:xfrm>
            <a:prstGeom prst="rect">
              <a:avLst/>
            </a:prstGeom>
            <a:noFill/>
          </p:spPr>
          <p:txBody>
            <a:bodyPr wrap="none" rtlCol="0">
              <a:spAutoFit/>
            </a:bodyPr>
            <a:lstStyle/>
            <a:p>
              <a:pPr defTabSz="1218565">
                <a:defRPr/>
              </a:pPr>
              <a:r>
                <a:rPr lang="en-US" altLang="zh-CN"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rPr>
                <a:t>A</a:t>
              </a:r>
              <a:endParaRPr lang="zh-CN" altLang="en-US"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endParaRPr>
            </a:p>
          </p:txBody>
        </p:sp>
        <p:sp>
          <p:nvSpPr>
            <p:cNvPr id="57" name="文本框 25"/>
            <p:cNvSpPr txBox="1"/>
            <p:nvPr/>
          </p:nvSpPr>
          <p:spPr>
            <a:xfrm>
              <a:off x="1920332" y="1577693"/>
              <a:ext cx="810793" cy="1137867"/>
            </a:xfrm>
            <a:prstGeom prst="rect">
              <a:avLst/>
            </a:prstGeom>
            <a:noFill/>
          </p:spPr>
          <p:txBody>
            <a:bodyPr wrap="square" rtlCol="0">
              <a:spAutoFit/>
            </a:bodyPr>
            <a:lstStyle/>
            <a:p>
              <a:pPr defTabSz="1218565">
                <a:defRPr/>
              </a:pPr>
              <a:r>
                <a:rPr lang="en-US" altLang="zh-CN" sz="7200"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rPr>
                <a:t>B</a:t>
              </a:r>
              <a:endParaRPr lang="zh-CN" altLang="en-US" sz="7200"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endParaRPr>
            </a:p>
          </p:txBody>
        </p:sp>
        <p:sp>
          <p:nvSpPr>
            <p:cNvPr id="58" name="圆角矩形 57"/>
            <p:cNvSpPr/>
            <p:nvPr/>
          </p:nvSpPr>
          <p:spPr>
            <a:xfrm rot="20277632">
              <a:off x="1549765" y="1206059"/>
              <a:ext cx="618564" cy="497944"/>
            </a:xfrm>
            <a:prstGeom prst="roundRect">
              <a:avLst>
                <a:gd name="adj" fmla="val 11077"/>
              </a:avLst>
            </a:prstGeom>
            <a:solidFill>
              <a:srgbClr val="B1DADD"/>
            </a:solidFill>
            <a:ln w="25400" cap="flat" cmpd="sng" algn="ctr">
              <a:noFill/>
              <a:prstDash val="solid"/>
            </a:ln>
            <a:effectLst/>
          </p:spPr>
          <p:txBody>
            <a:bodyPr rtlCol="0" anchor="ctr"/>
            <a:lstStyle/>
            <a:p>
              <a:pPr algn="ctr" defTabSz="1218565">
                <a:defRPr/>
              </a:pPr>
              <a:endParaRPr lang="zh-CN" altLang="en-US" sz="2665" kern="0">
                <a:solidFill>
                  <a:prstClr val="white"/>
                </a:solidFill>
                <a:latin typeface="Arial" panose="020B0604020202020204"/>
                <a:ea typeface="微软雅黑" panose="020B0503020204020204" pitchFamily="34" charset="-122"/>
                <a:cs typeface="+mn-ea"/>
                <a:sym typeface="+mn-lt"/>
              </a:endParaRPr>
            </a:p>
          </p:txBody>
        </p:sp>
        <p:sp>
          <p:nvSpPr>
            <p:cNvPr id="59" name="文本框 24"/>
            <p:cNvSpPr txBox="1"/>
            <p:nvPr/>
          </p:nvSpPr>
          <p:spPr>
            <a:xfrm rot="20139624">
              <a:off x="1680412" y="1222889"/>
              <a:ext cx="409309" cy="476548"/>
            </a:xfrm>
            <a:prstGeom prst="rect">
              <a:avLst/>
            </a:prstGeom>
            <a:noFill/>
          </p:spPr>
          <p:txBody>
            <a:bodyPr wrap="none" rtlCol="0">
              <a:spAutoFit/>
            </a:bodyPr>
            <a:lstStyle/>
            <a:p>
              <a:pPr defTabSz="1218565">
                <a:defRPr/>
              </a:pPr>
              <a:r>
                <a:rPr lang="en-US" altLang="zh-CN" sz="26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rPr>
                <a:t>C</a:t>
              </a:r>
              <a:endParaRPr lang="zh-CN" altLang="en-US" sz="26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endParaRPr>
            </a:p>
          </p:txBody>
        </p:sp>
      </p:grpSp>
      <p:grpSp>
        <p:nvGrpSpPr>
          <p:cNvPr id="63" name="组合 62"/>
          <p:cNvGrpSpPr/>
          <p:nvPr/>
        </p:nvGrpSpPr>
        <p:grpSpPr>
          <a:xfrm>
            <a:off x="3927247" y="2458511"/>
            <a:ext cx="1662402" cy="1662915"/>
            <a:chOff x="3087535" y="2200113"/>
            <a:chExt cx="1247186" cy="1247186"/>
          </a:xfrm>
          <a:solidFill>
            <a:srgbClr val="B1DADD"/>
          </a:solidFill>
        </p:grpSpPr>
        <p:sp>
          <p:nvSpPr>
            <p:cNvPr id="64" name="Shape 14341"/>
            <p:cNvSpPr/>
            <p:nvPr/>
          </p:nvSpPr>
          <p:spPr>
            <a:xfrm rot="18900000">
              <a:off x="3087535" y="220011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13590"/>
                  </a:moveTo>
                  <a:cubicBezTo>
                    <a:pt x="21600" y="14730"/>
                    <a:pt x="20700" y="15660"/>
                    <a:pt x="19560" y="15660"/>
                  </a:cubicBezTo>
                  <a:cubicBezTo>
                    <a:pt x="19560" y="15660"/>
                    <a:pt x="19560" y="15660"/>
                    <a:pt x="19560" y="15660"/>
                  </a:cubicBezTo>
                  <a:cubicBezTo>
                    <a:pt x="19500" y="15660"/>
                    <a:pt x="19350" y="15660"/>
                    <a:pt x="19170" y="15600"/>
                  </a:cubicBezTo>
                  <a:cubicBezTo>
                    <a:pt x="18990" y="15540"/>
                    <a:pt x="18750" y="15420"/>
                    <a:pt x="18510" y="15210"/>
                  </a:cubicBezTo>
                  <a:cubicBezTo>
                    <a:pt x="18450" y="15150"/>
                    <a:pt x="18360" y="15090"/>
                    <a:pt x="18300" y="15030"/>
                  </a:cubicBezTo>
                  <a:cubicBezTo>
                    <a:pt x="18000" y="14760"/>
                    <a:pt x="17700" y="14460"/>
                    <a:pt x="17340" y="14460"/>
                  </a:cubicBezTo>
                  <a:cubicBezTo>
                    <a:pt x="16710" y="14460"/>
                    <a:pt x="16470" y="15270"/>
                    <a:pt x="16290" y="15960"/>
                  </a:cubicBezTo>
                  <a:cubicBezTo>
                    <a:pt x="16260" y="16080"/>
                    <a:pt x="16260" y="16170"/>
                    <a:pt x="16260" y="16290"/>
                  </a:cubicBezTo>
                  <a:cubicBezTo>
                    <a:pt x="16260" y="21600"/>
                    <a:pt x="16260" y="21600"/>
                    <a:pt x="16260" y="21600"/>
                  </a:cubicBezTo>
                  <a:cubicBezTo>
                    <a:pt x="16260" y="21600"/>
                    <a:pt x="16260" y="21600"/>
                    <a:pt x="16260" y="21600"/>
                  </a:cubicBezTo>
                  <a:cubicBezTo>
                    <a:pt x="16260" y="21600"/>
                    <a:pt x="16260" y="21600"/>
                    <a:pt x="16260" y="21600"/>
                  </a:cubicBezTo>
                  <a:cubicBezTo>
                    <a:pt x="10950" y="21600"/>
                    <a:pt x="10950" y="21600"/>
                    <a:pt x="10950" y="21600"/>
                  </a:cubicBezTo>
                  <a:cubicBezTo>
                    <a:pt x="10860" y="21600"/>
                    <a:pt x="10800" y="21600"/>
                    <a:pt x="10740" y="21570"/>
                  </a:cubicBezTo>
                  <a:cubicBezTo>
                    <a:pt x="9780" y="21360"/>
                    <a:pt x="9660" y="21120"/>
                    <a:pt x="9630" y="21060"/>
                  </a:cubicBezTo>
                  <a:cubicBezTo>
                    <a:pt x="9570" y="20910"/>
                    <a:pt x="9840" y="20610"/>
                    <a:pt x="10050" y="20400"/>
                  </a:cubicBezTo>
                  <a:cubicBezTo>
                    <a:pt x="10110" y="20340"/>
                    <a:pt x="10200" y="20250"/>
                    <a:pt x="10260" y="20190"/>
                  </a:cubicBezTo>
                  <a:cubicBezTo>
                    <a:pt x="10800" y="19560"/>
                    <a:pt x="10800" y="18900"/>
                    <a:pt x="10800" y="18810"/>
                  </a:cubicBezTo>
                  <a:cubicBezTo>
                    <a:pt x="10800" y="17400"/>
                    <a:pt x="9660" y="16260"/>
                    <a:pt x="8250" y="16260"/>
                  </a:cubicBezTo>
                  <a:cubicBezTo>
                    <a:pt x="6840" y="16260"/>
                    <a:pt x="5700" y="17400"/>
                    <a:pt x="5700" y="18810"/>
                  </a:cubicBezTo>
                  <a:cubicBezTo>
                    <a:pt x="5700" y="18900"/>
                    <a:pt x="5700" y="19560"/>
                    <a:pt x="6240" y="20190"/>
                  </a:cubicBezTo>
                  <a:cubicBezTo>
                    <a:pt x="6300" y="20250"/>
                    <a:pt x="6390" y="20340"/>
                    <a:pt x="6450" y="20400"/>
                  </a:cubicBezTo>
                  <a:cubicBezTo>
                    <a:pt x="6660" y="20610"/>
                    <a:pt x="6930" y="20910"/>
                    <a:pt x="6870" y="21060"/>
                  </a:cubicBezTo>
                  <a:cubicBezTo>
                    <a:pt x="6870" y="21120"/>
                    <a:pt x="6720" y="21360"/>
                    <a:pt x="5760" y="21570"/>
                  </a:cubicBezTo>
                  <a:cubicBezTo>
                    <a:pt x="5700" y="21600"/>
                    <a:pt x="5640" y="21600"/>
                    <a:pt x="5550" y="21600"/>
                  </a:cubicBezTo>
                  <a:cubicBezTo>
                    <a:pt x="0" y="21600"/>
                    <a:pt x="0" y="21600"/>
                    <a:pt x="0" y="21600"/>
                  </a:cubicBezTo>
                  <a:cubicBezTo>
                    <a:pt x="0" y="16290"/>
                    <a:pt x="0" y="16290"/>
                    <a:pt x="0" y="16290"/>
                  </a:cubicBezTo>
                  <a:cubicBezTo>
                    <a:pt x="0" y="16200"/>
                    <a:pt x="0" y="16110"/>
                    <a:pt x="30" y="16020"/>
                  </a:cubicBezTo>
                  <a:cubicBezTo>
                    <a:pt x="270" y="15030"/>
                    <a:pt x="540" y="14730"/>
                    <a:pt x="840" y="14730"/>
                  </a:cubicBezTo>
                  <a:cubicBezTo>
                    <a:pt x="1170" y="14730"/>
                    <a:pt x="1530" y="15150"/>
                    <a:pt x="1830" y="15420"/>
                  </a:cubicBezTo>
                  <a:cubicBezTo>
                    <a:pt x="2370" y="15870"/>
                    <a:pt x="2910" y="15900"/>
                    <a:pt x="3030" y="15900"/>
                  </a:cubicBezTo>
                  <a:cubicBezTo>
                    <a:pt x="3030" y="15900"/>
                    <a:pt x="3060" y="15900"/>
                    <a:pt x="3060" y="15900"/>
                  </a:cubicBezTo>
                  <a:cubicBezTo>
                    <a:pt x="4320" y="15900"/>
                    <a:pt x="5340" y="14880"/>
                    <a:pt x="5340" y="13590"/>
                  </a:cubicBezTo>
                  <a:cubicBezTo>
                    <a:pt x="5340" y="12330"/>
                    <a:pt x="4320" y="11310"/>
                    <a:pt x="3060" y="11310"/>
                  </a:cubicBezTo>
                  <a:cubicBezTo>
                    <a:pt x="3060" y="11310"/>
                    <a:pt x="3030" y="11310"/>
                    <a:pt x="3030" y="11310"/>
                  </a:cubicBezTo>
                  <a:cubicBezTo>
                    <a:pt x="2910" y="11310"/>
                    <a:pt x="2370" y="11340"/>
                    <a:pt x="1830" y="11790"/>
                  </a:cubicBezTo>
                  <a:cubicBezTo>
                    <a:pt x="1530" y="12060"/>
                    <a:pt x="1170" y="12480"/>
                    <a:pt x="840" y="12480"/>
                  </a:cubicBezTo>
                  <a:cubicBezTo>
                    <a:pt x="540" y="12480"/>
                    <a:pt x="270" y="12180"/>
                    <a:pt x="30" y="11190"/>
                  </a:cubicBezTo>
                  <a:cubicBezTo>
                    <a:pt x="0" y="11100"/>
                    <a:pt x="0" y="11010"/>
                    <a:pt x="0" y="10920"/>
                  </a:cubicBezTo>
                  <a:cubicBezTo>
                    <a:pt x="0" y="5340"/>
                    <a:pt x="0" y="5340"/>
                    <a:pt x="0" y="5340"/>
                  </a:cubicBezTo>
                  <a:cubicBezTo>
                    <a:pt x="5550" y="5340"/>
                    <a:pt x="5550" y="5340"/>
                    <a:pt x="5550" y="5340"/>
                  </a:cubicBezTo>
                  <a:cubicBezTo>
                    <a:pt x="5640" y="5340"/>
                    <a:pt x="5730" y="5340"/>
                    <a:pt x="5820" y="5310"/>
                  </a:cubicBezTo>
                  <a:cubicBezTo>
                    <a:pt x="7980" y="4830"/>
                    <a:pt x="6960" y="4110"/>
                    <a:pt x="6450" y="3510"/>
                  </a:cubicBezTo>
                  <a:cubicBezTo>
                    <a:pt x="5910" y="2910"/>
                    <a:pt x="5940" y="2310"/>
                    <a:pt x="5940" y="2310"/>
                  </a:cubicBezTo>
                  <a:cubicBezTo>
                    <a:pt x="5940" y="1020"/>
                    <a:pt x="6990" y="0"/>
                    <a:pt x="8250" y="0"/>
                  </a:cubicBezTo>
                  <a:cubicBezTo>
                    <a:pt x="9510" y="0"/>
                    <a:pt x="10560" y="1020"/>
                    <a:pt x="10560" y="2310"/>
                  </a:cubicBezTo>
                  <a:cubicBezTo>
                    <a:pt x="10560" y="2310"/>
                    <a:pt x="10590" y="2910"/>
                    <a:pt x="10050" y="3510"/>
                  </a:cubicBezTo>
                  <a:cubicBezTo>
                    <a:pt x="9540" y="4110"/>
                    <a:pt x="8550" y="4830"/>
                    <a:pt x="10680" y="5310"/>
                  </a:cubicBezTo>
                  <a:cubicBezTo>
                    <a:pt x="10770" y="5340"/>
                    <a:pt x="10860" y="5340"/>
                    <a:pt x="10950" y="5340"/>
                  </a:cubicBezTo>
                  <a:cubicBezTo>
                    <a:pt x="16260" y="5340"/>
                    <a:pt x="16260" y="5340"/>
                    <a:pt x="16260" y="5340"/>
                  </a:cubicBezTo>
                  <a:cubicBezTo>
                    <a:pt x="16260" y="10920"/>
                    <a:pt x="16260" y="10920"/>
                    <a:pt x="16260" y="10920"/>
                  </a:cubicBezTo>
                  <a:cubicBezTo>
                    <a:pt x="16260" y="11010"/>
                    <a:pt x="16260" y="11130"/>
                    <a:pt x="16290" y="11220"/>
                  </a:cubicBezTo>
                  <a:cubicBezTo>
                    <a:pt x="16470" y="11940"/>
                    <a:pt x="16710" y="12720"/>
                    <a:pt x="17340" y="12720"/>
                  </a:cubicBezTo>
                  <a:cubicBezTo>
                    <a:pt x="17700" y="12720"/>
                    <a:pt x="18000" y="12450"/>
                    <a:pt x="18300" y="12180"/>
                  </a:cubicBezTo>
                  <a:cubicBezTo>
                    <a:pt x="18360" y="12090"/>
                    <a:pt x="18450" y="12030"/>
                    <a:pt x="18510" y="11970"/>
                  </a:cubicBezTo>
                  <a:cubicBezTo>
                    <a:pt x="18990" y="11580"/>
                    <a:pt x="19440" y="11550"/>
                    <a:pt x="19530" y="11550"/>
                  </a:cubicBezTo>
                  <a:cubicBezTo>
                    <a:pt x="19560" y="11550"/>
                    <a:pt x="19560" y="11550"/>
                    <a:pt x="19560" y="11550"/>
                  </a:cubicBezTo>
                  <a:cubicBezTo>
                    <a:pt x="20700" y="11550"/>
                    <a:pt x="21600" y="12480"/>
                    <a:pt x="21600" y="13590"/>
                  </a:cubicBezTo>
                  <a:close/>
                </a:path>
              </a:pathLst>
            </a:custGeom>
            <a:grpFill/>
            <a:ln w="12700" cap="flat">
              <a:noFill/>
              <a:miter lim="400000"/>
            </a:ln>
            <a:effectLst/>
          </p:spPr>
          <p:txBody>
            <a:bodyPr wrap="square" lIns="0" tIns="0" rIns="0" bIns="0" numCol="1" anchor="t">
              <a:noAutofit/>
            </a:bodyPr>
            <a:lstStyle/>
            <a:p>
              <a:pPr defTabSz="1218565">
                <a:defRPr>
                  <a:latin typeface="Roboto condensed"/>
                  <a:ea typeface="Roboto condensed"/>
                  <a:cs typeface="Roboto condensed"/>
                  <a:sym typeface="Roboto condensed"/>
                </a:defRPr>
              </a:pPr>
              <a:endParaRPr sz="1865" kern="0">
                <a:solidFill>
                  <a:prstClr val="black">
                    <a:lumMod val="75000"/>
                    <a:lumOff val="25000"/>
                  </a:prstClr>
                </a:solidFill>
                <a:latin typeface="Roboto condensed"/>
                <a:ea typeface="Roboto condensed"/>
                <a:cs typeface="+mn-ea"/>
                <a:sym typeface="+mn-lt"/>
              </a:endParaRPr>
            </a:p>
          </p:txBody>
        </p:sp>
        <p:sp>
          <p:nvSpPr>
            <p:cNvPr id="65" name="文本框 24"/>
            <p:cNvSpPr txBox="1"/>
            <p:nvPr/>
          </p:nvSpPr>
          <p:spPr>
            <a:xfrm rot="908242">
              <a:off x="3494945" y="2577570"/>
              <a:ext cx="412740" cy="561499"/>
            </a:xfrm>
            <a:prstGeom prst="rect">
              <a:avLst/>
            </a:prstGeom>
            <a:grpFill/>
          </p:spPr>
          <p:txBody>
            <a:bodyPr wrap="none" rtlCol="0">
              <a:spAutoFit/>
            </a:bodyPr>
            <a:lstStyle/>
            <a:p>
              <a:pPr defTabSz="1218565">
                <a:defRPr/>
              </a:pPr>
              <a:r>
                <a:rPr lang="en-US" altLang="zh-CN"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rPr>
                <a:t>A</a:t>
              </a:r>
              <a:endParaRPr lang="zh-CN" altLang="en-US"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endParaRPr>
            </a:p>
          </p:txBody>
        </p:sp>
      </p:grpSp>
      <p:grpSp>
        <p:nvGrpSpPr>
          <p:cNvPr id="66" name="组合 65"/>
          <p:cNvGrpSpPr/>
          <p:nvPr/>
        </p:nvGrpSpPr>
        <p:grpSpPr>
          <a:xfrm>
            <a:off x="5535508" y="1479232"/>
            <a:ext cx="1662402" cy="1662915"/>
            <a:chOff x="4294103" y="1465653"/>
            <a:chExt cx="1247186" cy="1247186"/>
          </a:xfrm>
          <a:solidFill>
            <a:schemeClr val="bg2">
              <a:lumMod val="75000"/>
            </a:schemeClr>
          </a:solidFill>
        </p:grpSpPr>
        <p:sp>
          <p:nvSpPr>
            <p:cNvPr id="67" name="Shape 14331"/>
            <p:cNvSpPr/>
            <p:nvPr/>
          </p:nvSpPr>
          <p:spPr>
            <a:xfrm rot="18900000">
              <a:off x="4294103" y="1465653"/>
              <a:ext cx="1247186" cy="1247186"/>
            </a:xfrm>
            <a:custGeom>
              <a:avLst/>
              <a:gdLst/>
              <a:ahLst/>
              <a:cxnLst>
                <a:cxn ang="0">
                  <a:pos x="wd2" y="hd2"/>
                </a:cxn>
                <a:cxn ang="5400000">
                  <a:pos x="wd2" y="hd2"/>
                </a:cxn>
                <a:cxn ang="10800000">
                  <a:pos x="wd2" y="hd2"/>
                </a:cxn>
                <a:cxn ang="16200000">
                  <a:pos x="wd2" y="hd2"/>
                </a:cxn>
              </a:cxnLst>
              <a:rect l="0" t="0" r="r" b="b"/>
              <a:pathLst>
                <a:path w="21600" h="21600" extrusionOk="0">
                  <a:moveTo>
                    <a:pt x="21600" y="8250"/>
                  </a:moveTo>
                  <a:cubicBezTo>
                    <a:pt x="21600" y="9540"/>
                    <a:pt x="20580" y="10560"/>
                    <a:pt x="19290" y="10560"/>
                  </a:cubicBezTo>
                  <a:cubicBezTo>
                    <a:pt x="19290" y="10560"/>
                    <a:pt x="19290" y="10560"/>
                    <a:pt x="19290" y="10560"/>
                  </a:cubicBezTo>
                  <a:cubicBezTo>
                    <a:pt x="19170" y="10560"/>
                    <a:pt x="18630" y="10530"/>
                    <a:pt x="18090" y="10080"/>
                  </a:cubicBezTo>
                  <a:cubicBezTo>
                    <a:pt x="17760" y="9810"/>
                    <a:pt x="17400" y="9390"/>
                    <a:pt x="17070" y="9390"/>
                  </a:cubicBezTo>
                  <a:cubicBezTo>
                    <a:pt x="16770" y="9390"/>
                    <a:pt x="16500" y="9690"/>
                    <a:pt x="16290" y="10680"/>
                  </a:cubicBezTo>
                  <a:cubicBezTo>
                    <a:pt x="16260" y="10770"/>
                    <a:pt x="16260" y="10860"/>
                    <a:pt x="16260" y="10950"/>
                  </a:cubicBezTo>
                  <a:cubicBezTo>
                    <a:pt x="16260" y="16260"/>
                    <a:pt x="16260" y="16260"/>
                    <a:pt x="16260" y="16260"/>
                  </a:cubicBezTo>
                  <a:cubicBezTo>
                    <a:pt x="16260" y="16260"/>
                    <a:pt x="16260" y="16260"/>
                    <a:pt x="16260" y="16260"/>
                  </a:cubicBezTo>
                  <a:cubicBezTo>
                    <a:pt x="10680" y="16260"/>
                    <a:pt x="10680" y="16260"/>
                    <a:pt x="10680" y="16260"/>
                  </a:cubicBezTo>
                  <a:cubicBezTo>
                    <a:pt x="10560" y="16260"/>
                    <a:pt x="10470" y="16290"/>
                    <a:pt x="10350" y="16290"/>
                  </a:cubicBezTo>
                  <a:cubicBezTo>
                    <a:pt x="9450" y="16500"/>
                    <a:pt x="9000" y="16770"/>
                    <a:pt x="8880" y="17160"/>
                  </a:cubicBezTo>
                  <a:cubicBezTo>
                    <a:pt x="8760" y="17580"/>
                    <a:pt x="9120" y="17970"/>
                    <a:pt x="9420" y="18300"/>
                  </a:cubicBezTo>
                  <a:cubicBezTo>
                    <a:pt x="9480" y="18390"/>
                    <a:pt x="9540" y="18450"/>
                    <a:pt x="9600" y="18510"/>
                  </a:cubicBezTo>
                  <a:cubicBezTo>
                    <a:pt x="10050" y="19020"/>
                    <a:pt x="10050" y="19530"/>
                    <a:pt x="10050" y="19560"/>
                  </a:cubicBezTo>
                  <a:cubicBezTo>
                    <a:pt x="10050" y="20700"/>
                    <a:pt x="9120" y="21600"/>
                    <a:pt x="7980" y="21600"/>
                  </a:cubicBezTo>
                  <a:cubicBezTo>
                    <a:pt x="6870" y="21600"/>
                    <a:pt x="5940" y="20700"/>
                    <a:pt x="5940" y="19560"/>
                  </a:cubicBezTo>
                  <a:cubicBezTo>
                    <a:pt x="5940" y="19560"/>
                    <a:pt x="5940" y="19560"/>
                    <a:pt x="5940" y="19560"/>
                  </a:cubicBezTo>
                  <a:cubicBezTo>
                    <a:pt x="5940" y="19530"/>
                    <a:pt x="5910" y="19020"/>
                    <a:pt x="6360" y="18510"/>
                  </a:cubicBezTo>
                  <a:cubicBezTo>
                    <a:pt x="6420" y="18450"/>
                    <a:pt x="6480" y="18390"/>
                    <a:pt x="6570" y="18300"/>
                  </a:cubicBezTo>
                  <a:cubicBezTo>
                    <a:pt x="6870" y="17970"/>
                    <a:pt x="7230" y="17580"/>
                    <a:pt x="7110" y="17160"/>
                  </a:cubicBezTo>
                  <a:cubicBezTo>
                    <a:pt x="6990" y="16770"/>
                    <a:pt x="6510" y="16500"/>
                    <a:pt x="5610" y="16290"/>
                  </a:cubicBezTo>
                  <a:cubicBezTo>
                    <a:pt x="5520" y="16290"/>
                    <a:pt x="5400" y="16260"/>
                    <a:pt x="5310" y="16260"/>
                  </a:cubicBezTo>
                  <a:cubicBezTo>
                    <a:pt x="0" y="16260"/>
                    <a:pt x="0" y="16260"/>
                    <a:pt x="0" y="16260"/>
                  </a:cubicBezTo>
                  <a:cubicBezTo>
                    <a:pt x="0" y="10950"/>
                    <a:pt x="0" y="10950"/>
                    <a:pt x="0" y="10950"/>
                  </a:cubicBezTo>
                  <a:cubicBezTo>
                    <a:pt x="0" y="10890"/>
                    <a:pt x="0" y="10800"/>
                    <a:pt x="30" y="10740"/>
                  </a:cubicBezTo>
                  <a:cubicBezTo>
                    <a:pt x="240" y="9720"/>
                    <a:pt x="510" y="9630"/>
                    <a:pt x="570" y="9630"/>
                  </a:cubicBezTo>
                  <a:cubicBezTo>
                    <a:pt x="720" y="9630"/>
                    <a:pt x="990" y="9870"/>
                    <a:pt x="1200" y="10050"/>
                  </a:cubicBezTo>
                  <a:cubicBezTo>
                    <a:pt x="1260" y="10140"/>
                    <a:pt x="1350" y="10200"/>
                    <a:pt x="1410" y="10260"/>
                  </a:cubicBezTo>
                  <a:cubicBezTo>
                    <a:pt x="2010" y="10770"/>
                    <a:pt x="2610" y="10800"/>
                    <a:pt x="2760" y="10800"/>
                  </a:cubicBezTo>
                  <a:cubicBezTo>
                    <a:pt x="2790" y="10800"/>
                    <a:pt x="2790" y="10800"/>
                    <a:pt x="2790" y="10800"/>
                  </a:cubicBezTo>
                  <a:cubicBezTo>
                    <a:pt x="4200" y="10800"/>
                    <a:pt x="5340" y="9660"/>
                    <a:pt x="5340" y="8250"/>
                  </a:cubicBezTo>
                  <a:cubicBezTo>
                    <a:pt x="5340" y="6870"/>
                    <a:pt x="4200" y="5700"/>
                    <a:pt x="2790" y="5700"/>
                  </a:cubicBezTo>
                  <a:cubicBezTo>
                    <a:pt x="2760" y="5700"/>
                    <a:pt x="2760" y="5700"/>
                    <a:pt x="2760" y="5700"/>
                  </a:cubicBezTo>
                  <a:cubicBezTo>
                    <a:pt x="2610" y="5700"/>
                    <a:pt x="2010" y="5760"/>
                    <a:pt x="1410" y="6270"/>
                  </a:cubicBezTo>
                  <a:cubicBezTo>
                    <a:pt x="1350" y="6330"/>
                    <a:pt x="1260" y="6390"/>
                    <a:pt x="1200" y="6450"/>
                  </a:cubicBezTo>
                  <a:cubicBezTo>
                    <a:pt x="990" y="6660"/>
                    <a:pt x="720" y="6900"/>
                    <a:pt x="570" y="6900"/>
                  </a:cubicBezTo>
                  <a:cubicBezTo>
                    <a:pt x="510" y="6900"/>
                    <a:pt x="240" y="6810"/>
                    <a:pt x="30" y="5790"/>
                  </a:cubicBezTo>
                  <a:cubicBezTo>
                    <a:pt x="0" y="5700"/>
                    <a:pt x="0" y="5640"/>
                    <a:pt x="0" y="5580"/>
                  </a:cubicBezTo>
                  <a:cubicBezTo>
                    <a:pt x="0" y="0"/>
                    <a:pt x="0" y="0"/>
                    <a:pt x="0" y="0"/>
                  </a:cubicBezTo>
                  <a:cubicBezTo>
                    <a:pt x="5310" y="0"/>
                    <a:pt x="5310" y="0"/>
                    <a:pt x="5310" y="0"/>
                  </a:cubicBezTo>
                  <a:cubicBezTo>
                    <a:pt x="5400" y="0"/>
                    <a:pt x="5490" y="30"/>
                    <a:pt x="5580" y="30"/>
                  </a:cubicBezTo>
                  <a:cubicBezTo>
                    <a:pt x="7710" y="540"/>
                    <a:pt x="6690" y="1260"/>
                    <a:pt x="6180" y="1830"/>
                  </a:cubicBezTo>
                  <a:cubicBezTo>
                    <a:pt x="5670" y="2460"/>
                    <a:pt x="5700" y="3060"/>
                    <a:pt x="5700" y="3060"/>
                  </a:cubicBezTo>
                  <a:cubicBezTo>
                    <a:pt x="5700" y="4320"/>
                    <a:pt x="6720" y="5370"/>
                    <a:pt x="7980" y="5370"/>
                  </a:cubicBezTo>
                  <a:cubicBezTo>
                    <a:pt x="9270" y="5370"/>
                    <a:pt x="10290" y="4320"/>
                    <a:pt x="10290" y="3060"/>
                  </a:cubicBezTo>
                  <a:cubicBezTo>
                    <a:pt x="10290" y="3060"/>
                    <a:pt x="10320" y="2460"/>
                    <a:pt x="9810" y="1830"/>
                  </a:cubicBezTo>
                  <a:cubicBezTo>
                    <a:pt x="9300" y="1260"/>
                    <a:pt x="8280" y="540"/>
                    <a:pt x="10410" y="30"/>
                  </a:cubicBezTo>
                  <a:cubicBezTo>
                    <a:pt x="10500" y="30"/>
                    <a:pt x="10590" y="0"/>
                    <a:pt x="10680" y="0"/>
                  </a:cubicBezTo>
                  <a:cubicBezTo>
                    <a:pt x="16260" y="0"/>
                    <a:pt x="16260" y="0"/>
                    <a:pt x="16260" y="0"/>
                  </a:cubicBezTo>
                  <a:cubicBezTo>
                    <a:pt x="16260" y="5580"/>
                    <a:pt x="16260" y="5580"/>
                    <a:pt x="16260" y="5580"/>
                  </a:cubicBezTo>
                  <a:cubicBezTo>
                    <a:pt x="16260" y="5670"/>
                    <a:pt x="16260" y="5760"/>
                    <a:pt x="16290" y="5820"/>
                  </a:cubicBezTo>
                  <a:cubicBezTo>
                    <a:pt x="16500" y="6840"/>
                    <a:pt x="16770" y="7140"/>
                    <a:pt x="17070" y="7140"/>
                  </a:cubicBezTo>
                  <a:cubicBezTo>
                    <a:pt x="17400" y="7140"/>
                    <a:pt x="17760" y="6720"/>
                    <a:pt x="18090" y="6450"/>
                  </a:cubicBezTo>
                  <a:cubicBezTo>
                    <a:pt x="18600" y="6000"/>
                    <a:pt x="19140" y="5970"/>
                    <a:pt x="19260" y="5970"/>
                  </a:cubicBezTo>
                  <a:cubicBezTo>
                    <a:pt x="19290" y="5970"/>
                    <a:pt x="19290" y="5970"/>
                    <a:pt x="19290" y="5970"/>
                  </a:cubicBezTo>
                  <a:cubicBezTo>
                    <a:pt x="20580" y="5970"/>
                    <a:pt x="21600" y="6990"/>
                    <a:pt x="21600" y="8250"/>
                  </a:cubicBezTo>
                  <a:close/>
                </a:path>
              </a:pathLst>
            </a:custGeom>
            <a:grpFill/>
            <a:ln w="12700" cap="flat">
              <a:noFill/>
              <a:miter lim="400000"/>
            </a:ln>
            <a:effectLst/>
          </p:spPr>
          <p:txBody>
            <a:bodyPr wrap="square" lIns="0" tIns="0" rIns="0" bIns="0" numCol="1" anchor="t">
              <a:noAutofit/>
            </a:bodyPr>
            <a:lstStyle/>
            <a:p>
              <a:pPr defTabSz="1218565">
                <a:defRPr>
                  <a:latin typeface="Roboto condensed"/>
                  <a:ea typeface="Roboto condensed"/>
                  <a:cs typeface="Roboto condensed"/>
                  <a:sym typeface="Roboto condensed"/>
                </a:defRPr>
              </a:pPr>
              <a:endParaRPr sz="1865" kern="0">
                <a:solidFill>
                  <a:prstClr val="black">
                    <a:lumMod val="75000"/>
                    <a:lumOff val="25000"/>
                  </a:prstClr>
                </a:solidFill>
                <a:latin typeface="Roboto condensed"/>
                <a:ea typeface="Roboto condensed"/>
                <a:cs typeface="+mn-ea"/>
                <a:sym typeface="+mn-lt"/>
              </a:endParaRPr>
            </a:p>
          </p:txBody>
        </p:sp>
        <p:sp>
          <p:nvSpPr>
            <p:cNvPr id="68" name="文本框 24"/>
            <p:cNvSpPr txBox="1"/>
            <p:nvPr/>
          </p:nvSpPr>
          <p:spPr>
            <a:xfrm rot="908242">
              <a:off x="4635037" y="1749557"/>
              <a:ext cx="412740" cy="561499"/>
            </a:xfrm>
            <a:prstGeom prst="rect">
              <a:avLst/>
            </a:prstGeom>
            <a:grpFill/>
          </p:spPr>
          <p:txBody>
            <a:bodyPr wrap="none" rtlCol="0">
              <a:spAutoFit/>
            </a:bodyPr>
            <a:lstStyle/>
            <a:p>
              <a:pPr defTabSz="1218565">
                <a:defRPr/>
              </a:pPr>
              <a:r>
                <a:rPr lang="en-US" altLang="zh-CN"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rPr>
                <a:t>B</a:t>
              </a:r>
              <a:endParaRPr lang="zh-CN" altLang="en-US"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endParaRPr>
            </a:p>
          </p:txBody>
        </p:sp>
      </p:grpSp>
      <p:grpSp>
        <p:nvGrpSpPr>
          <p:cNvPr id="69" name="组合 68"/>
          <p:cNvGrpSpPr/>
          <p:nvPr/>
        </p:nvGrpSpPr>
        <p:grpSpPr>
          <a:xfrm>
            <a:off x="6575614" y="3106709"/>
            <a:ext cx="1665365" cy="1662915"/>
            <a:chOff x="5074422" y="2686262"/>
            <a:chExt cx="1249409" cy="1247186"/>
          </a:xfrm>
          <a:solidFill>
            <a:srgbClr val="B1DADD"/>
          </a:solidFill>
        </p:grpSpPr>
        <p:sp>
          <p:nvSpPr>
            <p:cNvPr id="70" name="Shape 14336"/>
            <p:cNvSpPr/>
            <p:nvPr/>
          </p:nvSpPr>
          <p:spPr>
            <a:xfrm rot="18900000">
              <a:off x="5074422" y="2686262"/>
              <a:ext cx="1249409" cy="1247186"/>
            </a:xfrm>
            <a:custGeom>
              <a:avLst/>
              <a:gdLst/>
              <a:ahLst/>
              <a:cxnLst>
                <a:cxn ang="0">
                  <a:pos x="wd2" y="hd2"/>
                </a:cxn>
                <a:cxn ang="5400000">
                  <a:pos x="wd2" y="hd2"/>
                </a:cxn>
                <a:cxn ang="10800000">
                  <a:pos x="wd2" y="hd2"/>
                </a:cxn>
                <a:cxn ang="16200000">
                  <a:pos x="wd2" y="hd2"/>
                </a:cxn>
              </a:cxnLst>
              <a:rect l="0" t="0" r="r" b="b"/>
              <a:pathLst>
                <a:path w="21600" h="21600" extrusionOk="0">
                  <a:moveTo>
                    <a:pt x="21570" y="10680"/>
                  </a:moveTo>
                  <a:cubicBezTo>
                    <a:pt x="21600" y="16260"/>
                    <a:pt x="21600" y="16260"/>
                    <a:pt x="21600" y="16260"/>
                  </a:cubicBezTo>
                  <a:cubicBezTo>
                    <a:pt x="16028" y="16260"/>
                    <a:pt x="16028" y="16260"/>
                    <a:pt x="16028" y="16260"/>
                  </a:cubicBezTo>
                  <a:cubicBezTo>
                    <a:pt x="15938" y="16260"/>
                    <a:pt x="15848" y="16260"/>
                    <a:pt x="15758" y="16290"/>
                  </a:cubicBezTo>
                  <a:cubicBezTo>
                    <a:pt x="13631" y="16770"/>
                    <a:pt x="14650" y="17490"/>
                    <a:pt x="15159" y="18090"/>
                  </a:cubicBezTo>
                  <a:cubicBezTo>
                    <a:pt x="15668" y="18690"/>
                    <a:pt x="15638" y="19290"/>
                    <a:pt x="15638" y="19290"/>
                  </a:cubicBezTo>
                  <a:cubicBezTo>
                    <a:pt x="15638" y="20580"/>
                    <a:pt x="14620" y="21600"/>
                    <a:pt x="13331" y="21600"/>
                  </a:cubicBezTo>
                  <a:cubicBezTo>
                    <a:pt x="12073" y="21600"/>
                    <a:pt x="11055" y="20580"/>
                    <a:pt x="11055" y="19290"/>
                  </a:cubicBezTo>
                  <a:cubicBezTo>
                    <a:pt x="11055" y="19290"/>
                    <a:pt x="11025" y="18690"/>
                    <a:pt x="11534" y="18090"/>
                  </a:cubicBezTo>
                  <a:cubicBezTo>
                    <a:pt x="12043" y="17490"/>
                    <a:pt x="13062" y="16770"/>
                    <a:pt x="10935" y="16290"/>
                  </a:cubicBezTo>
                  <a:cubicBezTo>
                    <a:pt x="10845" y="16260"/>
                    <a:pt x="10755" y="16260"/>
                    <a:pt x="10665" y="16260"/>
                  </a:cubicBezTo>
                  <a:cubicBezTo>
                    <a:pt x="5363" y="16260"/>
                    <a:pt x="5363" y="16260"/>
                    <a:pt x="5363" y="16260"/>
                  </a:cubicBezTo>
                  <a:cubicBezTo>
                    <a:pt x="5363" y="10680"/>
                    <a:pt x="5363" y="10680"/>
                    <a:pt x="5363" y="10680"/>
                  </a:cubicBezTo>
                  <a:cubicBezTo>
                    <a:pt x="5363" y="10590"/>
                    <a:pt x="5333" y="10470"/>
                    <a:pt x="5303" y="10380"/>
                  </a:cubicBezTo>
                  <a:cubicBezTo>
                    <a:pt x="5153" y="9660"/>
                    <a:pt x="4883" y="8880"/>
                    <a:pt x="4284" y="8880"/>
                  </a:cubicBezTo>
                  <a:cubicBezTo>
                    <a:pt x="3925" y="8880"/>
                    <a:pt x="3595" y="9150"/>
                    <a:pt x="3295" y="9420"/>
                  </a:cubicBezTo>
                  <a:cubicBezTo>
                    <a:pt x="3236" y="9510"/>
                    <a:pt x="3176" y="9570"/>
                    <a:pt x="3116" y="9630"/>
                  </a:cubicBezTo>
                  <a:cubicBezTo>
                    <a:pt x="2636" y="10020"/>
                    <a:pt x="2157" y="10050"/>
                    <a:pt x="2067" y="10050"/>
                  </a:cubicBezTo>
                  <a:cubicBezTo>
                    <a:pt x="2037" y="10050"/>
                    <a:pt x="2037" y="10050"/>
                    <a:pt x="2037" y="10050"/>
                  </a:cubicBezTo>
                  <a:cubicBezTo>
                    <a:pt x="929" y="10050"/>
                    <a:pt x="0" y="9120"/>
                    <a:pt x="0" y="8010"/>
                  </a:cubicBezTo>
                  <a:cubicBezTo>
                    <a:pt x="0" y="6870"/>
                    <a:pt x="929" y="5940"/>
                    <a:pt x="2037" y="5940"/>
                  </a:cubicBezTo>
                  <a:cubicBezTo>
                    <a:pt x="2067" y="5940"/>
                    <a:pt x="2067" y="5940"/>
                    <a:pt x="2067" y="5940"/>
                  </a:cubicBezTo>
                  <a:cubicBezTo>
                    <a:pt x="2127" y="5940"/>
                    <a:pt x="2247" y="5970"/>
                    <a:pt x="2457" y="6000"/>
                  </a:cubicBezTo>
                  <a:cubicBezTo>
                    <a:pt x="2636" y="6060"/>
                    <a:pt x="2876" y="6180"/>
                    <a:pt x="3116" y="6390"/>
                  </a:cubicBezTo>
                  <a:cubicBezTo>
                    <a:pt x="3176" y="6450"/>
                    <a:pt x="3236" y="6510"/>
                    <a:pt x="3295" y="6570"/>
                  </a:cubicBezTo>
                  <a:cubicBezTo>
                    <a:pt x="3595" y="6840"/>
                    <a:pt x="3925" y="7140"/>
                    <a:pt x="4284" y="7140"/>
                  </a:cubicBezTo>
                  <a:cubicBezTo>
                    <a:pt x="4883" y="7140"/>
                    <a:pt x="5153" y="6330"/>
                    <a:pt x="5303" y="5640"/>
                  </a:cubicBezTo>
                  <a:cubicBezTo>
                    <a:pt x="5333" y="5520"/>
                    <a:pt x="5363" y="5430"/>
                    <a:pt x="5363" y="5310"/>
                  </a:cubicBezTo>
                  <a:cubicBezTo>
                    <a:pt x="5363" y="0"/>
                    <a:pt x="5363" y="0"/>
                    <a:pt x="5363" y="0"/>
                  </a:cubicBezTo>
                  <a:cubicBezTo>
                    <a:pt x="5363" y="0"/>
                    <a:pt x="5363" y="0"/>
                    <a:pt x="5363" y="0"/>
                  </a:cubicBezTo>
                  <a:cubicBezTo>
                    <a:pt x="5363" y="0"/>
                    <a:pt x="5363" y="0"/>
                    <a:pt x="5363" y="0"/>
                  </a:cubicBezTo>
                  <a:cubicBezTo>
                    <a:pt x="10665" y="0"/>
                    <a:pt x="10665" y="0"/>
                    <a:pt x="10665" y="0"/>
                  </a:cubicBezTo>
                  <a:cubicBezTo>
                    <a:pt x="10725" y="0"/>
                    <a:pt x="10785" y="0"/>
                    <a:pt x="10875" y="30"/>
                  </a:cubicBezTo>
                  <a:cubicBezTo>
                    <a:pt x="11804" y="240"/>
                    <a:pt x="11953" y="480"/>
                    <a:pt x="11983" y="540"/>
                  </a:cubicBezTo>
                  <a:cubicBezTo>
                    <a:pt x="12013" y="690"/>
                    <a:pt x="11744" y="990"/>
                    <a:pt x="11564" y="1200"/>
                  </a:cubicBezTo>
                  <a:cubicBezTo>
                    <a:pt x="11474" y="1260"/>
                    <a:pt x="11414" y="1350"/>
                    <a:pt x="11354" y="1410"/>
                  </a:cubicBezTo>
                  <a:cubicBezTo>
                    <a:pt x="10785" y="2070"/>
                    <a:pt x="10785" y="2700"/>
                    <a:pt x="10785" y="2790"/>
                  </a:cubicBezTo>
                  <a:cubicBezTo>
                    <a:pt x="10785" y="4200"/>
                    <a:pt x="11953" y="5340"/>
                    <a:pt x="13331" y="5340"/>
                  </a:cubicBezTo>
                  <a:cubicBezTo>
                    <a:pt x="14740" y="5340"/>
                    <a:pt x="15878" y="4200"/>
                    <a:pt x="15878" y="2790"/>
                  </a:cubicBezTo>
                  <a:cubicBezTo>
                    <a:pt x="15878" y="2700"/>
                    <a:pt x="15908" y="2040"/>
                    <a:pt x="15339" y="1410"/>
                  </a:cubicBezTo>
                  <a:cubicBezTo>
                    <a:pt x="15279" y="1350"/>
                    <a:pt x="15219" y="1260"/>
                    <a:pt x="15129" y="1200"/>
                  </a:cubicBezTo>
                  <a:cubicBezTo>
                    <a:pt x="14949" y="990"/>
                    <a:pt x="14680" y="690"/>
                    <a:pt x="14710" y="540"/>
                  </a:cubicBezTo>
                  <a:cubicBezTo>
                    <a:pt x="14740" y="480"/>
                    <a:pt x="14889" y="240"/>
                    <a:pt x="15818" y="30"/>
                  </a:cubicBezTo>
                  <a:cubicBezTo>
                    <a:pt x="15878" y="0"/>
                    <a:pt x="15968" y="0"/>
                    <a:pt x="16028" y="0"/>
                  </a:cubicBezTo>
                  <a:cubicBezTo>
                    <a:pt x="21600" y="0"/>
                    <a:pt x="21600" y="0"/>
                    <a:pt x="21600" y="0"/>
                  </a:cubicBezTo>
                  <a:cubicBezTo>
                    <a:pt x="21570" y="5310"/>
                    <a:pt x="21570" y="5310"/>
                    <a:pt x="21570" y="5310"/>
                  </a:cubicBezTo>
                  <a:cubicBezTo>
                    <a:pt x="21570" y="5400"/>
                    <a:pt x="21570" y="5490"/>
                    <a:pt x="21540" y="5580"/>
                  </a:cubicBezTo>
                  <a:cubicBezTo>
                    <a:pt x="21330" y="6570"/>
                    <a:pt x="21061" y="6870"/>
                    <a:pt x="20761" y="6870"/>
                  </a:cubicBezTo>
                  <a:cubicBezTo>
                    <a:pt x="20432" y="6870"/>
                    <a:pt x="20072" y="6450"/>
                    <a:pt x="19743" y="6180"/>
                  </a:cubicBezTo>
                  <a:cubicBezTo>
                    <a:pt x="19233" y="5730"/>
                    <a:pt x="18694" y="5700"/>
                    <a:pt x="18574" y="5700"/>
                  </a:cubicBezTo>
                  <a:cubicBezTo>
                    <a:pt x="18544" y="5700"/>
                    <a:pt x="18544" y="5700"/>
                    <a:pt x="18544" y="5700"/>
                  </a:cubicBezTo>
                  <a:cubicBezTo>
                    <a:pt x="17256" y="5700"/>
                    <a:pt x="16237" y="6720"/>
                    <a:pt x="16237" y="8010"/>
                  </a:cubicBezTo>
                  <a:cubicBezTo>
                    <a:pt x="16237" y="9270"/>
                    <a:pt x="17256" y="10290"/>
                    <a:pt x="18544" y="10290"/>
                  </a:cubicBezTo>
                  <a:cubicBezTo>
                    <a:pt x="18544" y="10290"/>
                    <a:pt x="18544" y="10290"/>
                    <a:pt x="18574" y="10290"/>
                  </a:cubicBezTo>
                  <a:cubicBezTo>
                    <a:pt x="18664" y="10290"/>
                    <a:pt x="19203" y="10260"/>
                    <a:pt x="19743" y="9810"/>
                  </a:cubicBezTo>
                  <a:cubicBezTo>
                    <a:pt x="20072" y="9540"/>
                    <a:pt x="20432" y="9120"/>
                    <a:pt x="20761" y="9120"/>
                  </a:cubicBezTo>
                  <a:cubicBezTo>
                    <a:pt x="21061" y="9120"/>
                    <a:pt x="21330" y="9420"/>
                    <a:pt x="21540" y="10440"/>
                  </a:cubicBezTo>
                  <a:cubicBezTo>
                    <a:pt x="21570" y="10500"/>
                    <a:pt x="21570" y="10590"/>
                    <a:pt x="21570" y="10680"/>
                  </a:cubicBezTo>
                  <a:close/>
                </a:path>
              </a:pathLst>
            </a:custGeom>
            <a:grpFill/>
            <a:ln w="12700" cap="flat">
              <a:noFill/>
              <a:miter lim="400000"/>
            </a:ln>
            <a:effectLst/>
          </p:spPr>
          <p:txBody>
            <a:bodyPr wrap="square" lIns="0" tIns="0" rIns="0" bIns="0" numCol="1" anchor="t">
              <a:noAutofit/>
            </a:bodyPr>
            <a:lstStyle/>
            <a:p>
              <a:pPr defTabSz="1218565">
                <a:defRPr>
                  <a:latin typeface="Roboto condensed"/>
                  <a:ea typeface="Roboto condensed"/>
                  <a:cs typeface="Roboto condensed"/>
                  <a:sym typeface="Roboto condensed"/>
                </a:defRPr>
              </a:pPr>
              <a:endParaRPr sz="1865" kern="0">
                <a:solidFill>
                  <a:prstClr val="black">
                    <a:lumMod val="75000"/>
                    <a:lumOff val="25000"/>
                  </a:prstClr>
                </a:solidFill>
                <a:latin typeface="Roboto condensed"/>
                <a:ea typeface="Roboto condensed"/>
                <a:cs typeface="+mn-ea"/>
                <a:sym typeface="+mn-lt"/>
              </a:endParaRPr>
            </a:p>
          </p:txBody>
        </p:sp>
        <p:sp>
          <p:nvSpPr>
            <p:cNvPr id="71" name="文本框 24"/>
            <p:cNvSpPr txBox="1"/>
            <p:nvPr/>
          </p:nvSpPr>
          <p:spPr>
            <a:xfrm rot="908242">
              <a:off x="5481934" y="2953633"/>
              <a:ext cx="434388" cy="561499"/>
            </a:xfrm>
            <a:prstGeom prst="rect">
              <a:avLst/>
            </a:prstGeom>
            <a:grpFill/>
          </p:spPr>
          <p:txBody>
            <a:bodyPr wrap="none" rtlCol="0">
              <a:spAutoFit/>
            </a:bodyPr>
            <a:lstStyle/>
            <a:p>
              <a:pPr defTabSz="1218565">
                <a:defRPr/>
              </a:pPr>
              <a:r>
                <a:rPr lang="en-US" altLang="zh-CN"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rPr>
                <a:t>C</a:t>
              </a:r>
              <a:endParaRPr lang="zh-CN" altLang="en-US" sz="4265" kern="0" dirty="0">
                <a:solidFill>
                  <a:prstClr val="white"/>
                </a:solidFill>
                <a:effectLst>
                  <a:outerShdw blurRad="38100" dist="38100" dir="2700000" algn="tl">
                    <a:srgbClr val="000000">
                      <a:alpha val="43137"/>
                    </a:srgbClr>
                  </a:outerShdw>
                </a:effectLst>
                <a:latin typeface="Arial" panose="020B0604020202020204"/>
                <a:ea typeface="微软雅黑" panose="020B0503020204020204" pitchFamily="34" charset="-122"/>
                <a:cs typeface="+mn-ea"/>
                <a:sym typeface="+mn-lt"/>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2000"/>
                                        <p:tgtEl>
                                          <p:spTgt spid="63"/>
                                        </p:tgtEl>
                                      </p:cBhvr>
                                    </p:animEffect>
                                    <p:anim calcmode="lin" valueType="num">
                                      <p:cBhvr>
                                        <p:cTn id="14" dur="2000" fill="hold"/>
                                        <p:tgtEl>
                                          <p:spTgt spid="63"/>
                                        </p:tgtEl>
                                        <p:attrNameLst>
                                          <p:attrName>ppt_w</p:attrName>
                                        </p:attrNameLst>
                                      </p:cBhvr>
                                      <p:tavLst>
                                        <p:tav tm="0" fmla="#ppt_w*sin(2.5*pi*$)">
                                          <p:val>
                                            <p:fltVal val="0"/>
                                          </p:val>
                                        </p:tav>
                                        <p:tav tm="100000">
                                          <p:val>
                                            <p:fltVal val="1"/>
                                          </p:val>
                                        </p:tav>
                                      </p:tavLst>
                                    </p:anim>
                                    <p:anim calcmode="lin" valueType="num">
                                      <p:cBhvr>
                                        <p:cTn id="15" dur="2000" fill="hold"/>
                                        <p:tgtEl>
                                          <p:spTgt spid="63"/>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fade">
                                      <p:cBhvr>
                                        <p:cTn id="18" dur="2000"/>
                                        <p:tgtEl>
                                          <p:spTgt spid="66"/>
                                        </p:tgtEl>
                                      </p:cBhvr>
                                    </p:animEffect>
                                    <p:anim calcmode="lin" valueType="num">
                                      <p:cBhvr>
                                        <p:cTn id="19" dur="2000" fill="hold"/>
                                        <p:tgtEl>
                                          <p:spTgt spid="66"/>
                                        </p:tgtEl>
                                        <p:attrNameLst>
                                          <p:attrName>ppt_w</p:attrName>
                                        </p:attrNameLst>
                                      </p:cBhvr>
                                      <p:tavLst>
                                        <p:tav tm="0" fmla="#ppt_w*sin(2.5*pi*$)">
                                          <p:val>
                                            <p:fltVal val="0"/>
                                          </p:val>
                                        </p:tav>
                                        <p:tav tm="100000">
                                          <p:val>
                                            <p:fltVal val="1"/>
                                          </p:val>
                                        </p:tav>
                                      </p:tavLst>
                                    </p:anim>
                                    <p:anim calcmode="lin" valueType="num">
                                      <p:cBhvr>
                                        <p:cTn id="20" dur="2000" fill="hold"/>
                                        <p:tgtEl>
                                          <p:spTgt spid="66"/>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2000"/>
                                        <p:tgtEl>
                                          <p:spTgt spid="69"/>
                                        </p:tgtEl>
                                      </p:cBhvr>
                                    </p:animEffect>
                                    <p:anim calcmode="lin" valueType="num">
                                      <p:cBhvr>
                                        <p:cTn id="24" dur="2000" fill="hold"/>
                                        <p:tgtEl>
                                          <p:spTgt spid="69"/>
                                        </p:tgtEl>
                                        <p:attrNameLst>
                                          <p:attrName>ppt_w</p:attrName>
                                        </p:attrNameLst>
                                      </p:cBhvr>
                                      <p:tavLst>
                                        <p:tav tm="0" fmla="#ppt_w*sin(2.5*pi*$)">
                                          <p:val>
                                            <p:fltVal val="0"/>
                                          </p:val>
                                        </p:tav>
                                        <p:tav tm="100000">
                                          <p:val>
                                            <p:fltVal val="1"/>
                                          </p:val>
                                        </p:tav>
                                      </p:tavLst>
                                    </p:anim>
                                    <p:anim calcmode="lin" valueType="num">
                                      <p:cBhvr>
                                        <p:cTn id="25" dur="2000" fill="hold"/>
                                        <p:tgtEl>
                                          <p:spTgt spid="6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500"/>
                                        <p:tgtEl>
                                          <p:spTgt spid="4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500"/>
                                        <p:tgtEl>
                                          <p:spTgt spid="51"/>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500"/>
                                        <p:tgtEl>
                                          <p:spTgt spid="46"/>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344169" y="0"/>
            <a:ext cx="846243" cy="1716833"/>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b="39154"/>
          <a:stretch>
            <a:fillRect/>
          </a:stretch>
        </p:blipFill>
        <p:spPr>
          <a:xfrm>
            <a:off x="168276" y="202764"/>
            <a:ext cx="698679" cy="1047538"/>
          </a:xfrm>
          <a:prstGeom prst="rect">
            <a:avLst/>
          </a:prstGeom>
        </p:spPr>
      </p:pic>
      <p:grpSp>
        <p:nvGrpSpPr>
          <p:cNvPr id="17" name="组合 16"/>
          <p:cNvGrpSpPr/>
          <p:nvPr/>
        </p:nvGrpSpPr>
        <p:grpSpPr>
          <a:xfrm>
            <a:off x="943332" y="202764"/>
            <a:ext cx="3539075" cy="664983"/>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0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3200" dirty="0">
                  <a:solidFill>
                    <a:schemeClr val="bg1"/>
                  </a:solidFill>
                  <a:latin typeface="华文新魏" panose="02010800040101010101" pitchFamily="2" charset="-122"/>
                  <a:ea typeface="华文新魏" panose="02010800040101010101" pitchFamily="2" charset="-122"/>
                </a:rPr>
                <a:t>壹</a:t>
              </a:r>
              <a:r>
                <a:rPr lang="zh-CN" altLang="en-US" sz="3200" dirty="0">
                  <a:solidFill>
                    <a:schemeClr val="tx2">
                      <a:lumMod val="50000"/>
                    </a:schemeClr>
                  </a:solidFill>
                  <a:latin typeface="华文新魏" panose="02010800040101010101" pitchFamily="2" charset="-122"/>
                  <a:ea typeface="华文新魏" panose="02010800040101010101" pitchFamily="2" charset="-122"/>
                </a:rPr>
                <a:t>   </a:t>
              </a:r>
              <a:r>
                <a:rPr lang="zh-CN" altLang="en-US" sz="3200" dirty="0" smtClean="0">
                  <a:solidFill>
                    <a:srgbClr val="767573"/>
                  </a:solidFill>
                  <a:latin typeface="华文新魏" panose="02010800040101010101" pitchFamily="2" charset="-122"/>
                  <a:ea typeface="华文新魏" panose="02010800040101010101" pitchFamily="2" charset="-122"/>
                </a:rPr>
                <a:t>地理介绍</a:t>
              </a:r>
              <a:endParaRPr lang="zh-CN" altLang="en-US" sz="3200" dirty="0">
                <a:solidFill>
                  <a:srgbClr val="767573"/>
                </a:solidFill>
                <a:latin typeface="华文新魏" panose="02010800040101010101" pitchFamily="2" charset="-122"/>
                <a:ea typeface="华文新魏" panose="02010800040101010101" pitchFamily="2" charset="-122"/>
              </a:endParaRPr>
            </a:p>
          </p:txBody>
        </p:sp>
      </p:grpSp>
      <p:sp>
        <p:nvSpPr>
          <p:cNvPr id="8" name="Rectangle 2"/>
          <p:cNvSpPr/>
          <p:nvPr/>
        </p:nvSpPr>
        <p:spPr bwMode="auto">
          <a:xfrm>
            <a:off x="2548818" y="1508670"/>
            <a:ext cx="1775345" cy="1798209"/>
          </a:xfrm>
          <a:prstGeom prst="rect">
            <a:avLst/>
          </a:prstGeom>
          <a:solidFill>
            <a:srgbClr val="B1DADD"/>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800" tIns="64803" rIns="64800" bIns="64803"/>
          <a:lstStyle/>
          <a:p>
            <a:pPr defTabSz="647700">
              <a:lnSpc>
                <a:spcPct val="90000"/>
              </a:lnSpc>
              <a:buClr>
                <a:srgbClr val="FFFFFF">
                  <a:lumMod val="50000"/>
                  <a:lumOff val="50000"/>
                </a:srgbClr>
              </a:buClr>
              <a:buSzPct val="90000"/>
              <a:defRPr/>
            </a:pPr>
            <a:endParaRPr lang="en-US" altLang="zh-CN" sz="1700" spc="-28" dirty="0">
              <a:solidFill>
                <a:schemeClr val="bg1"/>
              </a:solidFill>
              <a:latin typeface="微软雅黑" panose="020B0503020204020204" pitchFamily="34" charset="-122"/>
              <a:cs typeface="Segoe UI" panose="020B0502040204020203" pitchFamily="34" charset="0"/>
            </a:endParaRPr>
          </a:p>
          <a:p>
            <a:pPr defTabSz="456565">
              <a:defRPr/>
            </a:pPr>
            <a:r>
              <a:rPr lang="zh-CN" altLang="en-US" sz="1200" dirty="0">
                <a:solidFill>
                  <a:schemeClr val="bg1"/>
                </a:solidFill>
                <a:ea typeface="微软雅黑" panose="020B0503020204020204" pitchFamily="34" charset="-122"/>
              </a:rPr>
              <a:t>点击输入标题</a:t>
            </a:r>
            <a:endParaRPr lang="en-AU" altLang="zh-CN" sz="1200" dirty="0">
              <a:solidFill>
                <a:schemeClr val="bg1"/>
              </a:solidFill>
              <a:latin typeface="Roboto Condensed" panose="02000000000000000000" pitchFamily="2" charset="0"/>
              <a:ea typeface="Arial" panose="020B0604020202020204"/>
              <a:cs typeface="Arial" panose="020B0604020202020204"/>
            </a:endParaRPr>
          </a:p>
          <a:p>
            <a:pPr fontAlgn="base">
              <a:lnSpc>
                <a:spcPct val="125000"/>
              </a:lnSpc>
              <a:spcBef>
                <a:spcPct val="0"/>
              </a:spcBef>
              <a:spcAft>
                <a:spcPct val="0"/>
              </a:spcAft>
            </a:pPr>
            <a:r>
              <a:rPr lang="zh-CN" altLang="en-US" sz="9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a:t>
            </a:r>
            <a:endParaRPr lang="en-US" altLang="zh-CN" sz="9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grpSp>
        <p:nvGrpSpPr>
          <p:cNvPr id="10" name="组合 22"/>
          <p:cNvGrpSpPr/>
          <p:nvPr/>
        </p:nvGrpSpPr>
        <p:grpSpPr bwMode="auto">
          <a:xfrm>
            <a:off x="2548818" y="3414258"/>
            <a:ext cx="3658197" cy="1798209"/>
            <a:chOff x="1621077" y="2591060"/>
            <a:chExt cx="3890323" cy="1886881"/>
          </a:xfrm>
        </p:grpSpPr>
        <p:sp>
          <p:nvSpPr>
            <p:cNvPr id="11" name="Rectangle 3"/>
            <p:cNvSpPr/>
            <p:nvPr/>
          </p:nvSpPr>
          <p:spPr bwMode="auto">
            <a:xfrm>
              <a:off x="1621077" y="2591060"/>
              <a:ext cx="3890323" cy="1886881"/>
            </a:xfrm>
            <a:prstGeom prst="rect">
              <a:avLst/>
            </a:prstGeom>
            <a:solidFill>
              <a:schemeClr val="accent3"/>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456565">
                <a:defRPr/>
              </a:pPr>
              <a:endParaRPr lang="en-US" altLang="zh-CN" sz="1200" dirty="0">
                <a:solidFill>
                  <a:schemeClr val="bg1"/>
                </a:solidFill>
                <a:ea typeface="微软雅黑" panose="020B0503020204020204" pitchFamily="34" charset="-122"/>
              </a:endParaRPr>
            </a:p>
            <a:p>
              <a:pPr defTabSz="456565">
                <a:defRPr/>
              </a:pPr>
              <a:r>
                <a:rPr lang="zh-CN" altLang="en-US" sz="1200" dirty="0">
                  <a:solidFill>
                    <a:schemeClr val="bg1"/>
                  </a:solidFill>
                  <a:ea typeface="微软雅黑" panose="020B0503020204020204" pitchFamily="34" charset="-122"/>
                </a:rPr>
                <a:t>点击输入标题</a:t>
              </a:r>
              <a:endParaRPr lang="en-AU" altLang="zh-CN" sz="1200" dirty="0">
                <a:solidFill>
                  <a:schemeClr val="bg1"/>
                </a:solidFill>
                <a:latin typeface="Roboto Condensed" panose="02000000000000000000" pitchFamily="2" charset="0"/>
                <a:ea typeface="Arial" panose="020B0604020202020204"/>
                <a:cs typeface="Arial" panose="020B0604020202020204"/>
              </a:endParaRPr>
            </a:p>
            <a:p>
              <a:pPr fontAlgn="base">
                <a:lnSpc>
                  <a:spcPct val="125000"/>
                </a:lnSpc>
                <a:spcBef>
                  <a:spcPct val="0"/>
                </a:spcBef>
                <a:spcAft>
                  <a:spcPct val="0"/>
                </a:spcAft>
              </a:pPr>
              <a:r>
                <a:rPr lang="zh-CN" altLang="en-US" sz="9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此处添加详细文本描述，建议与标题相关并符合整体语言风格，语言描述此处添加详细文本描述，建议与标题相关并符合整体语言风格，语言描述</a:t>
              </a:r>
              <a:endParaRPr lang="en-US" altLang="zh-CN" sz="9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a:p>
              <a:pPr fontAlgn="base">
                <a:lnSpc>
                  <a:spcPct val="125000"/>
                </a:lnSpc>
                <a:spcBef>
                  <a:spcPct val="0"/>
                </a:spcBef>
                <a:spcAft>
                  <a:spcPct val="0"/>
                </a:spcAft>
              </a:pPr>
              <a:endParaRPr lang="en-US" altLang="zh-CN" sz="1600" dirty="0">
                <a:solidFill>
                  <a:srgbClr val="7F7F7F"/>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12" name="Freeform 72"/>
            <p:cNvSpPr>
              <a:spLocks noEditPoints="1"/>
            </p:cNvSpPr>
            <p:nvPr/>
          </p:nvSpPr>
          <p:spPr bwMode="auto">
            <a:xfrm>
              <a:off x="4567270" y="3534499"/>
              <a:ext cx="743144" cy="744482"/>
            </a:xfrm>
            <a:custGeom>
              <a:avLst/>
              <a:gdLst>
                <a:gd name="T0" fmla="*/ 609342 w 411"/>
                <a:gd name="T1" fmla="*/ 357785 h 412"/>
                <a:gd name="T2" fmla="*/ 513511 w 411"/>
                <a:gd name="T3" fmla="*/ 397539 h 412"/>
                <a:gd name="T4" fmla="*/ 450226 w 411"/>
                <a:gd name="T5" fmla="*/ 334294 h 412"/>
                <a:gd name="T6" fmla="*/ 511703 w 411"/>
                <a:gd name="T7" fmla="*/ 193348 h 412"/>
                <a:gd name="T8" fmla="*/ 318232 w 411"/>
                <a:gd name="T9" fmla="*/ 0 h 412"/>
                <a:gd name="T10" fmla="*/ 122953 w 411"/>
                <a:gd name="T11" fmla="*/ 193348 h 412"/>
                <a:gd name="T12" fmla="*/ 209744 w 411"/>
                <a:gd name="T13" fmla="*/ 354171 h 412"/>
                <a:gd name="T14" fmla="*/ 173581 w 411"/>
                <a:gd name="T15" fmla="*/ 480661 h 412"/>
                <a:gd name="T16" fmla="*/ 133802 w 411"/>
                <a:gd name="T17" fmla="*/ 475240 h 412"/>
                <a:gd name="T18" fmla="*/ 0 w 411"/>
                <a:gd name="T19" fmla="*/ 608957 h 412"/>
                <a:gd name="T20" fmla="*/ 133802 w 411"/>
                <a:gd name="T21" fmla="*/ 744482 h 412"/>
                <a:gd name="T22" fmla="*/ 269412 w 411"/>
                <a:gd name="T23" fmla="*/ 608957 h 412"/>
                <a:gd name="T24" fmla="*/ 198895 w 411"/>
                <a:gd name="T25" fmla="*/ 491503 h 412"/>
                <a:gd name="T26" fmla="*/ 235058 w 411"/>
                <a:gd name="T27" fmla="*/ 368627 h 412"/>
                <a:gd name="T28" fmla="*/ 318232 w 411"/>
                <a:gd name="T29" fmla="*/ 386697 h 412"/>
                <a:gd name="T30" fmla="*/ 430336 w 411"/>
                <a:gd name="T31" fmla="*/ 352364 h 412"/>
                <a:gd name="T32" fmla="*/ 497238 w 411"/>
                <a:gd name="T33" fmla="*/ 419223 h 412"/>
                <a:gd name="T34" fmla="*/ 473732 w 411"/>
                <a:gd name="T35" fmla="*/ 493310 h 412"/>
                <a:gd name="T36" fmla="*/ 609342 w 411"/>
                <a:gd name="T37" fmla="*/ 627027 h 412"/>
                <a:gd name="T38" fmla="*/ 743144 w 411"/>
                <a:gd name="T39" fmla="*/ 493310 h 412"/>
                <a:gd name="T40" fmla="*/ 609342 w 411"/>
                <a:gd name="T41" fmla="*/ 357785 h 412"/>
                <a:gd name="T42" fmla="*/ 242290 w 411"/>
                <a:gd name="T43" fmla="*/ 608957 h 412"/>
                <a:gd name="T44" fmla="*/ 133802 w 411"/>
                <a:gd name="T45" fmla="*/ 717377 h 412"/>
                <a:gd name="T46" fmla="*/ 25314 w 411"/>
                <a:gd name="T47" fmla="*/ 608957 h 412"/>
                <a:gd name="T48" fmla="*/ 133802 w 411"/>
                <a:gd name="T49" fmla="*/ 502345 h 412"/>
                <a:gd name="T50" fmla="*/ 242290 w 411"/>
                <a:gd name="T51" fmla="*/ 608957 h 412"/>
                <a:gd name="T52" fmla="*/ 150075 w 411"/>
                <a:gd name="T53" fmla="*/ 193348 h 412"/>
                <a:gd name="T54" fmla="*/ 318232 w 411"/>
                <a:gd name="T55" fmla="*/ 25298 h 412"/>
                <a:gd name="T56" fmla="*/ 484581 w 411"/>
                <a:gd name="T57" fmla="*/ 193348 h 412"/>
                <a:gd name="T58" fmla="*/ 318232 w 411"/>
                <a:gd name="T59" fmla="*/ 361399 h 412"/>
                <a:gd name="T60" fmla="*/ 150075 w 411"/>
                <a:gd name="T61" fmla="*/ 193348 h 412"/>
                <a:gd name="T62" fmla="*/ 609342 w 411"/>
                <a:gd name="T63" fmla="*/ 599922 h 412"/>
                <a:gd name="T64" fmla="*/ 500854 w 411"/>
                <a:gd name="T65" fmla="*/ 493310 h 412"/>
                <a:gd name="T66" fmla="*/ 609342 w 411"/>
                <a:gd name="T67" fmla="*/ 384890 h 412"/>
                <a:gd name="T68" fmla="*/ 717830 w 411"/>
                <a:gd name="T69" fmla="*/ 493310 h 412"/>
                <a:gd name="T70" fmla="*/ 609342 w 411"/>
                <a:gd name="T71" fmla="*/ 59992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11"/>
                <a:gd name="T109" fmla="*/ 0 h 412"/>
                <a:gd name="T110" fmla="*/ 411 w 411"/>
                <a:gd name="T111" fmla="*/ 412 h 4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68589" tIns="34295" rIns="68589" bIns="34295"/>
            <a:lstStyle/>
            <a:p>
              <a:endParaRPr lang="zh-CN" altLang="en-US"/>
            </a:p>
          </p:txBody>
        </p:sp>
      </p:grpSp>
      <p:sp>
        <p:nvSpPr>
          <p:cNvPr id="13" name="Rectangle 2"/>
          <p:cNvSpPr/>
          <p:nvPr/>
        </p:nvSpPr>
        <p:spPr bwMode="auto">
          <a:xfrm>
            <a:off x="4431668" y="1508670"/>
            <a:ext cx="1775346" cy="1798209"/>
          </a:xfrm>
          <a:prstGeom prst="rect">
            <a:avLst/>
          </a:prstGeom>
          <a:solidFill>
            <a:srgbClr val="B1DADD"/>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800" tIns="64803" rIns="64800" bIns="64803"/>
          <a:lstStyle/>
          <a:p>
            <a:pPr defTabSz="647700">
              <a:lnSpc>
                <a:spcPct val="90000"/>
              </a:lnSpc>
              <a:buClr>
                <a:srgbClr val="FFFFFF">
                  <a:lumMod val="50000"/>
                  <a:lumOff val="50000"/>
                </a:srgbClr>
              </a:buClr>
              <a:buSzPct val="90000"/>
              <a:defRPr/>
            </a:pPr>
            <a:endParaRPr lang="en-US" altLang="zh-CN" sz="1700" spc="-28" dirty="0">
              <a:solidFill>
                <a:schemeClr val="bg1"/>
              </a:solidFill>
              <a:latin typeface="微软雅黑" panose="020B0503020204020204" pitchFamily="34" charset="-122"/>
              <a:cs typeface="Segoe UI" panose="020B0502040204020203" pitchFamily="34" charset="0"/>
            </a:endParaRPr>
          </a:p>
          <a:p>
            <a:pPr defTabSz="456565">
              <a:defRPr/>
            </a:pPr>
            <a:r>
              <a:rPr lang="zh-CN" altLang="en-US" sz="1200" dirty="0">
                <a:solidFill>
                  <a:schemeClr val="bg1"/>
                </a:solidFill>
                <a:ea typeface="微软雅黑" panose="020B0503020204020204" pitchFamily="34" charset="-122"/>
              </a:rPr>
              <a:t>点击输入标题</a:t>
            </a:r>
            <a:endParaRPr lang="en-AU" altLang="zh-CN" sz="1200" dirty="0">
              <a:solidFill>
                <a:schemeClr val="bg1"/>
              </a:solidFill>
              <a:latin typeface="Roboto Condensed" panose="02000000000000000000" pitchFamily="2" charset="0"/>
              <a:ea typeface="Arial" panose="020B0604020202020204"/>
              <a:cs typeface="Arial" panose="020B0604020202020204"/>
            </a:endParaRPr>
          </a:p>
          <a:p>
            <a:pPr fontAlgn="base">
              <a:lnSpc>
                <a:spcPct val="125000"/>
              </a:lnSpc>
              <a:spcBef>
                <a:spcPct val="0"/>
              </a:spcBef>
              <a:spcAft>
                <a:spcPct val="0"/>
              </a:spcAft>
            </a:pPr>
            <a:r>
              <a:rPr lang="zh-CN" altLang="en-US" sz="900" dirty="0">
                <a:solidFill>
                  <a:schemeClr val="bg1"/>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a:t>
            </a:r>
            <a:endParaRPr lang="en-US" altLang="zh-CN" sz="900" dirty="0">
              <a:solidFill>
                <a:schemeClr val="bg1"/>
              </a:solidFill>
              <a:latin typeface="微软雅黑" panose="020B0503020204020204" pitchFamily="34" charset="-122"/>
              <a:ea typeface="微软雅黑" panose="020B0503020204020204" pitchFamily="34" charset="-122"/>
              <a:cs typeface="Lato Light" charset="0"/>
              <a:sym typeface="Lato Light" charset="0"/>
            </a:endParaRPr>
          </a:p>
        </p:txBody>
      </p:sp>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6314518" y="1508670"/>
            <a:ext cx="4173089" cy="3703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92393" y="0"/>
            <a:ext cx="1998020" cy="4053526"/>
          </a:xfrm>
          <a:prstGeom prst="rect">
            <a:avLst/>
          </a:prstGeom>
        </p:spPr>
      </p:pic>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67661"/>
          <a:stretch>
            <a:fillRect/>
          </a:stretch>
        </p:blipFill>
        <p:spPr>
          <a:xfrm>
            <a:off x="-1" y="5933599"/>
            <a:ext cx="12190413" cy="92598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28941" y="2408066"/>
            <a:ext cx="6297104" cy="4035662"/>
          </a:xfrm>
          <a:prstGeom prst="rect">
            <a:avLst/>
          </a:prstGeom>
        </p:spPr>
      </p:pic>
      <p:pic>
        <p:nvPicPr>
          <p:cNvPr id="9" name="图片 8"/>
          <p:cNvPicPr>
            <a:picLocks noChangeAspect="1"/>
          </p:cNvPicPr>
          <p:nvPr/>
        </p:nvPicPr>
        <p:blipFill rotWithShape="1">
          <a:blip r:embed="rId4" cstate="print">
            <a:extLst>
              <a:ext uri="{28A0092B-C50C-407E-A947-70E740481C1C}">
                <a14:useLocalDpi xmlns:a14="http://schemas.microsoft.com/office/drawing/2010/main" val="0"/>
              </a:ext>
            </a:extLst>
          </a:blip>
          <a:srcRect b="39154"/>
          <a:stretch>
            <a:fillRect/>
          </a:stretch>
        </p:blipFill>
        <p:spPr>
          <a:xfrm>
            <a:off x="168276" y="202764"/>
            <a:ext cx="1694401" cy="2540436"/>
          </a:xfrm>
          <a:prstGeom prst="rect">
            <a:avLst/>
          </a:prstGeom>
        </p:spPr>
      </p:pic>
      <p:grpSp>
        <p:nvGrpSpPr>
          <p:cNvPr id="17" name="组合 16"/>
          <p:cNvGrpSpPr/>
          <p:nvPr/>
        </p:nvGrpSpPr>
        <p:grpSpPr>
          <a:xfrm>
            <a:off x="934375" y="2790621"/>
            <a:ext cx="5987075" cy="1124956"/>
            <a:chOff x="1779825" y="2798798"/>
            <a:chExt cx="3075961" cy="577966"/>
          </a:xfrm>
        </p:grpSpPr>
        <p:sp>
          <p:nvSpPr>
            <p:cNvPr id="18" name="Freeform 5"/>
            <p:cNvSpPr>
              <a:spLocks noChangeArrowheads="1"/>
            </p:cNvSpPr>
            <p:nvPr/>
          </p:nvSpPr>
          <p:spPr bwMode="auto">
            <a:xfrm>
              <a:off x="1779825" y="2812920"/>
              <a:ext cx="547854" cy="563844"/>
            </a:xfrm>
            <a:custGeom>
              <a:avLst/>
              <a:gdLst>
                <a:gd name="T0" fmla="*/ 279 w 291"/>
                <a:gd name="T1" fmla="*/ 117 h 300"/>
                <a:gd name="T2" fmla="*/ 274 w 291"/>
                <a:gd name="T3" fmla="*/ 101 h 300"/>
                <a:gd name="T4" fmla="*/ 269 w 291"/>
                <a:gd name="T5" fmla="*/ 84 h 300"/>
                <a:gd name="T6" fmla="*/ 254 w 291"/>
                <a:gd name="T7" fmla="*/ 63 h 300"/>
                <a:gd name="T8" fmla="*/ 227 w 291"/>
                <a:gd name="T9" fmla="*/ 37 h 300"/>
                <a:gd name="T10" fmla="*/ 229 w 291"/>
                <a:gd name="T11" fmla="*/ 34 h 300"/>
                <a:gd name="T12" fmla="*/ 218 w 291"/>
                <a:gd name="T13" fmla="*/ 23 h 300"/>
                <a:gd name="T14" fmla="*/ 191 w 291"/>
                <a:gd name="T15" fmla="*/ 20 h 300"/>
                <a:gd name="T16" fmla="*/ 174 w 291"/>
                <a:gd name="T17" fmla="*/ 9 h 300"/>
                <a:gd name="T18" fmla="*/ 157 w 291"/>
                <a:gd name="T19" fmla="*/ 4 h 300"/>
                <a:gd name="T20" fmla="*/ 135 w 291"/>
                <a:gd name="T21" fmla="*/ 6 h 300"/>
                <a:gd name="T22" fmla="*/ 118 w 291"/>
                <a:gd name="T23" fmla="*/ 6 h 300"/>
                <a:gd name="T24" fmla="*/ 89 w 291"/>
                <a:gd name="T25" fmla="*/ 14 h 300"/>
                <a:gd name="T26" fmla="*/ 58 w 291"/>
                <a:gd name="T27" fmla="*/ 31 h 300"/>
                <a:gd name="T28" fmla="*/ 46 w 291"/>
                <a:gd name="T29" fmla="*/ 40 h 300"/>
                <a:gd name="T30" fmla="*/ 35 w 291"/>
                <a:gd name="T31" fmla="*/ 45 h 300"/>
                <a:gd name="T32" fmla="*/ 22 w 291"/>
                <a:gd name="T33" fmla="*/ 65 h 300"/>
                <a:gd name="T34" fmla="*/ 10 w 291"/>
                <a:gd name="T35" fmla="*/ 93 h 300"/>
                <a:gd name="T36" fmla="*/ 5 w 291"/>
                <a:gd name="T37" fmla="*/ 103 h 300"/>
                <a:gd name="T38" fmla="*/ 4 w 291"/>
                <a:gd name="T39" fmla="*/ 133 h 300"/>
                <a:gd name="T40" fmla="*/ 16 w 291"/>
                <a:gd name="T41" fmla="*/ 172 h 300"/>
                <a:gd name="T42" fmla="*/ 17 w 291"/>
                <a:gd name="T43" fmla="*/ 182 h 300"/>
                <a:gd name="T44" fmla="*/ 18 w 291"/>
                <a:gd name="T45" fmla="*/ 187 h 300"/>
                <a:gd name="T46" fmla="*/ 21 w 291"/>
                <a:gd name="T47" fmla="*/ 193 h 300"/>
                <a:gd name="T48" fmla="*/ 54 w 291"/>
                <a:gd name="T49" fmla="*/ 227 h 300"/>
                <a:gd name="T50" fmla="*/ 83 w 291"/>
                <a:gd name="T51" fmla="*/ 244 h 300"/>
                <a:gd name="T52" fmla="*/ 107 w 291"/>
                <a:gd name="T53" fmla="*/ 263 h 300"/>
                <a:gd name="T54" fmla="*/ 116 w 291"/>
                <a:gd name="T55" fmla="*/ 265 h 300"/>
                <a:gd name="T56" fmla="*/ 113 w 291"/>
                <a:gd name="T57" fmla="*/ 273 h 300"/>
                <a:gd name="T58" fmla="*/ 130 w 291"/>
                <a:gd name="T59" fmla="*/ 281 h 300"/>
                <a:gd name="T60" fmla="*/ 124 w 291"/>
                <a:gd name="T61" fmla="*/ 287 h 300"/>
                <a:gd name="T62" fmla="*/ 150 w 291"/>
                <a:gd name="T63" fmla="*/ 293 h 300"/>
                <a:gd name="T64" fmla="*/ 185 w 291"/>
                <a:gd name="T65" fmla="*/ 289 h 300"/>
                <a:gd name="T66" fmla="*/ 210 w 291"/>
                <a:gd name="T67" fmla="*/ 273 h 300"/>
                <a:gd name="T68" fmla="*/ 246 w 291"/>
                <a:gd name="T69" fmla="*/ 252 h 300"/>
                <a:gd name="T70" fmla="*/ 268 w 291"/>
                <a:gd name="T71" fmla="*/ 223 h 300"/>
                <a:gd name="T72" fmla="*/ 274 w 291"/>
                <a:gd name="T73" fmla="*/ 196 h 300"/>
                <a:gd name="T74" fmla="*/ 280 w 291"/>
                <a:gd name="T75" fmla="*/ 183 h 300"/>
                <a:gd name="T76" fmla="*/ 284 w 291"/>
                <a:gd name="T77" fmla="*/ 15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1" h="300">
                  <a:moveTo>
                    <a:pt x="284" y="135"/>
                  </a:moveTo>
                  <a:cubicBezTo>
                    <a:pt x="285" y="127"/>
                    <a:pt x="282" y="123"/>
                    <a:pt x="279" y="117"/>
                  </a:cubicBezTo>
                  <a:cubicBezTo>
                    <a:pt x="285" y="110"/>
                    <a:pt x="273" y="107"/>
                    <a:pt x="274" y="100"/>
                  </a:cubicBezTo>
                  <a:cubicBezTo>
                    <a:pt x="274" y="101"/>
                    <a:pt x="274" y="101"/>
                    <a:pt x="274" y="101"/>
                  </a:cubicBezTo>
                  <a:cubicBezTo>
                    <a:pt x="272" y="99"/>
                    <a:pt x="272" y="99"/>
                    <a:pt x="272" y="99"/>
                  </a:cubicBezTo>
                  <a:cubicBezTo>
                    <a:pt x="278" y="93"/>
                    <a:pt x="269" y="89"/>
                    <a:pt x="269" y="84"/>
                  </a:cubicBezTo>
                  <a:cubicBezTo>
                    <a:pt x="266" y="81"/>
                    <a:pt x="268" y="71"/>
                    <a:pt x="260" y="73"/>
                  </a:cubicBezTo>
                  <a:cubicBezTo>
                    <a:pt x="260" y="68"/>
                    <a:pt x="258" y="66"/>
                    <a:pt x="254" y="63"/>
                  </a:cubicBezTo>
                  <a:cubicBezTo>
                    <a:pt x="246" y="57"/>
                    <a:pt x="241" y="41"/>
                    <a:pt x="229" y="40"/>
                  </a:cubicBezTo>
                  <a:cubicBezTo>
                    <a:pt x="228" y="39"/>
                    <a:pt x="227" y="38"/>
                    <a:pt x="227" y="37"/>
                  </a:cubicBezTo>
                  <a:cubicBezTo>
                    <a:pt x="228" y="37"/>
                    <a:pt x="228" y="36"/>
                    <a:pt x="229" y="36"/>
                  </a:cubicBezTo>
                  <a:cubicBezTo>
                    <a:pt x="229" y="34"/>
                    <a:pt x="229" y="34"/>
                    <a:pt x="229" y="34"/>
                  </a:cubicBezTo>
                  <a:cubicBezTo>
                    <a:pt x="226" y="33"/>
                    <a:pt x="224" y="32"/>
                    <a:pt x="221" y="31"/>
                  </a:cubicBezTo>
                  <a:cubicBezTo>
                    <a:pt x="223" y="29"/>
                    <a:pt x="221" y="24"/>
                    <a:pt x="218" y="23"/>
                  </a:cubicBezTo>
                  <a:cubicBezTo>
                    <a:pt x="213" y="22"/>
                    <a:pt x="212" y="22"/>
                    <a:pt x="206" y="21"/>
                  </a:cubicBezTo>
                  <a:cubicBezTo>
                    <a:pt x="202" y="17"/>
                    <a:pt x="196" y="19"/>
                    <a:pt x="191" y="20"/>
                  </a:cubicBezTo>
                  <a:cubicBezTo>
                    <a:pt x="189" y="14"/>
                    <a:pt x="182" y="16"/>
                    <a:pt x="178" y="14"/>
                  </a:cubicBezTo>
                  <a:cubicBezTo>
                    <a:pt x="176" y="12"/>
                    <a:pt x="174" y="11"/>
                    <a:pt x="174" y="9"/>
                  </a:cubicBezTo>
                  <a:cubicBezTo>
                    <a:pt x="168" y="9"/>
                    <a:pt x="164" y="6"/>
                    <a:pt x="157" y="7"/>
                  </a:cubicBezTo>
                  <a:cubicBezTo>
                    <a:pt x="157" y="4"/>
                    <a:pt x="157" y="4"/>
                    <a:pt x="157" y="4"/>
                  </a:cubicBezTo>
                  <a:cubicBezTo>
                    <a:pt x="153" y="0"/>
                    <a:pt x="148" y="6"/>
                    <a:pt x="144" y="1"/>
                  </a:cubicBezTo>
                  <a:cubicBezTo>
                    <a:pt x="140" y="2"/>
                    <a:pt x="139" y="5"/>
                    <a:pt x="135" y="6"/>
                  </a:cubicBezTo>
                  <a:cubicBezTo>
                    <a:pt x="132" y="7"/>
                    <a:pt x="126" y="9"/>
                    <a:pt x="124" y="4"/>
                  </a:cubicBezTo>
                  <a:cubicBezTo>
                    <a:pt x="122" y="4"/>
                    <a:pt x="119" y="4"/>
                    <a:pt x="118" y="6"/>
                  </a:cubicBezTo>
                  <a:cubicBezTo>
                    <a:pt x="114" y="2"/>
                    <a:pt x="112" y="11"/>
                    <a:pt x="107" y="6"/>
                  </a:cubicBezTo>
                  <a:cubicBezTo>
                    <a:pt x="103" y="16"/>
                    <a:pt x="96" y="9"/>
                    <a:pt x="89" y="14"/>
                  </a:cubicBezTo>
                  <a:cubicBezTo>
                    <a:pt x="84" y="23"/>
                    <a:pt x="74" y="15"/>
                    <a:pt x="69" y="25"/>
                  </a:cubicBezTo>
                  <a:cubicBezTo>
                    <a:pt x="64" y="22"/>
                    <a:pt x="63" y="35"/>
                    <a:pt x="58" y="31"/>
                  </a:cubicBezTo>
                  <a:cubicBezTo>
                    <a:pt x="58" y="32"/>
                    <a:pt x="58" y="32"/>
                    <a:pt x="58" y="32"/>
                  </a:cubicBezTo>
                  <a:cubicBezTo>
                    <a:pt x="56" y="38"/>
                    <a:pt x="47" y="32"/>
                    <a:pt x="46" y="40"/>
                  </a:cubicBezTo>
                  <a:cubicBezTo>
                    <a:pt x="40" y="40"/>
                    <a:pt x="38" y="39"/>
                    <a:pt x="34" y="43"/>
                  </a:cubicBezTo>
                  <a:cubicBezTo>
                    <a:pt x="35" y="45"/>
                    <a:pt x="35" y="45"/>
                    <a:pt x="35" y="45"/>
                  </a:cubicBezTo>
                  <a:cubicBezTo>
                    <a:pt x="32" y="49"/>
                    <a:pt x="32" y="53"/>
                    <a:pt x="27" y="53"/>
                  </a:cubicBezTo>
                  <a:cubicBezTo>
                    <a:pt x="24" y="57"/>
                    <a:pt x="20" y="61"/>
                    <a:pt x="22" y="65"/>
                  </a:cubicBezTo>
                  <a:cubicBezTo>
                    <a:pt x="9" y="69"/>
                    <a:pt x="20" y="87"/>
                    <a:pt x="8" y="92"/>
                  </a:cubicBezTo>
                  <a:cubicBezTo>
                    <a:pt x="10" y="93"/>
                    <a:pt x="10" y="93"/>
                    <a:pt x="10" y="93"/>
                  </a:cubicBezTo>
                  <a:cubicBezTo>
                    <a:pt x="8" y="96"/>
                    <a:pt x="8" y="102"/>
                    <a:pt x="3" y="99"/>
                  </a:cubicBezTo>
                  <a:cubicBezTo>
                    <a:pt x="2" y="101"/>
                    <a:pt x="4" y="102"/>
                    <a:pt x="5" y="103"/>
                  </a:cubicBezTo>
                  <a:cubicBezTo>
                    <a:pt x="2" y="109"/>
                    <a:pt x="6" y="114"/>
                    <a:pt x="8" y="121"/>
                  </a:cubicBezTo>
                  <a:cubicBezTo>
                    <a:pt x="5" y="124"/>
                    <a:pt x="0" y="128"/>
                    <a:pt x="4" y="133"/>
                  </a:cubicBezTo>
                  <a:cubicBezTo>
                    <a:pt x="12" y="137"/>
                    <a:pt x="0" y="147"/>
                    <a:pt x="8" y="149"/>
                  </a:cubicBezTo>
                  <a:cubicBezTo>
                    <a:pt x="5" y="159"/>
                    <a:pt x="14" y="166"/>
                    <a:pt x="16" y="172"/>
                  </a:cubicBezTo>
                  <a:cubicBezTo>
                    <a:pt x="13" y="175"/>
                    <a:pt x="17" y="180"/>
                    <a:pt x="16" y="183"/>
                  </a:cubicBezTo>
                  <a:cubicBezTo>
                    <a:pt x="17" y="182"/>
                    <a:pt x="17" y="182"/>
                    <a:pt x="17" y="182"/>
                  </a:cubicBezTo>
                  <a:cubicBezTo>
                    <a:pt x="19" y="184"/>
                    <a:pt x="19" y="184"/>
                    <a:pt x="19" y="184"/>
                  </a:cubicBezTo>
                  <a:cubicBezTo>
                    <a:pt x="19" y="185"/>
                    <a:pt x="19" y="186"/>
                    <a:pt x="18" y="187"/>
                  </a:cubicBezTo>
                  <a:cubicBezTo>
                    <a:pt x="26" y="191"/>
                    <a:pt x="26" y="191"/>
                    <a:pt x="26" y="191"/>
                  </a:cubicBezTo>
                  <a:cubicBezTo>
                    <a:pt x="21" y="193"/>
                    <a:pt x="21" y="193"/>
                    <a:pt x="21" y="193"/>
                  </a:cubicBezTo>
                  <a:cubicBezTo>
                    <a:pt x="26" y="202"/>
                    <a:pt x="38" y="205"/>
                    <a:pt x="43" y="215"/>
                  </a:cubicBezTo>
                  <a:cubicBezTo>
                    <a:pt x="51" y="215"/>
                    <a:pt x="47" y="225"/>
                    <a:pt x="54" y="227"/>
                  </a:cubicBezTo>
                  <a:cubicBezTo>
                    <a:pt x="64" y="224"/>
                    <a:pt x="62" y="237"/>
                    <a:pt x="71" y="236"/>
                  </a:cubicBezTo>
                  <a:cubicBezTo>
                    <a:pt x="72" y="243"/>
                    <a:pt x="83" y="237"/>
                    <a:pt x="83" y="244"/>
                  </a:cubicBezTo>
                  <a:cubicBezTo>
                    <a:pt x="86" y="244"/>
                    <a:pt x="86" y="244"/>
                    <a:pt x="86" y="244"/>
                  </a:cubicBezTo>
                  <a:cubicBezTo>
                    <a:pt x="92" y="253"/>
                    <a:pt x="104" y="253"/>
                    <a:pt x="107" y="263"/>
                  </a:cubicBezTo>
                  <a:cubicBezTo>
                    <a:pt x="110" y="261"/>
                    <a:pt x="115" y="259"/>
                    <a:pt x="117" y="263"/>
                  </a:cubicBezTo>
                  <a:cubicBezTo>
                    <a:pt x="116" y="265"/>
                    <a:pt x="116" y="265"/>
                    <a:pt x="116" y="265"/>
                  </a:cubicBezTo>
                  <a:cubicBezTo>
                    <a:pt x="120" y="269"/>
                    <a:pt x="120" y="269"/>
                    <a:pt x="120" y="269"/>
                  </a:cubicBezTo>
                  <a:cubicBezTo>
                    <a:pt x="119" y="273"/>
                    <a:pt x="114" y="269"/>
                    <a:pt x="113" y="273"/>
                  </a:cubicBezTo>
                  <a:cubicBezTo>
                    <a:pt x="116" y="275"/>
                    <a:pt x="120" y="278"/>
                    <a:pt x="122" y="275"/>
                  </a:cubicBezTo>
                  <a:cubicBezTo>
                    <a:pt x="124" y="278"/>
                    <a:pt x="127" y="278"/>
                    <a:pt x="130" y="281"/>
                  </a:cubicBezTo>
                  <a:cubicBezTo>
                    <a:pt x="132" y="283"/>
                    <a:pt x="135" y="277"/>
                    <a:pt x="137" y="282"/>
                  </a:cubicBezTo>
                  <a:cubicBezTo>
                    <a:pt x="133" y="285"/>
                    <a:pt x="130" y="285"/>
                    <a:pt x="124" y="287"/>
                  </a:cubicBezTo>
                  <a:cubicBezTo>
                    <a:pt x="126" y="287"/>
                    <a:pt x="130" y="289"/>
                    <a:pt x="130" y="287"/>
                  </a:cubicBezTo>
                  <a:cubicBezTo>
                    <a:pt x="135" y="291"/>
                    <a:pt x="145" y="288"/>
                    <a:pt x="150" y="293"/>
                  </a:cubicBezTo>
                  <a:cubicBezTo>
                    <a:pt x="154" y="294"/>
                    <a:pt x="156" y="293"/>
                    <a:pt x="157" y="290"/>
                  </a:cubicBezTo>
                  <a:cubicBezTo>
                    <a:pt x="168" y="300"/>
                    <a:pt x="174" y="285"/>
                    <a:pt x="185" y="289"/>
                  </a:cubicBezTo>
                  <a:cubicBezTo>
                    <a:pt x="195" y="289"/>
                    <a:pt x="191" y="272"/>
                    <a:pt x="202" y="279"/>
                  </a:cubicBezTo>
                  <a:cubicBezTo>
                    <a:pt x="205" y="274"/>
                    <a:pt x="211" y="281"/>
                    <a:pt x="210" y="273"/>
                  </a:cubicBezTo>
                  <a:cubicBezTo>
                    <a:pt x="212" y="269"/>
                    <a:pt x="216" y="270"/>
                    <a:pt x="219" y="270"/>
                  </a:cubicBezTo>
                  <a:cubicBezTo>
                    <a:pt x="225" y="260"/>
                    <a:pt x="237" y="259"/>
                    <a:pt x="246" y="252"/>
                  </a:cubicBezTo>
                  <a:cubicBezTo>
                    <a:pt x="245" y="245"/>
                    <a:pt x="253" y="244"/>
                    <a:pt x="253" y="237"/>
                  </a:cubicBezTo>
                  <a:cubicBezTo>
                    <a:pt x="260" y="234"/>
                    <a:pt x="260" y="225"/>
                    <a:pt x="268" y="223"/>
                  </a:cubicBezTo>
                  <a:cubicBezTo>
                    <a:pt x="267" y="218"/>
                    <a:pt x="269" y="210"/>
                    <a:pt x="270" y="205"/>
                  </a:cubicBezTo>
                  <a:cubicBezTo>
                    <a:pt x="273" y="203"/>
                    <a:pt x="270" y="197"/>
                    <a:pt x="274" y="196"/>
                  </a:cubicBezTo>
                  <a:cubicBezTo>
                    <a:pt x="274" y="195"/>
                    <a:pt x="274" y="195"/>
                    <a:pt x="274" y="195"/>
                  </a:cubicBezTo>
                  <a:cubicBezTo>
                    <a:pt x="281" y="194"/>
                    <a:pt x="274" y="185"/>
                    <a:pt x="280" y="183"/>
                  </a:cubicBezTo>
                  <a:cubicBezTo>
                    <a:pt x="280" y="179"/>
                    <a:pt x="280" y="171"/>
                    <a:pt x="284" y="169"/>
                  </a:cubicBezTo>
                  <a:cubicBezTo>
                    <a:pt x="284" y="159"/>
                    <a:pt x="284" y="159"/>
                    <a:pt x="284" y="159"/>
                  </a:cubicBezTo>
                  <a:cubicBezTo>
                    <a:pt x="279" y="151"/>
                    <a:pt x="291" y="143"/>
                    <a:pt x="284" y="135"/>
                  </a:cubicBezTo>
                  <a:close/>
                </a:path>
              </a:pathLst>
            </a:custGeom>
            <a:solidFill>
              <a:srgbClr val="76757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latin typeface="方正清刻本悦宋简体" panose="02000000000000000000" pitchFamily="2" charset="-122"/>
                <a:ea typeface="方正清刻本悦宋简体" panose="02000000000000000000" pitchFamily="2" charset="-122"/>
              </a:endParaRPr>
            </a:p>
          </p:txBody>
        </p:sp>
        <p:sp>
          <p:nvSpPr>
            <p:cNvPr id="19" name="文本框 151"/>
            <p:cNvSpPr txBox="1">
              <a:spLocks noChangeArrowheads="1"/>
            </p:cNvSpPr>
            <p:nvPr/>
          </p:nvSpPr>
          <p:spPr bwMode="auto">
            <a:xfrm>
              <a:off x="1815961" y="2798798"/>
              <a:ext cx="3039825" cy="521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r>
                <a:rPr lang="zh-CN" altLang="en-US" sz="6000" dirty="0">
                  <a:solidFill>
                    <a:schemeClr val="bg1"/>
                  </a:solidFill>
                  <a:latin typeface="华文新魏" panose="02010800040101010101" pitchFamily="2" charset="-122"/>
                  <a:ea typeface="华文新魏" panose="02010800040101010101" pitchFamily="2" charset="-122"/>
                </a:rPr>
                <a:t>贰</a:t>
              </a:r>
              <a:r>
                <a:rPr lang="zh-CN" altLang="en-US" sz="6000" dirty="0">
                  <a:solidFill>
                    <a:schemeClr val="tx2">
                      <a:lumMod val="50000"/>
                    </a:schemeClr>
                  </a:solidFill>
                  <a:latin typeface="华文新魏" panose="02010800040101010101" pitchFamily="2" charset="-122"/>
                  <a:ea typeface="华文新魏" panose="02010800040101010101" pitchFamily="2" charset="-122"/>
                </a:rPr>
                <a:t>   </a:t>
              </a:r>
              <a:r>
                <a:rPr lang="zh-CN" altLang="en-US" sz="6000" dirty="0">
                  <a:solidFill>
                    <a:srgbClr val="767573"/>
                  </a:solidFill>
                  <a:latin typeface="华文新魏" panose="02010800040101010101" pitchFamily="2" charset="-122"/>
                  <a:ea typeface="华文新魏" panose="02010800040101010101" pitchFamily="2" charset="-122"/>
                </a:rPr>
                <a:t>房产优势</a:t>
              </a:r>
              <a:endParaRPr lang="zh-CN" altLang="en-US" sz="6000" dirty="0">
                <a:solidFill>
                  <a:srgbClr val="767573"/>
                </a:solidFill>
                <a:latin typeface="华文新魏" panose="02010800040101010101" pitchFamily="2" charset="-122"/>
                <a:ea typeface="华文新魏" panose="02010800040101010101" pitchFamily="2"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Tm="3000">
        <p15:prstTrans prst="curtains"/>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4446</Words>
  <Application>WPS 演示</Application>
  <PresentationFormat>宽屏</PresentationFormat>
  <Paragraphs>359</Paragraphs>
  <Slides>24</Slides>
  <Notes>0</Notes>
  <HiddenSlides>0</HiddenSlides>
  <MMClips>0</MMClips>
  <ScaleCrop>false</ScaleCrop>
  <HeadingPairs>
    <vt:vector size="6" baseType="variant">
      <vt:variant>
        <vt:lpstr>已用的字体</vt:lpstr>
      </vt:variant>
      <vt:variant>
        <vt:i4>28</vt:i4>
      </vt:variant>
      <vt:variant>
        <vt:lpstr>主题</vt:lpstr>
      </vt:variant>
      <vt:variant>
        <vt:i4>1</vt:i4>
      </vt:variant>
      <vt:variant>
        <vt:lpstr>幻灯片标题</vt:lpstr>
      </vt:variant>
      <vt:variant>
        <vt:i4>24</vt:i4>
      </vt:variant>
    </vt:vector>
  </HeadingPairs>
  <TitlesOfParts>
    <vt:vector size="53" baseType="lpstr">
      <vt:lpstr>Arial</vt:lpstr>
      <vt:lpstr>宋体</vt:lpstr>
      <vt:lpstr>Wingdings</vt:lpstr>
      <vt:lpstr>方正清刻本悦宋简体</vt:lpstr>
      <vt:lpstr>华文新魏</vt:lpstr>
      <vt:lpstr>微软雅黑</vt:lpstr>
      <vt:lpstr>Calibri</vt:lpstr>
      <vt:lpstr>方正大黑简体</vt:lpstr>
      <vt:lpstr>Helvetica</vt:lpstr>
      <vt:lpstr>Arial</vt:lpstr>
      <vt:lpstr>Roboto condensed</vt:lpstr>
      <vt:lpstr>Segoe UI</vt:lpstr>
      <vt:lpstr>Roboto Condensed</vt:lpstr>
      <vt:lpstr>Gill Sans</vt:lpstr>
      <vt:lpstr>Lato Light</vt:lpstr>
      <vt:lpstr>Arial Unicode MS</vt:lpstr>
      <vt:lpstr>Calibri Light</vt:lpstr>
      <vt:lpstr>微软雅黑 Light</vt:lpstr>
      <vt:lpstr>League Gothic Regular</vt:lpstr>
      <vt:lpstr>Lato Regular</vt:lpstr>
      <vt:lpstr>Open Sans Light</vt:lpstr>
      <vt:lpstr>Agency FB</vt:lpstr>
      <vt:lpstr>Calibri</vt:lpstr>
      <vt:lpstr>Open Sans</vt:lpstr>
      <vt:lpstr>方正仿宋简体</vt:lpstr>
      <vt:lpstr>义启紫水晶体</vt:lpstr>
      <vt:lpstr>Zootopia JPosters.com.ar</vt:lpstr>
      <vt:lpstr>Gill Sans MT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曼曼</cp:lastModifiedBy>
  <cp:revision>2</cp:revision>
  <dcterms:created xsi:type="dcterms:W3CDTF">2018-11-27T06:25:08Z</dcterms:created>
  <dcterms:modified xsi:type="dcterms:W3CDTF">2018-11-27T06:25:33Z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